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6" r:id="rId2"/>
    <p:sldMasterId id="2147483789" r:id="rId3"/>
    <p:sldMasterId id="2147483797" r:id="rId4"/>
    <p:sldMasterId id="2147483827" r:id="rId5"/>
    <p:sldMasterId id="2147483858" r:id="rId6"/>
    <p:sldMasterId id="2147483897" r:id="rId7"/>
  </p:sldMasterIdLst>
  <p:notesMasterIdLst>
    <p:notesMasterId r:id="rId42"/>
  </p:notesMasterIdLst>
  <p:sldIdLst>
    <p:sldId id="595" r:id="rId8"/>
    <p:sldId id="2007577224" r:id="rId9"/>
    <p:sldId id="2007577230" r:id="rId10"/>
    <p:sldId id="324" r:id="rId11"/>
    <p:sldId id="2007577219" r:id="rId12"/>
    <p:sldId id="2007577226" r:id="rId13"/>
    <p:sldId id="2007577229" r:id="rId14"/>
    <p:sldId id="2007577223" r:id="rId15"/>
    <p:sldId id="11088584" r:id="rId16"/>
    <p:sldId id="2007577227" r:id="rId17"/>
    <p:sldId id="2007577211" r:id="rId18"/>
    <p:sldId id="465" r:id="rId19"/>
    <p:sldId id="2007577231" r:id="rId20"/>
    <p:sldId id="2007577222" r:id="rId21"/>
    <p:sldId id="470" r:id="rId22"/>
    <p:sldId id="257" r:id="rId23"/>
    <p:sldId id="2007577212" r:id="rId24"/>
    <p:sldId id="467" r:id="rId25"/>
    <p:sldId id="469" r:id="rId26"/>
    <p:sldId id="278" r:id="rId27"/>
    <p:sldId id="2007577207" r:id="rId28"/>
    <p:sldId id="2007577216" r:id="rId29"/>
    <p:sldId id="2007577208" r:id="rId30"/>
    <p:sldId id="283" r:id="rId31"/>
    <p:sldId id="2007577221" r:id="rId32"/>
    <p:sldId id="282" r:id="rId33"/>
    <p:sldId id="662" r:id="rId34"/>
    <p:sldId id="2007577220" r:id="rId35"/>
    <p:sldId id="661" r:id="rId36"/>
    <p:sldId id="460" r:id="rId37"/>
    <p:sldId id="461" r:id="rId38"/>
    <p:sldId id="462" r:id="rId39"/>
    <p:sldId id="463" r:id="rId40"/>
    <p:sldId id="475" r:id="rId41"/>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DE3"/>
    <a:srgbClr val="B8B7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294" autoAdjust="0"/>
    <p:restoredTop sz="96341"/>
  </p:normalViewPr>
  <p:slideViewPr>
    <p:cSldViewPr snapToGrid="0" snapToObjects="1" showGuides="1">
      <p:cViewPr varScale="1">
        <p:scale>
          <a:sx n="113" d="100"/>
          <a:sy n="113" d="100"/>
        </p:scale>
        <p:origin x="318" y="108"/>
      </p:cViewPr>
      <p:guideLst>
        <p:guide orient="horz" pos="2183"/>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DAA656-E009-6F47-AB88-C3DA4201F1D7}" type="datetimeFigureOut">
              <a:rPr lang="en-VN" smtClean="0"/>
              <a:t>04/07/2025</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7F1CF9-9DFC-4F46-AEE4-D7DA01F106A8}" type="slidenum">
              <a:rPr lang="en-VN" smtClean="0"/>
              <a:t>‹#›</a:t>
            </a:fld>
            <a:endParaRPr lang="en-VN"/>
          </a:p>
        </p:txBody>
      </p:sp>
    </p:spTree>
    <p:extLst>
      <p:ext uri="{BB962C8B-B14F-4D97-AF65-F5344CB8AC3E}">
        <p14:creationId xmlns:p14="http://schemas.microsoft.com/office/powerpoint/2010/main" val="1258809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6d931ca177_0_32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6d931ca177_0_32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2911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8"/>
        <p:cNvGrpSpPr/>
        <p:nvPr/>
      </p:nvGrpSpPr>
      <p:grpSpPr>
        <a:xfrm>
          <a:off x="0" y="0"/>
          <a:ext cx="0" cy="0"/>
          <a:chOff x="0" y="0"/>
          <a:chExt cx="0" cy="0"/>
        </a:xfrm>
      </p:grpSpPr>
      <p:sp>
        <p:nvSpPr>
          <p:cNvPr id="5639" name="Google Shape;5639;ga9179a95dd_0_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0" name="Google Shape;5640;ga9179a95dd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37593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45953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6cf04e3d7e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6cf04e3d7e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7728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6d931ca1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6d931ca1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0595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6da1c9a622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6da1c9a622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6da1c9a622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6da1c9a622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9618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6cf04e3d7e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6cf04e3d7e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9754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6d931ca1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6d931ca1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1139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6d931ca177_0_32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6d931ca177_0_32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4579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0"/>
        <p:cNvGrpSpPr/>
        <p:nvPr/>
      </p:nvGrpSpPr>
      <p:grpSpPr>
        <a:xfrm>
          <a:off x="0" y="0"/>
          <a:ext cx="0" cy="0"/>
          <a:chOff x="0" y="0"/>
          <a:chExt cx="0" cy="0"/>
        </a:xfrm>
      </p:grpSpPr>
      <p:sp>
        <p:nvSpPr>
          <p:cNvPr id="1301" name="Google Shape;1301;g6d931ca177_0_32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2" name="Google Shape;1302;g6d931ca177_0_32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1776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060200" y="2484664"/>
            <a:ext cx="6071600" cy="25948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3600"/>
              <a:buNone/>
              <a:defRPr sz="9333" b="1">
                <a:solidFill>
                  <a:schemeClr val="accent6"/>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subTitle" idx="1"/>
          </p:nvPr>
        </p:nvSpPr>
        <p:spPr>
          <a:xfrm>
            <a:off x="3417200" y="5001861"/>
            <a:ext cx="5357600" cy="6972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213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3"/>
          <p:cNvSpPr txBox="1">
            <a:spLocks noGrp="1"/>
          </p:cNvSpPr>
          <p:nvPr>
            <p:ph type="title" idx="2" hasCustomPrompt="1"/>
          </p:nvPr>
        </p:nvSpPr>
        <p:spPr>
          <a:xfrm>
            <a:off x="4544000" y="1344600"/>
            <a:ext cx="3104000" cy="1029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10666">
                <a:solidFill>
                  <a:schemeClr val="dk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grpSp>
        <p:nvGrpSpPr>
          <p:cNvPr id="15" name="Google Shape;15;p3"/>
          <p:cNvGrpSpPr/>
          <p:nvPr/>
        </p:nvGrpSpPr>
        <p:grpSpPr>
          <a:xfrm>
            <a:off x="-3615056" y="-789637"/>
            <a:ext cx="17807512" cy="10312825"/>
            <a:chOff x="-2711292" y="-592228"/>
            <a:chExt cx="13355634" cy="7734619"/>
          </a:xfrm>
        </p:grpSpPr>
        <p:grpSp>
          <p:nvGrpSpPr>
            <p:cNvPr id="16" name="Google Shape;16;p3"/>
            <p:cNvGrpSpPr/>
            <p:nvPr/>
          </p:nvGrpSpPr>
          <p:grpSpPr>
            <a:xfrm>
              <a:off x="-2711292" y="-592228"/>
              <a:ext cx="13355634" cy="7734619"/>
              <a:chOff x="-2711292" y="-592228"/>
              <a:chExt cx="13355634" cy="7734619"/>
            </a:xfrm>
          </p:grpSpPr>
          <p:grpSp>
            <p:nvGrpSpPr>
              <p:cNvPr id="17" name="Google Shape;17;p3"/>
              <p:cNvGrpSpPr/>
              <p:nvPr/>
            </p:nvGrpSpPr>
            <p:grpSpPr>
              <a:xfrm>
                <a:off x="135932" y="273058"/>
                <a:ext cx="588410" cy="612415"/>
                <a:chOff x="5829325" y="3901125"/>
                <a:chExt cx="202050" cy="210300"/>
              </a:xfrm>
            </p:grpSpPr>
            <p:sp>
              <p:nvSpPr>
                <p:cNvPr id="18" name="Google Shape;18;p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3"/>
                <p:cNvSpPr/>
                <p:nvPr/>
              </p:nvSpPr>
              <p:spPr>
                <a:xfrm>
                  <a:off x="5955750" y="3953475"/>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3"/>
                <p:cNvSpPr/>
                <p:nvPr/>
              </p:nvSpPr>
              <p:spPr>
                <a:xfrm>
                  <a:off x="5829325" y="3939375"/>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3"/>
                <p:cNvSpPr/>
                <p:nvPr/>
              </p:nvSpPr>
              <p:spPr>
                <a:xfrm>
                  <a:off x="6017275" y="4052025"/>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a:off x="6017275" y="3990800"/>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a:off x="5930950" y="4101000"/>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 name="Google Shape;24;p3"/>
              <p:cNvGrpSpPr/>
              <p:nvPr/>
            </p:nvGrpSpPr>
            <p:grpSpPr>
              <a:xfrm>
                <a:off x="-2711292" y="-592228"/>
                <a:ext cx="13355634" cy="7734619"/>
                <a:chOff x="-2711292" y="-592228"/>
                <a:chExt cx="13355634" cy="7734619"/>
              </a:xfrm>
            </p:grpSpPr>
            <p:sp>
              <p:nvSpPr>
                <p:cNvPr id="25" name="Google Shape;25;p3"/>
                <p:cNvSpPr/>
                <p:nvPr/>
              </p:nvSpPr>
              <p:spPr>
                <a:xfrm>
                  <a:off x="6351275" y="661674"/>
                  <a:ext cx="2204149" cy="10594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 name="Google Shape;26;p3"/>
                <p:cNvGrpSpPr/>
                <p:nvPr/>
              </p:nvGrpSpPr>
              <p:grpSpPr>
                <a:xfrm>
                  <a:off x="6626160" y="2718224"/>
                  <a:ext cx="4018183" cy="4424167"/>
                  <a:chOff x="-1890669" y="-592228"/>
                  <a:chExt cx="3608930" cy="3973565"/>
                </a:xfrm>
              </p:grpSpPr>
              <p:grpSp>
                <p:nvGrpSpPr>
                  <p:cNvPr id="27" name="Google Shape;27;p3"/>
                  <p:cNvGrpSpPr/>
                  <p:nvPr/>
                </p:nvGrpSpPr>
                <p:grpSpPr>
                  <a:xfrm>
                    <a:off x="-1890669" y="-592228"/>
                    <a:ext cx="3608930" cy="3973565"/>
                    <a:chOff x="262575" y="279375"/>
                    <a:chExt cx="1205750" cy="1327575"/>
                  </a:xfrm>
                </p:grpSpPr>
                <p:sp>
                  <p:nvSpPr>
                    <p:cNvPr id="28" name="Google Shape;28;p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 name="Google Shape;33;p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34" name="Google Shape;34;p3"/>
                <p:cNvSpPr/>
                <p:nvPr/>
              </p:nvSpPr>
              <p:spPr>
                <a:xfrm rot="619122">
                  <a:off x="-2496702" y="3577729"/>
                  <a:ext cx="4820981" cy="2831291"/>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 name="Google Shape;35;p3"/>
                <p:cNvGrpSpPr/>
                <p:nvPr/>
              </p:nvGrpSpPr>
              <p:grpSpPr>
                <a:xfrm>
                  <a:off x="-1890669" y="-592228"/>
                  <a:ext cx="3608930" cy="3973565"/>
                  <a:chOff x="-1890669" y="-592228"/>
                  <a:chExt cx="3608930" cy="3973565"/>
                </a:xfrm>
              </p:grpSpPr>
              <p:grpSp>
                <p:nvGrpSpPr>
                  <p:cNvPr id="36" name="Google Shape;36;p3"/>
                  <p:cNvGrpSpPr/>
                  <p:nvPr/>
                </p:nvGrpSpPr>
                <p:grpSpPr>
                  <a:xfrm>
                    <a:off x="-1890669" y="-592228"/>
                    <a:ext cx="3608930" cy="3973565"/>
                    <a:chOff x="262575" y="279375"/>
                    <a:chExt cx="1205750" cy="1327575"/>
                  </a:xfrm>
                </p:grpSpPr>
                <p:sp>
                  <p:nvSpPr>
                    <p:cNvPr id="37" name="Google Shape;37;p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 name="Google Shape;42;p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43" name="Google Shape;43;p3"/>
                <p:cNvSpPr/>
                <p:nvPr/>
              </p:nvSpPr>
              <p:spPr>
                <a:xfrm>
                  <a:off x="713400" y="1725132"/>
                  <a:ext cx="1004838" cy="483019"/>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4" name="Google Shape;44;p3"/>
            <p:cNvSpPr/>
            <p:nvPr/>
          </p:nvSpPr>
          <p:spPr>
            <a:xfrm>
              <a:off x="8248991" y="106549"/>
              <a:ext cx="1876289" cy="9018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71393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930"/>
        <p:cNvGrpSpPr/>
        <p:nvPr/>
      </p:nvGrpSpPr>
      <p:grpSpPr>
        <a:xfrm>
          <a:off x="0" y="0"/>
          <a:ext cx="0" cy="0"/>
          <a:chOff x="0" y="0"/>
          <a:chExt cx="0" cy="0"/>
        </a:xfrm>
      </p:grpSpPr>
      <p:grpSp>
        <p:nvGrpSpPr>
          <p:cNvPr id="931" name="Google Shape;931;p34"/>
          <p:cNvGrpSpPr/>
          <p:nvPr/>
        </p:nvGrpSpPr>
        <p:grpSpPr>
          <a:xfrm>
            <a:off x="-2152595" y="-891659"/>
            <a:ext cx="16925004" cy="9185980"/>
            <a:chOff x="-1614447" y="-668745"/>
            <a:chExt cx="12693753" cy="6889485"/>
          </a:xfrm>
        </p:grpSpPr>
        <p:grpSp>
          <p:nvGrpSpPr>
            <p:cNvPr id="932" name="Google Shape;932;p34"/>
            <p:cNvGrpSpPr/>
            <p:nvPr/>
          </p:nvGrpSpPr>
          <p:grpSpPr>
            <a:xfrm>
              <a:off x="-1614447" y="4335248"/>
              <a:ext cx="2795340" cy="1885492"/>
              <a:chOff x="965100" y="1428788"/>
              <a:chExt cx="1354200" cy="913425"/>
            </a:xfrm>
          </p:grpSpPr>
          <p:sp>
            <p:nvSpPr>
              <p:cNvPr id="933" name="Google Shape;933;p34"/>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4"/>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4"/>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4"/>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4"/>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8" name="Google Shape;938;p34"/>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4"/>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110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1"/>
        </a:solidFill>
        <a:effectLst/>
      </p:bgPr>
    </p:bg>
    <p:spTree>
      <p:nvGrpSpPr>
        <p:cNvPr id="1" name="Shape 8"/>
        <p:cNvGrpSpPr/>
        <p:nvPr/>
      </p:nvGrpSpPr>
      <p:grpSpPr>
        <a:xfrm>
          <a:off x="0" y="0"/>
          <a:ext cx="0" cy="0"/>
          <a:chOff x="0" y="0"/>
          <a:chExt cx="0" cy="0"/>
        </a:xfrm>
      </p:grpSpPr>
      <p:sp>
        <p:nvSpPr>
          <p:cNvPr id="9" name="Google Shape;9;p2"/>
          <p:cNvSpPr/>
          <p:nvPr/>
        </p:nvSpPr>
        <p:spPr>
          <a:xfrm>
            <a:off x="-387465" y="1148288"/>
            <a:ext cx="4258889" cy="4316616"/>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520333" y="-249767"/>
            <a:ext cx="5250956" cy="574968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8876400" y="1834767"/>
            <a:ext cx="3633824" cy="3984005"/>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rgbClr val="FAD2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387473" y="3716683"/>
            <a:ext cx="7559256" cy="2506071"/>
            <a:chOff x="1156025" y="3122250"/>
            <a:chExt cx="4047000" cy="1341675"/>
          </a:xfrm>
        </p:grpSpPr>
        <p:sp>
          <p:nvSpPr>
            <p:cNvPr id="13" name="Google Shape;13;p2"/>
            <p:cNvSpPr/>
            <p:nvPr/>
          </p:nvSpPr>
          <p:spPr>
            <a:xfrm>
              <a:off x="2625400" y="3426850"/>
              <a:ext cx="2577625" cy="1002875"/>
            </a:xfrm>
            <a:custGeom>
              <a:avLst/>
              <a:gdLst/>
              <a:ahLst/>
              <a:cxnLst/>
              <a:rect l="l" t="t" r="r" b="b"/>
              <a:pathLst>
                <a:path w="103105" h="40115" extrusionOk="0">
                  <a:moveTo>
                    <a:pt x="54820" y="0"/>
                  </a:moveTo>
                  <a:cubicBezTo>
                    <a:pt x="54111" y="0"/>
                    <a:pt x="52785" y="470"/>
                    <a:pt x="51590" y="1140"/>
                  </a:cubicBezTo>
                  <a:cubicBezTo>
                    <a:pt x="50258" y="1887"/>
                    <a:pt x="42835" y="2759"/>
                    <a:pt x="39474" y="3879"/>
                  </a:cubicBezTo>
                  <a:cubicBezTo>
                    <a:pt x="36112" y="5000"/>
                    <a:pt x="23659" y="9235"/>
                    <a:pt x="23659" y="9235"/>
                  </a:cubicBezTo>
                  <a:cubicBezTo>
                    <a:pt x="23659" y="9235"/>
                    <a:pt x="22607" y="9024"/>
                    <a:pt x="21346" y="9024"/>
                  </a:cubicBezTo>
                  <a:cubicBezTo>
                    <a:pt x="20926" y="9024"/>
                    <a:pt x="20483" y="9048"/>
                    <a:pt x="20048" y="9110"/>
                  </a:cubicBezTo>
                  <a:cubicBezTo>
                    <a:pt x="18304" y="9360"/>
                    <a:pt x="15565" y="10107"/>
                    <a:pt x="15565" y="10107"/>
                  </a:cubicBezTo>
                  <a:cubicBezTo>
                    <a:pt x="13573" y="10107"/>
                    <a:pt x="1" y="6744"/>
                    <a:pt x="1" y="6744"/>
                  </a:cubicBezTo>
                  <a:lnTo>
                    <a:pt x="1" y="6744"/>
                  </a:lnTo>
                  <a:lnTo>
                    <a:pt x="1992" y="40115"/>
                  </a:lnTo>
                  <a:lnTo>
                    <a:pt x="100598" y="40115"/>
                  </a:lnTo>
                  <a:cubicBezTo>
                    <a:pt x="100598" y="40115"/>
                    <a:pt x="103104" y="34262"/>
                    <a:pt x="100598" y="33386"/>
                  </a:cubicBezTo>
                  <a:cubicBezTo>
                    <a:pt x="98092" y="32509"/>
                    <a:pt x="94512" y="29033"/>
                    <a:pt x="94512" y="29033"/>
                  </a:cubicBezTo>
                  <a:cubicBezTo>
                    <a:pt x="94512" y="29033"/>
                    <a:pt x="88410" y="18698"/>
                    <a:pt x="87289" y="18199"/>
                  </a:cubicBezTo>
                  <a:cubicBezTo>
                    <a:pt x="86170" y="17701"/>
                    <a:pt x="81686" y="11724"/>
                    <a:pt x="80939" y="11108"/>
                  </a:cubicBezTo>
                  <a:cubicBezTo>
                    <a:pt x="80662" y="10880"/>
                    <a:pt x="80127" y="10803"/>
                    <a:pt x="79526" y="10803"/>
                  </a:cubicBezTo>
                  <a:cubicBezTo>
                    <a:pt x="78507" y="10803"/>
                    <a:pt x="77299" y="11023"/>
                    <a:pt x="76830" y="11101"/>
                  </a:cubicBezTo>
                  <a:cubicBezTo>
                    <a:pt x="76803" y="11106"/>
                    <a:pt x="76772" y="11108"/>
                    <a:pt x="76738" y="11108"/>
                  </a:cubicBezTo>
                  <a:cubicBezTo>
                    <a:pt x="75847" y="11108"/>
                    <a:pt x="72771" y="9570"/>
                    <a:pt x="70853" y="8611"/>
                  </a:cubicBezTo>
                  <a:cubicBezTo>
                    <a:pt x="68862" y="7614"/>
                    <a:pt x="64378" y="5052"/>
                    <a:pt x="64378" y="5052"/>
                  </a:cubicBezTo>
                  <a:cubicBezTo>
                    <a:pt x="64378" y="5052"/>
                    <a:pt x="63009" y="4502"/>
                    <a:pt x="61888" y="4378"/>
                  </a:cubicBezTo>
                  <a:cubicBezTo>
                    <a:pt x="60767" y="4253"/>
                    <a:pt x="56783" y="1639"/>
                    <a:pt x="56783" y="1639"/>
                  </a:cubicBezTo>
                  <a:cubicBezTo>
                    <a:pt x="56783" y="1639"/>
                    <a:pt x="55662" y="144"/>
                    <a:pt x="55039" y="19"/>
                  </a:cubicBezTo>
                  <a:cubicBezTo>
                    <a:pt x="54975" y="7"/>
                    <a:pt x="54902" y="0"/>
                    <a:pt x="548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156025" y="3122250"/>
              <a:ext cx="2769725" cy="1341675"/>
            </a:xfrm>
            <a:custGeom>
              <a:avLst/>
              <a:gdLst/>
              <a:ahLst/>
              <a:cxnLst/>
              <a:rect l="l" t="t" r="r" b="b"/>
              <a:pathLst>
                <a:path w="110789" h="53667" extrusionOk="0">
                  <a:moveTo>
                    <a:pt x="1" y="0"/>
                  </a:moveTo>
                  <a:lnTo>
                    <a:pt x="3864" y="53172"/>
                  </a:lnTo>
                  <a:cubicBezTo>
                    <a:pt x="3864" y="53172"/>
                    <a:pt x="36750" y="53667"/>
                    <a:pt x="65973" y="53667"/>
                  </a:cubicBezTo>
                  <a:cubicBezTo>
                    <a:pt x="89575" y="53667"/>
                    <a:pt x="110788" y="53344"/>
                    <a:pt x="110357" y="52176"/>
                  </a:cubicBezTo>
                  <a:cubicBezTo>
                    <a:pt x="109393" y="49561"/>
                    <a:pt x="103105" y="44829"/>
                    <a:pt x="102482" y="44704"/>
                  </a:cubicBezTo>
                  <a:cubicBezTo>
                    <a:pt x="101858" y="44580"/>
                    <a:pt x="99367" y="42463"/>
                    <a:pt x="98372" y="41343"/>
                  </a:cubicBezTo>
                  <a:cubicBezTo>
                    <a:pt x="97376" y="40222"/>
                    <a:pt x="92768" y="36611"/>
                    <a:pt x="90651" y="36113"/>
                  </a:cubicBezTo>
                  <a:cubicBezTo>
                    <a:pt x="88535" y="35615"/>
                    <a:pt x="86043" y="32626"/>
                    <a:pt x="86043" y="32626"/>
                  </a:cubicBezTo>
                  <a:cubicBezTo>
                    <a:pt x="86043" y="32626"/>
                    <a:pt x="82558" y="29390"/>
                    <a:pt x="79196" y="28143"/>
                  </a:cubicBezTo>
                  <a:cubicBezTo>
                    <a:pt x="75834" y="26897"/>
                    <a:pt x="63257" y="17932"/>
                    <a:pt x="62261" y="17060"/>
                  </a:cubicBezTo>
                  <a:cubicBezTo>
                    <a:pt x="61264" y="16189"/>
                    <a:pt x="55786" y="8842"/>
                    <a:pt x="55038" y="7971"/>
                  </a:cubicBezTo>
                  <a:cubicBezTo>
                    <a:pt x="54790" y="7680"/>
                    <a:pt x="54458" y="7584"/>
                    <a:pt x="54126" y="7584"/>
                  </a:cubicBezTo>
                  <a:cubicBezTo>
                    <a:pt x="53462" y="7584"/>
                    <a:pt x="52798" y="7971"/>
                    <a:pt x="52798" y="7971"/>
                  </a:cubicBezTo>
                  <a:cubicBezTo>
                    <a:pt x="52798" y="7971"/>
                    <a:pt x="51801" y="6476"/>
                    <a:pt x="50929" y="6102"/>
                  </a:cubicBezTo>
                  <a:cubicBezTo>
                    <a:pt x="50057" y="5729"/>
                    <a:pt x="50929" y="4235"/>
                    <a:pt x="50929" y="4235"/>
                  </a:cubicBezTo>
                  <a:cubicBezTo>
                    <a:pt x="50929" y="4235"/>
                    <a:pt x="50307" y="3363"/>
                    <a:pt x="49560" y="3238"/>
                  </a:cubicBezTo>
                  <a:cubicBezTo>
                    <a:pt x="49521" y="3232"/>
                    <a:pt x="49475" y="3228"/>
                    <a:pt x="49423" y="3228"/>
                  </a:cubicBezTo>
                  <a:cubicBezTo>
                    <a:pt x="48482" y="3228"/>
                    <a:pt x="45575" y="4235"/>
                    <a:pt x="45575" y="4235"/>
                  </a:cubicBezTo>
                  <a:cubicBezTo>
                    <a:pt x="45575" y="4235"/>
                    <a:pt x="42835" y="2989"/>
                    <a:pt x="39598" y="1744"/>
                  </a:cubicBezTo>
                  <a:cubicBezTo>
                    <a:pt x="38620" y="1368"/>
                    <a:pt x="36531" y="1242"/>
                    <a:pt x="33911" y="1242"/>
                  </a:cubicBezTo>
                  <a:cubicBezTo>
                    <a:pt x="28543" y="1242"/>
                    <a:pt x="20949" y="1772"/>
                    <a:pt x="16144" y="1772"/>
                  </a:cubicBezTo>
                  <a:cubicBezTo>
                    <a:pt x="15528" y="1772"/>
                    <a:pt x="14958" y="1764"/>
                    <a:pt x="14444" y="1744"/>
                  </a:cubicBezTo>
                  <a:cubicBezTo>
                    <a:pt x="7969" y="1496"/>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 name="Google Shape;15;p2"/>
          <p:cNvSpPr/>
          <p:nvPr/>
        </p:nvSpPr>
        <p:spPr>
          <a:xfrm>
            <a:off x="-54633" y="5215033"/>
            <a:ext cx="12301255" cy="2398195"/>
          </a:xfrm>
          <a:custGeom>
            <a:avLst/>
            <a:gdLst/>
            <a:ahLst/>
            <a:cxnLst/>
            <a:rect l="l" t="t" r="r" b="b"/>
            <a:pathLst>
              <a:path w="203922" h="59880" extrusionOk="0">
                <a:moveTo>
                  <a:pt x="186768" y="1"/>
                </a:moveTo>
                <a:cubicBezTo>
                  <a:pt x="184950" y="1"/>
                  <a:pt x="180597" y="4494"/>
                  <a:pt x="178845" y="4653"/>
                </a:cubicBezTo>
                <a:cubicBezTo>
                  <a:pt x="177018" y="4820"/>
                  <a:pt x="174611" y="8140"/>
                  <a:pt x="173698" y="8721"/>
                </a:cubicBezTo>
                <a:cubicBezTo>
                  <a:pt x="172785" y="9302"/>
                  <a:pt x="169720" y="10153"/>
                  <a:pt x="169720" y="10153"/>
                </a:cubicBezTo>
                <a:cubicBezTo>
                  <a:pt x="169332" y="10098"/>
                  <a:pt x="168907" y="10074"/>
                  <a:pt x="168454" y="10074"/>
                </a:cubicBezTo>
                <a:cubicBezTo>
                  <a:pt x="165508" y="10074"/>
                  <a:pt x="161407" y="11101"/>
                  <a:pt x="159176" y="11317"/>
                </a:cubicBezTo>
                <a:cubicBezTo>
                  <a:pt x="158688" y="11364"/>
                  <a:pt x="158142" y="11384"/>
                  <a:pt x="157569" y="11384"/>
                </a:cubicBezTo>
                <a:cubicBezTo>
                  <a:pt x="155128" y="11384"/>
                  <a:pt x="152200" y="11016"/>
                  <a:pt x="151124" y="10798"/>
                </a:cubicBezTo>
                <a:cubicBezTo>
                  <a:pt x="149797" y="10528"/>
                  <a:pt x="147721" y="10736"/>
                  <a:pt x="146559" y="10320"/>
                </a:cubicBezTo>
                <a:cubicBezTo>
                  <a:pt x="146272" y="10217"/>
                  <a:pt x="146020" y="10176"/>
                  <a:pt x="145785" y="10176"/>
                </a:cubicBezTo>
                <a:cubicBezTo>
                  <a:pt x="145069" y="10176"/>
                  <a:pt x="144508" y="10563"/>
                  <a:pt x="143570" y="10798"/>
                </a:cubicBezTo>
                <a:cubicBezTo>
                  <a:pt x="143155" y="10901"/>
                  <a:pt x="142131" y="10936"/>
                  <a:pt x="140950" y="10936"/>
                </a:cubicBezTo>
                <a:cubicBezTo>
                  <a:pt x="138589" y="10936"/>
                  <a:pt x="135601" y="10798"/>
                  <a:pt x="135601" y="10798"/>
                </a:cubicBezTo>
                <a:cubicBezTo>
                  <a:pt x="135601" y="10798"/>
                  <a:pt x="134604" y="9489"/>
                  <a:pt x="133774" y="8992"/>
                </a:cubicBezTo>
                <a:cubicBezTo>
                  <a:pt x="133359" y="8743"/>
                  <a:pt x="132737" y="8681"/>
                  <a:pt x="132218" y="8681"/>
                </a:cubicBezTo>
                <a:cubicBezTo>
                  <a:pt x="131699" y="8681"/>
                  <a:pt x="131284" y="8743"/>
                  <a:pt x="131284" y="8743"/>
                </a:cubicBezTo>
                <a:cubicBezTo>
                  <a:pt x="131284" y="8743"/>
                  <a:pt x="129872" y="6917"/>
                  <a:pt x="128707" y="6750"/>
                </a:cubicBezTo>
                <a:cubicBezTo>
                  <a:pt x="128686" y="6747"/>
                  <a:pt x="128665" y="6746"/>
                  <a:pt x="128644" y="6746"/>
                </a:cubicBezTo>
                <a:cubicBezTo>
                  <a:pt x="127460" y="6746"/>
                  <a:pt x="125208" y="11243"/>
                  <a:pt x="124311" y="11837"/>
                </a:cubicBezTo>
                <a:cubicBezTo>
                  <a:pt x="124092" y="11982"/>
                  <a:pt x="123784" y="12037"/>
                  <a:pt x="123443" y="12037"/>
                </a:cubicBezTo>
                <a:cubicBezTo>
                  <a:pt x="122359" y="12037"/>
                  <a:pt x="120935" y="11482"/>
                  <a:pt x="120935" y="11482"/>
                </a:cubicBezTo>
                <a:cubicBezTo>
                  <a:pt x="120935" y="11482"/>
                  <a:pt x="119661" y="10654"/>
                  <a:pt x="118726" y="10487"/>
                </a:cubicBezTo>
                <a:cubicBezTo>
                  <a:pt x="118677" y="10479"/>
                  <a:pt x="118629" y="10475"/>
                  <a:pt x="118582" y="10475"/>
                </a:cubicBezTo>
                <a:cubicBezTo>
                  <a:pt x="117732" y="10475"/>
                  <a:pt x="117194" y="11817"/>
                  <a:pt x="116125" y="11839"/>
                </a:cubicBezTo>
                <a:cubicBezTo>
                  <a:pt x="116107" y="11840"/>
                  <a:pt x="116088" y="11840"/>
                  <a:pt x="116069" y="11840"/>
                </a:cubicBezTo>
                <a:cubicBezTo>
                  <a:pt x="114866" y="11840"/>
                  <a:pt x="110870" y="11151"/>
                  <a:pt x="110870" y="11151"/>
                </a:cubicBezTo>
                <a:lnTo>
                  <a:pt x="112098" y="9989"/>
                </a:lnTo>
                <a:cubicBezTo>
                  <a:pt x="111426" y="9989"/>
                  <a:pt x="109413" y="10487"/>
                  <a:pt x="109413" y="10487"/>
                </a:cubicBezTo>
                <a:cubicBezTo>
                  <a:pt x="109956" y="10072"/>
                  <a:pt x="110197" y="8827"/>
                  <a:pt x="110197" y="8827"/>
                </a:cubicBezTo>
                <a:lnTo>
                  <a:pt x="110197" y="8827"/>
                </a:lnTo>
                <a:cubicBezTo>
                  <a:pt x="109118" y="8992"/>
                  <a:pt x="107380" y="11482"/>
                  <a:pt x="107380" y="11482"/>
                </a:cubicBezTo>
                <a:cubicBezTo>
                  <a:pt x="107337" y="11409"/>
                  <a:pt x="107235" y="11379"/>
                  <a:pt x="107097" y="11379"/>
                </a:cubicBezTo>
                <a:cubicBezTo>
                  <a:pt x="106443" y="11379"/>
                  <a:pt x="104967" y="12044"/>
                  <a:pt x="104967" y="12044"/>
                </a:cubicBezTo>
                <a:lnTo>
                  <a:pt x="106129" y="9905"/>
                </a:lnTo>
                <a:cubicBezTo>
                  <a:pt x="106118" y="9903"/>
                  <a:pt x="106105" y="9902"/>
                  <a:pt x="106091" y="9902"/>
                </a:cubicBezTo>
                <a:cubicBezTo>
                  <a:pt x="105501" y="9902"/>
                  <a:pt x="102789" y="11566"/>
                  <a:pt x="102789" y="11566"/>
                </a:cubicBezTo>
                <a:cubicBezTo>
                  <a:pt x="103019" y="11067"/>
                  <a:pt x="104700" y="9239"/>
                  <a:pt x="104700" y="9239"/>
                </a:cubicBezTo>
                <a:lnTo>
                  <a:pt x="104700" y="9239"/>
                </a:lnTo>
                <a:cubicBezTo>
                  <a:pt x="103770" y="9485"/>
                  <a:pt x="101328" y="12044"/>
                  <a:pt x="101328" y="12044"/>
                </a:cubicBezTo>
                <a:cubicBezTo>
                  <a:pt x="100574" y="12357"/>
                  <a:pt x="97730" y="12411"/>
                  <a:pt x="95488" y="12411"/>
                </a:cubicBezTo>
                <a:cubicBezTo>
                  <a:pt x="94313" y="12411"/>
                  <a:pt x="93304" y="12396"/>
                  <a:pt x="92847" y="12396"/>
                </a:cubicBezTo>
                <a:cubicBezTo>
                  <a:pt x="91519" y="12396"/>
                  <a:pt x="90107" y="11401"/>
                  <a:pt x="89112" y="11317"/>
                </a:cubicBezTo>
                <a:cubicBezTo>
                  <a:pt x="89068" y="11313"/>
                  <a:pt x="89025" y="11311"/>
                  <a:pt x="88981" y="11311"/>
                </a:cubicBezTo>
                <a:cubicBezTo>
                  <a:pt x="88020" y="11311"/>
                  <a:pt x="86979" y="12158"/>
                  <a:pt x="85725" y="12396"/>
                </a:cubicBezTo>
                <a:cubicBezTo>
                  <a:pt x="84414" y="12644"/>
                  <a:pt x="79541" y="13060"/>
                  <a:pt x="79541" y="13060"/>
                </a:cubicBezTo>
                <a:cubicBezTo>
                  <a:pt x="79541" y="13060"/>
                  <a:pt x="78237" y="12147"/>
                  <a:pt x="77778" y="12044"/>
                </a:cubicBezTo>
                <a:cubicBezTo>
                  <a:pt x="77747" y="12037"/>
                  <a:pt x="77715" y="12034"/>
                  <a:pt x="77682" y="12034"/>
                </a:cubicBezTo>
                <a:cubicBezTo>
                  <a:pt x="77220" y="12034"/>
                  <a:pt x="76531" y="12656"/>
                  <a:pt x="75912" y="12811"/>
                </a:cubicBezTo>
                <a:cubicBezTo>
                  <a:pt x="75581" y="12894"/>
                  <a:pt x="74404" y="12915"/>
                  <a:pt x="73307" y="12915"/>
                </a:cubicBezTo>
                <a:cubicBezTo>
                  <a:pt x="72202" y="12915"/>
                  <a:pt x="71177" y="12894"/>
                  <a:pt x="71177" y="12894"/>
                </a:cubicBezTo>
                <a:cubicBezTo>
                  <a:pt x="71177" y="12894"/>
                  <a:pt x="70102" y="11399"/>
                  <a:pt x="69686" y="11317"/>
                </a:cubicBezTo>
                <a:cubicBezTo>
                  <a:pt x="69271" y="11234"/>
                  <a:pt x="66448" y="10985"/>
                  <a:pt x="66448" y="10985"/>
                </a:cubicBezTo>
                <a:cubicBezTo>
                  <a:pt x="66448" y="10985"/>
                  <a:pt x="64781" y="9239"/>
                  <a:pt x="63077" y="9239"/>
                </a:cubicBezTo>
                <a:cubicBezTo>
                  <a:pt x="63039" y="9239"/>
                  <a:pt x="63000" y="9239"/>
                  <a:pt x="62961" y="9241"/>
                </a:cubicBezTo>
                <a:cubicBezTo>
                  <a:pt x="61218" y="9324"/>
                  <a:pt x="58645" y="13672"/>
                  <a:pt x="58645" y="13672"/>
                </a:cubicBezTo>
                <a:cubicBezTo>
                  <a:pt x="58259" y="13579"/>
                  <a:pt x="57584" y="13547"/>
                  <a:pt x="56838" y="13547"/>
                </a:cubicBezTo>
                <a:cubicBezTo>
                  <a:pt x="55179" y="13547"/>
                  <a:pt x="53166" y="13706"/>
                  <a:pt x="53166" y="13706"/>
                </a:cubicBezTo>
                <a:cubicBezTo>
                  <a:pt x="52935" y="12776"/>
                  <a:pt x="52417" y="12495"/>
                  <a:pt x="51876" y="12495"/>
                </a:cubicBezTo>
                <a:cubicBezTo>
                  <a:pt x="51053" y="12495"/>
                  <a:pt x="50177" y="13143"/>
                  <a:pt x="50177" y="13143"/>
                </a:cubicBezTo>
                <a:cubicBezTo>
                  <a:pt x="49981" y="13034"/>
                  <a:pt x="49745" y="12994"/>
                  <a:pt x="49502" y="12994"/>
                </a:cubicBezTo>
                <a:cubicBezTo>
                  <a:pt x="48824" y="12994"/>
                  <a:pt x="48102" y="13309"/>
                  <a:pt x="48102" y="13309"/>
                </a:cubicBezTo>
                <a:cubicBezTo>
                  <a:pt x="47823" y="13284"/>
                  <a:pt x="47473" y="13274"/>
                  <a:pt x="47077" y="13274"/>
                </a:cubicBezTo>
                <a:cubicBezTo>
                  <a:pt x="45690" y="13274"/>
                  <a:pt x="43732" y="13396"/>
                  <a:pt x="42215" y="13396"/>
                </a:cubicBezTo>
                <a:cubicBezTo>
                  <a:pt x="41335" y="13396"/>
                  <a:pt x="40603" y="13355"/>
                  <a:pt x="40215" y="13225"/>
                </a:cubicBezTo>
                <a:cubicBezTo>
                  <a:pt x="39981" y="13148"/>
                  <a:pt x="39770" y="13116"/>
                  <a:pt x="39582" y="13116"/>
                </a:cubicBezTo>
                <a:cubicBezTo>
                  <a:pt x="38772" y="13116"/>
                  <a:pt x="38389" y="13706"/>
                  <a:pt x="38389" y="13706"/>
                </a:cubicBezTo>
                <a:cubicBezTo>
                  <a:pt x="38389" y="13706"/>
                  <a:pt x="37061" y="12562"/>
                  <a:pt x="35816" y="12562"/>
                </a:cubicBezTo>
                <a:cubicBezTo>
                  <a:pt x="34570" y="12562"/>
                  <a:pt x="33243" y="13987"/>
                  <a:pt x="33243" y="13987"/>
                </a:cubicBezTo>
                <a:cubicBezTo>
                  <a:pt x="33074" y="13971"/>
                  <a:pt x="32869" y="13963"/>
                  <a:pt x="32638" y="13963"/>
                </a:cubicBezTo>
                <a:cubicBezTo>
                  <a:pt x="30707" y="13963"/>
                  <a:pt x="26934" y="14472"/>
                  <a:pt x="26934" y="14472"/>
                </a:cubicBezTo>
                <a:cubicBezTo>
                  <a:pt x="26934" y="14472"/>
                  <a:pt x="26934" y="14056"/>
                  <a:pt x="26435" y="13987"/>
                </a:cubicBezTo>
                <a:cubicBezTo>
                  <a:pt x="26269" y="13964"/>
                  <a:pt x="25845" y="13956"/>
                  <a:pt x="25353" y="13956"/>
                </a:cubicBezTo>
                <a:cubicBezTo>
                  <a:pt x="24369" y="13956"/>
                  <a:pt x="23115" y="13987"/>
                  <a:pt x="23115" y="13987"/>
                </a:cubicBezTo>
                <a:cubicBezTo>
                  <a:pt x="23115" y="13987"/>
                  <a:pt x="23282" y="13392"/>
                  <a:pt x="22369" y="13289"/>
                </a:cubicBezTo>
                <a:cubicBezTo>
                  <a:pt x="21812" y="13226"/>
                  <a:pt x="21225" y="13124"/>
                  <a:pt x="20552" y="13124"/>
                </a:cubicBezTo>
                <a:cubicBezTo>
                  <a:pt x="20119" y="13124"/>
                  <a:pt x="19650" y="13166"/>
                  <a:pt x="19131" y="13289"/>
                </a:cubicBezTo>
                <a:cubicBezTo>
                  <a:pt x="17802" y="13601"/>
                  <a:pt x="17719" y="14305"/>
                  <a:pt x="16889" y="14748"/>
                </a:cubicBezTo>
                <a:cubicBezTo>
                  <a:pt x="16757" y="14819"/>
                  <a:pt x="16515" y="14849"/>
                  <a:pt x="16202" y="14849"/>
                </a:cubicBezTo>
                <a:cubicBezTo>
                  <a:pt x="14550" y="14849"/>
                  <a:pt x="10912" y="14019"/>
                  <a:pt x="10912" y="14019"/>
                </a:cubicBezTo>
                <a:cubicBezTo>
                  <a:pt x="11159" y="13587"/>
                  <a:pt x="11097" y="13436"/>
                  <a:pt x="10888" y="13436"/>
                </a:cubicBezTo>
                <a:cubicBezTo>
                  <a:pt x="10395" y="13436"/>
                  <a:pt x="9086" y="14278"/>
                  <a:pt x="9086" y="14278"/>
                </a:cubicBezTo>
                <a:cubicBezTo>
                  <a:pt x="9364" y="13546"/>
                  <a:pt x="9140" y="13289"/>
                  <a:pt x="8674" y="13289"/>
                </a:cubicBezTo>
                <a:cubicBezTo>
                  <a:pt x="7750" y="13289"/>
                  <a:pt x="5874" y="14305"/>
                  <a:pt x="5101" y="14636"/>
                </a:cubicBezTo>
                <a:cubicBezTo>
                  <a:pt x="4917" y="14715"/>
                  <a:pt x="4664" y="14748"/>
                  <a:pt x="4368" y="14748"/>
                </a:cubicBezTo>
                <a:cubicBezTo>
                  <a:pt x="2792" y="14748"/>
                  <a:pt x="0" y="13807"/>
                  <a:pt x="0" y="13807"/>
                </a:cubicBezTo>
                <a:lnTo>
                  <a:pt x="0" y="59879"/>
                </a:lnTo>
                <a:lnTo>
                  <a:pt x="203921" y="59879"/>
                </a:lnTo>
                <a:lnTo>
                  <a:pt x="203921" y="7912"/>
                </a:lnTo>
                <a:cubicBezTo>
                  <a:pt x="203921" y="7912"/>
                  <a:pt x="200020" y="7414"/>
                  <a:pt x="197862" y="6998"/>
                </a:cubicBezTo>
                <a:cubicBezTo>
                  <a:pt x="195702" y="6584"/>
                  <a:pt x="188646" y="440"/>
                  <a:pt x="186986" y="26"/>
                </a:cubicBezTo>
                <a:cubicBezTo>
                  <a:pt x="186919" y="9"/>
                  <a:pt x="186846" y="1"/>
                  <a:pt x="18676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txBox="1">
            <a:spLocks noGrp="1"/>
          </p:cNvSpPr>
          <p:nvPr>
            <p:ph type="ctrTitle"/>
          </p:nvPr>
        </p:nvSpPr>
        <p:spPr>
          <a:xfrm>
            <a:off x="6153767" y="970333"/>
            <a:ext cx="4593200" cy="1437600"/>
          </a:xfrm>
          <a:prstGeom prst="rect">
            <a:avLst/>
          </a:prstGeom>
        </p:spPr>
        <p:txBody>
          <a:bodyPr spcFirstLastPara="1" wrap="square" lIns="91425" tIns="91425" rIns="91425" bIns="91425" anchor="b" anchorCtr="0">
            <a:noAutofit/>
          </a:bodyPr>
          <a:lstStyle>
            <a:lvl1pPr lvl="0" algn="r">
              <a:spcBef>
                <a:spcPts val="0"/>
              </a:spcBef>
              <a:spcAft>
                <a:spcPts val="0"/>
              </a:spcAft>
              <a:buClr>
                <a:schemeClr val="accent4"/>
              </a:buClr>
              <a:buSzPts val="7200"/>
              <a:buNone/>
              <a:defRPr sz="9600">
                <a:solidFill>
                  <a:schemeClr val="accent4"/>
                </a:solidFill>
              </a:defRPr>
            </a:lvl1pPr>
            <a:lvl2pPr lvl="1" algn="ctr">
              <a:spcBef>
                <a:spcPts val="0"/>
              </a:spcBef>
              <a:spcAft>
                <a:spcPts val="0"/>
              </a:spcAft>
              <a:buClr>
                <a:schemeClr val="accent4"/>
              </a:buClr>
              <a:buSzPts val="5200"/>
              <a:buNone/>
              <a:defRPr sz="6933">
                <a:solidFill>
                  <a:schemeClr val="accent4"/>
                </a:solidFill>
              </a:defRPr>
            </a:lvl2pPr>
            <a:lvl3pPr lvl="2" algn="ctr">
              <a:spcBef>
                <a:spcPts val="0"/>
              </a:spcBef>
              <a:spcAft>
                <a:spcPts val="0"/>
              </a:spcAft>
              <a:buClr>
                <a:schemeClr val="accent4"/>
              </a:buClr>
              <a:buSzPts val="5200"/>
              <a:buNone/>
              <a:defRPr sz="6933">
                <a:solidFill>
                  <a:schemeClr val="accent4"/>
                </a:solidFill>
              </a:defRPr>
            </a:lvl3pPr>
            <a:lvl4pPr lvl="3" algn="ctr">
              <a:spcBef>
                <a:spcPts val="0"/>
              </a:spcBef>
              <a:spcAft>
                <a:spcPts val="0"/>
              </a:spcAft>
              <a:buClr>
                <a:schemeClr val="accent4"/>
              </a:buClr>
              <a:buSzPts val="5200"/>
              <a:buNone/>
              <a:defRPr sz="6933">
                <a:solidFill>
                  <a:schemeClr val="accent4"/>
                </a:solidFill>
              </a:defRPr>
            </a:lvl4pPr>
            <a:lvl5pPr lvl="4" algn="ctr">
              <a:spcBef>
                <a:spcPts val="0"/>
              </a:spcBef>
              <a:spcAft>
                <a:spcPts val="0"/>
              </a:spcAft>
              <a:buClr>
                <a:schemeClr val="accent4"/>
              </a:buClr>
              <a:buSzPts val="5200"/>
              <a:buNone/>
              <a:defRPr sz="6933">
                <a:solidFill>
                  <a:schemeClr val="accent4"/>
                </a:solidFill>
              </a:defRPr>
            </a:lvl5pPr>
            <a:lvl6pPr lvl="5" algn="ctr">
              <a:spcBef>
                <a:spcPts val="0"/>
              </a:spcBef>
              <a:spcAft>
                <a:spcPts val="0"/>
              </a:spcAft>
              <a:buClr>
                <a:schemeClr val="accent4"/>
              </a:buClr>
              <a:buSzPts val="5200"/>
              <a:buNone/>
              <a:defRPr sz="6933">
                <a:solidFill>
                  <a:schemeClr val="accent4"/>
                </a:solidFill>
              </a:defRPr>
            </a:lvl6pPr>
            <a:lvl7pPr lvl="6" algn="ctr">
              <a:spcBef>
                <a:spcPts val="0"/>
              </a:spcBef>
              <a:spcAft>
                <a:spcPts val="0"/>
              </a:spcAft>
              <a:buClr>
                <a:schemeClr val="accent4"/>
              </a:buClr>
              <a:buSzPts val="5200"/>
              <a:buNone/>
              <a:defRPr sz="6933">
                <a:solidFill>
                  <a:schemeClr val="accent4"/>
                </a:solidFill>
              </a:defRPr>
            </a:lvl7pPr>
            <a:lvl8pPr lvl="7" algn="ctr">
              <a:spcBef>
                <a:spcPts val="0"/>
              </a:spcBef>
              <a:spcAft>
                <a:spcPts val="0"/>
              </a:spcAft>
              <a:buClr>
                <a:schemeClr val="accent4"/>
              </a:buClr>
              <a:buSzPts val="5200"/>
              <a:buNone/>
              <a:defRPr sz="6933">
                <a:solidFill>
                  <a:schemeClr val="accent4"/>
                </a:solidFill>
              </a:defRPr>
            </a:lvl8pPr>
            <a:lvl9pPr lvl="8" algn="ctr">
              <a:spcBef>
                <a:spcPts val="0"/>
              </a:spcBef>
              <a:spcAft>
                <a:spcPts val="0"/>
              </a:spcAft>
              <a:buClr>
                <a:schemeClr val="accent4"/>
              </a:buClr>
              <a:buSzPts val="5200"/>
              <a:buNone/>
              <a:defRPr sz="6933">
                <a:solidFill>
                  <a:schemeClr val="accent4"/>
                </a:solidFill>
              </a:defRPr>
            </a:lvl9pPr>
          </a:lstStyle>
          <a:p>
            <a:endParaRPr/>
          </a:p>
        </p:txBody>
      </p:sp>
      <p:sp>
        <p:nvSpPr>
          <p:cNvPr id="17" name="Google Shape;17;p2"/>
          <p:cNvSpPr txBox="1">
            <a:spLocks noGrp="1"/>
          </p:cNvSpPr>
          <p:nvPr>
            <p:ph type="subTitle" idx="1"/>
          </p:nvPr>
        </p:nvSpPr>
        <p:spPr>
          <a:xfrm>
            <a:off x="6793000" y="3297700"/>
            <a:ext cx="3953600" cy="10568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Clr>
                <a:schemeClr val="accent4"/>
              </a:buClr>
              <a:buSzPts val="2400"/>
              <a:buNone/>
              <a:defRPr sz="3200">
                <a:solidFill>
                  <a:schemeClr val="accent4"/>
                </a:solidFill>
              </a:defRPr>
            </a:lvl1pPr>
            <a:lvl2pPr lvl="1" algn="ctr">
              <a:lnSpc>
                <a:spcPct val="100000"/>
              </a:lnSpc>
              <a:spcBef>
                <a:spcPts val="0"/>
              </a:spcBef>
              <a:spcAft>
                <a:spcPts val="0"/>
              </a:spcAft>
              <a:buClr>
                <a:schemeClr val="accent4"/>
              </a:buClr>
              <a:buSzPts val="2400"/>
              <a:buNone/>
              <a:defRPr sz="3200">
                <a:solidFill>
                  <a:schemeClr val="accent4"/>
                </a:solidFill>
              </a:defRPr>
            </a:lvl2pPr>
            <a:lvl3pPr lvl="2" algn="ctr">
              <a:lnSpc>
                <a:spcPct val="100000"/>
              </a:lnSpc>
              <a:spcBef>
                <a:spcPts val="0"/>
              </a:spcBef>
              <a:spcAft>
                <a:spcPts val="0"/>
              </a:spcAft>
              <a:buClr>
                <a:schemeClr val="accent4"/>
              </a:buClr>
              <a:buSzPts val="2400"/>
              <a:buNone/>
              <a:defRPr sz="3200">
                <a:solidFill>
                  <a:schemeClr val="accent4"/>
                </a:solidFill>
              </a:defRPr>
            </a:lvl3pPr>
            <a:lvl4pPr lvl="3" algn="ctr">
              <a:lnSpc>
                <a:spcPct val="100000"/>
              </a:lnSpc>
              <a:spcBef>
                <a:spcPts val="0"/>
              </a:spcBef>
              <a:spcAft>
                <a:spcPts val="0"/>
              </a:spcAft>
              <a:buClr>
                <a:schemeClr val="accent4"/>
              </a:buClr>
              <a:buSzPts val="2400"/>
              <a:buNone/>
              <a:defRPr sz="3200">
                <a:solidFill>
                  <a:schemeClr val="accent4"/>
                </a:solidFill>
              </a:defRPr>
            </a:lvl4pPr>
            <a:lvl5pPr lvl="4" algn="ctr">
              <a:lnSpc>
                <a:spcPct val="100000"/>
              </a:lnSpc>
              <a:spcBef>
                <a:spcPts val="0"/>
              </a:spcBef>
              <a:spcAft>
                <a:spcPts val="0"/>
              </a:spcAft>
              <a:buClr>
                <a:schemeClr val="accent4"/>
              </a:buClr>
              <a:buSzPts val="2400"/>
              <a:buNone/>
              <a:defRPr sz="3200">
                <a:solidFill>
                  <a:schemeClr val="accent4"/>
                </a:solidFill>
              </a:defRPr>
            </a:lvl5pPr>
            <a:lvl6pPr lvl="5" algn="ctr">
              <a:lnSpc>
                <a:spcPct val="100000"/>
              </a:lnSpc>
              <a:spcBef>
                <a:spcPts val="0"/>
              </a:spcBef>
              <a:spcAft>
                <a:spcPts val="0"/>
              </a:spcAft>
              <a:buClr>
                <a:schemeClr val="accent4"/>
              </a:buClr>
              <a:buSzPts val="2400"/>
              <a:buNone/>
              <a:defRPr sz="3200">
                <a:solidFill>
                  <a:schemeClr val="accent4"/>
                </a:solidFill>
              </a:defRPr>
            </a:lvl6pPr>
            <a:lvl7pPr lvl="6" algn="ctr">
              <a:lnSpc>
                <a:spcPct val="100000"/>
              </a:lnSpc>
              <a:spcBef>
                <a:spcPts val="0"/>
              </a:spcBef>
              <a:spcAft>
                <a:spcPts val="0"/>
              </a:spcAft>
              <a:buClr>
                <a:schemeClr val="accent4"/>
              </a:buClr>
              <a:buSzPts val="2400"/>
              <a:buNone/>
              <a:defRPr sz="3200">
                <a:solidFill>
                  <a:schemeClr val="accent4"/>
                </a:solidFill>
              </a:defRPr>
            </a:lvl7pPr>
            <a:lvl8pPr lvl="7" algn="ctr">
              <a:lnSpc>
                <a:spcPct val="100000"/>
              </a:lnSpc>
              <a:spcBef>
                <a:spcPts val="0"/>
              </a:spcBef>
              <a:spcAft>
                <a:spcPts val="0"/>
              </a:spcAft>
              <a:buClr>
                <a:schemeClr val="accent4"/>
              </a:buClr>
              <a:buSzPts val="2400"/>
              <a:buNone/>
              <a:defRPr sz="3200">
                <a:solidFill>
                  <a:schemeClr val="accent4"/>
                </a:solidFill>
              </a:defRPr>
            </a:lvl8pPr>
            <a:lvl9pPr lvl="8" algn="ctr">
              <a:lnSpc>
                <a:spcPct val="100000"/>
              </a:lnSpc>
              <a:spcBef>
                <a:spcPts val="0"/>
              </a:spcBef>
              <a:spcAft>
                <a:spcPts val="0"/>
              </a:spcAft>
              <a:buClr>
                <a:schemeClr val="accent4"/>
              </a:buClr>
              <a:buSzPts val="2400"/>
              <a:buNone/>
              <a:defRPr sz="3200">
                <a:solidFill>
                  <a:schemeClr val="accent4"/>
                </a:solidFill>
              </a:defRPr>
            </a:lvl9pPr>
          </a:lstStyle>
          <a:p>
            <a:endParaRPr/>
          </a:p>
        </p:txBody>
      </p:sp>
      <p:sp>
        <p:nvSpPr>
          <p:cNvPr id="18" name="Google Shape;18;p2"/>
          <p:cNvSpPr txBox="1">
            <a:spLocks noGrp="1"/>
          </p:cNvSpPr>
          <p:nvPr>
            <p:ph type="ctrTitle" idx="2"/>
          </p:nvPr>
        </p:nvSpPr>
        <p:spPr>
          <a:xfrm>
            <a:off x="5211200" y="2347700"/>
            <a:ext cx="5535600" cy="950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4"/>
              </a:buClr>
              <a:buSzPts val="4800"/>
              <a:buNone/>
              <a:defRPr sz="6400">
                <a:solidFill>
                  <a:schemeClr val="accent4"/>
                </a:solidFill>
              </a:defRPr>
            </a:lvl1pPr>
            <a:lvl2pPr lvl="1" algn="ctr" rtl="0">
              <a:spcBef>
                <a:spcPts val="0"/>
              </a:spcBef>
              <a:spcAft>
                <a:spcPts val="0"/>
              </a:spcAft>
              <a:buClr>
                <a:schemeClr val="accent4"/>
              </a:buClr>
              <a:buSzPts val="4800"/>
              <a:buNone/>
              <a:defRPr sz="6400">
                <a:solidFill>
                  <a:schemeClr val="accent4"/>
                </a:solidFill>
              </a:defRPr>
            </a:lvl2pPr>
            <a:lvl3pPr lvl="2" algn="ctr" rtl="0">
              <a:spcBef>
                <a:spcPts val="0"/>
              </a:spcBef>
              <a:spcAft>
                <a:spcPts val="0"/>
              </a:spcAft>
              <a:buClr>
                <a:schemeClr val="accent4"/>
              </a:buClr>
              <a:buSzPts val="4800"/>
              <a:buNone/>
              <a:defRPr sz="6400">
                <a:solidFill>
                  <a:schemeClr val="accent4"/>
                </a:solidFill>
              </a:defRPr>
            </a:lvl3pPr>
            <a:lvl4pPr lvl="3" algn="ctr" rtl="0">
              <a:spcBef>
                <a:spcPts val="0"/>
              </a:spcBef>
              <a:spcAft>
                <a:spcPts val="0"/>
              </a:spcAft>
              <a:buClr>
                <a:schemeClr val="accent4"/>
              </a:buClr>
              <a:buSzPts val="4800"/>
              <a:buNone/>
              <a:defRPr sz="6400">
                <a:solidFill>
                  <a:schemeClr val="accent4"/>
                </a:solidFill>
              </a:defRPr>
            </a:lvl4pPr>
            <a:lvl5pPr lvl="4" algn="ctr" rtl="0">
              <a:spcBef>
                <a:spcPts val="0"/>
              </a:spcBef>
              <a:spcAft>
                <a:spcPts val="0"/>
              </a:spcAft>
              <a:buClr>
                <a:schemeClr val="accent4"/>
              </a:buClr>
              <a:buSzPts val="4800"/>
              <a:buNone/>
              <a:defRPr sz="6400">
                <a:solidFill>
                  <a:schemeClr val="accent4"/>
                </a:solidFill>
              </a:defRPr>
            </a:lvl5pPr>
            <a:lvl6pPr lvl="5" algn="ctr" rtl="0">
              <a:spcBef>
                <a:spcPts val="0"/>
              </a:spcBef>
              <a:spcAft>
                <a:spcPts val="0"/>
              </a:spcAft>
              <a:buClr>
                <a:schemeClr val="accent4"/>
              </a:buClr>
              <a:buSzPts val="4800"/>
              <a:buNone/>
              <a:defRPr sz="6400">
                <a:solidFill>
                  <a:schemeClr val="accent4"/>
                </a:solidFill>
              </a:defRPr>
            </a:lvl6pPr>
            <a:lvl7pPr lvl="6" algn="ctr" rtl="0">
              <a:spcBef>
                <a:spcPts val="0"/>
              </a:spcBef>
              <a:spcAft>
                <a:spcPts val="0"/>
              </a:spcAft>
              <a:buClr>
                <a:schemeClr val="accent4"/>
              </a:buClr>
              <a:buSzPts val="4800"/>
              <a:buNone/>
              <a:defRPr sz="6400">
                <a:solidFill>
                  <a:schemeClr val="accent4"/>
                </a:solidFill>
              </a:defRPr>
            </a:lvl7pPr>
            <a:lvl8pPr lvl="7" algn="ctr" rtl="0">
              <a:spcBef>
                <a:spcPts val="0"/>
              </a:spcBef>
              <a:spcAft>
                <a:spcPts val="0"/>
              </a:spcAft>
              <a:buClr>
                <a:schemeClr val="accent4"/>
              </a:buClr>
              <a:buSzPts val="4800"/>
              <a:buNone/>
              <a:defRPr sz="6400">
                <a:solidFill>
                  <a:schemeClr val="accent4"/>
                </a:solidFill>
              </a:defRPr>
            </a:lvl8pPr>
            <a:lvl9pPr lvl="8" algn="ctr" rtl="0">
              <a:spcBef>
                <a:spcPts val="0"/>
              </a:spcBef>
              <a:spcAft>
                <a:spcPts val="0"/>
              </a:spcAft>
              <a:buClr>
                <a:schemeClr val="accent4"/>
              </a:buClr>
              <a:buSzPts val="4800"/>
              <a:buNone/>
              <a:defRPr sz="6400">
                <a:solidFill>
                  <a:schemeClr val="accent4"/>
                </a:solidFill>
              </a:defRPr>
            </a:lvl9pPr>
          </a:lstStyle>
          <a:p>
            <a:endParaRPr/>
          </a:p>
        </p:txBody>
      </p:sp>
    </p:spTree>
    <p:extLst>
      <p:ext uri="{BB962C8B-B14F-4D97-AF65-F5344CB8AC3E}">
        <p14:creationId xmlns:p14="http://schemas.microsoft.com/office/powerpoint/2010/main" val="31795931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1"/>
        </a:solidFill>
        <a:effectLst/>
      </p:bgPr>
    </p:bg>
    <p:spTree>
      <p:nvGrpSpPr>
        <p:cNvPr id="1" name="Shape 50"/>
        <p:cNvGrpSpPr/>
        <p:nvPr/>
      </p:nvGrpSpPr>
      <p:grpSpPr>
        <a:xfrm>
          <a:off x="0" y="0"/>
          <a:ext cx="0" cy="0"/>
          <a:chOff x="0" y="0"/>
          <a:chExt cx="0" cy="0"/>
        </a:xfrm>
      </p:grpSpPr>
      <p:sp>
        <p:nvSpPr>
          <p:cNvPr id="51" name="Google Shape;51;p10"/>
          <p:cNvSpPr txBox="1">
            <a:spLocks noGrp="1"/>
          </p:cNvSpPr>
          <p:nvPr>
            <p:ph type="title"/>
          </p:nvPr>
        </p:nvSpPr>
        <p:spPr>
          <a:xfrm>
            <a:off x="1850800" y="1905533"/>
            <a:ext cx="8490400" cy="188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endParaRPr/>
          </a:p>
        </p:txBody>
      </p:sp>
      <p:sp>
        <p:nvSpPr>
          <p:cNvPr id="52" name="Google Shape;52;p10"/>
          <p:cNvSpPr txBox="1">
            <a:spLocks noGrp="1"/>
          </p:cNvSpPr>
          <p:nvPr>
            <p:ph type="subTitle" idx="1"/>
          </p:nvPr>
        </p:nvSpPr>
        <p:spPr>
          <a:xfrm>
            <a:off x="3399200" y="3787533"/>
            <a:ext cx="53936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3" name="Google Shape;53;p10"/>
          <p:cNvSpPr/>
          <p:nvPr/>
        </p:nvSpPr>
        <p:spPr>
          <a:xfrm rot="10800000" flipH="1">
            <a:off x="-1434128" y="-549022"/>
            <a:ext cx="5369248" cy="5442025"/>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10"/>
          <p:cNvSpPr/>
          <p:nvPr/>
        </p:nvSpPr>
        <p:spPr>
          <a:xfrm rot="5218376">
            <a:off x="-904200" y="2349727"/>
            <a:ext cx="4503815" cy="4937836"/>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996388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1">
  <p:cSld name="Title and body 1">
    <p:bg>
      <p:bgPr>
        <a:solidFill>
          <a:schemeClr val="accent6"/>
        </a:solidFill>
        <a:effectLst/>
      </p:bgPr>
    </p:bg>
    <p:spTree>
      <p:nvGrpSpPr>
        <p:cNvPr id="1" name="Shape 74"/>
        <p:cNvGrpSpPr/>
        <p:nvPr/>
      </p:nvGrpSpPr>
      <p:grpSpPr>
        <a:xfrm>
          <a:off x="0" y="0"/>
          <a:ext cx="0" cy="0"/>
          <a:chOff x="0" y="0"/>
          <a:chExt cx="0" cy="0"/>
        </a:xfrm>
      </p:grpSpPr>
      <p:sp>
        <p:nvSpPr>
          <p:cNvPr id="75" name="Google Shape;75;p14"/>
          <p:cNvSpPr/>
          <p:nvPr/>
        </p:nvSpPr>
        <p:spPr>
          <a:xfrm rot="1083411">
            <a:off x="8535831"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14"/>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14"/>
          <p:cNvSpPr txBox="1">
            <a:spLocks noGrp="1"/>
          </p:cNvSpPr>
          <p:nvPr>
            <p:ph type="body" idx="1"/>
          </p:nvPr>
        </p:nvSpPr>
        <p:spPr>
          <a:xfrm>
            <a:off x="1037600" y="1606100"/>
            <a:ext cx="10206400" cy="4532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Font typeface="Livvic"/>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a:lvl2pPr>
            <a:lvl3pPr marL="1828754" lvl="2" indent="-406390" rtl="0">
              <a:spcBef>
                <a:spcPts val="2133"/>
              </a:spcBef>
              <a:spcAft>
                <a:spcPts val="0"/>
              </a:spcAft>
              <a:buClr>
                <a:srgbClr val="434343"/>
              </a:buClr>
              <a:buSzPts val="1200"/>
              <a:buFont typeface="Roboto Condensed Light"/>
              <a:buAutoNum type="romanLcPeriod"/>
              <a:defRPr/>
            </a:lvl3pPr>
            <a:lvl4pPr marL="2438339" lvl="3" indent="-406390" rtl="0">
              <a:spcBef>
                <a:spcPts val="2133"/>
              </a:spcBef>
              <a:spcAft>
                <a:spcPts val="0"/>
              </a:spcAft>
              <a:buClr>
                <a:srgbClr val="434343"/>
              </a:buClr>
              <a:buSzPts val="1200"/>
              <a:buFont typeface="Roboto Condensed Light"/>
              <a:buAutoNum type="arabicPeriod"/>
              <a:defRPr/>
            </a:lvl4pPr>
            <a:lvl5pPr marL="3047924" lvl="4" indent="-406390" rtl="0">
              <a:spcBef>
                <a:spcPts val="2133"/>
              </a:spcBef>
              <a:spcAft>
                <a:spcPts val="0"/>
              </a:spcAft>
              <a:buClr>
                <a:srgbClr val="434343"/>
              </a:buClr>
              <a:buSzPts val="1200"/>
              <a:buFont typeface="Roboto Condensed Light"/>
              <a:buAutoNum type="alphaLcPeriod"/>
              <a:defRPr/>
            </a:lvl5pPr>
            <a:lvl6pPr marL="3657509" lvl="5" indent="-406390" rtl="0">
              <a:spcBef>
                <a:spcPts val="2133"/>
              </a:spcBef>
              <a:spcAft>
                <a:spcPts val="0"/>
              </a:spcAft>
              <a:buClr>
                <a:srgbClr val="434343"/>
              </a:buClr>
              <a:buSzPts val="1200"/>
              <a:buFont typeface="Roboto Condensed Light"/>
              <a:buAutoNum type="romanLcPeriod"/>
              <a:defRPr/>
            </a:lvl6pPr>
            <a:lvl7pPr marL="4267093" lvl="6" indent="-406390" rtl="0">
              <a:spcBef>
                <a:spcPts val="2133"/>
              </a:spcBef>
              <a:spcAft>
                <a:spcPts val="0"/>
              </a:spcAft>
              <a:buClr>
                <a:srgbClr val="434343"/>
              </a:buClr>
              <a:buSzPts val="1200"/>
              <a:buFont typeface="Roboto Condensed Light"/>
              <a:buAutoNum type="arabicPeriod"/>
              <a:defRPr/>
            </a:lvl7pPr>
            <a:lvl8pPr marL="4876678" lvl="7" indent="-406390" rtl="0">
              <a:spcBef>
                <a:spcPts val="2133"/>
              </a:spcBef>
              <a:spcAft>
                <a:spcPts val="0"/>
              </a:spcAft>
              <a:buClr>
                <a:srgbClr val="434343"/>
              </a:buClr>
              <a:buSzPts val="1200"/>
              <a:buFont typeface="Roboto Condensed Light"/>
              <a:buAutoNum type="alphaLcPeriod"/>
              <a:defRPr/>
            </a:lvl8pPr>
            <a:lvl9pPr marL="5486263" lvl="8" indent="-406390" rtl="0">
              <a:spcBef>
                <a:spcPts val="2133"/>
              </a:spcBef>
              <a:spcAft>
                <a:spcPts val="2133"/>
              </a:spcAft>
              <a:buClr>
                <a:srgbClr val="434343"/>
              </a:buClr>
              <a:buSzPts val="1200"/>
              <a:buFont typeface="Roboto Condensed Light"/>
              <a:buAutoNum type="romanLcPeriod"/>
              <a:defRPr/>
            </a:lvl9pPr>
          </a:lstStyle>
          <a:p>
            <a:endParaRPr/>
          </a:p>
        </p:txBody>
      </p:sp>
      <p:sp>
        <p:nvSpPr>
          <p:cNvPr id="78" name="Google Shape;78;p14"/>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11923783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1"/>
        </a:solidFill>
        <a:effectLst/>
      </p:bgPr>
    </p:bg>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4015767" y="4564917"/>
            <a:ext cx="3618000" cy="538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9600"/>
              <a:buNone/>
              <a:defRPr sz="12800"/>
            </a:lvl2pPr>
            <a:lvl3pPr lvl="2" rtl="0">
              <a:spcBef>
                <a:spcPts val="0"/>
              </a:spcBef>
              <a:spcAft>
                <a:spcPts val="0"/>
              </a:spcAft>
              <a:buSzPts val="9600"/>
              <a:buNone/>
              <a:defRPr sz="12800"/>
            </a:lvl3pPr>
            <a:lvl4pPr lvl="3" rtl="0">
              <a:spcBef>
                <a:spcPts val="0"/>
              </a:spcBef>
              <a:spcAft>
                <a:spcPts val="0"/>
              </a:spcAft>
              <a:buSzPts val="9600"/>
              <a:buNone/>
              <a:defRPr sz="12800"/>
            </a:lvl4pPr>
            <a:lvl5pPr lvl="4" rtl="0">
              <a:spcBef>
                <a:spcPts val="0"/>
              </a:spcBef>
              <a:spcAft>
                <a:spcPts val="0"/>
              </a:spcAft>
              <a:buSzPts val="9600"/>
              <a:buNone/>
              <a:defRPr sz="12800"/>
            </a:lvl5pPr>
            <a:lvl6pPr lvl="5" rtl="0">
              <a:spcBef>
                <a:spcPts val="0"/>
              </a:spcBef>
              <a:spcAft>
                <a:spcPts val="0"/>
              </a:spcAft>
              <a:buSzPts val="9600"/>
              <a:buNone/>
              <a:defRPr sz="12800"/>
            </a:lvl6pPr>
            <a:lvl7pPr lvl="6" rtl="0">
              <a:spcBef>
                <a:spcPts val="0"/>
              </a:spcBef>
              <a:spcAft>
                <a:spcPts val="0"/>
              </a:spcAft>
              <a:buSzPts val="9600"/>
              <a:buNone/>
              <a:defRPr sz="12800"/>
            </a:lvl7pPr>
            <a:lvl8pPr lvl="7" rtl="0">
              <a:spcBef>
                <a:spcPts val="0"/>
              </a:spcBef>
              <a:spcAft>
                <a:spcPts val="0"/>
              </a:spcAft>
              <a:buSzPts val="9600"/>
              <a:buNone/>
              <a:defRPr sz="12800"/>
            </a:lvl8pPr>
            <a:lvl9pPr lvl="8" rtl="0">
              <a:spcBef>
                <a:spcPts val="0"/>
              </a:spcBef>
              <a:spcAft>
                <a:spcPts val="0"/>
              </a:spcAft>
              <a:buSzPts val="9600"/>
              <a:buNone/>
              <a:defRPr sz="12800"/>
            </a:lvl9pPr>
          </a:lstStyle>
          <a:p>
            <a:endParaRPr/>
          </a:p>
        </p:txBody>
      </p:sp>
      <p:sp>
        <p:nvSpPr>
          <p:cNvPr id="81" name="Google Shape;81;p15"/>
          <p:cNvSpPr txBox="1">
            <a:spLocks noGrp="1"/>
          </p:cNvSpPr>
          <p:nvPr>
            <p:ph type="subTitle" idx="1"/>
          </p:nvPr>
        </p:nvSpPr>
        <p:spPr>
          <a:xfrm>
            <a:off x="4015767" y="1754684"/>
            <a:ext cx="5833600" cy="259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37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82" name="Google Shape;82;p15"/>
          <p:cNvSpPr/>
          <p:nvPr/>
        </p:nvSpPr>
        <p:spPr>
          <a:xfrm rot="-9430979">
            <a:off x="8766985" y="-542045"/>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817204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2927200" y="2554167"/>
            <a:ext cx="7077200" cy="1546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5025771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Subtitle">
  <p:cSld name="Subtitle">
    <p:spTree>
      <p:nvGrpSpPr>
        <p:cNvPr id="1" name="Shape 12"/>
        <p:cNvGrpSpPr/>
        <p:nvPr/>
      </p:nvGrpSpPr>
      <p:grpSpPr>
        <a:xfrm>
          <a:off x="0" y="0"/>
          <a:ext cx="0" cy="0"/>
          <a:chOff x="0" y="0"/>
          <a:chExt cx="0" cy="0"/>
        </a:xfrm>
      </p:grpSpPr>
      <p:sp>
        <p:nvSpPr>
          <p:cNvPr id="13" name="Google Shape;13;p3"/>
          <p:cNvSpPr txBox="1">
            <a:spLocks noGrp="1"/>
          </p:cNvSpPr>
          <p:nvPr>
            <p:ph type="ctrTitle"/>
          </p:nvPr>
        </p:nvSpPr>
        <p:spPr>
          <a:xfrm>
            <a:off x="2549367" y="2822333"/>
            <a:ext cx="7736800" cy="15464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4" name="Google Shape;14;p3"/>
          <p:cNvSpPr txBox="1">
            <a:spLocks noGrp="1"/>
          </p:cNvSpPr>
          <p:nvPr>
            <p:ph type="subTitle" idx="1"/>
          </p:nvPr>
        </p:nvSpPr>
        <p:spPr>
          <a:xfrm>
            <a:off x="2549367" y="4193135"/>
            <a:ext cx="7736800" cy="1046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666666"/>
              </a:buClr>
              <a:buSzPts val="1800"/>
              <a:buNone/>
              <a:defRPr sz="2400" i="1">
                <a:solidFill>
                  <a:srgbClr val="666666"/>
                </a:solidFill>
              </a:defRPr>
            </a:lvl1pPr>
            <a:lvl2pPr lvl="1" rtl="0">
              <a:spcBef>
                <a:spcPts val="0"/>
              </a:spcBef>
              <a:spcAft>
                <a:spcPts val="0"/>
              </a:spcAft>
              <a:buClr>
                <a:srgbClr val="666666"/>
              </a:buClr>
              <a:buSzPts val="1800"/>
              <a:buNone/>
              <a:defRPr sz="2400" i="1">
                <a:solidFill>
                  <a:srgbClr val="666666"/>
                </a:solidFill>
              </a:defRPr>
            </a:lvl2pPr>
            <a:lvl3pPr lvl="2" rtl="0">
              <a:spcBef>
                <a:spcPts val="0"/>
              </a:spcBef>
              <a:spcAft>
                <a:spcPts val="0"/>
              </a:spcAft>
              <a:buClr>
                <a:srgbClr val="666666"/>
              </a:buClr>
              <a:buSzPts val="1800"/>
              <a:buNone/>
              <a:defRPr sz="2400" i="1">
                <a:solidFill>
                  <a:srgbClr val="666666"/>
                </a:solidFill>
              </a:defRPr>
            </a:lvl3pPr>
            <a:lvl4pPr lvl="3" rtl="0">
              <a:spcBef>
                <a:spcPts val="0"/>
              </a:spcBef>
              <a:spcAft>
                <a:spcPts val="0"/>
              </a:spcAft>
              <a:buClr>
                <a:srgbClr val="666666"/>
              </a:buClr>
              <a:buSzPts val="1800"/>
              <a:buNone/>
              <a:defRPr i="1">
                <a:solidFill>
                  <a:srgbClr val="666666"/>
                </a:solidFill>
              </a:defRPr>
            </a:lvl4pPr>
            <a:lvl5pPr lvl="4" rtl="0">
              <a:spcBef>
                <a:spcPts val="0"/>
              </a:spcBef>
              <a:spcAft>
                <a:spcPts val="0"/>
              </a:spcAft>
              <a:buClr>
                <a:srgbClr val="666666"/>
              </a:buClr>
              <a:buSzPts val="1800"/>
              <a:buNone/>
              <a:defRPr i="1">
                <a:solidFill>
                  <a:srgbClr val="666666"/>
                </a:solidFill>
              </a:defRPr>
            </a:lvl5pPr>
            <a:lvl6pPr lvl="5" rtl="0">
              <a:spcBef>
                <a:spcPts val="0"/>
              </a:spcBef>
              <a:spcAft>
                <a:spcPts val="0"/>
              </a:spcAft>
              <a:buClr>
                <a:srgbClr val="666666"/>
              </a:buClr>
              <a:buSzPts val="1800"/>
              <a:buNone/>
              <a:defRPr i="1">
                <a:solidFill>
                  <a:srgbClr val="666666"/>
                </a:solidFill>
              </a:defRPr>
            </a:lvl6pPr>
            <a:lvl7pPr lvl="6" rtl="0">
              <a:spcBef>
                <a:spcPts val="0"/>
              </a:spcBef>
              <a:spcAft>
                <a:spcPts val="0"/>
              </a:spcAft>
              <a:buClr>
                <a:srgbClr val="666666"/>
              </a:buClr>
              <a:buSzPts val="1800"/>
              <a:buNone/>
              <a:defRPr i="1">
                <a:solidFill>
                  <a:srgbClr val="666666"/>
                </a:solidFill>
              </a:defRPr>
            </a:lvl7pPr>
            <a:lvl8pPr lvl="7" rtl="0">
              <a:spcBef>
                <a:spcPts val="0"/>
              </a:spcBef>
              <a:spcAft>
                <a:spcPts val="0"/>
              </a:spcAft>
              <a:buClr>
                <a:srgbClr val="666666"/>
              </a:buClr>
              <a:buSzPts val="1800"/>
              <a:buNone/>
              <a:defRPr i="1">
                <a:solidFill>
                  <a:srgbClr val="666666"/>
                </a:solidFill>
              </a:defRPr>
            </a:lvl8pPr>
            <a:lvl9pPr lvl="8" rtl="0">
              <a:spcBef>
                <a:spcPts val="0"/>
              </a:spcBef>
              <a:spcAft>
                <a:spcPts val="0"/>
              </a:spcAft>
              <a:buClr>
                <a:srgbClr val="666666"/>
              </a:buClr>
              <a:buSzPts val="1800"/>
              <a:buNone/>
              <a:defRPr i="1">
                <a:solidFill>
                  <a:srgbClr val="666666"/>
                </a:solidFill>
              </a:defRPr>
            </a:lvl9pPr>
          </a:lstStyle>
          <a:p>
            <a:endParaRPr/>
          </a:p>
        </p:txBody>
      </p:sp>
      <p:sp>
        <p:nvSpPr>
          <p:cNvPr id="15" name="Google Shape;15;p3"/>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649957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 1 column" type="tx">
  <p:cSld name="Title + 1 column">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2074900" y="959167"/>
            <a:ext cx="8822400" cy="9332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2" name="Google Shape;22;p5"/>
          <p:cNvSpPr txBox="1">
            <a:spLocks noGrp="1"/>
          </p:cNvSpPr>
          <p:nvPr>
            <p:ph type="body" idx="1"/>
          </p:nvPr>
        </p:nvSpPr>
        <p:spPr>
          <a:xfrm>
            <a:off x="2074900" y="1838428"/>
            <a:ext cx="8822400" cy="4056400"/>
          </a:xfrm>
          <a:prstGeom prst="rect">
            <a:avLst/>
          </a:prstGeom>
        </p:spPr>
        <p:txBody>
          <a:bodyPr spcFirstLastPara="1" wrap="square" lIns="91425" tIns="91425" rIns="91425" bIns="91425" anchor="t" anchorCtr="0">
            <a:noAutofit/>
          </a:bodyPr>
          <a:lstStyle>
            <a:lvl1pPr marL="609570" lvl="0" indent="-524907">
              <a:spcBef>
                <a:spcPts val="800"/>
              </a:spcBef>
              <a:spcAft>
                <a:spcPts val="0"/>
              </a:spcAft>
              <a:buSzPts val="2600"/>
              <a:buChar char="◈"/>
              <a:defRPr sz="3467"/>
            </a:lvl1pPr>
            <a:lvl2pPr marL="1219140" lvl="1" indent="-524907">
              <a:spcBef>
                <a:spcPts val="0"/>
              </a:spcBef>
              <a:spcAft>
                <a:spcPts val="0"/>
              </a:spcAft>
              <a:buSzPts val="2600"/>
              <a:buChar char="◆"/>
              <a:defRPr sz="3467"/>
            </a:lvl2pPr>
            <a:lvl3pPr marL="1828709" lvl="2" indent="-524907">
              <a:spcBef>
                <a:spcPts val="0"/>
              </a:spcBef>
              <a:spcAft>
                <a:spcPts val="0"/>
              </a:spcAft>
              <a:buSzPts val="2600"/>
              <a:buChar char="◇"/>
              <a:defRPr sz="3467"/>
            </a:lvl3pPr>
            <a:lvl4pPr marL="2438278" lvl="3" indent="-524907">
              <a:spcBef>
                <a:spcPts val="0"/>
              </a:spcBef>
              <a:spcAft>
                <a:spcPts val="0"/>
              </a:spcAft>
              <a:buSzPts val="2600"/>
              <a:buChar char="⬥"/>
              <a:defRPr sz="3467"/>
            </a:lvl4pPr>
            <a:lvl5pPr marL="3047848" lvl="4" indent="-524907">
              <a:spcBef>
                <a:spcPts val="0"/>
              </a:spcBef>
              <a:spcAft>
                <a:spcPts val="0"/>
              </a:spcAft>
              <a:buSzPts val="2600"/>
              <a:buChar char="⬦"/>
              <a:defRPr sz="3467"/>
            </a:lvl5pPr>
            <a:lvl6pPr marL="3657418" lvl="5" indent="-524907">
              <a:spcBef>
                <a:spcPts val="0"/>
              </a:spcBef>
              <a:spcAft>
                <a:spcPts val="0"/>
              </a:spcAft>
              <a:buSzPts val="2600"/>
              <a:buChar char="⬦"/>
              <a:defRPr sz="3467"/>
            </a:lvl6pPr>
            <a:lvl7pPr marL="4266987" lvl="6" indent="-524907">
              <a:spcBef>
                <a:spcPts val="0"/>
              </a:spcBef>
              <a:spcAft>
                <a:spcPts val="0"/>
              </a:spcAft>
              <a:buSzPts val="2600"/>
              <a:buChar char="⬦"/>
              <a:defRPr sz="3467"/>
            </a:lvl7pPr>
            <a:lvl8pPr marL="4876557" lvl="7" indent="-524907">
              <a:spcBef>
                <a:spcPts val="0"/>
              </a:spcBef>
              <a:spcAft>
                <a:spcPts val="0"/>
              </a:spcAft>
              <a:buSzPts val="2600"/>
              <a:buChar char="⬦"/>
              <a:defRPr sz="3467"/>
            </a:lvl8pPr>
            <a:lvl9pPr marL="5486126" lvl="8" indent="-524907">
              <a:spcBef>
                <a:spcPts val="0"/>
              </a:spcBef>
              <a:spcAft>
                <a:spcPts val="0"/>
              </a:spcAft>
              <a:buSzPts val="2600"/>
              <a:buChar char="⬦"/>
              <a:defRPr sz="3467"/>
            </a:lvl9pPr>
          </a:lstStyle>
          <a:p>
            <a:endParaRPr/>
          </a:p>
        </p:txBody>
      </p:sp>
      <p:sp>
        <p:nvSpPr>
          <p:cNvPr id="23" name="Google Shape;23;p5"/>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24" name="Google Shape;24;p5"/>
          <p:cNvCxnSpPr/>
          <p:nvPr/>
        </p:nvCxnSpPr>
        <p:spPr>
          <a:xfrm>
            <a:off x="2219667" y="1809500"/>
            <a:ext cx="87016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14977706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le + 2 columns" type="twoColTx">
  <p:cSld name="Title + 2 columns">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2074900" y="959167"/>
            <a:ext cx="8822400" cy="9332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7" name="Google Shape;27;p6"/>
          <p:cNvSpPr txBox="1">
            <a:spLocks noGrp="1"/>
          </p:cNvSpPr>
          <p:nvPr>
            <p:ph type="body" idx="1"/>
          </p:nvPr>
        </p:nvSpPr>
        <p:spPr>
          <a:xfrm>
            <a:off x="2074900" y="1972500"/>
            <a:ext cx="4282400" cy="4798400"/>
          </a:xfrm>
          <a:prstGeom prst="rect">
            <a:avLst/>
          </a:prstGeom>
        </p:spPr>
        <p:txBody>
          <a:bodyPr spcFirstLastPara="1" wrap="square" lIns="91425" tIns="91425" rIns="91425" bIns="91425" anchor="t" anchorCtr="0">
            <a:noAutofit/>
          </a:bodyPr>
          <a:lstStyle>
            <a:lvl1pPr marL="609570" lvl="0" indent="-491042">
              <a:spcBef>
                <a:spcPts val="800"/>
              </a:spcBef>
              <a:spcAft>
                <a:spcPts val="0"/>
              </a:spcAft>
              <a:buSzPts val="2200"/>
              <a:buChar char="◈"/>
              <a:defRPr sz="2933"/>
            </a:lvl1pPr>
            <a:lvl2pPr marL="1219140" lvl="1" indent="-491042">
              <a:spcBef>
                <a:spcPts val="0"/>
              </a:spcBef>
              <a:spcAft>
                <a:spcPts val="0"/>
              </a:spcAft>
              <a:buSzPts val="2200"/>
              <a:buChar char="◆"/>
              <a:defRPr sz="2933"/>
            </a:lvl2pPr>
            <a:lvl3pPr marL="1828709" lvl="2" indent="-491042">
              <a:spcBef>
                <a:spcPts val="0"/>
              </a:spcBef>
              <a:spcAft>
                <a:spcPts val="0"/>
              </a:spcAft>
              <a:buSzPts val="2200"/>
              <a:buChar char="◇"/>
              <a:defRPr sz="2933"/>
            </a:lvl3pPr>
            <a:lvl4pPr marL="2438278" lvl="3" indent="-491042">
              <a:spcBef>
                <a:spcPts val="0"/>
              </a:spcBef>
              <a:spcAft>
                <a:spcPts val="0"/>
              </a:spcAft>
              <a:buSzPts val="2200"/>
              <a:buChar char="⬥"/>
              <a:defRPr sz="2933"/>
            </a:lvl4pPr>
            <a:lvl5pPr marL="3047848" lvl="4" indent="-491042">
              <a:spcBef>
                <a:spcPts val="0"/>
              </a:spcBef>
              <a:spcAft>
                <a:spcPts val="0"/>
              </a:spcAft>
              <a:buSzPts val="2200"/>
              <a:buChar char="⬦"/>
              <a:defRPr sz="2933"/>
            </a:lvl5pPr>
            <a:lvl6pPr marL="3657418" lvl="5" indent="-491042">
              <a:spcBef>
                <a:spcPts val="0"/>
              </a:spcBef>
              <a:spcAft>
                <a:spcPts val="0"/>
              </a:spcAft>
              <a:buSzPts val="2200"/>
              <a:buChar char="⬦"/>
              <a:defRPr sz="2933"/>
            </a:lvl6pPr>
            <a:lvl7pPr marL="4266987" lvl="6" indent="-491042">
              <a:spcBef>
                <a:spcPts val="0"/>
              </a:spcBef>
              <a:spcAft>
                <a:spcPts val="0"/>
              </a:spcAft>
              <a:buSzPts val="2200"/>
              <a:buChar char="⬦"/>
              <a:defRPr sz="2933"/>
            </a:lvl7pPr>
            <a:lvl8pPr marL="4876557" lvl="7" indent="-491042">
              <a:spcBef>
                <a:spcPts val="0"/>
              </a:spcBef>
              <a:spcAft>
                <a:spcPts val="0"/>
              </a:spcAft>
              <a:buSzPts val="2200"/>
              <a:buChar char="⬦"/>
              <a:defRPr sz="2933"/>
            </a:lvl8pPr>
            <a:lvl9pPr marL="5486126" lvl="8" indent="-491042">
              <a:spcBef>
                <a:spcPts val="0"/>
              </a:spcBef>
              <a:spcAft>
                <a:spcPts val="0"/>
              </a:spcAft>
              <a:buSzPts val="2200"/>
              <a:buChar char="⬦"/>
              <a:defRPr sz="2933"/>
            </a:lvl9pPr>
          </a:lstStyle>
          <a:p>
            <a:endParaRPr/>
          </a:p>
        </p:txBody>
      </p:sp>
      <p:sp>
        <p:nvSpPr>
          <p:cNvPr id="28" name="Google Shape;28;p6"/>
          <p:cNvSpPr txBox="1">
            <a:spLocks noGrp="1"/>
          </p:cNvSpPr>
          <p:nvPr>
            <p:ph type="body" idx="2"/>
          </p:nvPr>
        </p:nvSpPr>
        <p:spPr>
          <a:xfrm>
            <a:off x="6615029" y="1972500"/>
            <a:ext cx="4282400" cy="4798400"/>
          </a:xfrm>
          <a:prstGeom prst="rect">
            <a:avLst/>
          </a:prstGeom>
        </p:spPr>
        <p:txBody>
          <a:bodyPr spcFirstLastPara="1" wrap="square" lIns="91425" tIns="91425" rIns="91425" bIns="91425" anchor="t" anchorCtr="0">
            <a:noAutofit/>
          </a:bodyPr>
          <a:lstStyle>
            <a:lvl1pPr marL="609570" lvl="0" indent="-491042">
              <a:spcBef>
                <a:spcPts val="800"/>
              </a:spcBef>
              <a:spcAft>
                <a:spcPts val="0"/>
              </a:spcAft>
              <a:buSzPts val="2200"/>
              <a:buChar char="◈"/>
              <a:defRPr sz="2933"/>
            </a:lvl1pPr>
            <a:lvl2pPr marL="1219140" lvl="1" indent="-491042">
              <a:spcBef>
                <a:spcPts val="0"/>
              </a:spcBef>
              <a:spcAft>
                <a:spcPts val="0"/>
              </a:spcAft>
              <a:buSzPts val="2200"/>
              <a:buChar char="◆"/>
              <a:defRPr sz="2933"/>
            </a:lvl2pPr>
            <a:lvl3pPr marL="1828709" lvl="2" indent="-491042">
              <a:spcBef>
                <a:spcPts val="0"/>
              </a:spcBef>
              <a:spcAft>
                <a:spcPts val="0"/>
              </a:spcAft>
              <a:buSzPts val="2200"/>
              <a:buChar char="◇"/>
              <a:defRPr sz="2933"/>
            </a:lvl3pPr>
            <a:lvl4pPr marL="2438278" lvl="3" indent="-491042">
              <a:spcBef>
                <a:spcPts val="0"/>
              </a:spcBef>
              <a:spcAft>
                <a:spcPts val="0"/>
              </a:spcAft>
              <a:buSzPts val="2200"/>
              <a:buChar char="⬥"/>
              <a:defRPr sz="2933"/>
            </a:lvl4pPr>
            <a:lvl5pPr marL="3047848" lvl="4" indent="-491042">
              <a:spcBef>
                <a:spcPts val="0"/>
              </a:spcBef>
              <a:spcAft>
                <a:spcPts val="0"/>
              </a:spcAft>
              <a:buSzPts val="2200"/>
              <a:buChar char="⬦"/>
              <a:defRPr sz="2933"/>
            </a:lvl5pPr>
            <a:lvl6pPr marL="3657418" lvl="5" indent="-491042">
              <a:spcBef>
                <a:spcPts val="0"/>
              </a:spcBef>
              <a:spcAft>
                <a:spcPts val="0"/>
              </a:spcAft>
              <a:buSzPts val="2200"/>
              <a:buChar char="⬦"/>
              <a:defRPr sz="2933"/>
            </a:lvl6pPr>
            <a:lvl7pPr marL="4266987" lvl="6" indent="-491042">
              <a:spcBef>
                <a:spcPts val="0"/>
              </a:spcBef>
              <a:spcAft>
                <a:spcPts val="0"/>
              </a:spcAft>
              <a:buSzPts val="2200"/>
              <a:buChar char="⬦"/>
              <a:defRPr sz="2933"/>
            </a:lvl7pPr>
            <a:lvl8pPr marL="4876557" lvl="7" indent="-491042">
              <a:spcBef>
                <a:spcPts val="0"/>
              </a:spcBef>
              <a:spcAft>
                <a:spcPts val="0"/>
              </a:spcAft>
              <a:buSzPts val="2200"/>
              <a:buChar char="⬦"/>
              <a:defRPr sz="2933"/>
            </a:lvl8pPr>
            <a:lvl9pPr marL="5486126" lvl="8" indent="-491042">
              <a:spcBef>
                <a:spcPts val="0"/>
              </a:spcBef>
              <a:spcAft>
                <a:spcPts val="0"/>
              </a:spcAft>
              <a:buSzPts val="2200"/>
              <a:buChar char="⬦"/>
              <a:defRPr sz="2933"/>
            </a:lvl9pPr>
          </a:lstStyle>
          <a:p>
            <a:endParaRPr/>
          </a:p>
        </p:txBody>
      </p:sp>
      <p:sp>
        <p:nvSpPr>
          <p:cNvPr id="29" name="Google Shape;29;p6"/>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30" name="Google Shape;30;p6"/>
          <p:cNvCxnSpPr/>
          <p:nvPr/>
        </p:nvCxnSpPr>
        <p:spPr>
          <a:xfrm>
            <a:off x="2219667" y="1809500"/>
            <a:ext cx="87016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10375457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2074900" y="959167"/>
            <a:ext cx="8822400" cy="9332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40" name="Google Shape;40;p8"/>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41" name="Google Shape;41;p8"/>
          <p:cNvCxnSpPr/>
          <p:nvPr/>
        </p:nvCxnSpPr>
        <p:spPr>
          <a:xfrm>
            <a:off x="2219667" y="1809500"/>
            <a:ext cx="87016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3714844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8"/>
        <p:cNvGrpSpPr/>
        <p:nvPr/>
      </p:nvGrpSpPr>
      <p:grpSpPr>
        <a:xfrm>
          <a:off x="0" y="0"/>
          <a:ext cx="0" cy="0"/>
          <a:chOff x="0" y="0"/>
          <a:chExt cx="0" cy="0"/>
        </a:xfrm>
      </p:grpSpPr>
      <p:grpSp>
        <p:nvGrpSpPr>
          <p:cNvPr id="49" name="Google Shape;49;p5"/>
          <p:cNvGrpSpPr/>
          <p:nvPr/>
        </p:nvGrpSpPr>
        <p:grpSpPr>
          <a:xfrm>
            <a:off x="-3764457" y="-621115"/>
            <a:ext cx="19434456" cy="9233152"/>
            <a:chOff x="-2823343" y="-465836"/>
            <a:chExt cx="14575842" cy="6924864"/>
          </a:xfrm>
        </p:grpSpPr>
        <p:grpSp>
          <p:nvGrpSpPr>
            <p:cNvPr id="50" name="Google Shape;50;p5"/>
            <p:cNvGrpSpPr/>
            <p:nvPr/>
          </p:nvGrpSpPr>
          <p:grpSpPr>
            <a:xfrm rot="90">
              <a:off x="8430753" y="4513263"/>
              <a:ext cx="484870" cy="326689"/>
              <a:chOff x="5850477" y="3901125"/>
              <a:chExt cx="127450" cy="85874"/>
            </a:xfrm>
          </p:grpSpPr>
          <p:sp>
            <p:nvSpPr>
              <p:cNvPr id="51" name="Google Shape;51;p5"/>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5"/>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5"/>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 name="Google Shape;57;p5"/>
            <p:cNvSpPr/>
            <p:nvPr/>
          </p:nvSpPr>
          <p:spPr>
            <a:xfrm rot="503819">
              <a:off x="-2732407" y="-89933"/>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5"/>
            <p:cNvSpPr/>
            <p:nvPr/>
          </p:nvSpPr>
          <p:spPr>
            <a:xfrm rot="-9878429">
              <a:off x="8010562" y="13897"/>
              <a:ext cx="3589865" cy="1632149"/>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 name="Google Shape;59;p5"/>
            <p:cNvGrpSpPr/>
            <p:nvPr/>
          </p:nvGrpSpPr>
          <p:grpSpPr>
            <a:xfrm>
              <a:off x="6674940" y="2469163"/>
              <a:ext cx="3451998" cy="3989866"/>
              <a:chOff x="-2471448" y="2469163"/>
              <a:chExt cx="3451998" cy="3989866"/>
            </a:xfrm>
          </p:grpSpPr>
          <p:sp>
            <p:nvSpPr>
              <p:cNvPr id="60" name="Google Shape;60;p5"/>
              <p:cNvSpPr/>
              <p:nvPr/>
            </p:nvSpPr>
            <p:spPr>
              <a:xfrm rot="5400000">
                <a:off x="-2578567" y="2868017"/>
                <a:ext cx="3701977" cy="3202080"/>
              </a:xfrm>
              <a:custGeom>
                <a:avLst/>
                <a:gdLst/>
                <a:ahLst/>
                <a:cxnLst/>
                <a:rect l="l" t="t" r="r" b="b"/>
                <a:pathLst>
                  <a:path w="59666" h="51609" fill="none" extrusionOk="0">
                    <a:moveTo>
                      <a:pt x="38275" y="51609"/>
                    </a:moveTo>
                    <a:cubicBezTo>
                      <a:pt x="37026" y="51609"/>
                      <a:pt x="35863" y="50935"/>
                      <a:pt x="35312" y="50568"/>
                    </a:cubicBezTo>
                    <a:cubicBezTo>
                      <a:pt x="34455" y="49993"/>
                      <a:pt x="33977" y="49393"/>
                      <a:pt x="33855" y="48756"/>
                    </a:cubicBezTo>
                    <a:cubicBezTo>
                      <a:pt x="33769" y="48278"/>
                      <a:pt x="33855" y="47789"/>
                      <a:pt x="33965" y="47372"/>
                    </a:cubicBezTo>
                    <a:cubicBezTo>
                      <a:pt x="34602" y="44728"/>
                      <a:pt x="35949" y="42279"/>
                      <a:pt x="37834" y="40320"/>
                    </a:cubicBezTo>
                    <a:lnTo>
                      <a:pt x="37932" y="40222"/>
                    </a:lnTo>
                    <a:cubicBezTo>
                      <a:pt x="38324" y="39818"/>
                      <a:pt x="38740" y="39389"/>
                      <a:pt x="38850" y="38851"/>
                    </a:cubicBezTo>
                    <a:cubicBezTo>
                      <a:pt x="39010" y="38055"/>
                      <a:pt x="38495" y="37320"/>
                      <a:pt x="38006" y="36610"/>
                    </a:cubicBezTo>
                    <a:cubicBezTo>
                      <a:pt x="37957" y="36549"/>
                      <a:pt x="37908" y="36475"/>
                      <a:pt x="37871" y="36414"/>
                    </a:cubicBezTo>
                    <a:cubicBezTo>
                      <a:pt x="36108" y="33843"/>
                      <a:pt x="35545" y="30512"/>
                      <a:pt x="36365" y="27488"/>
                    </a:cubicBezTo>
                    <a:cubicBezTo>
                      <a:pt x="36402" y="27390"/>
                      <a:pt x="36426" y="27292"/>
                      <a:pt x="36463" y="27182"/>
                    </a:cubicBezTo>
                    <a:cubicBezTo>
                      <a:pt x="36659" y="26509"/>
                      <a:pt x="36855" y="25823"/>
                      <a:pt x="36659" y="25162"/>
                    </a:cubicBezTo>
                    <a:cubicBezTo>
                      <a:pt x="36353" y="24146"/>
                      <a:pt x="35177" y="23656"/>
                      <a:pt x="34259" y="23423"/>
                    </a:cubicBezTo>
                    <a:cubicBezTo>
                      <a:pt x="34088" y="23374"/>
                      <a:pt x="33904" y="23350"/>
                      <a:pt x="33732" y="23301"/>
                    </a:cubicBezTo>
                    <a:cubicBezTo>
                      <a:pt x="32863" y="23105"/>
                      <a:pt x="31957" y="22884"/>
                      <a:pt x="31296" y="22272"/>
                    </a:cubicBezTo>
                    <a:cubicBezTo>
                      <a:pt x="30561" y="21599"/>
                      <a:pt x="30292" y="20570"/>
                      <a:pt x="30010" y="19579"/>
                    </a:cubicBezTo>
                    <a:cubicBezTo>
                      <a:pt x="29704" y="18452"/>
                      <a:pt x="29423" y="17362"/>
                      <a:pt x="28480" y="16799"/>
                    </a:cubicBezTo>
                    <a:cubicBezTo>
                      <a:pt x="27292" y="16077"/>
                      <a:pt x="25774" y="16689"/>
                      <a:pt x="24978" y="17118"/>
                    </a:cubicBezTo>
                    <a:cubicBezTo>
                      <a:pt x="24684" y="17264"/>
                      <a:pt x="24403" y="17448"/>
                      <a:pt x="24109" y="17620"/>
                    </a:cubicBezTo>
                    <a:cubicBezTo>
                      <a:pt x="23325" y="18097"/>
                      <a:pt x="22517" y="18575"/>
                      <a:pt x="21599" y="18734"/>
                    </a:cubicBezTo>
                    <a:cubicBezTo>
                      <a:pt x="21158" y="18819"/>
                      <a:pt x="20668" y="18832"/>
                      <a:pt x="20203" y="18832"/>
                    </a:cubicBezTo>
                    <a:cubicBezTo>
                      <a:pt x="19285" y="18844"/>
                      <a:pt x="18428" y="18844"/>
                      <a:pt x="17766" y="19383"/>
                    </a:cubicBezTo>
                    <a:cubicBezTo>
                      <a:pt x="17485" y="19628"/>
                      <a:pt x="17252" y="19946"/>
                      <a:pt x="17056" y="20264"/>
                    </a:cubicBezTo>
                    <a:cubicBezTo>
                      <a:pt x="16958" y="20423"/>
                      <a:pt x="16848" y="20570"/>
                      <a:pt x="16750" y="20717"/>
                    </a:cubicBezTo>
                    <a:cubicBezTo>
                      <a:pt x="15403" y="22493"/>
                      <a:pt x="12954" y="22872"/>
                      <a:pt x="11118" y="22444"/>
                    </a:cubicBezTo>
                    <a:cubicBezTo>
                      <a:pt x="9073" y="21978"/>
                      <a:pt x="7334" y="20656"/>
                      <a:pt x="5792" y="19493"/>
                    </a:cubicBezTo>
                    <a:lnTo>
                      <a:pt x="1788" y="16469"/>
                    </a:lnTo>
                    <a:cubicBezTo>
                      <a:pt x="906" y="15795"/>
                      <a:pt x="0" y="14975"/>
                      <a:pt x="98" y="13922"/>
                    </a:cubicBezTo>
                    <a:cubicBezTo>
                      <a:pt x="123" y="13457"/>
                      <a:pt x="355" y="13040"/>
                      <a:pt x="747" y="12722"/>
                    </a:cubicBezTo>
                    <a:cubicBezTo>
                      <a:pt x="1323" y="12269"/>
                      <a:pt x="2192" y="12024"/>
                      <a:pt x="2988" y="12097"/>
                    </a:cubicBezTo>
                    <a:cubicBezTo>
                      <a:pt x="3649" y="12171"/>
                      <a:pt x="4273" y="12391"/>
                      <a:pt x="4898" y="12587"/>
                    </a:cubicBezTo>
                    <a:cubicBezTo>
                      <a:pt x="5449" y="12771"/>
                      <a:pt x="6000" y="12955"/>
                      <a:pt x="6588" y="13040"/>
                    </a:cubicBezTo>
                    <a:cubicBezTo>
                      <a:pt x="6783" y="13077"/>
                      <a:pt x="7016" y="13089"/>
                      <a:pt x="7224" y="13028"/>
                    </a:cubicBezTo>
                    <a:cubicBezTo>
                      <a:pt x="7469" y="12942"/>
                      <a:pt x="7653" y="12710"/>
                      <a:pt x="7824" y="12489"/>
                    </a:cubicBezTo>
                    <a:cubicBezTo>
                      <a:pt x="8192" y="11987"/>
                      <a:pt x="8547" y="11449"/>
                      <a:pt x="8877" y="10922"/>
                    </a:cubicBezTo>
                    <a:cubicBezTo>
                      <a:pt x="9551" y="9881"/>
                      <a:pt x="10236" y="8792"/>
                      <a:pt x="11179" y="7947"/>
                    </a:cubicBezTo>
                    <a:cubicBezTo>
                      <a:pt x="12771" y="6526"/>
                      <a:pt x="14877" y="5939"/>
                      <a:pt x="16909" y="5376"/>
                    </a:cubicBezTo>
                    <a:cubicBezTo>
                      <a:pt x="18709" y="4886"/>
                      <a:pt x="20570" y="4372"/>
                      <a:pt x="22076" y="3294"/>
                    </a:cubicBezTo>
                    <a:cubicBezTo>
                      <a:pt x="22358" y="3086"/>
                      <a:pt x="22652" y="2853"/>
                      <a:pt x="22946" y="2608"/>
                    </a:cubicBezTo>
                    <a:cubicBezTo>
                      <a:pt x="23460" y="2180"/>
                      <a:pt x="24011" y="1715"/>
                      <a:pt x="24647" y="1433"/>
                    </a:cubicBezTo>
                    <a:cubicBezTo>
                      <a:pt x="25651" y="943"/>
                      <a:pt x="26851" y="894"/>
                      <a:pt x="27892" y="833"/>
                    </a:cubicBezTo>
                    <a:cubicBezTo>
                      <a:pt x="35985" y="429"/>
                      <a:pt x="45168" y="0"/>
                      <a:pt x="53372" y="2927"/>
                    </a:cubicBezTo>
                    <a:cubicBezTo>
                      <a:pt x="53947" y="3147"/>
                      <a:pt x="54559" y="3392"/>
                      <a:pt x="55025" y="3833"/>
                    </a:cubicBezTo>
                    <a:cubicBezTo>
                      <a:pt x="55478" y="4286"/>
                      <a:pt x="55723" y="4898"/>
                      <a:pt x="55955" y="5547"/>
                    </a:cubicBezTo>
                    <a:cubicBezTo>
                      <a:pt x="58037" y="11412"/>
                      <a:pt x="59237" y="17999"/>
                      <a:pt x="59518" y="25150"/>
                    </a:cubicBezTo>
                    <a:cubicBezTo>
                      <a:pt x="59665" y="28492"/>
                      <a:pt x="59580" y="31467"/>
                      <a:pt x="59273" y="34259"/>
                    </a:cubicBezTo>
                    <a:cubicBezTo>
                      <a:pt x="59078" y="36108"/>
                      <a:pt x="58771" y="37981"/>
                      <a:pt x="58465" y="39781"/>
                    </a:cubicBezTo>
                    <a:cubicBezTo>
                      <a:pt x="58355" y="40442"/>
                      <a:pt x="58257" y="41116"/>
                      <a:pt x="58147" y="41777"/>
                    </a:cubicBezTo>
                    <a:cubicBezTo>
                      <a:pt x="57927" y="43087"/>
                      <a:pt x="57718" y="44434"/>
                      <a:pt x="57486" y="45768"/>
                    </a:cubicBezTo>
                    <a:cubicBezTo>
                      <a:pt x="57351" y="46552"/>
                      <a:pt x="57167" y="46981"/>
                      <a:pt x="56874" y="47127"/>
                    </a:cubicBezTo>
                    <a:cubicBezTo>
                      <a:pt x="56568" y="47311"/>
                      <a:pt x="56188" y="47164"/>
                      <a:pt x="55698" y="46981"/>
                    </a:cubicBezTo>
                    <a:cubicBezTo>
                      <a:pt x="55270" y="46809"/>
                      <a:pt x="54792" y="46625"/>
                      <a:pt x="54217" y="46589"/>
                    </a:cubicBezTo>
                    <a:lnTo>
                      <a:pt x="54217" y="46589"/>
                    </a:lnTo>
                    <a:cubicBezTo>
                      <a:pt x="52894" y="46515"/>
                      <a:pt x="51621" y="46895"/>
                      <a:pt x="50384" y="47262"/>
                    </a:cubicBezTo>
                    <a:lnTo>
                      <a:pt x="43650" y="49282"/>
                    </a:lnTo>
                    <a:cubicBezTo>
                      <a:pt x="42744" y="49564"/>
                      <a:pt x="41801" y="49833"/>
                      <a:pt x="41005" y="50372"/>
                    </a:cubicBezTo>
                    <a:cubicBezTo>
                      <a:pt x="40846" y="50482"/>
                      <a:pt x="40699" y="50592"/>
                      <a:pt x="40540" y="50715"/>
                    </a:cubicBezTo>
                    <a:cubicBezTo>
                      <a:pt x="40283" y="50911"/>
                      <a:pt x="40014" y="51119"/>
                      <a:pt x="39708" y="51278"/>
                    </a:cubicBezTo>
                    <a:cubicBezTo>
                      <a:pt x="39193" y="51523"/>
                      <a:pt x="38740" y="51609"/>
                      <a:pt x="38275" y="516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5"/>
              <p:cNvSpPr/>
              <p:nvPr/>
            </p:nvSpPr>
            <p:spPr>
              <a:xfrm rot="5400000">
                <a:off x="-2258753" y="3220459"/>
                <a:ext cx="3025128" cy="2745553"/>
              </a:xfrm>
              <a:custGeom>
                <a:avLst/>
                <a:gdLst/>
                <a:ahLst/>
                <a:cxnLst/>
                <a:rect l="l" t="t" r="r" b="b"/>
                <a:pathLst>
                  <a:path w="48757" h="44251" fill="none" extrusionOk="0">
                    <a:moveTo>
                      <a:pt x="30574" y="44238"/>
                    </a:moveTo>
                    <a:cubicBezTo>
                      <a:pt x="30354" y="44238"/>
                      <a:pt x="30023" y="44165"/>
                      <a:pt x="29901" y="43859"/>
                    </a:cubicBezTo>
                    <a:cubicBezTo>
                      <a:pt x="29264" y="42230"/>
                      <a:pt x="30905" y="40589"/>
                      <a:pt x="32227" y="39292"/>
                    </a:cubicBezTo>
                    <a:lnTo>
                      <a:pt x="32839" y="38679"/>
                    </a:lnTo>
                    <a:lnTo>
                      <a:pt x="32925" y="38606"/>
                    </a:lnTo>
                    <a:cubicBezTo>
                      <a:pt x="33488" y="38018"/>
                      <a:pt x="34419" y="37063"/>
                      <a:pt x="34725" y="35545"/>
                    </a:cubicBezTo>
                    <a:cubicBezTo>
                      <a:pt x="35190" y="33329"/>
                      <a:pt x="33990" y="31615"/>
                      <a:pt x="33354" y="30696"/>
                    </a:cubicBezTo>
                    <a:lnTo>
                      <a:pt x="33231" y="30513"/>
                    </a:lnTo>
                    <a:cubicBezTo>
                      <a:pt x="32031" y="28774"/>
                      <a:pt x="31652" y="26435"/>
                      <a:pt x="32203" y="24403"/>
                    </a:cubicBezTo>
                    <a:cubicBezTo>
                      <a:pt x="32215" y="24329"/>
                      <a:pt x="32252" y="24244"/>
                      <a:pt x="32264" y="24158"/>
                    </a:cubicBezTo>
                    <a:lnTo>
                      <a:pt x="32264" y="24146"/>
                    </a:lnTo>
                    <a:cubicBezTo>
                      <a:pt x="32533" y="23203"/>
                      <a:pt x="32937" y="21795"/>
                      <a:pt x="32447" y="20191"/>
                    </a:cubicBezTo>
                    <a:cubicBezTo>
                      <a:pt x="32092" y="19040"/>
                      <a:pt x="31003" y="16995"/>
                      <a:pt x="27623" y="16138"/>
                    </a:cubicBezTo>
                    <a:cubicBezTo>
                      <a:pt x="27427" y="16089"/>
                      <a:pt x="27244" y="16040"/>
                      <a:pt x="27048" y="16004"/>
                    </a:cubicBezTo>
                    <a:cubicBezTo>
                      <a:pt x="26962" y="15979"/>
                      <a:pt x="26876" y="15967"/>
                      <a:pt x="26778" y="15955"/>
                    </a:cubicBezTo>
                    <a:cubicBezTo>
                      <a:pt x="26534" y="15918"/>
                      <a:pt x="26289" y="15881"/>
                      <a:pt x="26166" y="15771"/>
                    </a:cubicBezTo>
                    <a:cubicBezTo>
                      <a:pt x="26032" y="15636"/>
                      <a:pt x="25970" y="15330"/>
                      <a:pt x="25909" y="15036"/>
                    </a:cubicBezTo>
                    <a:cubicBezTo>
                      <a:pt x="25897" y="14914"/>
                      <a:pt x="25860" y="14804"/>
                      <a:pt x="25836" y="14718"/>
                    </a:cubicBezTo>
                    <a:cubicBezTo>
                      <a:pt x="25456" y="13310"/>
                      <a:pt x="24868" y="11192"/>
                      <a:pt x="22787" y="9906"/>
                    </a:cubicBezTo>
                    <a:cubicBezTo>
                      <a:pt x="21881" y="9355"/>
                      <a:pt x="20877" y="9086"/>
                      <a:pt x="19763" y="9086"/>
                    </a:cubicBezTo>
                    <a:cubicBezTo>
                      <a:pt x="18195" y="9086"/>
                      <a:pt x="16800" y="9649"/>
                      <a:pt x="15918" y="10139"/>
                    </a:cubicBezTo>
                    <a:cubicBezTo>
                      <a:pt x="15551" y="10335"/>
                      <a:pt x="15232" y="10518"/>
                      <a:pt x="14902" y="10714"/>
                    </a:cubicBezTo>
                    <a:cubicBezTo>
                      <a:pt x="14400" y="11020"/>
                      <a:pt x="13837" y="11363"/>
                      <a:pt x="13543" y="11412"/>
                    </a:cubicBezTo>
                    <a:cubicBezTo>
                      <a:pt x="13371" y="11437"/>
                      <a:pt x="13028" y="11437"/>
                      <a:pt x="12722" y="11437"/>
                    </a:cubicBezTo>
                    <a:cubicBezTo>
                      <a:pt x="11535" y="11449"/>
                      <a:pt x="9759" y="11461"/>
                      <a:pt x="8168" y="12759"/>
                    </a:cubicBezTo>
                    <a:cubicBezTo>
                      <a:pt x="7470" y="13322"/>
                      <a:pt x="7041" y="13983"/>
                      <a:pt x="6760" y="14412"/>
                    </a:cubicBezTo>
                    <a:cubicBezTo>
                      <a:pt x="6686" y="14510"/>
                      <a:pt x="6625" y="14620"/>
                      <a:pt x="6576" y="14681"/>
                    </a:cubicBezTo>
                    <a:cubicBezTo>
                      <a:pt x="6331" y="15000"/>
                      <a:pt x="5743" y="15220"/>
                      <a:pt x="5082" y="15220"/>
                    </a:cubicBezTo>
                    <a:cubicBezTo>
                      <a:pt x="4850" y="15220"/>
                      <a:pt x="4641" y="15183"/>
                      <a:pt x="4421" y="15147"/>
                    </a:cubicBezTo>
                    <a:cubicBezTo>
                      <a:pt x="3111" y="14840"/>
                      <a:pt x="1727" y="13800"/>
                      <a:pt x="393" y="12796"/>
                    </a:cubicBezTo>
                    <a:cubicBezTo>
                      <a:pt x="368" y="12783"/>
                      <a:pt x="319" y="12759"/>
                      <a:pt x="270" y="12734"/>
                    </a:cubicBezTo>
                    <a:cubicBezTo>
                      <a:pt x="148" y="12673"/>
                      <a:pt x="1" y="12600"/>
                      <a:pt x="25" y="12490"/>
                    </a:cubicBezTo>
                    <a:cubicBezTo>
                      <a:pt x="87" y="12281"/>
                      <a:pt x="331" y="12281"/>
                      <a:pt x="564" y="12281"/>
                    </a:cubicBezTo>
                    <a:cubicBezTo>
                      <a:pt x="699" y="12281"/>
                      <a:pt x="846" y="12281"/>
                      <a:pt x="944" y="12245"/>
                    </a:cubicBezTo>
                    <a:cubicBezTo>
                      <a:pt x="2168" y="11792"/>
                      <a:pt x="2841" y="10886"/>
                      <a:pt x="3111" y="10531"/>
                    </a:cubicBezTo>
                    <a:cubicBezTo>
                      <a:pt x="3552" y="9943"/>
                      <a:pt x="3919" y="9343"/>
                      <a:pt x="4286" y="8780"/>
                    </a:cubicBezTo>
                    <a:cubicBezTo>
                      <a:pt x="4850" y="7886"/>
                      <a:pt x="5388" y="7029"/>
                      <a:pt x="5988" y="6515"/>
                    </a:cubicBezTo>
                    <a:cubicBezTo>
                      <a:pt x="6980" y="5621"/>
                      <a:pt x="8559" y="5192"/>
                      <a:pt x="10359" y="4690"/>
                    </a:cubicBezTo>
                    <a:cubicBezTo>
                      <a:pt x="12355" y="4139"/>
                      <a:pt x="14596" y="3527"/>
                      <a:pt x="16591" y="2107"/>
                    </a:cubicBezTo>
                    <a:cubicBezTo>
                      <a:pt x="16983" y="1825"/>
                      <a:pt x="17338" y="1531"/>
                      <a:pt x="17644" y="1274"/>
                    </a:cubicBezTo>
                    <a:cubicBezTo>
                      <a:pt x="18012" y="968"/>
                      <a:pt x="18391" y="662"/>
                      <a:pt x="18636" y="539"/>
                    </a:cubicBezTo>
                    <a:cubicBezTo>
                      <a:pt x="19040" y="356"/>
                      <a:pt x="19861" y="307"/>
                      <a:pt x="20583" y="282"/>
                    </a:cubicBezTo>
                    <a:cubicBezTo>
                      <a:pt x="23154" y="160"/>
                      <a:pt x="26350" y="1"/>
                      <a:pt x="29386" y="1"/>
                    </a:cubicBezTo>
                    <a:cubicBezTo>
                      <a:pt x="35802" y="1"/>
                      <a:pt x="40541" y="674"/>
                      <a:pt x="44753" y="2192"/>
                    </a:cubicBezTo>
                    <a:cubicBezTo>
                      <a:pt x="44900" y="2241"/>
                      <a:pt x="45010" y="2290"/>
                      <a:pt x="45108" y="2327"/>
                    </a:cubicBezTo>
                    <a:lnTo>
                      <a:pt x="45120" y="2327"/>
                    </a:lnTo>
                    <a:lnTo>
                      <a:pt x="45120" y="2352"/>
                    </a:lnTo>
                    <a:cubicBezTo>
                      <a:pt x="45181" y="2486"/>
                      <a:pt x="45242" y="2682"/>
                      <a:pt x="45267" y="2756"/>
                    </a:cubicBezTo>
                    <a:cubicBezTo>
                      <a:pt x="47226" y="8302"/>
                      <a:pt x="48365" y="14559"/>
                      <a:pt x="48634" y="21366"/>
                    </a:cubicBezTo>
                    <a:cubicBezTo>
                      <a:pt x="48756" y="24538"/>
                      <a:pt x="48683" y="27354"/>
                      <a:pt x="48414" y="29974"/>
                    </a:cubicBezTo>
                    <a:cubicBezTo>
                      <a:pt x="48230" y="31713"/>
                      <a:pt x="47936" y="33463"/>
                      <a:pt x="47630" y="35300"/>
                    </a:cubicBezTo>
                    <a:cubicBezTo>
                      <a:pt x="47520" y="35973"/>
                      <a:pt x="47410" y="36635"/>
                      <a:pt x="47312" y="37308"/>
                    </a:cubicBezTo>
                    <a:cubicBezTo>
                      <a:pt x="47201" y="37945"/>
                      <a:pt x="47091" y="38594"/>
                      <a:pt x="46981" y="39243"/>
                    </a:cubicBezTo>
                    <a:lnTo>
                      <a:pt x="46981" y="39279"/>
                    </a:lnTo>
                    <a:lnTo>
                      <a:pt x="46920" y="39279"/>
                    </a:lnTo>
                    <a:cubicBezTo>
                      <a:pt x="46761" y="39267"/>
                      <a:pt x="46577" y="39267"/>
                      <a:pt x="46393" y="39267"/>
                    </a:cubicBezTo>
                    <a:cubicBezTo>
                      <a:pt x="44691" y="39267"/>
                      <a:pt x="43161" y="39720"/>
                      <a:pt x="41924" y="40087"/>
                    </a:cubicBezTo>
                    <a:lnTo>
                      <a:pt x="35190" y="42108"/>
                    </a:lnTo>
                    <a:cubicBezTo>
                      <a:pt x="34149" y="42414"/>
                      <a:pt x="32864" y="42818"/>
                      <a:pt x="31639" y="43626"/>
                    </a:cubicBezTo>
                    <a:cubicBezTo>
                      <a:pt x="31394" y="43773"/>
                      <a:pt x="31186" y="43932"/>
                      <a:pt x="31027" y="44067"/>
                    </a:cubicBezTo>
                    <a:cubicBezTo>
                      <a:pt x="31003" y="44079"/>
                      <a:pt x="30978" y="44103"/>
                      <a:pt x="30966" y="44128"/>
                    </a:cubicBezTo>
                    <a:cubicBezTo>
                      <a:pt x="30917" y="44177"/>
                      <a:pt x="30856" y="44238"/>
                      <a:pt x="30795" y="44250"/>
                    </a:cubicBezTo>
                    <a:lnTo>
                      <a:pt x="30795" y="44250"/>
                    </a:lnTo>
                    <a:cubicBezTo>
                      <a:pt x="30721" y="44238"/>
                      <a:pt x="30660" y="44238"/>
                      <a:pt x="30574" y="4423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5"/>
              <p:cNvSpPr/>
              <p:nvPr/>
            </p:nvSpPr>
            <p:spPr>
              <a:xfrm rot="5400000">
                <a:off x="-1729661" y="3724537"/>
                <a:ext cx="2172009" cy="2177283"/>
              </a:xfrm>
              <a:custGeom>
                <a:avLst/>
                <a:gdLst/>
                <a:ahLst/>
                <a:cxnLst/>
                <a:rect l="l" t="t" r="r" b="b"/>
                <a:pathLst>
                  <a:path w="35007" h="35092" fill="none" extrusionOk="0">
                    <a:moveTo>
                      <a:pt x="27598" y="35091"/>
                    </a:moveTo>
                    <a:cubicBezTo>
                      <a:pt x="27403" y="35091"/>
                      <a:pt x="27243" y="35030"/>
                      <a:pt x="27121" y="34908"/>
                    </a:cubicBezTo>
                    <a:cubicBezTo>
                      <a:pt x="26888" y="34650"/>
                      <a:pt x="27084" y="34320"/>
                      <a:pt x="27305" y="33965"/>
                    </a:cubicBezTo>
                    <a:cubicBezTo>
                      <a:pt x="27427" y="33744"/>
                      <a:pt x="27562" y="33524"/>
                      <a:pt x="27611" y="33304"/>
                    </a:cubicBezTo>
                    <a:cubicBezTo>
                      <a:pt x="28358" y="29679"/>
                      <a:pt x="26496" y="26998"/>
                      <a:pt x="25713" y="25847"/>
                    </a:cubicBezTo>
                    <a:lnTo>
                      <a:pt x="25590" y="25663"/>
                    </a:lnTo>
                    <a:cubicBezTo>
                      <a:pt x="24966" y="24770"/>
                      <a:pt x="24746" y="23435"/>
                      <a:pt x="25039" y="22358"/>
                    </a:cubicBezTo>
                    <a:cubicBezTo>
                      <a:pt x="25052" y="22296"/>
                      <a:pt x="25076" y="22260"/>
                      <a:pt x="25088" y="22198"/>
                    </a:cubicBezTo>
                    <a:lnTo>
                      <a:pt x="25101" y="22137"/>
                    </a:lnTo>
                    <a:cubicBezTo>
                      <a:pt x="25444" y="20986"/>
                      <a:pt x="26056" y="18843"/>
                      <a:pt x="25272" y="16272"/>
                    </a:cubicBezTo>
                    <a:cubicBezTo>
                      <a:pt x="25039" y="15489"/>
                      <a:pt x="24109" y="14766"/>
                      <a:pt x="22701" y="13689"/>
                    </a:cubicBezTo>
                    <a:cubicBezTo>
                      <a:pt x="21538" y="12783"/>
                      <a:pt x="20081" y="11644"/>
                      <a:pt x="18440" y="10040"/>
                    </a:cubicBezTo>
                    <a:cubicBezTo>
                      <a:pt x="17950" y="9550"/>
                      <a:pt x="17620" y="8840"/>
                      <a:pt x="17240" y="8032"/>
                    </a:cubicBezTo>
                    <a:cubicBezTo>
                      <a:pt x="16591" y="6673"/>
                      <a:pt x="15856" y="5143"/>
                      <a:pt x="14130" y="4090"/>
                    </a:cubicBezTo>
                    <a:cubicBezTo>
                      <a:pt x="12685" y="3208"/>
                      <a:pt x="11081" y="2767"/>
                      <a:pt x="9355" y="2767"/>
                    </a:cubicBezTo>
                    <a:cubicBezTo>
                      <a:pt x="7200" y="2767"/>
                      <a:pt x="5829" y="3502"/>
                      <a:pt x="4653" y="4151"/>
                    </a:cubicBezTo>
                    <a:lnTo>
                      <a:pt x="4506" y="4236"/>
                    </a:lnTo>
                    <a:cubicBezTo>
                      <a:pt x="4286" y="4359"/>
                      <a:pt x="3919" y="4469"/>
                      <a:pt x="3588" y="4592"/>
                    </a:cubicBezTo>
                    <a:cubicBezTo>
                      <a:pt x="3245" y="4702"/>
                      <a:pt x="2939" y="4800"/>
                      <a:pt x="2768" y="4898"/>
                    </a:cubicBezTo>
                    <a:cubicBezTo>
                      <a:pt x="2584" y="5008"/>
                      <a:pt x="968" y="5926"/>
                      <a:pt x="294" y="5632"/>
                    </a:cubicBezTo>
                    <a:cubicBezTo>
                      <a:pt x="135" y="5571"/>
                      <a:pt x="49" y="5449"/>
                      <a:pt x="13" y="5277"/>
                    </a:cubicBezTo>
                    <a:cubicBezTo>
                      <a:pt x="1" y="5228"/>
                      <a:pt x="13" y="5191"/>
                      <a:pt x="49" y="5155"/>
                    </a:cubicBezTo>
                    <a:cubicBezTo>
                      <a:pt x="123" y="5069"/>
                      <a:pt x="307" y="5069"/>
                      <a:pt x="527" y="5045"/>
                    </a:cubicBezTo>
                    <a:cubicBezTo>
                      <a:pt x="649" y="5045"/>
                      <a:pt x="772" y="5045"/>
                      <a:pt x="845" y="5020"/>
                    </a:cubicBezTo>
                    <a:cubicBezTo>
                      <a:pt x="2988" y="4420"/>
                      <a:pt x="5645" y="3698"/>
                      <a:pt x="8143" y="1910"/>
                    </a:cubicBezTo>
                    <a:cubicBezTo>
                      <a:pt x="8633" y="1555"/>
                      <a:pt x="9049" y="1224"/>
                      <a:pt x="9379" y="943"/>
                    </a:cubicBezTo>
                    <a:cubicBezTo>
                      <a:pt x="9404" y="931"/>
                      <a:pt x="9428" y="918"/>
                      <a:pt x="9441" y="882"/>
                    </a:cubicBezTo>
                    <a:cubicBezTo>
                      <a:pt x="9490" y="845"/>
                      <a:pt x="9551" y="784"/>
                      <a:pt x="9612" y="747"/>
                    </a:cubicBezTo>
                    <a:cubicBezTo>
                      <a:pt x="9771" y="686"/>
                      <a:pt x="9967" y="686"/>
                      <a:pt x="10139" y="710"/>
                    </a:cubicBezTo>
                    <a:lnTo>
                      <a:pt x="10334" y="710"/>
                    </a:lnTo>
                    <a:lnTo>
                      <a:pt x="10383" y="710"/>
                    </a:lnTo>
                    <a:cubicBezTo>
                      <a:pt x="12906" y="576"/>
                      <a:pt x="16040" y="429"/>
                      <a:pt x="18966" y="429"/>
                    </a:cubicBezTo>
                    <a:cubicBezTo>
                      <a:pt x="20191" y="429"/>
                      <a:pt x="21403" y="380"/>
                      <a:pt x="22566" y="318"/>
                    </a:cubicBezTo>
                    <a:cubicBezTo>
                      <a:pt x="26558" y="147"/>
                      <a:pt x="29998" y="0"/>
                      <a:pt x="32068" y="2033"/>
                    </a:cubicBezTo>
                    <a:cubicBezTo>
                      <a:pt x="34957" y="4885"/>
                      <a:pt x="34896" y="9746"/>
                      <a:pt x="34847" y="14448"/>
                    </a:cubicBezTo>
                    <a:cubicBezTo>
                      <a:pt x="34835" y="15795"/>
                      <a:pt x="34822" y="17203"/>
                      <a:pt x="34884" y="18537"/>
                    </a:cubicBezTo>
                    <a:cubicBezTo>
                      <a:pt x="35006" y="21537"/>
                      <a:pt x="34933" y="24194"/>
                      <a:pt x="34663" y="26643"/>
                    </a:cubicBezTo>
                    <a:cubicBezTo>
                      <a:pt x="34480" y="28296"/>
                      <a:pt x="34210" y="29985"/>
                      <a:pt x="33916" y="31761"/>
                    </a:cubicBezTo>
                    <a:lnTo>
                      <a:pt x="33916" y="31773"/>
                    </a:lnTo>
                    <a:cubicBezTo>
                      <a:pt x="33892" y="31908"/>
                      <a:pt x="33904" y="32079"/>
                      <a:pt x="33904" y="32238"/>
                    </a:cubicBezTo>
                    <a:cubicBezTo>
                      <a:pt x="33904" y="32557"/>
                      <a:pt x="33916" y="32875"/>
                      <a:pt x="33708" y="33108"/>
                    </a:cubicBezTo>
                    <a:cubicBezTo>
                      <a:pt x="33120" y="33683"/>
                      <a:pt x="32300" y="33732"/>
                      <a:pt x="31578" y="33769"/>
                    </a:cubicBezTo>
                    <a:cubicBezTo>
                      <a:pt x="31210" y="33781"/>
                      <a:pt x="30855" y="33793"/>
                      <a:pt x="30562" y="33891"/>
                    </a:cubicBezTo>
                    <a:cubicBezTo>
                      <a:pt x="30317" y="33965"/>
                      <a:pt x="29949" y="34148"/>
                      <a:pt x="29570" y="34344"/>
                    </a:cubicBezTo>
                    <a:cubicBezTo>
                      <a:pt x="28847" y="34712"/>
                      <a:pt x="28100" y="35091"/>
                      <a:pt x="27598" y="3509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5"/>
              <p:cNvSpPr/>
              <p:nvPr/>
            </p:nvSpPr>
            <p:spPr>
              <a:xfrm rot="5400000">
                <a:off x="-980217" y="4486872"/>
                <a:ext cx="822779" cy="1579418"/>
              </a:xfrm>
              <a:custGeom>
                <a:avLst/>
                <a:gdLst/>
                <a:ahLst/>
                <a:cxnLst/>
                <a:rect l="l" t="t" r="r" b="b"/>
                <a:pathLst>
                  <a:path w="13261" h="25456" fill="none" extrusionOk="0">
                    <a:moveTo>
                      <a:pt x="12452" y="25455"/>
                    </a:moveTo>
                    <a:cubicBezTo>
                      <a:pt x="10358" y="25455"/>
                      <a:pt x="10248" y="22872"/>
                      <a:pt x="10175" y="21158"/>
                    </a:cubicBezTo>
                    <a:cubicBezTo>
                      <a:pt x="10163" y="20851"/>
                      <a:pt x="10138" y="20545"/>
                      <a:pt x="10126" y="20288"/>
                    </a:cubicBezTo>
                    <a:cubicBezTo>
                      <a:pt x="10126" y="20276"/>
                      <a:pt x="10040" y="17864"/>
                      <a:pt x="10260" y="17533"/>
                    </a:cubicBezTo>
                    <a:cubicBezTo>
                      <a:pt x="10567" y="17105"/>
                      <a:pt x="11179" y="15134"/>
                      <a:pt x="10138" y="11681"/>
                    </a:cubicBezTo>
                    <a:cubicBezTo>
                      <a:pt x="9587" y="9881"/>
                      <a:pt x="8203" y="8791"/>
                      <a:pt x="6428" y="7408"/>
                    </a:cubicBezTo>
                    <a:cubicBezTo>
                      <a:pt x="6195" y="7236"/>
                      <a:pt x="5963" y="7053"/>
                      <a:pt x="5706" y="6869"/>
                    </a:cubicBezTo>
                    <a:cubicBezTo>
                      <a:pt x="4714" y="6134"/>
                      <a:pt x="3575" y="5289"/>
                      <a:pt x="2486" y="4053"/>
                    </a:cubicBezTo>
                    <a:cubicBezTo>
                      <a:pt x="2363" y="3918"/>
                      <a:pt x="2179" y="3526"/>
                      <a:pt x="2020" y="3183"/>
                    </a:cubicBezTo>
                    <a:cubicBezTo>
                      <a:pt x="1984" y="3122"/>
                      <a:pt x="1959" y="3049"/>
                      <a:pt x="1922" y="2988"/>
                    </a:cubicBezTo>
                    <a:cubicBezTo>
                      <a:pt x="1800" y="2730"/>
                      <a:pt x="1531" y="2461"/>
                      <a:pt x="1237" y="2167"/>
                    </a:cubicBezTo>
                    <a:cubicBezTo>
                      <a:pt x="649" y="1604"/>
                      <a:pt x="0" y="967"/>
                      <a:pt x="380" y="208"/>
                    </a:cubicBezTo>
                    <a:cubicBezTo>
                      <a:pt x="404" y="159"/>
                      <a:pt x="490" y="171"/>
                      <a:pt x="551" y="184"/>
                    </a:cubicBezTo>
                    <a:cubicBezTo>
                      <a:pt x="575" y="184"/>
                      <a:pt x="588" y="196"/>
                      <a:pt x="624" y="196"/>
                    </a:cubicBezTo>
                    <a:cubicBezTo>
                      <a:pt x="1922" y="196"/>
                      <a:pt x="3159" y="135"/>
                      <a:pt x="4359" y="98"/>
                    </a:cubicBezTo>
                    <a:cubicBezTo>
                      <a:pt x="5412" y="49"/>
                      <a:pt x="6404" y="0"/>
                      <a:pt x="7322" y="0"/>
                    </a:cubicBezTo>
                    <a:cubicBezTo>
                      <a:pt x="9501" y="0"/>
                      <a:pt x="10787" y="257"/>
                      <a:pt x="11350" y="845"/>
                    </a:cubicBezTo>
                    <a:cubicBezTo>
                      <a:pt x="13224" y="2681"/>
                      <a:pt x="13175" y="6648"/>
                      <a:pt x="13126" y="10824"/>
                    </a:cubicBezTo>
                    <a:cubicBezTo>
                      <a:pt x="13113" y="12219"/>
                      <a:pt x="13101" y="13664"/>
                      <a:pt x="13162" y="15085"/>
                    </a:cubicBezTo>
                    <a:cubicBezTo>
                      <a:pt x="13260" y="17925"/>
                      <a:pt x="13199" y="20423"/>
                      <a:pt x="12954" y="22700"/>
                    </a:cubicBezTo>
                    <a:cubicBezTo>
                      <a:pt x="12930" y="22970"/>
                      <a:pt x="12979" y="23337"/>
                      <a:pt x="13015" y="23717"/>
                    </a:cubicBezTo>
                    <a:cubicBezTo>
                      <a:pt x="13101" y="24353"/>
                      <a:pt x="13175" y="24990"/>
                      <a:pt x="12930" y="25284"/>
                    </a:cubicBezTo>
                    <a:cubicBezTo>
                      <a:pt x="12832" y="25394"/>
                      <a:pt x="12709" y="25431"/>
                      <a:pt x="12562" y="25455"/>
                    </a:cubicBezTo>
                    <a:lnTo>
                      <a:pt x="12562" y="25418"/>
                    </a:lnTo>
                    <a:lnTo>
                      <a:pt x="12562" y="25455"/>
                    </a:ln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5"/>
              <p:cNvSpPr/>
              <p:nvPr/>
            </p:nvSpPr>
            <p:spPr>
              <a:xfrm rot="5400000">
                <a:off x="-143785" y="5301953"/>
                <a:ext cx="177821" cy="135320"/>
              </a:xfrm>
              <a:custGeom>
                <a:avLst/>
                <a:gdLst/>
                <a:ahLst/>
                <a:cxnLst/>
                <a:rect l="l" t="t" r="r" b="b"/>
                <a:pathLst>
                  <a:path w="2866" h="2181" fill="none" extrusionOk="0">
                    <a:moveTo>
                      <a:pt x="184" y="1"/>
                    </a:moveTo>
                    <a:cubicBezTo>
                      <a:pt x="123" y="1"/>
                      <a:pt x="98" y="13"/>
                      <a:pt x="74" y="62"/>
                    </a:cubicBezTo>
                    <a:cubicBezTo>
                      <a:pt x="0" y="307"/>
                      <a:pt x="307" y="429"/>
                      <a:pt x="625" y="564"/>
                    </a:cubicBezTo>
                    <a:cubicBezTo>
                      <a:pt x="784" y="625"/>
                      <a:pt x="955" y="699"/>
                      <a:pt x="1053" y="784"/>
                    </a:cubicBezTo>
                    <a:cubicBezTo>
                      <a:pt x="1347" y="993"/>
                      <a:pt x="1592" y="1176"/>
                      <a:pt x="1825" y="1360"/>
                    </a:cubicBezTo>
                    <a:cubicBezTo>
                      <a:pt x="2155" y="1617"/>
                      <a:pt x="2523" y="1899"/>
                      <a:pt x="2866" y="2180"/>
                    </a:cubicBezTo>
                    <a:cubicBezTo>
                      <a:pt x="2866" y="2131"/>
                      <a:pt x="2841" y="2082"/>
                      <a:pt x="2841" y="2033"/>
                    </a:cubicBezTo>
                    <a:cubicBezTo>
                      <a:pt x="2719" y="1017"/>
                      <a:pt x="2535" y="478"/>
                      <a:pt x="2400" y="197"/>
                    </a:cubicBezTo>
                    <a:cubicBezTo>
                      <a:pt x="2094" y="148"/>
                      <a:pt x="1543" y="87"/>
                      <a:pt x="613" y="87"/>
                    </a:cubicBezTo>
                    <a:cubicBezTo>
                      <a:pt x="551" y="87"/>
                      <a:pt x="478" y="74"/>
                      <a:pt x="392" y="38"/>
                    </a:cubicBezTo>
                    <a:cubicBezTo>
                      <a:pt x="307" y="13"/>
                      <a:pt x="233" y="1"/>
                      <a:pt x="184" y="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5"/>
              <p:cNvSpPr/>
              <p:nvPr/>
            </p:nvSpPr>
            <p:spPr>
              <a:xfrm rot="5400000">
                <a:off x="-2740382" y="2738097"/>
                <a:ext cx="3989866" cy="3451998"/>
              </a:xfrm>
              <a:custGeom>
                <a:avLst/>
                <a:gdLst/>
                <a:ahLst/>
                <a:cxnLst/>
                <a:rect l="l" t="t" r="r" b="b"/>
                <a:pathLst>
                  <a:path w="64306" h="55637" fill="none" extrusionOk="0">
                    <a:moveTo>
                      <a:pt x="64171" y="26827"/>
                    </a:moveTo>
                    <a:cubicBezTo>
                      <a:pt x="63877" y="19456"/>
                      <a:pt x="62628" y="12624"/>
                      <a:pt x="60486" y="6551"/>
                    </a:cubicBezTo>
                    <a:cubicBezTo>
                      <a:pt x="60192" y="5730"/>
                      <a:pt x="59812" y="4763"/>
                      <a:pt x="59016" y="3967"/>
                    </a:cubicBezTo>
                    <a:cubicBezTo>
                      <a:pt x="58159" y="3110"/>
                      <a:pt x="57082" y="2730"/>
                      <a:pt x="56519" y="2522"/>
                    </a:cubicBezTo>
                    <a:cubicBezTo>
                      <a:pt x="51719" y="808"/>
                      <a:pt x="46209" y="0"/>
                      <a:pt x="39169" y="0"/>
                    </a:cubicBezTo>
                    <a:cubicBezTo>
                      <a:pt x="36071" y="0"/>
                      <a:pt x="33071" y="135"/>
                      <a:pt x="30170" y="294"/>
                    </a:cubicBezTo>
                    <a:cubicBezTo>
                      <a:pt x="28970" y="355"/>
                      <a:pt x="27488" y="416"/>
                      <a:pt x="26043" y="1102"/>
                    </a:cubicBezTo>
                    <a:cubicBezTo>
                      <a:pt x="25162" y="1531"/>
                      <a:pt x="24476" y="2094"/>
                      <a:pt x="23876" y="2584"/>
                    </a:cubicBezTo>
                    <a:cubicBezTo>
                      <a:pt x="23619" y="2804"/>
                      <a:pt x="23374" y="3000"/>
                      <a:pt x="23142" y="3171"/>
                    </a:cubicBezTo>
                    <a:cubicBezTo>
                      <a:pt x="21966" y="4016"/>
                      <a:pt x="20387" y="4445"/>
                      <a:pt x="18697" y="4898"/>
                    </a:cubicBezTo>
                    <a:cubicBezTo>
                      <a:pt x="16518" y="5498"/>
                      <a:pt x="14020" y="6183"/>
                      <a:pt x="12024" y="7959"/>
                    </a:cubicBezTo>
                    <a:cubicBezTo>
                      <a:pt x="10849" y="9012"/>
                      <a:pt x="10041" y="10285"/>
                      <a:pt x="9318" y="11399"/>
                    </a:cubicBezTo>
                    <a:cubicBezTo>
                      <a:pt x="9122" y="11730"/>
                      <a:pt x="8902" y="12048"/>
                      <a:pt x="8706" y="12354"/>
                    </a:cubicBezTo>
                    <a:cubicBezTo>
                      <a:pt x="8498" y="12293"/>
                      <a:pt x="8265" y="12220"/>
                      <a:pt x="8033" y="12134"/>
                    </a:cubicBezTo>
                    <a:cubicBezTo>
                      <a:pt x="7335" y="11913"/>
                      <a:pt x="6551" y="11632"/>
                      <a:pt x="5645" y="11546"/>
                    </a:cubicBezTo>
                    <a:cubicBezTo>
                      <a:pt x="5461" y="11522"/>
                      <a:pt x="5265" y="11509"/>
                      <a:pt x="5070" y="11509"/>
                    </a:cubicBezTo>
                    <a:cubicBezTo>
                      <a:pt x="3808" y="11509"/>
                      <a:pt x="2584" y="11938"/>
                      <a:pt x="1678" y="12673"/>
                    </a:cubicBezTo>
                    <a:cubicBezTo>
                      <a:pt x="809" y="13395"/>
                      <a:pt x="294" y="14374"/>
                      <a:pt x="196" y="15440"/>
                    </a:cubicBezTo>
                    <a:cubicBezTo>
                      <a:pt x="0" y="17888"/>
                      <a:pt x="2033" y="19443"/>
                      <a:pt x="2792" y="20019"/>
                    </a:cubicBezTo>
                    <a:lnTo>
                      <a:pt x="6796" y="23031"/>
                    </a:lnTo>
                    <a:cubicBezTo>
                      <a:pt x="8437" y="24280"/>
                      <a:pt x="10481" y="25823"/>
                      <a:pt x="12991" y="26386"/>
                    </a:cubicBezTo>
                    <a:cubicBezTo>
                      <a:pt x="13616" y="26520"/>
                      <a:pt x="14265" y="26606"/>
                      <a:pt x="14926" y="26606"/>
                    </a:cubicBezTo>
                    <a:cubicBezTo>
                      <a:pt x="17411" y="26606"/>
                      <a:pt x="19615" y="25578"/>
                      <a:pt x="20962" y="23802"/>
                    </a:cubicBezTo>
                    <a:cubicBezTo>
                      <a:pt x="21121" y="23606"/>
                      <a:pt x="21244" y="23423"/>
                      <a:pt x="21354" y="23251"/>
                    </a:cubicBezTo>
                    <a:cubicBezTo>
                      <a:pt x="21427" y="23141"/>
                      <a:pt x="21538" y="22970"/>
                      <a:pt x="21599" y="22896"/>
                    </a:cubicBezTo>
                    <a:cubicBezTo>
                      <a:pt x="21795" y="22847"/>
                      <a:pt x="22285" y="22835"/>
                      <a:pt x="22615" y="22835"/>
                    </a:cubicBezTo>
                    <a:cubicBezTo>
                      <a:pt x="23154" y="22835"/>
                      <a:pt x="23754" y="22823"/>
                      <a:pt x="24391" y="22713"/>
                    </a:cubicBezTo>
                    <a:cubicBezTo>
                      <a:pt x="25725" y="22468"/>
                      <a:pt x="26803" y="21831"/>
                      <a:pt x="27684" y="21305"/>
                    </a:cubicBezTo>
                    <a:cubicBezTo>
                      <a:pt x="27941" y="21158"/>
                      <a:pt x="28211" y="20986"/>
                      <a:pt x="28456" y="20864"/>
                    </a:cubicBezTo>
                    <a:cubicBezTo>
                      <a:pt x="28970" y="20582"/>
                      <a:pt x="29386" y="20484"/>
                      <a:pt x="29594" y="20484"/>
                    </a:cubicBezTo>
                    <a:lnTo>
                      <a:pt x="29680" y="20484"/>
                    </a:lnTo>
                    <a:cubicBezTo>
                      <a:pt x="29839" y="20631"/>
                      <a:pt x="30059" y="21427"/>
                      <a:pt x="30182" y="21904"/>
                    </a:cubicBezTo>
                    <a:cubicBezTo>
                      <a:pt x="30500" y="23080"/>
                      <a:pt x="30904" y="24561"/>
                      <a:pt x="32129" y="25688"/>
                    </a:cubicBezTo>
                    <a:cubicBezTo>
                      <a:pt x="33231" y="26692"/>
                      <a:pt x="34541" y="26998"/>
                      <a:pt x="35594" y="27243"/>
                    </a:cubicBezTo>
                    <a:cubicBezTo>
                      <a:pt x="35753" y="27280"/>
                      <a:pt x="35924" y="27316"/>
                      <a:pt x="36071" y="27353"/>
                    </a:cubicBezTo>
                    <a:cubicBezTo>
                      <a:pt x="36439" y="27439"/>
                      <a:pt x="36671" y="27549"/>
                      <a:pt x="36806" y="27622"/>
                    </a:cubicBezTo>
                    <a:cubicBezTo>
                      <a:pt x="36781" y="27806"/>
                      <a:pt x="36696" y="28075"/>
                      <a:pt x="36634" y="28259"/>
                    </a:cubicBezTo>
                    <a:cubicBezTo>
                      <a:pt x="36610" y="28357"/>
                      <a:pt x="36573" y="28467"/>
                      <a:pt x="36549" y="28590"/>
                    </a:cubicBezTo>
                    <a:cubicBezTo>
                      <a:pt x="35533" y="32251"/>
                      <a:pt x="36230" y="36291"/>
                      <a:pt x="38373" y="39426"/>
                    </a:cubicBezTo>
                    <a:cubicBezTo>
                      <a:pt x="38410" y="39499"/>
                      <a:pt x="38459" y="39560"/>
                      <a:pt x="38520" y="39646"/>
                    </a:cubicBezTo>
                    <a:cubicBezTo>
                      <a:pt x="38630" y="39793"/>
                      <a:pt x="38765" y="39989"/>
                      <a:pt x="38875" y="40160"/>
                    </a:cubicBezTo>
                    <a:cubicBezTo>
                      <a:pt x="38814" y="40234"/>
                      <a:pt x="38740" y="40295"/>
                      <a:pt x="38679" y="40356"/>
                    </a:cubicBezTo>
                    <a:lnTo>
                      <a:pt x="38581" y="40454"/>
                    </a:lnTo>
                    <a:cubicBezTo>
                      <a:pt x="36414" y="42719"/>
                      <a:pt x="34859" y="45523"/>
                      <a:pt x="34124" y="48560"/>
                    </a:cubicBezTo>
                    <a:cubicBezTo>
                      <a:pt x="33965" y="49233"/>
                      <a:pt x="33818" y="50029"/>
                      <a:pt x="34002" y="50923"/>
                    </a:cubicBezTo>
                    <a:cubicBezTo>
                      <a:pt x="34247" y="52172"/>
                      <a:pt x="35067" y="53274"/>
                      <a:pt x="36426" y="54192"/>
                    </a:cubicBezTo>
                    <a:cubicBezTo>
                      <a:pt x="37222" y="54731"/>
                      <a:pt x="38826" y="55637"/>
                      <a:pt x="40675" y="55637"/>
                    </a:cubicBezTo>
                    <a:lnTo>
                      <a:pt x="40675" y="55637"/>
                    </a:lnTo>
                    <a:cubicBezTo>
                      <a:pt x="41532" y="55637"/>
                      <a:pt x="42352" y="55453"/>
                      <a:pt x="43087" y="55061"/>
                    </a:cubicBezTo>
                    <a:cubicBezTo>
                      <a:pt x="43577" y="54816"/>
                      <a:pt x="43969" y="54510"/>
                      <a:pt x="44275" y="54290"/>
                    </a:cubicBezTo>
                    <a:lnTo>
                      <a:pt x="44287" y="54265"/>
                    </a:lnTo>
                    <a:cubicBezTo>
                      <a:pt x="44409" y="54180"/>
                      <a:pt x="44532" y="54082"/>
                      <a:pt x="44630" y="54020"/>
                    </a:cubicBezTo>
                    <a:cubicBezTo>
                      <a:pt x="45132" y="53690"/>
                      <a:pt x="45879" y="53457"/>
                      <a:pt x="46650" y="53225"/>
                    </a:cubicBezTo>
                    <a:lnTo>
                      <a:pt x="53384" y="51204"/>
                    </a:lnTo>
                    <a:cubicBezTo>
                      <a:pt x="54388" y="50898"/>
                      <a:pt x="55356" y="50617"/>
                      <a:pt x="56213" y="50617"/>
                    </a:cubicBezTo>
                    <a:lnTo>
                      <a:pt x="56433" y="50617"/>
                    </a:lnTo>
                    <a:cubicBezTo>
                      <a:pt x="56641" y="50629"/>
                      <a:pt x="56898" y="50739"/>
                      <a:pt x="57204" y="50837"/>
                    </a:cubicBezTo>
                    <a:cubicBezTo>
                      <a:pt x="57670" y="51021"/>
                      <a:pt x="58221" y="51241"/>
                      <a:pt x="58906" y="51241"/>
                    </a:cubicBezTo>
                    <a:lnTo>
                      <a:pt x="58906" y="51241"/>
                    </a:lnTo>
                    <a:cubicBezTo>
                      <a:pt x="59433" y="51241"/>
                      <a:pt x="59923" y="51119"/>
                      <a:pt x="60363" y="50861"/>
                    </a:cubicBezTo>
                    <a:cubicBezTo>
                      <a:pt x="61575" y="50164"/>
                      <a:pt x="61918" y="48915"/>
                      <a:pt x="62102" y="47874"/>
                    </a:cubicBezTo>
                    <a:cubicBezTo>
                      <a:pt x="62335" y="46527"/>
                      <a:pt x="62567" y="45180"/>
                      <a:pt x="62775" y="43858"/>
                    </a:cubicBezTo>
                    <a:cubicBezTo>
                      <a:pt x="62886" y="43209"/>
                      <a:pt x="62996" y="42536"/>
                      <a:pt x="63106" y="41874"/>
                    </a:cubicBezTo>
                    <a:cubicBezTo>
                      <a:pt x="63412" y="40038"/>
                      <a:pt x="63718" y="38140"/>
                      <a:pt x="63926" y="36230"/>
                    </a:cubicBezTo>
                    <a:cubicBezTo>
                      <a:pt x="64232" y="33365"/>
                      <a:pt x="64306" y="30279"/>
                      <a:pt x="64171" y="26827"/>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 name="Google Shape;66;p5"/>
            <p:cNvGrpSpPr/>
            <p:nvPr/>
          </p:nvGrpSpPr>
          <p:grpSpPr>
            <a:xfrm>
              <a:off x="-2338325" y="2574912"/>
              <a:ext cx="3661651" cy="3205669"/>
              <a:chOff x="1057550" y="3474725"/>
              <a:chExt cx="1831100" cy="1603075"/>
            </a:xfrm>
          </p:grpSpPr>
          <p:sp>
            <p:nvSpPr>
              <p:cNvPr id="67" name="Google Shape;67;p5"/>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5"/>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5"/>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5"/>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5"/>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5"/>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5"/>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5"/>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5" name="Google Shape;75;p5"/>
          <p:cNvSpPr txBox="1">
            <a:spLocks noGrp="1"/>
          </p:cNvSpPr>
          <p:nvPr>
            <p:ph type="body" idx="1"/>
          </p:nvPr>
        </p:nvSpPr>
        <p:spPr>
          <a:xfrm>
            <a:off x="1764433" y="3684548"/>
            <a:ext cx="3511600" cy="14036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2133"/>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76" name="Google Shape;76;p5"/>
          <p:cNvSpPr txBox="1">
            <a:spLocks noGrp="1"/>
          </p:cNvSpPr>
          <p:nvPr>
            <p:ph type="body" idx="2"/>
          </p:nvPr>
        </p:nvSpPr>
        <p:spPr>
          <a:xfrm>
            <a:off x="6916133" y="3684548"/>
            <a:ext cx="3511600" cy="14036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2133"/>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77" name="Google Shape;77;p5"/>
          <p:cNvSpPr txBox="1">
            <a:spLocks noGrp="1"/>
          </p:cNvSpPr>
          <p:nvPr>
            <p:ph type="title"/>
          </p:nvPr>
        </p:nvSpPr>
        <p:spPr>
          <a:xfrm>
            <a:off x="1764433" y="3077348"/>
            <a:ext cx="3511600" cy="708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78" name="Google Shape;78;p5"/>
          <p:cNvSpPr txBox="1">
            <a:spLocks noGrp="1"/>
          </p:cNvSpPr>
          <p:nvPr>
            <p:ph type="title" idx="3"/>
          </p:nvPr>
        </p:nvSpPr>
        <p:spPr>
          <a:xfrm>
            <a:off x="6916133" y="3077348"/>
            <a:ext cx="3511600" cy="708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79" name="Google Shape;79;p5"/>
          <p:cNvSpPr txBox="1">
            <a:spLocks noGrp="1"/>
          </p:cNvSpPr>
          <p:nvPr>
            <p:ph type="title" idx="4"/>
          </p:nvPr>
        </p:nvSpPr>
        <p:spPr>
          <a:xfrm>
            <a:off x="951000" y="521633"/>
            <a:ext cx="10290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2087054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42"/>
        <p:cNvGrpSpPr/>
        <p:nvPr/>
      </p:nvGrpSpPr>
      <p:grpSpPr>
        <a:xfrm>
          <a:off x="0" y="0"/>
          <a:ext cx="0" cy="0"/>
          <a:chOff x="0" y="0"/>
          <a:chExt cx="0" cy="0"/>
        </a:xfrm>
      </p:grpSpPr>
      <p:sp>
        <p:nvSpPr>
          <p:cNvPr id="43" name="Google Shape;43;p9"/>
          <p:cNvSpPr txBox="1">
            <a:spLocks noGrp="1"/>
          </p:cNvSpPr>
          <p:nvPr>
            <p:ph type="body" idx="1"/>
          </p:nvPr>
        </p:nvSpPr>
        <p:spPr>
          <a:xfrm>
            <a:off x="2123133" y="4853700"/>
            <a:ext cx="8750000" cy="692800"/>
          </a:xfrm>
          <a:prstGeom prst="rect">
            <a:avLst/>
          </a:prstGeom>
        </p:spPr>
        <p:txBody>
          <a:bodyPr spcFirstLastPara="1" wrap="square" lIns="91425" tIns="91425" rIns="91425" bIns="91425" anchor="t" anchorCtr="0">
            <a:noAutofit/>
          </a:bodyPr>
          <a:lstStyle>
            <a:lvl1pPr marL="609570" lvl="0" indent="-304784">
              <a:spcBef>
                <a:spcPts val="480"/>
              </a:spcBef>
              <a:spcAft>
                <a:spcPts val="0"/>
              </a:spcAft>
              <a:buClr>
                <a:srgbClr val="666666"/>
              </a:buClr>
              <a:buSzPts val="1600"/>
              <a:buNone/>
              <a:defRPr sz="2133" i="1">
                <a:solidFill>
                  <a:srgbClr val="666666"/>
                </a:solidFill>
              </a:defRPr>
            </a:lvl1pPr>
          </a:lstStyle>
          <a:p>
            <a:endParaRPr/>
          </a:p>
        </p:txBody>
      </p:sp>
      <p:sp>
        <p:nvSpPr>
          <p:cNvPr id="44" name="Google Shape;44;p9"/>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45" name="Google Shape;45;p9"/>
          <p:cNvCxnSpPr/>
          <p:nvPr/>
        </p:nvCxnSpPr>
        <p:spPr>
          <a:xfrm>
            <a:off x="2275933" y="4857500"/>
            <a:ext cx="84284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9854743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50"/>
        <p:cNvGrpSpPr/>
        <p:nvPr/>
      </p:nvGrpSpPr>
      <p:grpSpPr>
        <a:xfrm>
          <a:off x="0" y="0"/>
          <a:ext cx="0" cy="0"/>
          <a:chOff x="0" y="0"/>
          <a:chExt cx="0" cy="0"/>
        </a:xfrm>
      </p:grpSpPr>
      <p:sp>
        <p:nvSpPr>
          <p:cNvPr id="51" name="Google Shape;51;p11"/>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646988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rot="-10664892">
            <a:off x="-256113" y="-219003"/>
            <a:ext cx="12740319" cy="7148876"/>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txBox="1">
            <a:spLocks noGrp="1"/>
          </p:cNvSpPr>
          <p:nvPr>
            <p:ph type="ctrTitle"/>
          </p:nvPr>
        </p:nvSpPr>
        <p:spPr>
          <a:xfrm>
            <a:off x="1650999" y="1344717"/>
            <a:ext cx="8890000" cy="2736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100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2" name="Google Shape;12;p2"/>
          <p:cNvSpPr txBox="1">
            <a:spLocks noGrp="1"/>
          </p:cNvSpPr>
          <p:nvPr>
            <p:ph type="subTitle" idx="1"/>
          </p:nvPr>
        </p:nvSpPr>
        <p:spPr>
          <a:xfrm>
            <a:off x="4267200" y="4319667"/>
            <a:ext cx="3657600" cy="1193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9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5074067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2135200" y="3247533"/>
            <a:ext cx="7921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3"/>
              </a:buClr>
              <a:buSzPts val="3600"/>
              <a:buNone/>
              <a:defRPr sz="6000">
                <a:solidFill>
                  <a:schemeClr val="accent3"/>
                </a:solidFill>
              </a:defRPr>
            </a:lvl1pPr>
            <a:lvl2pPr lvl="1" algn="ctr">
              <a:spcBef>
                <a:spcPts val="0"/>
              </a:spcBef>
              <a:spcAft>
                <a:spcPts val="0"/>
              </a:spcAft>
              <a:buClr>
                <a:schemeClr val="accent3"/>
              </a:buClr>
              <a:buSzPts val="3600"/>
              <a:buNone/>
              <a:defRPr sz="4800">
                <a:solidFill>
                  <a:schemeClr val="accent3"/>
                </a:solidFill>
              </a:defRPr>
            </a:lvl2pPr>
            <a:lvl3pPr lvl="2" algn="ctr">
              <a:spcBef>
                <a:spcPts val="0"/>
              </a:spcBef>
              <a:spcAft>
                <a:spcPts val="0"/>
              </a:spcAft>
              <a:buClr>
                <a:schemeClr val="accent3"/>
              </a:buClr>
              <a:buSzPts val="3600"/>
              <a:buNone/>
              <a:defRPr sz="4800">
                <a:solidFill>
                  <a:schemeClr val="accent3"/>
                </a:solidFill>
              </a:defRPr>
            </a:lvl3pPr>
            <a:lvl4pPr lvl="3" algn="ctr">
              <a:spcBef>
                <a:spcPts val="0"/>
              </a:spcBef>
              <a:spcAft>
                <a:spcPts val="0"/>
              </a:spcAft>
              <a:buClr>
                <a:schemeClr val="accent3"/>
              </a:buClr>
              <a:buSzPts val="3600"/>
              <a:buNone/>
              <a:defRPr sz="4800">
                <a:solidFill>
                  <a:schemeClr val="accent3"/>
                </a:solidFill>
              </a:defRPr>
            </a:lvl4pPr>
            <a:lvl5pPr lvl="4" algn="ctr">
              <a:spcBef>
                <a:spcPts val="0"/>
              </a:spcBef>
              <a:spcAft>
                <a:spcPts val="0"/>
              </a:spcAft>
              <a:buClr>
                <a:schemeClr val="accent3"/>
              </a:buClr>
              <a:buSzPts val="3600"/>
              <a:buNone/>
              <a:defRPr sz="4800">
                <a:solidFill>
                  <a:schemeClr val="accent3"/>
                </a:solidFill>
              </a:defRPr>
            </a:lvl5pPr>
            <a:lvl6pPr lvl="5" algn="ctr">
              <a:spcBef>
                <a:spcPts val="0"/>
              </a:spcBef>
              <a:spcAft>
                <a:spcPts val="0"/>
              </a:spcAft>
              <a:buClr>
                <a:schemeClr val="accent3"/>
              </a:buClr>
              <a:buSzPts val="3600"/>
              <a:buNone/>
              <a:defRPr sz="4800">
                <a:solidFill>
                  <a:schemeClr val="accent3"/>
                </a:solidFill>
              </a:defRPr>
            </a:lvl6pPr>
            <a:lvl7pPr lvl="6" algn="ctr">
              <a:spcBef>
                <a:spcPts val="0"/>
              </a:spcBef>
              <a:spcAft>
                <a:spcPts val="0"/>
              </a:spcAft>
              <a:buClr>
                <a:schemeClr val="accent3"/>
              </a:buClr>
              <a:buSzPts val="3600"/>
              <a:buNone/>
              <a:defRPr sz="4800">
                <a:solidFill>
                  <a:schemeClr val="accent3"/>
                </a:solidFill>
              </a:defRPr>
            </a:lvl7pPr>
            <a:lvl8pPr lvl="7" algn="ctr">
              <a:spcBef>
                <a:spcPts val="0"/>
              </a:spcBef>
              <a:spcAft>
                <a:spcPts val="0"/>
              </a:spcAft>
              <a:buClr>
                <a:schemeClr val="accent3"/>
              </a:buClr>
              <a:buSzPts val="3600"/>
              <a:buNone/>
              <a:defRPr sz="4800">
                <a:solidFill>
                  <a:schemeClr val="accent3"/>
                </a:solidFill>
              </a:defRPr>
            </a:lvl8pPr>
            <a:lvl9pPr lvl="8" algn="ctr">
              <a:spcBef>
                <a:spcPts val="0"/>
              </a:spcBef>
              <a:spcAft>
                <a:spcPts val="0"/>
              </a:spcAft>
              <a:buClr>
                <a:schemeClr val="accent3"/>
              </a:buClr>
              <a:buSzPts val="3600"/>
              <a:buNone/>
              <a:defRPr sz="4800">
                <a:solidFill>
                  <a:schemeClr val="accent3"/>
                </a:solidFill>
              </a:defRPr>
            </a:lvl9pPr>
          </a:lstStyle>
          <a:p>
            <a:endParaRPr/>
          </a:p>
        </p:txBody>
      </p:sp>
      <p:sp>
        <p:nvSpPr>
          <p:cNvPr id="15" name="Google Shape;15;p3"/>
          <p:cNvSpPr txBox="1">
            <a:spLocks noGrp="1"/>
          </p:cNvSpPr>
          <p:nvPr>
            <p:ph type="subTitle" idx="1"/>
          </p:nvPr>
        </p:nvSpPr>
        <p:spPr>
          <a:xfrm>
            <a:off x="3175200" y="4211333"/>
            <a:ext cx="5841600" cy="5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16" name="Google Shape;16;p3"/>
          <p:cNvSpPr txBox="1">
            <a:spLocks noGrp="1"/>
          </p:cNvSpPr>
          <p:nvPr>
            <p:ph type="title" idx="2" hasCustomPrompt="1"/>
          </p:nvPr>
        </p:nvSpPr>
        <p:spPr>
          <a:xfrm>
            <a:off x="5243600" y="2061033"/>
            <a:ext cx="1704800" cy="102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Tree>
    <p:extLst>
      <p:ext uri="{BB962C8B-B14F-4D97-AF65-F5344CB8AC3E}">
        <p14:creationId xmlns:p14="http://schemas.microsoft.com/office/powerpoint/2010/main" val="31591298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lgn="ctr">
              <a:spcBef>
                <a:spcPts val="0"/>
              </a:spcBef>
              <a:spcAft>
                <a:spcPts val="0"/>
              </a:spcAft>
              <a:buSzPts val="3500"/>
              <a:buNone/>
              <a:defRPr/>
            </a:lvl2pPr>
            <a:lvl3pPr lvl="2" algn="ctr">
              <a:spcBef>
                <a:spcPts val="0"/>
              </a:spcBef>
              <a:spcAft>
                <a:spcPts val="0"/>
              </a:spcAft>
              <a:buSzPts val="3500"/>
              <a:buNone/>
              <a:defRPr/>
            </a:lvl3pPr>
            <a:lvl4pPr lvl="3" algn="ctr">
              <a:spcBef>
                <a:spcPts val="0"/>
              </a:spcBef>
              <a:spcAft>
                <a:spcPts val="0"/>
              </a:spcAft>
              <a:buSzPts val="3500"/>
              <a:buNone/>
              <a:defRPr/>
            </a:lvl4pPr>
            <a:lvl5pPr lvl="4" algn="ctr">
              <a:spcBef>
                <a:spcPts val="0"/>
              </a:spcBef>
              <a:spcAft>
                <a:spcPts val="0"/>
              </a:spcAft>
              <a:buSzPts val="3500"/>
              <a:buNone/>
              <a:defRPr/>
            </a:lvl5pPr>
            <a:lvl6pPr lvl="5" algn="ctr">
              <a:spcBef>
                <a:spcPts val="0"/>
              </a:spcBef>
              <a:spcAft>
                <a:spcPts val="0"/>
              </a:spcAft>
              <a:buSzPts val="3500"/>
              <a:buNone/>
              <a:defRPr/>
            </a:lvl6pPr>
            <a:lvl7pPr lvl="6" algn="ctr">
              <a:spcBef>
                <a:spcPts val="0"/>
              </a:spcBef>
              <a:spcAft>
                <a:spcPts val="0"/>
              </a:spcAft>
              <a:buSzPts val="3500"/>
              <a:buNone/>
              <a:defRPr/>
            </a:lvl7pPr>
            <a:lvl8pPr lvl="7" algn="ctr">
              <a:spcBef>
                <a:spcPts val="0"/>
              </a:spcBef>
              <a:spcAft>
                <a:spcPts val="0"/>
              </a:spcAft>
              <a:buSzPts val="3500"/>
              <a:buNone/>
              <a:defRPr/>
            </a:lvl8pPr>
            <a:lvl9pPr lvl="8" algn="ctr">
              <a:spcBef>
                <a:spcPts val="0"/>
              </a:spcBef>
              <a:spcAft>
                <a:spcPts val="0"/>
              </a:spcAft>
              <a:buSzPts val="3500"/>
              <a:buNone/>
              <a:defRPr/>
            </a:lvl9pPr>
          </a:lstStyle>
          <a:p>
            <a:endParaRPr/>
          </a:p>
        </p:txBody>
      </p:sp>
      <p:sp>
        <p:nvSpPr>
          <p:cNvPr id="19" name="Google Shape;19;p4"/>
          <p:cNvSpPr txBox="1">
            <a:spLocks noGrp="1"/>
          </p:cNvSpPr>
          <p:nvPr>
            <p:ph type="body" idx="1"/>
          </p:nvPr>
        </p:nvSpPr>
        <p:spPr>
          <a:xfrm>
            <a:off x="1328300" y="1714500"/>
            <a:ext cx="9535200" cy="4423200"/>
          </a:xfrm>
          <a:prstGeom prst="rect">
            <a:avLst/>
          </a:prstGeom>
        </p:spPr>
        <p:txBody>
          <a:bodyPr spcFirstLastPara="1" wrap="square" lIns="91425" tIns="91425" rIns="91425" bIns="91425" anchor="ctr" anchorCtr="0">
            <a:noAutofit/>
          </a:bodyPr>
          <a:lstStyle>
            <a:lvl1pPr marL="609585" lvl="0" indent="-406390">
              <a:spcBef>
                <a:spcPts val="0"/>
              </a:spcBef>
              <a:spcAft>
                <a:spcPts val="0"/>
              </a:spcAft>
              <a:buSzPts val="1200"/>
              <a:buAutoNum type="arabicPeriod"/>
              <a:defRPr sz="1733"/>
            </a:lvl1pPr>
            <a:lvl2pPr marL="1219170" lvl="1" indent="-423323">
              <a:spcBef>
                <a:spcPts val="2133"/>
              </a:spcBef>
              <a:spcAft>
                <a:spcPts val="0"/>
              </a:spcAft>
              <a:buSzPts val="1400"/>
              <a:buAutoNum type="alphaLcPeriod"/>
              <a:defRPr/>
            </a:lvl2pPr>
            <a:lvl3pPr marL="1828754" lvl="2" indent="-423323">
              <a:spcBef>
                <a:spcPts val="2133"/>
              </a:spcBef>
              <a:spcAft>
                <a:spcPts val="0"/>
              </a:spcAft>
              <a:buSzPts val="1400"/>
              <a:buAutoNum type="romanLcPeriod"/>
              <a:defRPr/>
            </a:lvl3pPr>
            <a:lvl4pPr marL="2438339" lvl="3" indent="-423323">
              <a:spcBef>
                <a:spcPts val="2133"/>
              </a:spcBef>
              <a:spcAft>
                <a:spcPts val="0"/>
              </a:spcAft>
              <a:buSzPts val="1400"/>
              <a:buAutoNum type="arabicPeriod"/>
              <a:defRPr/>
            </a:lvl4pPr>
            <a:lvl5pPr marL="3047924" lvl="4" indent="-423323">
              <a:spcBef>
                <a:spcPts val="2133"/>
              </a:spcBef>
              <a:spcAft>
                <a:spcPts val="0"/>
              </a:spcAft>
              <a:buSzPts val="1400"/>
              <a:buAutoNum type="alphaLcPeriod"/>
              <a:defRPr/>
            </a:lvl5pPr>
            <a:lvl6pPr marL="3657509" lvl="5" indent="-423323">
              <a:spcBef>
                <a:spcPts val="2133"/>
              </a:spcBef>
              <a:spcAft>
                <a:spcPts val="0"/>
              </a:spcAft>
              <a:buSzPts val="1400"/>
              <a:buAutoNum type="romanLcPeriod"/>
              <a:defRPr/>
            </a:lvl6pPr>
            <a:lvl7pPr marL="4267093" lvl="6" indent="-423323">
              <a:spcBef>
                <a:spcPts val="2133"/>
              </a:spcBef>
              <a:spcAft>
                <a:spcPts val="0"/>
              </a:spcAft>
              <a:buSzPts val="1400"/>
              <a:buAutoNum type="arabicPeriod"/>
              <a:defRPr/>
            </a:lvl7pPr>
            <a:lvl8pPr marL="4876678" lvl="7" indent="-423323">
              <a:spcBef>
                <a:spcPts val="2133"/>
              </a:spcBef>
              <a:spcAft>
                <a:spcPts val="0"/>
              </a:spcAft>
              <a:buSzPts val="1400"/>
              <a:buAutoNum type="alphaLcPeriod"/>
              <a:defRPr/>
            </a:lvl8pPr>
            <a:lvl9pPr marL="5486263" lvl="8" indent="-423323">
              <a:spcBef>
                <a:spcPts val="2133"/>
              </a:spcBef>
              <a:spcAft>
                <a:spcPts val="2133"/>
              </a:spcAft>
              <a:buSzPts val="1400"/>
              <a:buAutoNum type="romanLcPeriod"/>
              <a:defRPr/>
            </a:lvl9pPr>
          </a:lstStyle>
          <a:p>
            <a:endParaRPr/>
          </a:p>
        </p:txBody>
      </p:sp>
    </p:spTree>
    <p:extLst>
      <p:ext uri="{BB962C8B-B14F-4D97-AF65-F5344CB8AC3E}">
        <p14:creationId xmlns:p14="http://schemas.microsoft.com/office/powerpoint/2010/main" val="522654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960133" y="593367"/>
            <a:ext cx="102720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 name="Google Shape;22;p5"/>
          <p:cNvSpPr txBox="1">
            <a:spLocks noGrp="1"/>
          </p:cNvSpPr>
          <p:nvPr>
            <p:ph type="subTitle" idx="1"/>
          </p:nvPr>
        </p:nvSpPr>
        <p:spPr>
          <a:xfrm>
            <a:off x="1328300" y="2837167"/>
            <a:ext cx="44444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23" name="Google Shape;23;p5"/>
          <p:cNvSpPr txBox="1">
            <a:spLocks noGrp="1"/>
          </p:cNvSpPr>
          <p:nvPr>
            <p:ph type="subTitle" idx="2"/>
          </p:nvPr>
        </p:nvSpPr>
        <p:spPr>
          <a:xfrm>
            <a:off x="1328300" y="3775800"/>
            <a:ext cx="44444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24" name="Google Shape;24;p5"/>
          <p:cNvSpPr txBox="1">
            <a:spLocks noGrp="1"/>
          </p:cNvSpPr>
          <p:nvPr>
            <p:ph type="subTitle" idx="3"/>
          </p:nvPr>
        </p:nvSpPr>
        <p:spPr>
          <a:xfrm>
            <a:off x="6316864" y="2837167"/>
            <a:ext cx="44444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25" name="Google Shape;25;p5"/>
          <p:cNvSpPr txBox="1">
            <a:spLocks noGrp="1"/>
          </p:cNvSpPr>
          <p:nvPr>
            <p:ph type="subTitle" idx="4"/>
          </p:nvPr>
        </p:nvSpPr>
        <p:spPr>
          <a:xfrm>
            <a:off x="6316864" y="3775800"/>
            <a:ext cx="44444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8323106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960200" y="593367"/>
            <a:ext cx="102716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6261410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0" name="Google Shape;30;p7"/>
          <p:cNvSpPr txBox="1">
            <a:spLocks noGrp="1"/>
          </p:cNvSpPr>
          <p:nvPr>
            <p:ph type="body" idx="1"/>
          </p:nvPr>
        </p:nvSpPr>
        <p:spPr>
          <a:xfrm>
            <a:off x="1328300" y="1983133"/>
            <a:ext cx="4285200" cy="3708000"/>
          </a:xfrm>
          <a:prstGeom prst="rect">
            <a:avLst/>
          </a:prstGeom>
        </p:spPr>
        <p:txBody>
          <a:bodyPr spcFirstLastPara="1" wrap="square" lIns="91425" tIns="91425" rIns="91425" bIns="91425" anchor="ctr" anchorCtr="0">
            <a:noAutofit/>
          </a:bodyPr>
          <a:lstStyle>
            <a:lvl1pPr marL="609585" lvl="0" indent="-423323" rtl="0">
              <a:spcBef>
                <a:spcPts val="0"/>
              </a:spcBef>
              <a:spcAft>
                <a:spcPts val="0"/>
              </a:spcAft>
              <a:buClr>
                <a:schemeClr val="accent3"/>
              </a:buClr>
              <a:buSzPts val="1400"/>
              <a:buChar char="●"/>
              <a:defRPr sz="2133"/>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369893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1850800" y="1516600"/>
            <a:ext cx="8490400" cy="3824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3"/>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20068531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3"/>
        <p:cNvGrpSpPr/>
        <p:nvPr/>
      </p:nvGrpSpPr>
      <p:grpSpPr>
        <a:xfrm>
          <a:off x="0" y="0"/>
          <a:ext cx="0" cy="0"/>
          <a:chOff x="0" y="0"/>
          <a:chExt cx="0" cy="0"/>
        </a:xfrm>
      </p:grpSpPr>
      <p:sp>
        <p:nvSpPr>
          <p:cNvPr id="34" name="Google Shape;34;p9"/>
          <p:cNvSpPr txBox="1">
            <a:spLocks noGrp="1"/>
          </p:cNvSpPr>
          <p:nvPr>
            <p:ph type="title"/>
          </p:nvPr>
        </p:nvSpPr>
        <p:spPr>
          <a:xfrm>
            <a:off x="1323500" y="1741300"/>
            <a:ext cx="3934400" cy="1407600"/>
          </a:xfrm>
          <a:prstGeom prst="rect">
            <a:avLst/>
          </a:prstGeom>
        </p:spPr>
        <p:txBody>
          <a:bodyPr spcFirstLastPara="1" wrap="square" lIns="91425" tIns="91425" rIns="91425" bIns="91425" anchor="b" anchorCtr="0">
            <a:noAutofit/>
          </a:bodyPr>
          <a:lstStyle>
            <a:lvl1pPr lvl="0">
              <a:spcBef>
                <a:spcPts val="0"/>
              </a:spcBef>
              <a:spcAft>
                <a:spcPts val="0"/>
              </a:spcAft>
              <a:buSzPts val="7000"/>
              <a:buNone/>
              <a:defRPr sz="9333"/>
            </a:lvl1pPr>
            <a:lvl2pPr lvl="1" algn="ctr">
              <a:spcBef>
                <a:spcPts val="0"/>
              </a:spcBef>
              <a:spcAft>
                <a:spcPts val="0"/>
              </a:spcAft>
              <a:buSzPts val="7000"/>
              <a:buNone/>
              <a:defRPr sz="9333"/>
            </a:lvl2pPr>
            <a:lvl3pPr lvl="2" algn="ctr">
              <a:spcBef>
                <a:spcPts val="0"/>
              </a:spcBef>
              <a:spcAft>
                <a:spcPts val="0"/>
              </a:spcAft>
              <a:buSzPts val="7000"/>
              <a:buNone/>
              <a:defRPr sz="9333"/>
            </a:lvl3pPr>
            <a:lvl4pPr lvl="3" algn="ctr">
              <a:spcBef>
                <a:spcPts val="0"/>
              </a:spcBef>
              <a:spcAft>
                <a:spcPts val="0"/>
              </a:spcAft>
              <a:buSzPts val="7000"/>
              <a:buNone/>
              <a:defRPr sz="9333"/>
            </a:lvl4pPr>
            <a:lvl5pPr lvl="4" algn="ctr">
              <a:spcBef>
                <a:spcPts val="0"/>
              </a:spcBef>
              <a:spcAft>
                <a:spcPts val="0"/>
              </a:spcAft>
              <a:buSzPts val="7000"/>
              <a:buNone/>
              <a:defRPr sz="9333"/>
            </a:lvl5pPr>
            <a:lvl6pPr lvl="5" algn="ctr">
              <a:spcBef>
                <a:spcPts val="0"/>
              </a:spcBef>
              <a:spcAft>
                <a:spcPts val="0"/>
              </a:spcAft>
              <a:buSzPts val="7000"/>
              <a:buNone/>
              <a:defRPr sz="9333"/>
            </a:lvl6pPr>
            <a:lvl7pPr lvl="6" algn="ctr">
              <a:spcBef>
                <a:spcPts val="0"/>
              </a:spcBef>
              <a:spcAft>
                <a:spcPts val="0"/>
              </a:spcAft>
              <a:buSzPts val="7000"/>
              <a:buNone/>
              <a:defRPr sz="9333"/>
            </a:lvl7pPr>
            <a:lvl8pPr lvl="7" algn="ctr">
              <a:spcBef>
                <a:spcPts val="0"/>
              </a:spcBef>
              <a:spcAft>
                <a:spcPts val="0"/>
              </a:spcAft>
              <a:buSzPts val="7000"/>
              <a:buNone/>
              <a:defRPr sz="9333"/>
            </a:lvl8pPr>
            <a:lvl9pPr lvl="8" algn="ctr">
              <a:spcBef>
                <a:spcPts val="0"/>
              </a:spcBef>
              <a:spcAft>
                <a:spcPts val="0"/>
              </a:spcAft>
              <a:buSzPts val="7000"/>
              <a:buNone/>
              <a:defRPr sz="9333"/>
            </a:lvl9pPr>
          </a:lstStyle>
          <a:p>
            <a:endParaRPr/>
          </a:p>
        </p:txBody>
      </p:sp>
      <p:sp>
        <p:nvSpPr>
          <p:cNvPr id="35" name="Google Shape;35;p9"/>
          <p:cNvSpPr txBox="1">
            <a:spLocks noGrp="1"/>
          </p:cNvSpPr>
          <p:nvPr>
            <p:ph type="subTitle" idx="1"/>
          </p:nvPr>
        </p:nvSpPr>
        <p:spPr>
          <a:xfrm>
            <a:off x="1323500" y="3265900"/>
            <a:ext cx="3934400" cy="1850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667"/>
            </a:lvl1pPr>
            <a:lvl2pPr lvl="1" algn="ctr">
              <a:lnSpc>
                <a:spcPct val="100000"/>
              </a:lnSpc>
              <a:spcBef>
                <a:spcPts val="0"/>
              </a:spcBef>
              <a:spcAft>
                <a:spcPts val="0"/>
              </a:spcAft>
              <a:buSzPts val="2000"/>
              <a:buNone/>
              <a:defRPr sz="2667"/>
            </a:lvl2pPr>
            <a:lvl3pPr lvl="2" algn="ctr">
              <a:lnSpc>
                <a:spcPct val="100000"/>
              </a:lnSpc>
              <a:spcBef>
                <a:spcPts val="0"/>
              </a:spcBef>
              <a:spcAft>
                <a:spcPts val="0"/>
              </a:spcAft>
              <a:buSzPts val="2000"/>
              <a:buNone/>
              <a:defRPr sz="2667"/>
            </a:lvl3pPr>
            <a:lvl4pPr lvl="3" algn="ctr">
              <a:lnSpc>
                <a:spcPct val="100000"/>
              </a:lnSpc>
              <a:spcBef>
                <a:spcPts val="0"/>
              </a:spcBef>
              <a:spcAft>
                <a:spcPts val="0"/>
              </a:spcAft>
              <a:buSzPts val="2000"/>
              <a:buNone/>
              <a:defRPr sz="2667"/>
            </a:lvl4pPr>
            <a:lvl5pPr lvl="4" algn="ctr">
              <a:lnSpc>
                <a:spcPct val="100000"/>
              </a:lnSpc>
              <a:spcBef>
                <a:spcPts val="0"/>
              </a:spcBef>
              <a:spcAft>
                <a:spcPts val="0"/>
              </a:spcAft>
              <a:buSzPts val="2000"/>
              <a:buNone/>
              <a:defRPr sz="2667"/>
            </a:lvl5pPr>
            <a:lvl6pPr lvl="5" algn="ctr">
              <a:lnSpc>
                <a:spcPct val="100000"/>
              </a:lnSpc>
              <a:spcBef>
                <a:spcPts val="0"/>
              </a:spcBef>
              <a:spcAft>
                <a:spcPts val="0"/>
              </a:spcAft>
              <a:buSzPts val="2000"/>
              <a:buNone/>
              <a:defRPr sz="2667"/>
            </a:lvl6pPr>
            <a:lvl7pPr lvl="6" algn="ctr">
              <a:lnSpc>
                <a:spcPct val="100000"/>
              </a:lnSpc>
              <a:spcBef>
                <a:spcPts val="0"/>
              </a:spcBef>
              <a:spcAft>
                <a:spcPts val="0"/>
              </a:spcAft>
              <a:buSzPts val="2000"/>
              <a:buNone/>
              <a:defRPr sz="2667"/>
            </a:lvl7pPr>
            <a:lvl8pPr lvl="7" algn="ctr">
              <a:lnSpc>
                <a:spcPct val="100000"/>
              </a:lnSpc>
              <a:spcBef>
                <a:spcPts val="0"/>
              </a:spcBef>
              <a:spcAft>
                <a:spcPts val="0"/>
              </a:spcAft>
              <a:buSzPts val="2000"/>
              <a:buNone/>
              <a:defRPr sz="2667"/>
            </a:lvl8pPr>
            <a:lvl9pPr lvl="8" algn="ctr">
              <a:lnSpc>
                <a:spcPct val="100000"/>
              </a:lnSpc>
              <a:spcBef>
                <a:spcPts val="0"/>
              </a:spcBef>
              <a:spcAft>
                <a:spcPts val="0"/>
              </a:spcAft>
              <a:buSzPts val="2000"/>
              <a:buNone/>
              <a:defRPr sz="2667"/>
            </a:lvl9pPr>
          </a:lstStyle>
          <a:p>
            <a:endParaRPr/>
          </a:p>
        </p:txBody>
      </p:sp>
    </p:spTree>
    <p:extLst>
      <p:ext uri="{BB962C8B-B14F-4D97-AF65-F5344CB8AC3E}">
        <p14:creationId xmlns:p14="http://schemas.microsoft.com/office/powerpoint/2010/main" val="1913668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0"/>
        <p:cNvGrpSpPr/>
        <p:nvPr/>
      </p:nvGrpSpPr>
      <p:grpSpPr>
        <a:xfrm>
          <a:off x="0" y="0"/>
          <a:ext cx="0" cy="0"/>
          <a:chOff x="0" y="0"/>
          <a:chExt cx="0" cy="0"/>
        </a:xfrm>
      </p:grpSpPr>
      <p:sp>
        <p:nvSpPr>
          <p:cNvPr id="111" name="Google Shape;111;p7"/>
          <p:cNvSpPr txBox="1">
            <a:spLocks noGrp="1"/>
          </p:cNvSpPr>
          <p:nvPr>
            <p:ph type="title"/>
          </p:nvPr>
        </p:nvSpPr>
        <p:spPr>
          <a:xfrm>
            <a:off x="2357000" y="427433"/>
            <a:ext cx="7478000" cy="15180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solidFill>
                  <a:schemeClr val="accent6"/>
                </a:solidFill>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12" name="Google Shape;112;p7"/>
          <p:cNvSpPr txBox="1">
            <a:spLocks noGrp="1"/>
          </p:cNvSpPr>
          <p:nvPr>
            <p:ph type="body" idx="1"/>
          </p:nvPr>
        </p:nvSpPr>
        <p:spPr>
          <a:xfrm>
            <a:off x="1690633" y="2434045"/>
            <a:ext cx="6530000" cy="3067200"/>
          </a:xfrm>
          <a:prstGeom prst="rect">
            <a:avLst/>
          </a:prstGeom>
        </p:spPr>
        <p:txBody>
          <a:bodyPr spcFirstLastPara="1" wrap="square" lIns="91425" tIns="91425" rIns="91425" bIns="91425" anchor="t" anchorCtr="0">
            <a:noAutofit/>
          </a:bodyPr>
          <a:lstStyle>
            <a:lvl1pPr marL="609585" lvl="0" indent="-406390">
              <a:lnSpc>
                <a:spcPct val="115000"/>
              </a:lnSpc>
              <a:spcBef>
                <a:spcPts val="0"/>
              </a:spcBef>
              <a:spcAft>
                <a:spcPts val="0"/>
              </a:spcAft>
              <a:buClr>
                <a:schemeClr val="accent6"/>
              </a:buClr>
              <a:buSzPts val="1200"/>
              <a:buChar char="■"/>
              <a:defRPr sz="2133"/>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13" name="Google Shape;113;p7"/>
          <p:cNvGrpSpPr/>
          <p:nvPr/>
        </p:nvGrpSpPr>
        <p:grpSpPr>
          <a:xfrm>
            <a:off x="-3772919" y="-709748"/>
            <a:ext cx="19916527" cy="10232936"/>
            <a:chOff x="-2829690" y="-532311"/>
            <a:chExt cx="14937395" cy="7674702"/>
          </a:xfrm>
        </p:grpSpPr>
        <p:grpSp>
          <p:nvGrpSpPr>
            <p:cNvPr id="114" name="Google Shape;114;p7"/>
            <p:cNvGrpSpPr/>
            <p:nvPr/>
          </p:nvGrpSpPr>
          <p:grpSpPr>
            <a:xfrm>
              <a:off x="-2829690" y="-532311"/>
              <a:ext cx="14937395" cy="7674702"/>
              <a:chOff x="-2829690" y="-532311"/>
              <a:chExt cx="14937395" cy="7674702"/>
            </a:xfrm>
          </p:grpSpPr>
          <p:grpSp>
            <p:nvGrpSpPr>
              <p:cNvPr id="115" name="Google Shape;115;p7"/>
              <p:cNvGrpSpPr/>
              <p:nvPr/>
            </p:nvGrpSpPr>
            <p:grpSpPr>
              <a:xfrm>
                <a:off x="-2829690" y="2718224"/>
                <a:ext cx="4018183" cy="4424167"/>
                <a:chOff x="-1890669" y="-592228"/>
                <a:chExt cx="3608930" cy="3973565"/>
              </a:xfrm>
            </p:grpSpPr>
            <p:grpSp>
              <p:nvGrpSpPr>
                <p:cNvPr id="116" name="Google Shape;116;p7"/>
                <p:cNvGrpSpPr/>
                <p:nvPr/>
              </p:nvGrpSpPr>
              <p:grpSpPr>
                <a:xfrm>
                  <a:off x="-1890669" y="-592228"/>
                  <a:ext cx="3608930" cy="3973565"/>
                  <a:chOff x="262575" y="279375"/>
                  <a:chExt cx="1205750" cy="1327575"/>
                </a:xfrm>
              </p:grpSpPr>
              <p:sp>
                <p:nvSpPr>
                  <p:cNvPr id="117" name="Google Shape;117;p7"/>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7"/>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7"/>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7"/>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123" name="Google Shape;123;p7"/>
              <p:cNvSpPr/>
              <p:nvPr/>
            </p:nvSpPr>
            <p:spPr>
              <a:xfrm rot="503819">
                <a:off x="6748693" y="-156408"/>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4" name="Google Shape;124;p7"/>
              <p:cNvGrpSpPr/>
              <p:nvPr/>
            </p:nvGrpSpPr>
            <p:grpSpPr>
              <a:xfrm>
                <a:off x="6744875" y="2031607"/>
                <a:ext cx="3661651" cy="3748974"/>
                <a:chOff x="6744875" y="2031607"/>
                <a:chExt cx="3661651" cy="3748974"/>
              </a:xfrm>
            </p:grpSpPr>
            <p:grpSp>
              <p:nvGrpSpPr>
                <p:cNvPr id="125" name="Google Shape;125;p7"/>
                <p:cNvGrpSpPr/>
                <p:nvPr/>
              </p:nvGrpSpPr>
              <p:grpSpPr>
                <a:xfrm>
                  <a:off x="7179211" y="4303269"/>
                  <a:ext cx="379812" cy="699459"/>
                  <a:chOff x="5887475" y="4238125"/>
                  <a:chExt cx="87275" cy="160725"/>
                </a:xfrm>
              </p:grpSpPr>
              <p:sp>
                <p:nvSpPr>
                  <p:cNvPr id="126" name="Google Shape;126;p7"/>
                  <p:cNvSpPr/>
                  <p:nvPr/>
                </p:nvSpPr>
                <p:spPr>
                  <a:xfrm>
                    <a:off x="5933700" y="4289550"/>
                    <a:ext cx="31250" cy="23000"/>
                  </a:xfrm>
                  <a:custGeom>
                    <a:avLst/>
                    <a:gdLst/>
                    <a:ahLst/>
                    <a:cxnLst/>
                    <a:rect l="l" t="t" r="r" b="b"/>
                    <a:pathLst>
                      <a:path w="1250" h="920" extrusionOk="0">
                        <a:moveTo>
                          <a:pt x="1" y="1"/>
                        </a:moveTo>
                        <a:lnTo>
                          <a:pt x="1" y="919"/>
                        </a:lnTo>
                        <a:lnTo>
                          <a:pt x="1250" y="919"/>
                        </a:lnTo>
                        <a:lnTo>
                          <a:pt x="12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7"/>
                  <p:cNvSpPr/>
                  <p:nvPr/>
                </p:nvSpPr>
                <p:spPr>
                  <a:xfrm>
                    <a:off x="5887475" y="4316200"/>
                    <a:ext cx="29425" cy="21750"/>
                  </a:xfrm>
                  <a:custGeom>
                    <a:avLst/>
                    <a:gdLst/>
                    <a:ahLst/>
                    <a:cxnLst/>
                    <a:rect l="l" t="t" r="r" b="b"/>
                    <a:pathLst>
                      <a:path w="1177" h="870" extrusionOk="0">
                        <a:moveTo>
                          <a:pt x="1" y="0"/>
                        </a:moveTo>
                        <a:lnTo>
                          <a:pt x="1" y="869"/>
                        </a:lnTo>
                        <a:lnTo>
                          <a:pt x="1176" y="869"/>
                        </a:lnTo>
                        <a:lnTo>
                          <a:pt x="11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7"/>
                  <p:cNvSpPr/>
                  <p:nvPr/>
                </p:nvSpPr>
                <p:spPr>
                  <a:xfrm>
                    <a:off x="5960025" y="4261700"/>
                    <a:ext cx="14725" cy="10750"/>
                  </a:xfrm>
                  <a:custGeom>
                    <a:avLst/>
                    <a:gdLst/>
                    <a:ahLst/>
                    <a:cxnLst/>
                    <a:rect l="l" t="t" r="r" b="b"/>
                    <a:pathLst>
                      <a:path w="589" h="430" extrusionOk="0">
                        <a:moveTo>
                          <a:pt x="1" y="1"/>
                        </a:moveTo>
                        <a:lnTo>
                          <a:pt x="1" y="429"/>
                        </a:lnTo>
                        <a:lnTo>
                          <a:pt x="588" y="429"/>
                        </a:lnTo>
                        <a:lnTo>
                          <a:pt x="5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7"/>
                  <p:cNvSpPr/>
                  <p:nvPr/>
                </p:nvSpPr>
                <p:spPr>
                  <a:xfrm>
                    <a:off x="5902175" y="4388125"/>
                    <a:ext cx="15025" cy="10725"/>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7"/>
                  <p:cNvSpPr/>
                  <p:nvPr/>
                </p:nvSpPr>
                <p:spPr>
                  <a:xfrm>
                    <a:off x="5937075" y="4354150"/>
                    <a:ext cx="14725" cy="10725"/>
                  </a:xfrm>
                  <a:custGeom>
                    <a:avLst/>
                    <a:gdLst/>
                    <a:ahLst/>
                    <a:cxnLst/>
                    <a:rect l="l" t="t" r="r" b="b"/>
                    <a:pathLst>
                      <a:path w="589" h="429" extrusionOk="0">
                        <a:moveTo>
                          <a:pt x="0" y="0"/>
                        </a:moveTo>
                        <a:lnTo>
                          <a:pt x="0" y="429"/>
                        </a:lnTo>
                        <a:lnTo>
                          <a:pt x="588" y="429"/>
                        </a:lnTo>
                        <a:lnTo>
                          <a:pt x="5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7"/>
                  <p:cNvSpPr/>
                  <p:nvPr/>
                </p:nvSpPr>
                <p:spPr>
                  <a:xfrm>
                    <a:off x="5919325" y="4238125"/>
                    <a:ext cx="15025" cy="1075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2" name="Google Shape;132;p7"/>
                <p:cNvSpPr/>
                <p:nvPr/>
              </p:nvSpPr>
              <p:spPr>
                <a:xfrm>
                  <a:off x="7930887" y="4351948"/>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3" name="Google Shape;133;p7"/>
                <p:cNvGrpSpPr/>
                <p:nvPr/>
              </p:nvGrpSpPr>
              <p:grpSpPr>
                <a:xfrm>
                  <a:off x="7930865" y="2917093"/>
                  <a:ext cx="354625" cy="225150"/>
                  <a:chOff x="7551213" y="1538800"/>
                  <a:chExt cx="369825" cy="234800"/>
                </a:xfrm>
              </p:grpSpPr>
              <p:sp>
                <p:nvSpPr>
                  <p:cNvPr id="134" name="Google Shape;134;p7"/>
                  <p:cNvSpPr/>
                  <p:nvPr/>
                </p:nvSpPr>
                <p:spPr>
                  <a:xfrm>
                    <a:off x="7702799" y="1604296"/>
                    <a:ext cx="71570" cy="53173"/>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7"/>
                  <p:cNvSpPr/>
                  <p:nvPr/>
                </p:nvSpPr>
                <p:spPr>
                  <a:xfrm>
                    <a:off x="7852997" y="1702078"/>
                    <a:ext cx="68040" cy="50338"/>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7"/>
                  <p:cNvSpPr/>
                  <p:nvPr/>
                </p:nvSpPr>
                <p:spPr>
                  <a:xfrm>
                    <a:off x="7551213" y="1592907"/>
                    <a:ext cx="34772" cy="24822"/>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7"/>
                  <p:cNvSpPr/>
                  <p:nvPr/>
                </p:nvSpPr>
                <p:spPr>
                  <a:xfrm>
                    <a:off x="7774311" y="1748779"/>
                    <a:ext cx="34772" cy="24822"/>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7"/>
                  <p:cNvSpPr/>
                  <p:nvPr/>
                </p:nvSpPr>
                <p:spPr>
                  <a:xfrm>
                    <a:off x="7585927" y="1704806"/>
                    <a:ext cx="34772" cy="2488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7"/>
                  <p:cNvSpPr/>
                  <p:nvPr/>
                </p:nvSpPr>
                <p:spPr>
                  <a:xfrm>
                    <a:off x="7853346" y="1538800"/>
                    <a:ext cx="34078" cy="24880"/>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0" name="Google Shape;140;p7"/>
                <p:cNvSpPr/>
                <p:nvPr/>
              </p:nvSpPr>
              <p:spPr>
                <a:xfrm>
                  <a:off x="7513195" y="2994801"/>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1" name="Google Shape;141;p7"/>
                <p:cNvGrpSpPr/>
                <p:nvPr/>
              </p:nvGrpSpPr>
              <p:grpSpPr>
                <a:xfrm>
                  <a:off x="6744875" y="2574912"/>
                  <a:ext cx="3661651" cy="3205669"/>
                  <a:chOff x="1057550" y="3474725"/>
                  <a:chExt cx="1831100" cy="1603075"/>
                </a:xfrm>
              </p:grpSpPr>
              <p:sp>
                <p:nvSpPr>
                  <p:cNvPr id="142" name="Google Shape;142;p7"/>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7"/>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7"/>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7"/>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7"/>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7"/>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7"/>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 name="Google Shape;150;p7"/>
                <p:cNvGrpSpPr/>
                <p:nvPr/>
              </p:nvGrpSpPr>
              <p:grpSpPr>
                <a:xfrm rot="6499934">
                  <a:off x="7821810" y="2338940"/>
                  <a:ext cx="267032" cy="465633"/>
                  <a:chOff x="526150" y="3997550"/>
                  <a:chExt cx="344075" cy="599975"/>
                </a:xfrm>
              </p:grpSpPr>
              <p:sp>
                <p:nvSpPr>
                  <p:cNvPr id="151" name="Google Shape;151;p7"/>
                  <p:cNvSpPr/>
                  <p:nvPr/>
                </p:nvSpPr>
                <p:spPr>
                  <a:xfrm>
                    <a:off x="526150" y="3997550"/>
                    <a:ext cx="344075" cy="599975"/>
                  </a:xfrm>
                  <a:custGeom>
                    <a:avLst/>
                    <a:gdLst/>
                    <a:ahLst/>
                    <a:cxnLst/>
                    <a:rect l="l" t="t" r="r" b="b"/>
                    <a:pathLst>
                      <a:path w="13763" h="23999" fill="none" extrusionOk="0">
                        <a:moveTo>
                          <a:pt x="7322" y="23998"/>
                        </a:moveTo>
                        <a:cubicBezTo>
                          <a:pt x="6980" y="23998"/>
                          <a:pt x="6710" y="23913"/>
                          <a:pt x="6490" y="23766"/>
                        </a:cubicBezTo>
                        <a:cubicBezTo>
                          <a:pt x="5645" y="23153"/>
                          <a:pt x="5927" y="21390"/>
                          <a:pt x="6221" y="19688"/>
                        </a:cubicBezTo>
                        <a:cubicBezTo>
                          <a:pt x="6257" y="19382"/>
                          <a:pt x="6331" y="19064"/>
                          <a:pt x="6367" y="18758"/>
                        </a:cubicBezTo>
                        <a:cubicBezTo>
                          <a:pt x="6906" y="15097"/>
                          <a:pt x="5376" y="10995"/>
                          <a:pt x="2315" y="7775"/>
                        </a:cubicBezTo>
                        <a:cubicBezTo>
                          <a:pt x="2205" y="7665"/>
                          <a:pt x="2094" y="7542"/>
                          <a:pt x="1996" y="7432"/>
                        </a:cubicBezTo>
                        <a:cubicBezTo>
                          <a:pt x="1409" y="6832"/>
                          <a:pt x="809" y="6245"/>
                          <a:pt x="466" y="5473"/>
                        </a:cubicBezTo>
                        <a:cubicBezTo>
                          <a:pt x="62" y="4628"/>
                          <a:pt x="1" y="3392"/>
                          <a:pt x="796" y="2669"/>
                        </a:cubicBezTo>
                        <a:cubicBezTo>
                          <a:pt x="1384" y="2155"/>
                          <a:pt x="2180" y="2094"/>
                          <a:pt x="2964" y="2045"/>
                        </a:cubicBezTo>
                        <a:cubicBezTo>
                          <a:pt x="3196" y="2033"/>
                          <a:pt x="3453" y="2020"/>
                          <a:pt x="3674" y="1984"/>
                        </a:cubicBezTo>
                        <a:cubicBezTo>
                          <a:pt x="4947" y="1812"/>
                          <a:pt x="5694" y="1286"/>
                          <a:pt x="6233" y="894"/>
                        </a:cubicBezTo>
                        <a:cubicBezTo>
                          <a:pt x="6416" y="759"/>
                          <a:pt x="6588" y="649"/>
                          <a:pt x="6735" y="576"/>
                        </a:cubicBezTo>
                        <a:cubicBezTo>
                          <a:pt x="7861" y="0"/>
                          <a:pt x="9918" y="465"/>
                          <a:pt x="10212" y="710"/>
                        </a:cubicBezTo>
                        <a:lnTo>
                          <a:pt x="10212" y="710"/>
                        </a:lnTo>
                        <a:cubicBezTo>
                          <a:pt x="13347" y="3184"/>
                          <a:pt x="12453" y="4934"/>
                          <a:pt x="11387" y="6979"/>
                        </a:cubicBezTo>
                        <a:cubicBezTo>
                          <a:pt x="10567" y="8571"/>
                          <a:pt x="9649" y="10383"/>
                          <a:pt x="10592" y="12856"/>
                        </a:cubicBezTo>
                        <a:cubicBezTo>
                          <a:pt x="10824" y="13432"/>
                          <a:pt x="11241" y="14093"/>
                          <a:pt x="11669" y="14791"/>
                        </a:cubicBezTo>
                        <a:cubicBezTo>
                          <a:pt x="12649" y="16370"/>
                          <a:pt x="13763" y="18158"/>
                          <a:pt x="13273" y="19921"/>
                        </a:cubicBezTo>
                        <a:cubicBezTo>
                          <a:pt x="12942" y="21145"/>
                          <a:pt x="11877" y="22186"/>
                          <a:pt x="10041" y="23117"/>
                        </a:cubicBezTo>
                        <a:cubicBezTo>
                          <a:pt x="8877" y="23704"/>
                          <a:pt x="7984" y="23998"/>
                          <a:pt x="7322" y="239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7"/>
                  <p:cNvSpPr/>
                  <p:nvPr/>
                </p:nvSpPr>
                <p:spPr>
                  <a:xfrm>
                    <a:off x="599000" y="4068850"/>
                    <a:ext cx="190125" cy="449700"/>
                  </a:xfrm>
                  <a:custGeom>
                    <a:avLst/>
                    <a:gdLst/>
                    <a:ahLst/>
                    <a:cxnLst/>
                    <a:rect l="l" t="t" r="r" b="b"/>
                    <a:pathLst>
                      <a:path w="7605" h="17988" fill="none" extrusionOk="0">
                        <a:moveTo>
                          <a:pt x="5719" y="17987"/>
                        </a:moveTo>
                        <a:cubicBezTo>
                          <a:pt x="5694" y="17987"/>
                          <a:pt x="5657" y="17975"/>
                          <a:pt x="5645" y="17963"/>
                        </a:cubicBezTo>
                        <a:cubicBezTo>
                          <a:pt x="5535" y="17865"/>
                          <a:pt x="5645" y="17547"/>
                          <a:pt x="5817" y="17020"/>
                        </a:cubicBezTo>
                        <a:cubicBezTo>
                          <a:pt x="5902" y="16751"/>
                          <a:pt x="6012" y="16457"/>
                          <a:pt x="6037" y="16261"/>
                        </a:cubicBezTo>
                        <a:cubicBezTo>
                          <a:pt x="6123" y="15710"/>
                          <a:pt x="6074" y="15122"/>
                          <a:pt x="6025" y="14559"/>
                        </a:cubicBezTo>
                        <a:cubicBezTo>
                          <a:pt x="5963" y="13922"/>
                          <a:pt x="5927" y="13249"/>
                          <a:pt x="6061" y="12649"/>
                        </a:cubicBezTo>
                        <a:cubicBezTo>
                          <a:pt x="6061" y="12637"/>
                          <a:pt x="6074" y="12576"/>
                          <a:pt x="6123" y="12576"/>
                        </a:cubicBezTo>
                        <a:cubicBezTo>
                          <a:pt x="6184" y="12576"/>
                          <a:pt x="6245" y="12673"/>
                          <a:pt x="6368" y="12967"/>
                        </a:cubicBezTo>
                        <a:cubicBezTo>
                          <a:pt x="6404" y="13090"/>
                          <a:pt x="6465" y="13212"/>
                          <a:pt x="6514" y="13286"/>
                        </a:cubicBezTo>
                        <a:cubicBezTo>
                          <a:pt x="7323" y="14608"/>
                          <a:pt x="7604" y="15637"/>
                          <a:pt x="7359" y="16457"/>
                        </a:cubicBezTo>
                        <a:cubicBezTo>
                          <a:pt x="7163" y="17081"/>
                          <a:pt x="6674" y="17571"/>
                          <a:pt x="5829" y="17938"/>
                        </a:cubicBezTo>
                        <a:lnTo>
                          <a:pt x="5829" y="17938"/>
                        </a:lnTo>
                        <a:cubicBezTo>
                          <a:pt x="5792" y="17987"/>
                          <a:pt x="5755" y="17987"/>
                          <a:pt x="5719" y="17987"/>
                        </a:cubicBezTo>
                        <a:close/>
                        <a:moveTo>
                          <a:pt x="4617" y="7837"/>
                        </a:moveTo>
                        <a:cubicBezTo>
                          <a:pt x="3882" y="7837"/>
                          <a:pt x="1433" y="5009"/>
                          <a:pt x="503" y="3270"/>
                        </a:cubicBezTo>
                        <a:cubicBezTo>
                          <a:pt x="123" y="2548"/>
                          <a:pt x="1" y="2070"/>
                          <a:pt x="172" y="1825"/>
                        </a:cubicBezTo>
                        <a:cubicBezTo>
                          <a:pt x="1054" y="466"/>
                          <a:pt x="2927" y="283"/>
                          <a:pt x="4910" y="87"/>
                        </a:cubicBezTo>
                        <a:lnTo>
                          <a:pt x="5021" y="62"/>
                        </a:lnTo>
                        <a:cubicBezTo>
                          <a:pt x="5682" y="1"/>
                          <a:pt x="6172" y="172"/>
                          <a:pt x="6453" y="564"/>
                        </a:cubicBezTo>
                        <a:cubicBezTo>
                          <a:pt x="6821" y="1066"/>
                          <a:pt x="6759" y="1752"/>
                          <a:pt x="6661" y="1997"/>
                        </a:cubicBezTo>
                        <a:cubicBezTo>
                          <a:pt x="6257" y="2915"/>
                          <a:pt x="6074" y="4041"/>
                          <a:pt x="5902" y="5058"/>
                        </a:cubicBezTo>
                        <a:cubicBezTo>
                          <a:pt x="5645" y="6551"/>
                          <a:pt x="5437" y="7837"/>
                          <a:pt x="4617" y="78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7"/>
                  <p:cNvSpPr/>
                  <p:nvPr/>
                </p:nvSpPr>
                <p:spPr>
                  <a:xfrm>
                    <a:off x="669100" y="4120900"/>
                    <a:ext cx="38300" cy="56350"/>
                  </a:xfrm>
                  <a:custGeom>
                    <a:avLst/>
                    <a:gdLst/>
                    <a:ahLst/>
                    <a:cxnLst/>
                    <a:rect l="l" t="t" r="r" b="b"/>
                    <a:pathLst>
                      <a:path w="1532" h="2254" fill="none" extrusionOk="0">
                        <a:moveTo>
                          <a:pt x="882" y="2253"/>
                        </a:moveTo>
                        <a:cubicBezTo>
                          <a:pt x="870" y="2253"/>
                          <a:pt x="858" y="2253"/>
                          <a:pt x="833" y="2241"/>
                        </a:cubicBezTo>
                        <a:cubicBezTo>
                          <a:pt x="564" y="2119"/>
                          <a:pt x="1" y="845"/>
                          <a:pt x="86" y="551"/>
                        </a:cubicBezTo>
                        <a:cubicBezTo>
                          <a:pt x="147" y="392"/>
                          <a:pt x="466" y="209"/>
                          <a:pt x="760" y="111"/>
                        </a:cubicBezTo>
                        <a:cubicBezTo>
                          <a:pt x="870" y="86"/>
                          <a:pt x="1139" y="0"/>
                          <a:pt x="1262" y="86"/>
                        </a:cubicBezTo>
                        <a:cubicBezTo>
                          <a:pt x="1531" y="270"/>
                          <a:pt x="1311" y="1580"/>
                          <a:pt x="992" y="2192"/>
                        </a:cubicBezTo>
                        <a:lnTo>
                          <a:pt x="992" y="2192"/>
                        </a:lnTo>
                        <a:cubicBezTo>
                          <a:pt x="943" y="2241"/>
                          <a:pt x="919" y="2253"/>
                          <a:pt x="882" y="22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 name="Google Shape;154;p7"/>
                <p:cNvGrpSpPr/>
                <p:nvPr/>
              </p:nvGrpSpPr>
              <p:grpSpPr>
                <a:xfrm rot="3890659">
                  <a:off x="8703654" y="1971457"/>
                  <a:ext cx="464398" cy="940396"/>
                  <a:chOff x="715325" y="2926500"/>
                  <a:chExt cx="464375" cy="940350"/>
                </a:xfrm>
              </p:grpSpPr>
              <p:sp>
                <p:nvSpPr>
                  <p:cNvPr id="155" name="Google Shape;155;p7"/>
                  <p:cNvSpPr/>
                  <p:nvPr/>
                </p:nvSpPr>
                <p:spPr>
                  <a:xfrm>
                    <a:off x="715325" y="2926500"/>
                    <a:ext cx="464375" cy="940350"/>
                  </a:xfrm>
                  <a:custGeom>
                    <a:avLst/>
                    <a:gdLst/>
                    <a:ahLst/>
                    <a:cxnLst/>
                    <a:rect l="l" t="t" r="r" b="b"/>
                    <a:pathLst>
                      <a:path w="18575" h="37614" fill="none" extrusionOk="0">
                        <a:moveTo>
                          <a:pt x="6196" y="37614"/>
                        </a:moveTo>
                        <a:cubicBezTo>
                          <a:pt x="5461" y="37614"/>
                          <a:pt x="4714" y="37430"/>
                          <a:pt x="4065" y="37051"/>
                        </a:cubicBezTo>
                        <a:cubicBezTo>
                          <a:pt x="3074" y="36475"/>
                          <a:pt x="2363" y="35520"/>
                          <a:pt x="1678" y="34528"/>
                        </a:cubicBezTo>
                        <a:cubicBezTo>
                          <a:pt x="1127" y="33733"/>
                          <a:pt x="613" y="32937"/>
                          <a:pt x="368" y="32067"/>
                        </a:cubicBezTo>
                        <a:cubicBezTo>
                          <a:pt x="0" y="30794"/>
                          <a:pt x="209" y="29423"/>
                          <a:pt x="392" y="28223"/>
                        </a:cubicBezTo>
                        <a:cubicBezTo>
                          <a:pt x="686" y="26325"/>
                          <a:pt x="1004" y="24182"/>
                          <a:pt x="2192" y="22480"/>
                        </a:cubicBezTo>
                        <a:cubicBezTo>
                          <a:pt x="2927" y="21440"/>
                          <a:pt x="3943" y="20632"/>
                          <a:pt x="4947" y="19848"/>
                        </a:cubicBezTo>
                        <a:cubicBezTo>
                          <a:pt x="5314" y="19554"/>
                          <a:pt x="5694" y="19248"/>
                          <a:pt x="6061" y="18942"/>
                        </a:cubicBezTo>
                        <a:cubicBezTo>
                          <a:pt x="7212" y="17962"/>
                          <a:pt x="8228" y="16836"/>
                          <a:pt x="9085" y="15599"/>
                        </a:cubicBezTo>
                        <a:cubicBezTo>
                          <a:pt x="9906" y="14424"/>
                          <a:pt x="10371" y="13420"/>
                          <a:pt x="10591" y="12416"/>
                        </a:cubicBezTo>
                        <a:cubicBezTo>
                          <a:pt x="10898" y="11020"/>
                          <a:pt x="10702" y="9575"/>
                          <a:pt x="10493" y="8167"/>
                        </a:cubicBezTo>
                        <a:cubicBezTo>
                          <a:pt x="10359" y="7139"/>
                          <a:pt x="10212" y="6074"/>
                          <a:pt x="10273" y="5021"/>
                        </a:cubicBezTo>
                        <a:lnTo>
                          <a:pt x="10273" y="5021"/>
                        </a:lnTo>
                        <a:cubicBezTo>
                          <a:pt x="10334" y="3796"/>
                          <a:pt x="10665" y="2584"/>
                          <a:pt x="11228" y="1482"/>
                        </a:cubicBezTo>
                        <a:lnTo>
                          <a:pt x="11326" y="1298"/>
                        </a:lnTo>
                        <a:cubicBezTo>
                          <a:pt x="11522" y="882"/>
                          <a:pt x="11779" y="392"/>
                          <a:pt x="12171" y="221"/>
                        </a:cubicBezTo>
                        <a:cubicBezTo>
                          <a:pt x="12734" y="1"/>
                          <a:pt x="13469" y="466"/>
                          <a:pt x="13677" y="625"/>
                        </a:cubicBezTo>
                        <a:cubicBezTo>
                          <a:pt x="13836" y="735"/>
                          <a:pt x="13983" y="858"/>
                          <a:pt x="14142" y="980"/>
                        </a:cubicBezTo>
                        <a:cubicBezTo>
                          <a:pt x="14461" y="1249"/>
                          <a:pt x="14816" y="1531"/>
                          <a:pt x="15207" y="1666"/>
                        </a:cubicBezTo>
                        <a:cubicBezTo>
                          <a:pt x="15562" y="1788"/>
                          <a:pt x="15942" y="1813"/>
                          <a:pt x="16334" y="1849"/>
                        </a:cubicBezTo>
                        <a:cubicBezTo>
                          <a:pt x="16897" y="1898"/>
                          <a:pt x="17497" y="1923"/>
                          <a:pt x="17901" y="2327"/>
                        </a:cubicBezTo>
                        <a:cubicBezTo>
                          <a:pt x="18574" y="2951"/>
                          <a:pt x="18379" y="4078"/>
                          <a:pt x="17926" y="4886"/>
                        </a:cubicBezTo>
                        <a:cubicBezTo>
                          <a:pt x="17473" y="5645"/>
                          <a:pt x="16836" y="6306"/>
                          <a:pt x="16211" y="6931"/>
                        </a:cubicBezTo>
                        <a:cubicBezTo>
                          <a:pt x="16003" y="7127"/>
                          <a:pt x="15795" y="7347"/>
                          <a:pt x="15599" y="7555"/>
                        </a:cubicBezTo>
                        <a:cubicBezTo>
                          <a:pt x="14938" y="8253"/>
                          <a:pt x="14069" y="9318"/>
                          <a:pt x="13959" y="10604"/>
                        </a:cubicBezTo>
                        <a:cubicBezTo>
                          <a:pt x="13910" y="11167"/>
                          <a:pt x="14007" y="11730"/>
                          <a:pt x="14105" y="12281"/>
                        </a:cubicBezTo>
                        <a:cubicBezTo>
                          <a:pt x="14216" y="12893"/>
                          <a:pt x="14326" y="13530"/>
                          <a:pt x="14228" y="14142"/>
                        </a:cubicBezTo>
                        <a:cubicBezTo>
                          <a:pt x="14044" y="15379"/>
                          <a:pt x="13150" y="16297"/>
                          <a:pt x="12269" y="17203"/>
                        </a:cubicBezTo>
                        <a:cubicBezTo>
                          <a:pt x="11644" y="17840"/>
                          <a:pt x="10983" y="18513"/>
                          <a:pt x="10591" y="19309"/>
                        </a:cubicBezTo>
                        <a:cubicBezTo>
                          <a:pt x="9991" y="20509"/>
                          <a:pt x="10028" y="21868"/>
                          <a:pt x="10040" y="23203"/>
                        </a:cubicBezTo>
                        <a:cubicBezTo>
                          <a:pt x="10053" y="23888"/>
                          <a:pt x="10065" y="24611"/>
                          <a:pt x="9991" y="25297"/>
                        </a:cubicBezTo>
                        <a:cubicBezTo>
                          <a:pt x="9942" y="25737"/>
                          <a:pt x="9857" y="26178"/>
                          <a:pt x="9783" y="26631"/>
                        </a:cubicBezTo>
                        <a:cubicBezTo>
                          <a:pt x="9636" y="27354"/>
                          <a:pt x="9502" y="28100"/>
                          <a:pt x="9538" y="28835"/>
                        </a:cubicBezTo>
                        <a:cubicBezTo>
                          <a:pt x="9563" y="29582"/>
                          <a:pt x="9783" y="30317"/>
                          <a:pt x="9979" y="31014"/>
                        </a:cubicBezTo>
                        <a:cubicBezTo>
                          <a:pt x="10212" y="31835"/>
                          <a:pt x="10457" y="32692"/>
                          <a:pt x="10420" y="33549"/>
                        </a:cubicBezTo>
                        <a:cubicBezTo>
                          <a:pt x="10371" y="34994"/>
                          <a:pt x="9514" y="36414"/>
                          <a:pt x="8253" y="37112"/>
                        </a:cubicBezTo>
                        <a:cubicBezTo>
                          <a:pt x="7616" y="37430"/>
                          <a:pt x="6906" y="37614"/>
                          <a:pt x="6196" y="37614"/>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7"/>
                  <p:cNvSpPr/>
                  <p:nvPr/>
                </p:nvSpPr>
                <p:spPr>
                  <a:xfrm>
                    <a:off x="775325" y="3007000"/>
                    <a:ext cx="327550" cy="799250"/>
                  </a:xfrm>
                  <a:custGeom>
                    <a:avLst/>
                    <a:gdLst/>
                    <a:ahLst/>
                    <a:cxnLst/>
                    <a:rect l="l" t="t" r="r" b="b"/>
                    <a:pathLst>
                      <a:path w="13102" h="31970" fill="none" extrusionOk="0">
                        <a:moveTo>
                          <a:pt x="3649" y="31970"/>
                        </a:moveTo>
                        <a:cubicBezTo>
                          <a:pt x="3318" y="31970"/>
                          <a:pt x="2559" y="31737"/>
                          <a:pt x="1286" y="29900"/>
                        </a:cubicBezTo>
                        <a:lnTo>
                          <a:pt x="1286" y="29900"/>
                        </a:lnTo>
                        <a:cubicBezTo>
                          <a:pt x="845" y="29251"/>
                          <a:pt x="453" y="28676"/>
                          <a:pt x="306" y="28150"/>
                        </a:cubicBezTo>
                        <a:cubicBezTo>
                          <a:pt x="0" y="27072"/>
                          <a:pt x="612" y="22309"/>
                          <a:pt x="1776" y="20656"/>
                        </a:cubicBezTo>
                        <a:cubicBezTo>
                          <a:pt x="1971" y="20375"/>
                          <a:pt x="2082" y="20105"/>
                          <a:pt x="2192" y="19824"/>
                        </a:cubicBezTo>
                        <a:cubicBezTo>
                          <a:pt x="2351" y="19383"/>
                          <a:pt x="2522" y="18967"/>
                          <a:pt x="3086" y="18526"/>
                        </a:cubicBezTo>
                        <a:cubicBezTo>
                          <a:pt x="3429" y="18269"/>
                          <a:pt x="4763" y="17350"/>
                          <a:pt x="5228" y="17595"/>
                        </a:cubicBezTo>
                        <a:cubicBezTo>
                          <a:pt x="5804" y="17901"/>
                          <a:pt x="5571" y="18660"/>
                          <a:pt x="5351" y="19358"/>
                        </a:cubicBezTo>
                        <a:cubicBezTo>
                          <a:pt x="5277" y="19579"/>
                          <a:pt x="5216" y="19811"/>
                          <a:pt x="5192" y="20007"/>
                        </a:cubicBezTo>
                        <a:cubicBezTo>
                          <a:pt x="5118" y="20473"/>
                          <a:pt x="5130" y="20681"/>
                          <a:pt x="5143" y="20926"/>
                        </a:cubicBezTo>
                        <a:cubicBezTo>
                          <a:pt x="5167" y="21281"/>
                          <a:pt x="5204" y="21685"/>
                          <a:pt x="4959" y="22934"/>
                        </a:cubicBezTo>
                        <a:cubicBezTo>
                          <a:pt x="4812" y="23766"/>
                          <a:pt x="4628" y="24685"/>
                          <a:pt x="4665" y="25701"/>
                        </a:cubicBezTo>
                        <a:cubicBezTo>
                          <a:pt x="4714" y="26729"/>
                          <a:pt x="4971" y="27660"/>
                          <a:pt x="5204" y="28480"/>
                        </a:cubicBezTo>
                        <a:cubicBezTo>
                          <a:pt x="5400" y="29166"/>
                          <a:pt x="5571" y="29766"/>
                          <a:pt x="5559" y="30231"/>
                        </a:cubicBezTo>
                        <a:cubicBezTo>
                          <a:pt x="5547" y="30941"/>
                          <a:pt x="4971" y="31933"/>
                          <a:pt x="3796" y="31933"/>
                        </a:cubicBezTo>
                        <a:cubicBezTo>
                          <a:pt x="3784" y="31945"/>
                          <a:pt x="3722" y="31970"/>
                          <a:pt x="3649" y="31970"/>
                        </a:cubicBezTo>
                        <a:close/>
                        <a:moveTo>
                          <a:pt x="10420" y="3809"/>
                        </a:moveTo>
                        <a:cubicBezTo>
                          <a:pt x="10383" y="3809"/>
                          <a:pt x="10346" y="3784"/>
                          <a:pt x="10297" y="3772"/>
                        </a:cubicBezTo>
                        <a:cubicBezTo>
                          <a:pt x="9979" y="3600"/>
                          <a:pt x="10138" y="2780"/>
                          <a:pt x="10236" y="2229"/>
                        </a:cubicBezTo>
                        <a:cubicBezTo>
                          <a:pt x="10273" y="2070"/>
                          <a:pt x="10285" y="1972"/>
                          <a:pt x="10285" y="1911"/>
                        </a:cubicBezTo>
                        <a:lnTo>
                          <a:pt x="10285" y="1911"/>
                        </a:lnTo>
                        <a:cubicBezTo>
                          <a:pt x="10285" y="1752"/>
                          <a:pt x="10285" y="1580"/>
                          <a:pt x="10273" y="1409"/>
                        </a:cubicBezTo>
                        <a:cubicBezTo>
                          <a:pt x="10236" y="846"/>
                          <a:pt x="10212" y="221"/>
                          <a:pt x="10689" y="86"/>
                        </a:cubicBezTo>
                        <a:cubicBezTo>
                          <a:pt x="10934" y="1"/>
                          <a:pt x="11154" y="184"/>
                          <a:pt x="11399" y="405"/>
                        </a:cubicBezTo>
                        <a:cubicBezTo>
                          <a:pt x="11571" y="539"/>
                          <a:pt x="11754" y="699"/>
                          <a:pt x="11950" y="772"/>
                        </a:cubicBezTo>
                        <a:cubicBezTo>
                          <a:pt x="12073" y="821"/>
                          <a:pt x="12232" y="821"/>
                          <a:pt x="12379" y="821"/>
                        </a:cubicBezTo>
                        <a:cubicBezTo>
                          <a:pt x="12624" y="821"/>
                          <a:pt x="12869" y="833"/>
                          <a:pt x="12930" y="1029"/>
                        </a:cubicBezTo>
                        <a:cubicBezTo>
                          <a:pt x="13101" y="1494"/>
                          <a:pt x="13040" y="1935"/>
                          <a:pt x="12746" y="2229"/>
                        </a:cubicBezTo>
                        <a:cubicBezTo>
                          <a:pt x="12648" y="2327"/>
                          <a:pt x="12428" y="2437"/>
                          <a:pt x="12220" y="2560"/>
                        </a:cubicBezTo>
                        <a:cubicBezTo>
                          <a:pt x="11987" y="2682"/>
                          <a:pt x="11742" y="2805"/>
                          <a:pt x="11632" y="2927"/>
                        </a:cubicBezTo>
                        <a:cubicBezTo>
                          <a:pt x="11081" y="3515"/>
                          <a:pt x="10665" y="3809"/>
                          <a:pt x="10420" y="38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57" name="Google Shape;157;p7"/>
            <p:cNvSpPr/>
            <p:nvPr/>
          </p:nvSpPr>
          <p:spPr>
            <a:xfrm>
              <a:off x="-728859" y="106549"/>
              <a:ext cx="1876289" cy="9018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341534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6"/>
        <p:cNvGrpSpPr/>
        <p:nvPr/>
      </p:nvGrpSpPr>
      <p:grpSpPr>
        <a:xfrm>
          <a:off x="0" y="0"/>
          <a:ext cx="0" cy="0"/>
          <a:chOff x="0" y="0"/>
          <a:chExt cx="0" cy="0"/>
        </a:xfrm>
      </p:grpSpPr>
      <p:sp>
        <p:nvSpPr>
          <p:cNvPr id="37" name="Google Shape;37;p10"/>
          <p:cNvSpPr txBox="1">
            <a:spLocks noGrp="1"/>
          </p:cNvSpPr>
          <p:nvPr>
            <p:ph type="title"/>
          </p:nvPr>
        </p:nvSpPr>
        <p:spPr>
          <a:xfrm>
            <a:off x="3181000" y="593367"/>
            <a:ext cx="58300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5795729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8"/>
        <p:cNvGrpSpPr/>
        <p:nvPr/>
      </p:nvGrpSpPr>
      <p:grpSpPr>
        <a:xfrm>
          <a:off x="0" y="0"/>
          <a:ext cx="0" cy="0"/>
          <a:chOff x="0" y="0"/>
          <a:chExt cx="0" cy="0"/>
        </a:xfrm>
      </p:grpSpPr>
      <p:sp>
        <p:nvSpPr>
          <p:cNvPr id="39" name="Google Shape;39;p11"/>
          <p:cNvSpPr txBox="1">
            <a:spLocks noGrp="1"/>
          </p:cNvSpPr>
          <p:nvPr>
            <p:ph type="title" hasCustomPrompt="1"/>
          </p:nvPr>
        </p:nvSpPr>
        <p:spPr>
          <a:xfrm>
            <a:off x="2540000" y="2209800"/>
            <a:ext cx="7112000" cy="21880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3"/>
              </a:buClr>
              <a:buSzPts val="12000"/>
              <a:buNone/>
              <a:defRPr sz="13333"/>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0" name="Google Shape;40;p11"/>
          <p:cNvSpPr txBox="1">
            <a:spLocks noGrp="1"/>
          </p:cNvSpPr>
          <p:nvPr>
            <p:ph type="body" idx="1"/>
          </p:nvPr>
        </p:nvSpPr>
        <p:spPr>
          <a:xfrm>
            <a:off x="2540000" y="4406167"/>
            <a:ext cx="7112000" cy="6992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2400"/>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7913043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1"/>
        <p:cNvGrpSpPr/>
        <p:nvPr/>
      </p:nvGrpSpPr>
      <p:grpSpPr>
        <a:xfrm>
          <a:off x="0" y="0"/>
          <a:ext cx="0" cy="0"/>
          <a:chOff x="0" y="0"/>
          <a:chExt cx="0" cy="0"/>
        </a:xfrm>
      </p:grpSpPr>
    </p:spTree>
    <p:extLst>
      <p:ext uri="{BB962C8B-B14F-4D97-AF65-F5344CB8AC3E}">
        <p14:creationId xmlns:p14="http://schemas.microsoft.com/office/powerpoint/2010/main" val="18848091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2"/>
        <p:cNvGrpSpPr/>
        <p:nvPr/>
      </p:nvGrpSpPr>
      <p:grpSpPr>
        <a:xfrm>
          <a:off x="0" y="0"/>
          <a:ext cx="0" cy="0"/>
          <a:chOff x="0" y="0"/>
          <a:chExt cx="0" cy="0"/>
        </a:xfrm>
      </p:grpSpPr>
      <p:sp>
        <p:nvSpPr>
          <p:cNvPr id="43" name="Google Shape;43;p13"/>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44" name="Google Shape;44;p13"/>
          <p:cNvSpPr txBox="1">
            <a:spLocks noGrp="1"/>
          </p:cNvSpPr>
          <p:nvPr>
            <p:ph type="subTitle" idx="1"/>
          </p:nvPr>
        </p:nvSpPr>
        <p:spPr>
          <a:xfrm>
            <a:off x="3354200" y="2069067"/>
            <a:ext cx="23844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45" name="Google Shape;45;p13"/>
          <p:cNvSpPr txBox="1">
            <a:spLocks noGrp="1"/>
          </p:cNvSpPr>
          <p:nvPr>
            <p:ph type="subTitle" idx="2"/>
          </p:nvPr>
        </p:nvSpPr>
        <p:spPr>
          <a:xfrm>
            <a:off x="8301233" y="2069067"/>
            <a:ext cx="15668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46" name="Google Shape;46;p13"/>
          <p:cNvSpPr txBox="1">
            <a:spLocks noGrp="1"/>
          </p:cNvSpPr>
          <p:nvPr>
            <p:ph type="subTitle" idx="3"/>
          </p:nvPr>
        </p:nvSpPr>
        <p:spPr>
          <a:xfrm>
            <a:off x="8301233" y="27786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7" name="Google Shape;47;p13"/>
          <p:cNvSpPr txBox="1">
            <a:spLocks noGrp="1"/>
          </p:cNvSpPr>
          <p:nvPr>
            <p:ph type="subTitle" idx="4"/>
          </p:nvPr>
        </p:nvSpPr>
        <p:spPr>
          <a:xfrm>
            <a:off x="3354200" y="27786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8" name="Google Shape;48;p13"/>
          <p:cNvSpPr txBox="1">
            <a:spLocks noGrp="1"/>
          </p:cNvSpPr>
          <p:nvPr>
            <p:ph type="subTitle" idx="5"/>
          </p:nvPr>
        </p:nvSpPr>
        <p:spPr>
          <a:xfrm>
            <a:off x="3354200" y="4193867"/>
            <a:ext cx="23844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49" name="Google Shape;49;p13"/>
          <p:cNvSpPr txBox="1">
            <a:spLocks noGrp="1"/>
          </p:cNvSpPr>
          <p:nvPr>
            <p:ph type="subTitle" idx="6"/>
          </p:nvPr>
        </p:nvSpPr>
        <p:spPr>
          <a:xfrm>
            <a:off x="8301233" y="4193867"/>
            <a:ext cx="23844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50" name="Google Shape;50;p13"/>
          <p:cNvSpPr txBox="1">
            <a:spLocks noGrp="1"/>
          </p:cNvSpPr>
          <p:nvPr>
            <p:ph type="subTitle" idx="7"/>
          </p:nvPr>
        </p:nvSpPr>
        <p:spPr>
          <a:xfrm>
            <a:off x="8301233" y="49034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1" name="Google Shape;51;p13"/>
          <p:cNvSpPr txBox="1">
            <a:spLocks noGrp="1"/>
          </p:cNvSpPr>
          <p:nvPr>
            <p:ph type="subTitle" idx="8"/>
          </p:nvPr>
        </p:nvSpPr>
        <p:spPr>
          <a:xfrm>
            <a:off x="3354200" y="49034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2" name="Google Shape;52;p13"/>
          <p:cNvSpPr txBox="1">
            <a:spLocks noGrp="1"/>
          </p:cNvSpPr>
          <p:nvPr>
            <p:ph type="title" idx="9" hasCustomPrompt="1"/>
          </p:nvPr>
        </p:nvSpPr>
        <p:spPr>
          <a:xfrm>
            <a:off x="1506367" y="2239833"/>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
        <p:nvSpPr>
          <p:cNvPr id="53" name="Google Shape;53;p13"/>
          <p:cNvSpPr txBox="1">
            <a:spLocks noGrp="1"/>
          </p:cNvSpPr>
          <p:nvPr>
            <p:ph type="title" idx="13" hasCustomPrompt="1"/>
          </p:nvPr>
        </p:nvSpPr>
        <p:spPr>
          <a:xfrm>
            <a:off x="6456100" y="2239917"/>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
        <p:nvSpPr>
          <p:cNvPr id="54" name="Google Shape;54;p13"/>
          <p:cNvSpPr txBox="1">
            <a:spLocks noGrp="1"/>
          </p:cNvSpPr>
          <p:nvPr>
            <p:ph type="title" idx="14" hasCustomPrompt="1"/>
          </p:nvPr>
        </p:nvSpPr>
        <p:spPr>
          <a:xfrm>
            <a:off x="1506367" y="4335417"/>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
        <p:nvSpPr>
          <p:cNvPr id="55" name="Google Shape;55;p13"/>
          <p:cNvSpPr txBox="1">
            <a:spLocks noGrp="1"/>
          </p:cNvSpPr>
          <p:nvPr>
            <p:ph type="title" idx="15" hasCustomPrompt="1"/>
          </p:nvPr>
        </p:nvSpPr>
        <p:spPr>
          <a:xfrm>
            <a:off x="6456100" y="4335417"/>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Tree>
    <p:extLst>
      <p:ext uri="{BB962C8B-B14F-4D97-AF65-F5344CB8AC3E}">
        <p14:creationId xmlns:p14="http://schemas.microsoft.com/office/powerpoint/2010/main" val="6125865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5735200" y="4268351"/>
            <a:ext cx="4951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933">
                <a:solidFill>
                  <a:schemeClr val="accent3"/>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8" name="Google Shape;58;p14"/>
          <p:cNvSpPr txBox="1">
            <a:spLocks noGrp="1"/>
          </p:cNvSpPr>
          <p:nvPr>
            <p:ph type="subTitle" idx="1"/>
          </p:nvPr>
        </p:nvSpPr>
        <p:spPr>
          <a:xfrm>
            <a:off x="5735200" y="1724451"/>
            <a:ext cx="4951600" cy="255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41872867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59"/>
        <p:cNvGrpSpPr/>
        <p:nvPr/>
      </p:nvGrpSpPr>
      <p:grpSpPr>
        <a:xfrm>
          <a:off x="0" y="0"/>
          <a:ext cx="0" cy="0"/>
          <a:chOff x="0" y="0"/>
          <a:chExt cx="0" cy="0"/>
        </a:xfrm>
      </p:grpSpPr>
      <p:sp>
        <p:nvSpPr>
          <p:cNvPr id="60" name="Google Shape;60;p15"/>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61" name="Google Shape;61;p15"/>
          <p:cNvSpPr txBox="1">
            <a:spLocks noGrp="1"/>
          </p:cNvSpPr>
          <p:nvPr>
            <p:ph type="subTitle" idx="1"/>
          </p:nvPr>
        </p:nvSpPr>
        <p:spPr>
          <a:xfrm>
            <a:off x="1305200" y="22232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2" name="Google Shape;62;p15"/>
          <p:cNvSpPr txBox="1">
            <a:spLocks noGrp="1"/>
          </p:cNvSpPr>
          <p:nvPr>
            <p:ph type="subTitle" idx="2"/>
          </p:nvPr>
        </p:nvSpPr>
        <p:spPr>
          <a:xfrm>
            <a:off x="1305200" y="30107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3" name="Google Shape;63;p15"/>
          <p:cNvSpPr txBox="1">
            <a:spLocks noGrp="1"/>
          </p:cNvSpPr>
          <p:nvPr>
            <p:ph type="subTitle" idx="3"/>
          </p:nvPr>
        </p:nvSpPr>
        <p:spPr>
          <a:xfrm>
            <a:off x="8396400" y="22232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4" name="Google Shape;64;p15"/>
          <p:cNvSpPr txBox="1">
            <a:spLocks noGrp="1"/>
          </p:cNvSpPr>
          <p:nvPr>
            <p:ph type="subTitle" idx="4"/>
          </p:nvPr>
        </p:nvSpPr>
        <p:spPr>
          <a:xfrm>
            <a:off x="8396400" y="30107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5" name="Google Shape;65;p15"/>
          <p:cNvSpPr txBox="1">
            <a:spLocks noGrp="1"/>
          </p:cNvSpPr>
          <p:nvPr>
            <p:ph type="subTitle" idx="5"/>
          </p:nvPr>
        </p:nvSpPr>
        <p:spPr>
          <a:xfrm>
            <a:off x="4850799" y="22232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6" name="Google Shape;66;p15"/>
          <p:cNvSpPr txBox="1">
            <a:spLocks noGrp="1"/>
          </p:cNvSpPr>
          <p:nvPr>
            <p:ph type="subTitle" idx="6"/>
          </p:nvPr>
        </p:nvSpPr>
        <p:spPr>
          <a:xfrm>
            <a:off x="4850801" y="30107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7" name="Google Shape;67;p15"/>
          <p:cNvSpPr txBox="1">
            <a:spLocks noGrp="1"/>
          </p:cNvSpPr>
          <p:nvPr>
            <p:ph type="subTitle" idx="7"/>
          </p:nvPr>
        </p:nvSpPr>
        <p:spPr>
          <a:xfrm>
            <a:off x="1305200" y="41221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8" name="Google Shape;68;p15"/>
          <p:cNvSpPr txBox="1">
            <a:spLocks noGrp="1"/>
          </p:cNvSpPr>
          <p:nvPr>
            <p:ph type="subTitle" idx="8"/>
          </p:nvPr>
        </p:nvSpPr>
        <p:spPr>
          <a:xfrm>
            <a:off x="1305200" y="49096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9" name="Google Shape;69;p15"/>
          <p:cNvSpPr txBox="1">
            <a:spLocks noGrp="1"/>
          </p:cNvSpPr>
          <p:nvPr>
            <p:ph type="subTitle" idx="9"/>
          </p:nvPr>
        </p:nvSpPr>
        <p:spPr>
          <a:xfrm>
            <a:off x="8396400" y="41221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70" name="Google Shape;70;p15"/>
          <p:cNvSpPr txBox="1">
            <a:spLocks noGrp="1"/>
          </p:cNvSpPr>
          <p:nvPr>
            <p:ph type="subTitle" idx="13"/>
          </p:nvPr>
        </p:nvSpPr>
        <p:spPr>
          <a:xfrm>
            <a:off x="8396400" y="49096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71" name="Google Shape;71;p15"/>
          <p:cNvSpPr txBox="1">
            <a:spLocks noGrp="1"/>
          </p:cNvSpPr>
          <p:nvPr>
            <p:ph type="subTitle" idx="14"/>
          </p:nvPr>
        </p:nvSpPr>
        <p:spPr>
          <a:xfrm>
            <a:off x="4850799" y="41221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72" name="Google Shape;72;p15"/>
          <p:cNvSpPr txBox="1">
            <a:spLocks noGrp="1"/>
          </p:cNvSpPr>
          <p:nvPr>
            <p:ph type="subTitle" idx="15"/>
          </p:nvPr>
        </p:nvSpPr>
        <p:spPr>
          <a:xfrm>
            <a:off x="4850801" y="49096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Tree>
    <p:extLst>
      <p:ext uri="{BB962C8B-B14F-4D97-AF65-F5344CB8AC3E}">
        <p14:creationId xmlns:p14="http://schemas.microsoft.com/office/powerpoint/2010/main" val="946060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960200" y="593367"/>
            <a:ext cx="102716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5" name="Google Shape;75;p16"/>
          <p:cNvSpPr txBox="1">
            <a:spLocks noGrp="1"/>
          </p:cNvSpPr>
          <p:nvPr>
            <p:ph type="subTitle" idx="1"/>
          </p:nvPr>
        </p:nvSpPr>
        <p:spPr>
          <a:xfrm>
            <a:off x="1328300" y="3446767"/>
            <a:ext cx="5700400" cy="5828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76" name="Google Shape;76;p16"/>
          <p:cNvSpPr txBox="1">
            <a:spLocks noGrp="1"/>
          </p:cNvSpPr>
          <p:nvPr>
            <p:ph type="subTitle" idx="2"/>
          </p:nvPr>
        </p:nvSpPr>
        <p:spPr>
          <a:xfrm>
            <a:off x="1328300" y="4047639"/>
            <a:ext cx="4778000" cy="5828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41056461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960133" y="593367"/>
            <a:ext cx="102720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9" name="Google Shape;79;p17"/>
          <p:cNvSpPr txBox="1">
            <a:spLocks noGrp="1"/>
          </p:cNvSpPr>
          <p:nvPr>
            <p:ph type="subTitle" idx="1"/>
          </p:nvPr>
        </p:nvSpPr>
        <p:spPr>
          <a:xfrm>
            <a:off x="1328300" y="2837167"/>
            <a:ext cx="55520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80" name="Google Shape;80;p17"/>
          <p:cNvSpPr txBox="1">
            <a:spLocks noGrp="1"/>
          </p:cNvSpPr>
          <p:nvPr>
            <p:ph type="subTitle" idx="2"/>
          </p:nvPr>
        </p:nvSpPr>
        <p:spPr>
          <a:xfrm>
            <a:off x="1328300" y="3775800"/>
            <a:ext cx="45396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39215623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1325500" y="593367"/>
            <a:ext cx="95412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3" name="Google Shape;83;p18"/>
          <p:cNvSpPr txBox="1">
            <a:spLocks noGrp="1"/>
          </p:cNvSpPr>
          <p:nvPr>
            <p:ph type="subTitle" idx="1"/>
          </p:nvPr>
        </p:nvSpPr>
        <p:spPr>
          <a:xfrm>
            <a:off x="1328300" y="3447655"/>
            <a:ext cx="5510000" cy="5828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84" name="Google Shape;84;p18"/>
          <p:cNvSpPr txBox="1">
            <a:spLocks noGrp="1"/>
          </p:cNvSpPr>
          <p:nvPr>
            <p:ph type="subTitle" idx="2"/>
          </p:nvPr>
        </p:nvSpPr>
        <p:spPr>
          <a:xfrm>
            <a:off x="1328300" y="4048527"/>
            <a:ext cx="4778000" cy="5828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85" name="Google Shape;85;p18"/>
          <p:cNvSpPr txBox="1">
            <a:spLocks noGrp="1"/>
          </p:cNvSpPr>
          <p:nvPr>
            <p:ph type="title" idx="3"/>
          </p:nvPr>
        </p:nvSpPr>
        <p:spPr>
          <a:xfrm>
            <a:off x="2616200" y="1846736"/>
            <a:ext cx="6959600" cy="58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7595238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86"/>
        <p:cNvGrpSpPr/>
        <p:nvPr/>
      </p:nvGrpSpPr>
      <p:grpSpPr>
        <a:xfrm>
          <a:off x="0" y="0"/>
          <a:ext cx="0" cy="0"/>
          <a:chOff x="0" y="0"/>
          <a:chExt cx="0" cy="0"/>
        </a:xfrm>
      </p:grpSpPr>
      <p:sp>
        <p:nvSpPr>
          <p:cNvPr id="87" name="Google Shape;87;p19"/>
          <p:cNvSpPr txBox="1">
            <a:spLocks noGrp="1"/>
          </p:cNvSpPr>
          <p:nvPr>
            <p:ph type="title"/>
          </p:nvPr>
        </p:nvSpPr>
        <p:spPr>
          <a:xfrm>
            <a:off x="960200" y="593367"/>
            <a:ext cx="102716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8" name="Google Shape;88;p19"/>
          <p:cNvSpPr txBox="1">
            <a:spLocks noGrp="1"/>
          </p:cNvSpPr>
          <p:nvPr>
            <p:ph type="subTitle" idx="1"/>
          </p:nvPr>
        </p:nvSpPr>
        <p:spPr>
          <a:xfrm>
            <a:off x="1328300" y="2829627"/>
            <a:ext cx="58316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89" name="Google Shape;89;p19"/>
          <p:cNvSpPr txBox="1">
            <a:spLocks noGrp="1"/>
          </p:cNvSpPr>
          <p:nvPr>
            <p:ph type="title" idx="2"/>
          </p:nvPr>
        </p:nvSpPr>
        <p:spPr>
          <a:xfrm>
            <a:off x="1592033" y="1846733"/>
            <a:ext cx="9008000" cy="58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90" name="Google Shape;90;p19"/>
          <p:cNvSpPr txBox="1">
            <a:spLocks noGrp="1"/>
          </p:cNvSpPr>
          <p:nvPr>
            <p:ph type="subTitle" idx="3"/>
          </p:nvPr>
        </p:nvSpPr>
        <p:spPr>
          <a:xfrm>
            <a:off x="1328300" y="3779813"/>
            <a:ext cx="43484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330794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3"/>
        <p:cNvGrpSpPr/>
        <p:nvPr/>
      </p:nvGrpSpPr>
      <p:grpSpPr>
        <a:xfrm>
          <a:off x="0" y="0"/>
          <a:ext cx="0" cy="0"/>
          <a:chOff x="0" y="0"/>
          <a:chExt cx="0" cy="0"/>
        </a:xfrm>
      </p:grpSpPr>
      <p:grpSp>
        <p:nvGrpSpPr>
          <p:cNvPr id="194" name="Google Shape;194;p9"/>
          <p:cNvGrpSpPr/>
          <p:nvPr/>
        </p:nvGrpSpPr>
        <p:grpSpPr>
          <a:xfrm>
            <a:off x="-3223570" y="-1877977"/>
            <a:ext cx="19068275" cy="11517013"/>
            <a:chOff x="-2417677" y="-1408483"/>
            <a:chExt cx="14301206" cy="8637760"/>
          </a:xfrm>
        </p:grpSpPr>
        <p:sp>
          <p:nvSpPr>
            <p:cNvPr id="195" name="Google Shape;195;p9"/>
            <p:cNvSpPr/>
            <p:nvPr/>
          </p:nvSpPr>
          <p:spPr>
            <a:xfrm>
              <a:off x="1675374" y="3022449"/>
              <a:ext cx="10208156" cy="3162702"/>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9"/>
            <p:cNvSpPr/>
            <p:nvPr/>
          </p:nvSpPr>
          <p:spPr>
            <a:xfrm>
              <a:off x="-501687" y="184075"/>
              <a:ext cx="2531376" cy="121681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9"/>
            <p:cNvSpPr/>
            <p:nvPr/>
          </p:nvSpPr>
          <p:spPr>
            <a:xfrm rot="10800000">
              <a:off x="3661800" y="-1408483"/>
              <a:ext cx="4284856" cy="2516433"/>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 name="Google Shape;198;p9"/>
            <p:cNvGrpSpPr/>
            <p:nvPr/>
          </p:nvGrpSpPr>
          <p:grpSpPr>
            <a:xfrm>
              <a:off x="-2417677" y="2452996"/>
              <a:ext cx="5416388" cy="4776280"/>
              <a:chOff x="-2417677" y="2452996"/>
              <a:chExt cx="5416388" cy="4776280"/>
            </a:xfrm>
          </p:grpSpPr>
          <p:grpSp>
            <p:nvGrpSpPr>
              <p:cNvPr id="199" name="Google Shape;199;p9"/>
              <p:cNvGrpSpPr/>
              <p:nvPr/>
            </p:nvGrpSpPr>
            <p:grpSpPr>
              <a:xfrm>
                <a:off x="415116" y="4353695"/>
                <a:ext cx="451070" cy="303924"/>
                <a:chOff x="5850477" y="3901125"/>
                <a:chExt cx="127450" cy="85874"/>
              </a:xfrm>
            </p:grpSpPr>
            <p:sp>
              <p:nvSpPr>
                <p:cNvPr id="200" name="Google Shape;200;p9"/>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9"/>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9"/>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9"/>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9"/>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9"/>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 name="Google Shape;206;p9"/>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7" name="Google Shape;207;p9"/>
              <p:cNvGrpSpPr/>
              <p:nvPr/>
            </p:nvGrpSpPr>
            <p:grpSpPr>
              <a:xfrm>
                <a:off x="-2417677" y="2452996"/>
                <a:ext cx="5416388" cy="4776280"/>
                <a:chOff x="3141775" y="2797950"/>
                <a:chExt cx="2059150" cy="1815800"/>
              </a:xfrm>
            </p:grpSpPr>
            <p:sp>
              <p:nvSpPr>
                <p:cNvPr id="208" name="Google Shape;208;p9"/>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9"/>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9"/>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9"/>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9"/>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9"/>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9"/>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9"/>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9"/>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17" name="Google Shape;217;p9"/>
          <p:cNvSpPr txBox="1">
            <a:spLocks noGrp="1"/>
          </p:cNvSpPr>
          <p:nvPr>
            <p:ph type="title"/>
          </p:nvPr>
        </p:nvSpPr>
        <p:spPr>
          <a:xfrm>
            <a:off x="1182633" y="2000033"/>
            <a:ext cx="5713200" cy="23404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15333">
                <a:solidFill>
                  <a:schemeClr val="accent6"/>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18" name="Google Shape;218;p9"/>
          <p:cNvSpPr txBox="1">
            <a:spLocks noGrp="1"/>
          </p:cNvSpPr>
          <p:nvPr>
            <p:ph type="subTitle" idx="1"/>
          </p:nvPr>
        </p:nvSpPr>
        <p:spPr>
          <a:xfrm>
            <a:off x="1182633" y="4029267"/>
            <a:ext cx="5777200" cy="904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3"/>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0338466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91"/>
        <p:cNvGrpSpPr/>
        <p:nvPr/>
      </p:nvGrpSpPr>
      <p:grpSpPr>
        <a:xfrm>
          <a:off x="0" y="0"/>
          <a:ext cx="0" cy="0"/>
          <a:chOff x="0" y="0"/>
          <a:chExt cx="0" cy="0"/>
        </a:xfrm>
      </p:grpSpPr>
      <p:sp>
        <p:nvSpPr>
          <p:cNvPr id="92" name="Google Shape;92;p20"/>
          <p:cNvSpPr txBox="1">
            <a:spLocks noGrp="1"/>
          </p:cNvSpPr>
          <p:nvPr>
            <p:ph type="title"/>
          </p:nvPr>
        </p:nvSpPr>
        <p:spPr>
          <a:xfrm>
            <a:off x="1703567" y="593367"/>
            <a:ext cx="87848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3" name="Google Shape;93;p20"/>
          <p:cNvSpPr txBox="1">
            <a:spLocks noGrp="1"/>
          </p:cNvSpPr>
          <p:nvPr>
            <p:ph type="subTitle" idx="1"/>
          </p:nvPr>
        </p:nvSpPr>
        <p:spPr>
          <a:xfrm>
            <a:off x="1328300" y="2500267"/>
            <a:ext cx="5732800" cy="12472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94" name="Google Shape;94;p20"/>
          <p:cNvSpPr txBox="1">
            <a:spLocks noGrp="1"/>
          </p:cNvSpPr>
          <p:nvPr>
            <p:ph type="subTitle" idx="2"/>
          </p:nvPr>
        </p:nvSpPr>
        <p:spPr>
          <a:xfrm>
            <a:off x="1328300" y="3775800"/>
            <a:ext cx="56012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27831876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5"/>
        <p:cNvGrpSpPr/>
        <p:nvPr/>
      </p:nvGrpSpPr>
      <p:grpSpPr>
        <a:xfrm>
          <a:off x="0" y="0"/>
          <a:ext cx="0" cy="0"/>
          <a:chOff x="0" y="0"/>
          <a:chExt cx="0" cy="0"/>
        </a:xfrm>
      </p:grpSpPr>
      <p:sp>
        <p:nvSpPr>
          <p:cNvPr id="96" name="Google Shape;96;p21"/>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7" name="Google Shape;97;p21"/>
          <p:cNvSpPr txBox="1">
            <a:spLocks noGrp="1"/>
          </p:cNvSpPr>
          <p:nvPr>
            <p:ph type="subTitle" idx="1"/>
          </p:nvPr>
        </p:nvSpPr>
        <p:spPr>
          <a:xfrm>
            <a:off x="1828800" y="4152900"/>
            <a:ext cx="1989200" cy="546400"/>
          </a:xfrm>
          <a:prstGeom prst="rect">
            <a:avLst/>
          </a:prstGeom>
        </p:spPr>
        <p:txBody>
          <a:bodyPr spcFirstLastPara="1" wrap="square" lIns="0" tIns="91425" rIns="0" bIns="91425" anchor="ctr" anchorCtr="0">
            <a:noAutofit/>
          </a:bodyPr>
          <a:lstStyle>
            <a:lvl1pPr lvl="0" algn="ctr" rtl="0">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ctr" rtl="0">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ctr" rtl="0">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ctr" rtl="0">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ctr" rtl="0">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ctr" rtl="0">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ctr" rtl="0">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ctr" rtl="0">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98" name="Google Shape;98;p21"/>
          <p:cNvSpPr txBox="1">
            <a:spLocks noGrp="1"/>
          </p:cNvSpPr>
          <p:nvPr>
            <p:ph type="subTitle" idx="2"/>
          </p:nvPr>
        </p:nvSpPr>
        <p:spPr>
          <a:xfrm>
            <a:off x="1828800" y="4621667"/>
            <a:ext cx="1989200" cy="11824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99" name="Google Shape;99;p21"/>
          <p:cNvSpPr txBox="1">
            <a:spLocks noGrp="1"/>
          </p:cNvSpPr>
          <p:nvPr>
            <p:ph type="subTitle" idx="3"/>
          </p:nvPr>
        </p:nvSpPr>
        <p:spPr>
          <a:xfrm>
            <a:off x="8513600" y="4152900"/>
            <a:ext cx="1989200" cy="546400"/>
          </a:xfrm>
          <a:prstGeom prst="rect">
            <a:avLst/>
          </a:prstGeom>
        </p:spPr>
        <p:txBody>
          <a:bodyPr spcFirstLastPara="1" wrap="square" lIns="0" tIns="91425" rIns="0" bIns="91425" anchor="ctr" anchorCtr="0">
            <a:noAutofit/>
          </a:bodyPr>
          <a:lstStyle>
            <a:lvl1pPr lvl="0" algn="ctr" rtl="0">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ctr" rtl="0">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ctr" rtl="0">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ctr" rtl="0">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ctr" rtl="0">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ctr" rtl="0">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ctr" rtl="0">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ctr" rtl="0">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00" name="Google Shape;100;p21"/>
          <p:cNvSpPr txBox="1">
            <a:spLocks noGrp="1"/>
          </p:cNvSpPr>
          <p:nvPr>
            <p:ph type="subTitle" idx="4"/>
          </p:nvPr>
        </p:nvSpPr>
        <p:spPr>
          <a:xfrm>
            <a:off x="8513600" y="4621667"/>
            <a:ext cx="1989200" cy="11824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101" name="Google Shape;101;p21"/>
          <p:cNvSpPr txBox="1">
            <a:spLocks noGrp="1"/>
          </p:cNvSpPr>
          <p:nvPr>
            <p:ph type="subTitle" idx="5"/>
          </p:nvPr>
        </p:nvSpPr>
        <p:spPr>
          <a:xfrm>
            <a:off x="5171200" y="4152900"/>
            <a:ext cx="1989200" cy="546400"/>
          </a:xfrm>
          <a:prstGeom prst="rect">
            <a:avLst/>
          </a:prstGeom>
        </p:spPr>
        <p:txBody>
          <a:bodyPr spcFirstLastPara="1" wrap="square" lIns="0" tIns="91425" rIns="0" bIns="91425" anchor="ctr" anchorCtr="0">
            <a:noAutofit/>
          </a:bodyPr>
          <a:lstStyle>
            <a:lvl1pPr lvl="0" algn="ctr" rtl="0">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ctr" rtl="0">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ctr" rtl="0">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ctr" rtl="0">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ctr" rtl="0">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ctr" rtl="0">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ctr" rtl="0">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ctr" rtl="0">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02" name="Google Shape;102;p21"/>
          <p:cNvSpPr txBox="1">
            <a:spLocks noGrp="1"/>
          </p:cNvSpPr>
          <p:nvPr>
            <p:ph type="subTitle" idx="6"/>
          </p:nvPr>
        </p:nvSpPr>
        <p:spPr>
          <a:xfrm>
            <a:off x="5171201" y="4621667"/>
            <a:ext cx="1989200" cy="11824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Tree>
    <p:extLst>
      <p:ext uri="{BB962C8B-B14F-4D97-AF65-F5344CB8AC3E}">
        <p14:creationId xmlns:p14="http://schemas.microsoft.com/office/powerpoint/2010/main" val="31681197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3"/>
        <p:cNvGrpSpPr/>
        <p:nvPr/>
      </p:nvGrpSpPr>
      <p:grpSpPr>
        <a:xfrm>
          <a:off x="0" y="0"/>
          <a:ext cx="0" cy="0"/>
          <a:chOff x="0" y="0"/>
          <a:chExt cx="0" cy="0"/>
        </a:xfrm>
      </p:grpSpPr>
      <p:sp>
        <p:nvSpPr>
          <p:cNvPr id="104" name="Google Shape;104;p22"/>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22"/>
          <p:cNvSpPr txBox="1">
            <a:spLocks noGrp="1"/>
          </p:cNvSpPr>
          <p:nvPr>
            <p:ph type="subTitle" idx="1"/>
          </p:nvPr>
        </p:nvSpPr>
        <p:spPr>
          <a:xfrm>
            <a:off x="1415800" y="2121667"/>
            <a:ext cx="2309600" cy="7636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06" name="Google Shape;106;p22"/>
          <p:cNvSpPr txBox="1">
            <a:spLocks noGrp="1"/>
          </p:cNvSpPr>
          <p:nvPr>
            <p:ph type="subTitle" idx="2"/>
          </p:nvPr>
        </p:nvSpPr>
        <p:spPr>
          <a:xfrm>
            <a:off x="1415800" y="2909133"/>
            <a:ext cx="2309600" cy="7636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107" name="Google Shape;107;p22"/>
          <p:cNvSpPr txBox="1">
            <a:spLocks noGrp="1"/>
          </p:cNvSpPr>
          <p:nvPr>
            <p:ph type="subTitle" idx="3"/>
          </p:nvPr>
        </p:nvSpPr>
        <p:spPr>
          <a:xfrm>
            <a:off x="8710199" y="2121667"/>
            <a:ext cx="2309600" cy="763600"/>
          </a:xfrm>
          <a:prstGeom prst="rect">
            <a:avLst/>
          </a:prstGeom>
        </p:spPr>
        <p:txBody>
          <a:bodyPr spcFirstLastPara="1" wrap="square" lIns="0" tIns="91425" rIns="0" bIns="91425" anchor="t" anchorCtr="0">
            <a:noAutofit/>
          </a:bodyPr>
          <a:lstStyle>
            <a:lvl1pPr lvl="0"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108" name="Google Shape;108;p22"/>
          <p:cNvSpPr txBox="1">
            <a:spLocks noGrp="1"/>
          </p:cNvSpPr>
          <p:nvPr>
            <p:ph type="subTitle" idx="4"/>
          </p:nvPr>
        </p:nvSpPr>
        <p:spPr>
          <a:xfrm>
            <a:off x="8710201" y="2909133"/>
            <a:ext cx="2309600" cy="763600"/>
          </a:xfrm>
          <a:prstGeom prst="rect">
            <a:avLst/>
          </a:prstGeom>
        </p:spPr>
        <p:txBody>
          <a:bodyPr spcFirstLastPara="1" wrap="square" lIns="0" tIns="91425" rIns="0" bIns="91425" anchor="t" anchorCtr="0">
            <a:noAutofit/>
          </a:bodyPr>
          <a:lstStyle>
            <a:lvl1pPr lvl="0" algn="r" rtl="0">
              <a:spcBef>
                <a:spcPts val="0"/>
              </a:spcBef>
              <a:spcAft>
                <a:spcPts val="0"/>
              </a:spcAft>
              <a:buNone/>
              <a:defRPr sz="1867"/>
            </a:lvl1pPr>
            <a:lvl2pPr lvl="1" algn="r" rtl="0">
              <a:spcBef>
                <a:spcPts val="2133"/>
              </a:spcBef>
              <a:spcAft>
                <a:spcPts val="0"/>
              </a:spcAft>
              <a:buNone/>
              <a:defRPr sz="1867"/>
            </a:lvl2pPr>
            <a:lvl3pPr lvl="2" algn="r" rtl="0">
              <a:spcBef>
                <a:spcPts val="2133"/>
              </a:spcBef>
              <a:spcAft>
                <a:spcPts val="0"/>
              </a:spcAft>
              <a:buNone/>
              <a:defRPr sz="1867"/>
            </a:lvl3pPr>
            <a:lvl4pPr lvl="3" algn="r" rtl="0">
              <a:spcBef>
                <a:spcPts val="2133"/>
              </a:spcBef>
              <a:spcAft>
                <a:spcPts val="0"/>
              </a:spcAft>
              <a:buNone/>
              <a:defRPr sz="1867"/>
            </a:lvl4pPr>
            <a:lvl5pPr lvl="4" algn="r" rtl="0">
              <a:spcBef>
                <a:spcPts val="2133"/>
              </a:spcBef>
              <a:spcAft>
                <a:spcPts val="0"/>
              </a:spcAft>
              <a:buNone/>
              <a:defRPr sz="1867"/>
            </a:lvl5pPr>
            <a:lvl6pPr lvl="5" algn="r" rtl="0">
              <a:spcBef>
                <a:spcPts val="2133"/>
              </a:spcBef>
              <a:spcAft>
                <a:spcPts val="0"/>
              </a:spcAft>
              <a:buNone/>
              <a:defRPr sz="1867"/>
            </a:lvl6pPr>
            <a:lvl7pPr lvl="6" algn="r" rtl="0">
              <a:spcBef>
                <a:spcPts val="2133"/>
              </a:spcBef>
              <a:spcAft>
                <a:spcPts val="0"/>
              </a:spcAft>
              <a:buNone/>
              <a:defRPr sz="1867"/>
            </a:lvl7pPr>
            <a:lvl8pPr lvl="7" algn="r" rtl="0">
              <a:spcBef>
                <a:spcPts val="2133"/>
              </a:spcBef>
              <a:spcAft>
                <a:spcPts val="0"/>
              </a:spcAft>
              <a:buNone/>
              <a:defRPr sz="1867"/>
            </a:lvl8pPr>
            <a:lvl9pPr lvl="8" algn="r" rtl="0">
              <a:spcBef>
                <a:spcPts val="2133"/>
              </a:spcBef>
              <a:spcAft>
                <a:spcPts val="2133"/>
              </a:spcAft>
              <a:buNone/>
              <a:defRPr sz="1867"/>
            </a:lvl9pPr>
          </a:lstStyle>
          <a:p>
            <a:endParaRPr/>
          </a:p>
        </p:txBody>
      </p:sp>
      <p:sp>
        <p:nvSpPr>
          <p:cNvPr id="109" name="Google Shape;109;p22"/>
          <p:cNvSpPr txBox="1">
            <a:spLocks noGrp="1"/>
          </p:cNvSpPr>
          <p:nvPr>
            <p:ph type="subTitle" idx="5"/>
          </p:nvPr>
        </p:nvSpPr>
        <p:spPr>
          <a:xfrm>
            <a:off x="1415800" y="4058667"/>
            <a:ext cx="2309600" cy="7636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110" name="Google Shape;110;p22"/>
          <p:cNvSpPr txBox="1">
            <a:spLocks noGrp="1"/>
          </p:cNvSpPr>
          <p:nvPr>
            <p:ph type="subTitle" idx="6"/>
          </p:nvPr>
        </p:nvSpPr>
        <p:spPr>
          <a:xfrm>
            <a:off x="1415800" y="4846133"/>
            <a:ext cx="2309600" cy="7636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111" name="Google Shape;111;p22"/>
          <p:cNvSpPr txBox="1">
            <a:spLocks noGrp="1"/>
          </p:cNvSpPr>
          <p:nvPr>
            <p:ph type="subTitle" idx="7"/>
          </p:nvPr>
        </p:nvSpPr>
        <p:spPr>
          <a:xfrm>
            <a:off x="8710199" y="4058667"/>
            <a:ext cx="2309600" cy="763600"/>
          </a:xfrm>
          <a:prstGeom prst="rect">
            <a:avLst/>
          </a:prstGeom>
        </p:spPr>
        <p:txBody>
          <a:bodyPr spcFirstLastPara="1" wrap="square" lIns="0" tIns="91425" rIns="0" bIns="91425" anchor="b" anchorCtr="0">
            <a:noAutofit/>
          </a:bodyPr>
          <a:lstStyle>
            <a:lvl1pPr lvl="0"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12" name="Google Shape;112;p22"/>
          <p:cNvSpPr txBox="1">
            <a:spLocks noGrp="1"/>
          </p:cNvSpPr>
          <p:nvPr>
            <p:ph type="subTitle" idx="8"/>
          </p:nvPr>
        </p:nvSpPr>
        <p:spPr>
          <a:xfrm>
            <a:off x="8710201" y="4846133"/>
            <a:ext cx="2309600" cy="763600"/>
          </a:xfrm>
          <a:prstGeom prst="rect">
            <a:avLst/>
          </a:prstGeom>
        </p:spPr>
        <p:txBody>
          <a:bodyPr spcFirstLastPara="1" wrap="square" lIns="0" tIns="91425" rIns="0" bIns="91425" anchor="t" anchorCtr="0">
            <a:noAutofit/>
          </a:bodyPr>
          <a:lstStyle>
            <a:lvl1pPr lvl="0" algn="r" rtl="0">
              <a:spcBef>
                <a:spcPts val="0"/>
              </a:spcBef>
              <a:spcAft>
                <a:spcPts val="0"/>
              </a:spcAft>
              <a:buNone/>
              <a:defRPr sz="1867"/>
            </a:lvl1pPr>
            <a:lvl2pPr lvl="1" algn="r" rtl="0">
              <a:spcBef>
                <a:spcPts val="2133"/>
              </a:spcBef>
              <a:spcAft>
                <a:spcPts val="0"/>
              </a:spcAft>
              <a:buNone/>
              <a:defRPr sz="1867"/>
            </a:lvl2pPr>
            <a:lvl3pPr lvl="2" algn="r" rtl="0">
              <a:spcBef>
                <a:spcPts val="2133"/>
              </a:spcBef>
              <a:spcAft>
                <a:spcPts val="0"/>
              </a:spcAft>
              <a:buNone/>
              <a:defRPr sz="1867"/>
            </a:lvl3pPr>
            <a:lvl4pPr lvl="3" algn="r" rtl="0">
              <a:spcBef>
                <a:spcPts val="2133"/>
              </a:spcBef>
              <a:spcAft>
                <a:spcPts val="0"/>
              </a:spcAft>
              <a:buNone/>
              <a:defRPr sz="1867"/>
            </a:lvl4pPr>
            <a:lvl5pPr lvl="4" algn="r" rtl="0">
              <a:spcBef>
                <a:spcPts val="2133"/>
              </a:spcBef>
              <a:spcAft>
                <a:spcPts val="0"/>
              </a:spcAft>
              <a:buNone/>
              <a:defRPr sz="1867"/>
            </a:lvl5pPr>
            <a:lvl6pPr lvl="5" algn="r" rtl="0">
              <a:spcBef>
                <a:spcPts val="2133"/>
              </a:spcBef>
              <a:spcAft>
                <a:spcPts val="0"/>
              </a:spcAft>
              <a:buNone/>
              <a:defRPr sz="1867"/>
            </a:lvl6pPr>
            <a:lvl7pPr lvl="6" algn="r" rtl="0">
              <a:spcBef>
                <a:spcPts val="2133"/>
              </a:spcBef>
              <a:spcAft>
                <a:spcPts val="0"/>
              </a:spcAft>
              <a:buNone/>
              <a:defRPr sz="1867"/>
            </a:lvl7pPr>
            <a:lvl8pPr lvl="7" algn="r" rtl="0">
              <a:spcBef>
                <a:spcPts val="2133"/>
              </a:spcBef>
              <a:spcAft>
                <a:spcPts val="0"/>
              </a:spcAft>
              <a:buNone/>
              <a:defRPr sz="1867"/>
            </a:lvl8pPr>
            <a:lvl9pPr lvl="8" algn="r" rtl="0">
              <a:spcBef>
                <a:spcPts val="2133"/>
              </a:spcBef>
              <a:spcAft>
                <a:spcPts val="2133"/>
              </a:spcAft>
              <a:buNone/>
              <a:defRPr sz="1867"/>
            </a:lvl9pPr>
          </a:lstStyle>
          <a:p>
            <a:endParaRPr/>
          </a:p>
        </p:txBody>
      </p:sp>
    </p:spTree>
    <p:extLst>
      <p:ext uri="{BB962C8B-B14F-4D97-AF65-F5344CB8AC3E}">
        <p14:creationId xmlns:p14="http://schemas.microsoft.com/office/powerpoint/2010/main" val="34153827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5" name="Google Shape;115;p23"/>
          <p:cNvSpPr txBox="1">
            <a:spLocks noGrp="1"/>
          </p:cNvSpPr>
          <p:nvPr>
            <p:ph type="title" idx="2"/>
          </p:nvPr>
        </p:nvSpPr>
        <p:spPr>
          <a:xfrm>
            <a:off x="2616200" y="1846736"/>
            <a:ext cx="6959600" cy="58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26533009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16"/>
        <p:cNvGrpSpPr/>
        <p:nvPr/>
      </p:nvGrpSpPr>
      <p:grpSpPr>
        <a:xfrm>
          <a:off x="0" y="0"/>
          <a:ext cx="0" cy="0"/>
          <a:chOff x="0" y="0"/>
          <a:chExt cx="0" cy="0"/>
        </a:xfrm>
      </p:grpSpPr>
      <p:sp>
        <p:nvSpPr>
          <p:cNvPr id="117" name="Google Shape;117;p24"/>
          <p:cNvSpPr txBox="1">
            <a:spLocks noGrp="1"/>
          </p:cNvSpPr>
          <p:nvPr>
            <p:ph type="title" hasCustomPrompt="1"/>
          </p:nvPr>
        </p:nvSpPr>
        <p:spPr>
          <a:xfrm>
            <a:off x="3503400" y="1216151"/>
            <a:ext cx="5185200" cy="8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r>
              <a:t>xx%</a:t>
            </a:r>
          </a:p>
        </p:txBody>
      </p:sp>
      <p:sp>
        <p:nvSpPr>
          <p:cNvPr id="118" name="Google Shape;118;p24"/>
          <p:cNvSpPr txBox="1">
            <a:spLocks noGrp="1"/>
          </p:cNvSpPr>
          <p:nvPr>
            <p:ph type="subTitle" idx="1"/>
          </p:nvPr>
        </p:nvSpPr>
        <p:spPr>
          <a:xfrm>
            <a:off x="3503400" y="2088951"/>
            <a:ext cx="5185200" cy="5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19" name="Google Shape;119;p24"/>
          <p:cNvSpPr txBox="1">
            <a:spLocks noGrp="1"/>
          </p:cNvSpPr>
          <p:nvPr>
            <p:ph type="title" idx="2" hasCustomPrompt="1"/>
          </p:nvPr>
        </p:nvSpPr>
        <p:spPr>
          <a:xfrm>
            <a:off x="3503400" y="2790951"/>
            <a:ext cx="5185200" cy="8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r>
              <a:t>xx%</a:t>
            </a:r>
          </a:p>
        </p:txBody>
      </p:sp>
      <p:sp>
        <p:nvSpPr>
          <p:cNvPr id="120" name="Google Shape;120;p24"/>
          <p:cNvSpPr txBox="1">
            <a:spLocks noGrp="1"/>
          </p:cNvSpPr>
          <p:nvPr>
            <p:ph type="subTitle" idx="3"/>
          </p:nvPr>
        </p:nvSpPr>
        <p:spPr>
          <a:xfrm>
            <a:off x="3503400" y="3527884"/>
            <a:ext cx="5185200" cy="5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1" name="Google Shape;121;p24"/>
          <p:cNvSpPr txBox="1">
            <a:spLocks noGrp="1"/>
          </p:cNvSpPr>
          <p:nvPr>
            <p:ph type="title" idx="4" hasCustomPrompt="1"/>
          </p:nvPr>
        </p:nvSpPr>
        <p:spPr>
          <a:xfrm>
            <a:off x="3503400" y="4370617"/>
            <a:ext cx="5185200" cy="8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r>
              <a:t>xx%</a:t>
            </a:r>
          </a:p>
        </p:txBody>
      </p:sp>
      <p:sp>
        <p:nvSpPr>
          <p:cNvPr id="122" name="Google Shape;122;p24"/>
          <p:cNvSpPr txBox="1">
            <a:spLocks noGrp="1"/>
          </p:cNvSpPr>
          <p:nvPr>
            <p:ph type="subTitle" idx="5"/>
          </p:nvPr>
        </p:nvSpPr>
        <p:spPr>
          <a:xfrm>
            <a:off x="3503400" y="5102783"/>
            <a:ext cx="5185200" cy="5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4962851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123"/>
        <p:cNvGrpSpPr/>
        <p:nvPr/>
      </p:nvGrpSpPr>
      <p:grpSpPr>
        <a:xfrm>
          <a:off x="0" y="0"/>
          <a:ext cx="0" cy="0"/>
          <a:chOff x="0" y="0"/>
          <a:chExt cx="0" cy="0"/>
        </a:xfrm>
      </p:grpSpPr>
      <p:sp>
        <p:nvSpPr>
          <p:cNvPr id="124" name="Google Shape;124;p25"/>
          <p:cNvSpPr txBox="1">
            <a:spLocks noGrp="1"/>
          </p:cNvSpPr>
          <p:nvPr>
            <p:ph type="title"/>
          </p:nvPr>
        </p:nvSpPr>
        <p:spPr>
          <a:xfrm>
            <a:off x="1328300" y="1939733"/>
            <a:ext cx="2919200" cy="15148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5" name="Google Shape;125;p25"/>
          <p:cNvSpPr txBox="1">
            <a:spLocks noGrp="1"/>
          </p:cNvSpPr>
          <p:nvPr>
            <p:ph type="subTitle" idx="1"/>
          </p:nvPr>
        </p:nvSpPr>
        <p:spPr>
          <a:xfrm>
            <a:off x="1328300" y="3537067"/>
            <a:ext cx="3317600" cy="1381200"/>
          </a:xfrm>
          <a:prstGeom prst="rect">
            <a:avLst/>
          </a:prstGeom>
        </p:spPr>
        <p:txBody>
          <a:bodyPr spcFirstLastPara="1" wrap="square" lIns="9000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9059833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126"/>
        <p:cNvGrpSpPr/>
        <p:nvPr/>
      </p:nvGrpSpPr>
      <p:grpSpPr>
        <a:xfrm>
          <a:off x="0" y="0"/>
          <a:ext cx="0" cy="0"/>
          <a:chOff x="0" y="0"/>
          <a:chExt cx="0" cy="0"/>
        </a:xfrm>
      </p:grpSpPr>
      <p:sp>
        <p:nvSpPr>
          <p:cNvPr id="127" name="Google Shape;127;p26"/>
          <p:cNvSpPr txBox="1">
            <a:spLocks noGrp="1"/>
          </p:cNvSpPr>
          <p:nvPr>
            <p:ph type="title"/>
          </p:nvPr>
        </p:nvSpPr>
        <p:spPr>
          <a:xfrm flipH="1">
            <a:off x="7944500" y="1939733"/>
            <a:ext cx="2919200" cy="1514800"/>
          </a:xfrm>
          <a:prstGeom prst="rect">
            <a:avLst/>
          </a:prstGeom>
        </p:spPr>
        <p:txBody>
          <a:bodyPr spcFirstLastPara="1" wrap="square" lIns="91425" tIns="91425" rIns="90000" bIns="91425" anchor="ctr" anchorCtr="0">
            <a:noAutofit/>
          </a:bodyPr>
          <a:lstStyle>
            <a:lvl1pPr lvl="0" algn="r" rtl="0">
              <a:lnSpc>
                <a:spcPct val="80000"/>
              </a:lnSpc>
              <a:spcBef>
                <a:spcPts val="0"/>
              </a:spcBef>
              <a:spcAft>
                <a:spcPts val="0"/>
              </a:spcAft>
              <a:buSzPts val="3500"/>
              <a:buNone/>
              <a:defRPr/>
            </a:lvl1pPr>
            <a:lvl2pPr lvl="1" algn="r" rtl="0">
              <a:spcBef>
                <a:spcPts val="0"/>
              </a:spcBef>
              <a:spcAft>
                <a:spcPts val="0"/>
              </a:spcAft>
              <a:buSzPts val="3500"/>
              <a:buNone/>
              <a:defRPr/>
            </a:lvl2pPr>
            <a:lvl3pPr lvl="2" algn="r" rtl="0">
              <a:spcBef>
                <a:spcPts val="0"/>
              </a:spcBef>
              <a:spcAft>
                <a:spcPts val="0"/>
              </a:spcAft>
              <a:buSzPts val="3500"/>
              <a:buNone/>
              <a:defRPr/>
            </a:lvl3pPr>
            <a:lvl4pPr lvl="3" algn="r" rtl="0">
              <a:spcBef>
                <a:spcPts val="0"/>
              </a:spcBef>
              <a:spcAft>
                <a:spcPts val="0"/>
              </a:spcAft>
              <a:buSzPts val="3500"/>
              <a:buNone/>
              <a:defRPr/>
            </a:lvl4pPr>
            <a:lvl5pPr lvl="4" algn="r" rtl="0">
              <a:spcBef>
                <a:spcPts val="0"/>
              </a:spcBef>
              <a:spcAft>
                <a:spcPts val="0"/>
              </a:spcAft>
              <a:buSzPts val="3500"/>
              <a:buNone/>
              <a:defRPr/>
            </a:lvl5pPr>
            <a:lvl6pPr lvl="5" algn="r" rtl="0">
              <a:spcBef>
                <a:spcPts val="0"/>
              </a:spcBef>
              <a:spcAft>
                <a:spcPts val="0"/>
              </a:spcAft>
              <a:buSzPts val="3500"/>
              <a:buNone/>
              <a:defRPr/>
            </a:lvl6pPr>
            <a:lvl7pPr lvl="6" algn="r" rtl="0">
              <a:spcBef>
                <a:spcPts val="0"/>
              </a:spcBef>
              <a:spcAft>
                <a:spcPts val="0"/>
              </a:spcAft>
              <a:buSzPts val="3500"/>
              <a:buNone/>
              <a:defRPr/>
            </a:lvl7pPr>
            <a:lvl8pPr lvl="7" algn="r" rtl="0">
              <a:spcBef>
                <a:spcPts val="0"/>
              </a:spcBef>
              <a:spcAft>
                <a:spcPts val="0"/>
              </a:spcAft>
              <a:buSzPts val="3500"/>
              <a:buNone/>
              <a:defRPr/>
            </a:lvl8pPr>
            <a:lvl9pPr lvl="8" algn="r" rtl="0">
              <a:spcBef>
                <a:spcPts val="0"/>
              </a:spcBef>
              <a:spcAft>
                <a:spcPts val="0"/>
              </a:spcAft>
              <a:buSzPts val="3500"/>
              <a:buNone/>
              <a:defRPr/>
            </a:lvl9pPr>
          </a:lstStyle>
          <a:p>
            <a:endParaRPr/>
          </a:p>
        </p:txBody>
      </p:sp>
      <p:sp>
        <p:nvSpPr>
          <p:cNvPr id="128" name="Google Shape;128;p26"/>
          <p:cNvSpPr txBox="1">
            <a:spLocks noGrp="1"/>
          </p:cNvSpPr>
          <p:nvPr>
            <p:ph type="subTitle" idx="1"/>
          </p:nvPr>
        </p:nvSpPr>
        <p:spPr>
          <a:xfrm flipH="1">
            <a:off x="7546100" y="3537067"/>
            <a:ext cx="3317600" cy="1381200"/>
          </a:xfrm>
          <a:prstGeom prst="rect">
            <a:avLst/>
          </a:prstGeom>
        </p:spPr>
        <p:txBody>
          <a:bodyPr spcFirstLastPara="1" wrap="square" lIns="90000" tIns="91425" rIns="90000" bIns="91425" anchor="t" anchorCtr="0">
            <a:noAutofit/>
          </a:bodyPr>
          <a:lstStyle>
            <a:lvl1pPr lvl="0" algn="r" rtl="0">
              <a:spcBef>
                <a:spcPts val="0"/>
              </a:spcBef>
              <a:spcAft>
                <a:spcPts val="0"/>
              </a:spcAft>
              <a:buNone/>
              <a:defRPr sz="1867"/>
            </a:lvl1pPr>
            <a:lvl2pPr lvl="1" algn="r" rtl="0">
              <a:spcBef>
                <a:spcPts val="2133"/>
              </a:spcBef>
              <a:spcAft>
                <a:spcPts val="0"/>
              </a:spcAft>
              <a:buNone/>
              <a:defRPr sz="1867"/>
            </a:lvl2pPr>
            <a:lvl3pPr lvl="2" algn="r" rtl="0">
              <a:spcBef>
                <a:spcPts val="2133"/>
              </a:spcBef>
              <a:spcAft>
                <a:spcPts val="0"/>
              </a:spcAft>
              <a:buNone/>
              <a:defRPr sz="1867"/>
            </a:lvl3pPr>
            <a:lvl4pPr lvl="3" algn="r" rtl="0">
              <a:spcBef>
                <a:spcPts val="2133"/>
              </a:spcBef>
              <a:spcAft>
                <a:spcPts val="0"/>
              </a:spcAft>
              <a:buNone/>
              <a:defRPr sz="1867"/>
            </a:lvl4pPr>
            <a:lvl5pPr lvl="4" algn="r" rtl="0">
              <a:spcBef>
                <a:spcPts val="2133"/>
              </a:spcBef>
              <a:spcAft>
                <a:spcPts val="0"/>
              </a:spcAft>
              <a:buNone/>
              <a:defRPr sz="1867"/>
            </a:lvl5pPr>
            <a:lvl6pPr lvl="5" algn="r" rtl="0">
              <a:spcBef>
                <a:spcPts val="2133"/>
              </a:spcBef>
              <a:spcAft>
                <a:spcPts val="0"/>
              </a:spcAft>
              <a:buNone/>
              <a:defRPr sz="1867"/>
            </a:lvl6pPr>
            <a:lvl7pPr lvl="6" algn="r" rtl="0">
              <a:spcBef>
                <a:spcPts val="2133"/>
              </a:spcBef>
              <a:spcAft>
                <a:spcPts val="0"/>
              </a:spcAft>
              <a:buNone/>
              <a:defRPr sz="1867"/>
            </a:lvl7pPr>
            <a:lvl8pPr lvl="7" algn="r" rtl="0">
              <a:spcBef>
                <a:spcPts val="2133"/>
              </a:spcBef>
              <a:spcAft>
                <a:spcPts val="0"/>
              </a:spcAft>
              <a:buNone/>
              <a:defRPr sz="1867"/>
            </a:lvl8pPr>
            <a:lvl9pPr lvl="8" algn="r" rtl="0">
              <a:spcBef>
                <a:spcPts val="2133"/>
              </a:spcBef>
              <a:spcAft>
                <a:spcPts val="2133"/>
              </a:spcAft>
              <a:buNone/>
              <a:defRPr sz="1867"/>
            </a:lvl9pPr>
          </a:lstStyle>
          <a:p>
            <a:endParaRPr/>
          </a:p>
        </p:txBody>
      </p:sp>
    </p:spTree>
    <p:extLst>
      <p:ext uri="{BB962C8B-B14F-4D97-AF65-F5344CB8AC3E}">
        <p14:creationId xmlns:p14="http://schemas.microsoft.com/office/powerpoint/2010/main" val="4189670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29"/>
        <p:cNvGrpSpPr/>
        <p:nvPr/>
      </p:nvGrpSpPr>
      <p:grpSpPr>
        <a:xfrm>
          <a:off x="0" y="0"/>
          <a:ext cx="0" cy="0"/>
          <a:chOff x="0" y="0"/>
          <a:chExt cx="0" cy="0"/>
        </a:xfrm>
      </p:grpSpPr>
      <p:sp>
        <p:nvSpPr>
          <p:cNvPr id="130" name="Google Shape;130;p27"/>
          <p:cNvSpPr txBox="1">
            <a:spLocks noGrp="1"/>
          </p:cNvSpPr>
          <p:nvPr>
            <p:ph type="subTitle" idx="1"/>
          </p:nvPr>
        </p:nvSpPr>
        <p:spPr>
          <a:xfrm>
            <a:off x="4171400" y="2783173"/>
            <a:ext cx="3849200" cy="1370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31" name="Google Shape;131;p27"/>
          <p:cNvSpPr txBox="1">
            <a:spLocks noGrp="1"/>
          </p:cNvSpPr>
          <p:nvPr>
            <p:ph type="title"/>
          </p:nvPr>
        </p:nvSpPr>
        <p:spPr>
          <a:xfrm>
            <a:off x="4000200" y="673500"/>
            <a:ext cx="4191600" cy="176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500"/>
              <a:buNone/>
              <a:defRPr sz="10000"/>
            </a:lvl1pPr>
            <a:lvl2pPr lvl="1" algn="ctr" rtl="0">
              <a:spcBef>
                <a:spcPts val="0"/>
              </a:spcBef>
              <a:spcAft>
                <a:spcPts val="0"/>
              </a:spcAft>
              <a:buSzPts val="7500"/>
              <a:buNone/>
              <a:defRPr sz="10000">
                <a:latin typeface="Roboto Condensed"/>
                <a:ea typeface="Roboto Condensed"/>
                <a:cs typeface="Roboto Condensed"/>
                <a:sym typeface="Roboto Condensed"/>
              </a:defRPr>
            </a:lvl2pPr>
            <a:lvl3pPr lvl="2" algn="ctr" rtl="0">
              <a:spcBef>
                <a:spcPts val="0"/>
              </a:spcBef>
              <a:spcAft>
                <a:spcPts val="0"/>
              </a:spcAft>
              <a:buSzPts val="7500"/>
              <a:buNone/>
              <a:defRPr sz="10000">
                <a:latin typeface="Roboto Condensed"/>
                <a:ea typeface="Roboto Condensed"/>
                <a:cs typeface="Roboto Condensed"/>
                <a:sym typeface="Roboto Condensed"/>
              </a:defRPr>
            </a:lvl3pPr>
            <a:lvl4pPr lvl="3" algn="ctr" rtl="0">
              <a:spcBef>
                <a:spcPts val="0"/>
              </a:spcBef>
              <a:spcAft>
                <a:spcPts val="0"/>
              </a:spcAft>
              <a:buSzPts val="7500"/>
              <a:buNone/>
              <a:defRPr sz="10000">
                <a:latin typeface="Roboto Condensed"/>
                <a:ea typeface="Roboto Condensed"/>
                <a:cs typeface="Roboto Condensed"/>
                <a:sym typeface="Roboto Condensed"/>
              </a:defRPr>
            </a:lvl4pPr>
            <a:lvl5pPr lvl="4" algn="ctr" rtl="0">
              <a:spcBef>
                <a:spcPts val="0"/>
              </a:spcBef>
              <a:spcAft>
                <a:spcPts val="0"/>
              </a:spcAft>
              <a:buSzPts val="7500"/>
              <a:buNone/>
              <a:defRPr sz="10000">
                <a:latin typeface="Roboto Condensed"/>
                <a:ea typeface="Roboto Condensed"/>
                <a:cs typeface="Roboto Condensed"/>
                <a:sym typeface="Roboto Condensed"/>
              </a:defRPr>
            </a:lvl5pPr>
            <a:lvl6pPr lvl="5" algn="ctr" rtl="0">
              <a:spcBef>
                <a:spcPts val="0"/>
              </a:spcBef>
              <a:spcAft>
                <a:spcPts val="0"/>
              </a:spcAft>
              <a:buSzPts val="7500"/>
              <a:buNone/>
              <a:defRPr sz="10000">
                <a:latin typeface="Roboto Condensed"/>
                <a:ea typeface="Roboto Condensed"/>
                <a:cs typeface="Roboto Condensed"/>
                <a:sym typeface="Roboto Condensed"/>
              </a:defRPr>
            </a:lvl6pPr>
            <a:lvl7pPr lvl="6" algn="ctr" rtl="0">
              <a:spcBef>
                <a:spcPts val="0"/>
              </a:spcBef>
              <a:spcAft>
                <a:spcPts val="0"/>
              </a:spcAft>
              <a:buSzPts val="7500"/>
              <a:buNone/>
              <a:defRPr sz="10000">
                <a:latin typeface="Roboto Condensed"/>
                <a:ea typeface="Roboto Condensed"/>
                <a:cs typeface="Roboto Condensed"/>
                <a:sym typeface="Roboto Condensed"/>
              </a:defRPr>
            </a:lvl7pPr>
            <a:lvl8pPr lvl="7" algn="ctr" rtl="0">
              <a:spcBef>
                <a:spcPts val="0"/>
              </a:spcBef>
              <a:spcAft>
                <a:spcPts val="0"/>
              </a:spcAft>
              <a:buSzPts val="7500"/>
              <a:buNone/>
              <a:defRPr sz="10000">
                <a:latin typeface="Roboto Condensed"/>
                <a:ea typeface="Roboto Condensed"/>
                <a:cs typeface="Roboto Condensed"/>
                <a:sym typeface="Roboto Condensed"/>
              </a:defRPr>
            </a:lvl8pPr>
            <a:lvl9pPr lvl="8" algn="ctr" rtl="0">
              <a:spcBef>
                <a:spcPts val="0"/>
              </a:spcBef>
              <a:spcAft>
                <a:spcPts val="0"/>
              </a:spcAft>
              <a:buSzPts val="7500"/>
              <a:buNone/>
              <a:defRPr sz="10000">
                <a:latin typeface="Roboto Condensed"/>
                <a:ea typeface="Roboto Condensed"/>
                <a:cs typeface="Roboto Condensed"/>
                <a:sym typeface="Roboto Condensed"/>
              </a:defRPr>
            </a:lvl9pPr>
          </a:lstStyle>
          <a:p>
            <a:endParaRPr/>
          </a:p>
        </p:txBody>
      </p:sp>
      <p:sp>
        <p:nvSpPr>
          <p:cNvPr id="132" name="Google Shape;132;p27"/>
          <p:cNvSpPr txBox="1">
            <a:spLocks noGrp="1"/>
          </p:cNvSpPr>
          <p:nvPr>
            <p:ph type="subTitle" idx="2"/>
          </p:nvPr>
        </p:nvSpPr>
        <p:spPr>
          <a:xfrm>
            <a:off x="4096000" y="5301984"/>
            <a:ext cx="4000000" cy="482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33" name="Google Shape;133;p27"/>
          <p:cNvSpPr txBox="1"/>
          <p:nvPr/>
        </p:nvSpPr>
        <p:spPr>
          <a:xfrm>
            <a:off x="3581667" y="4624981"/>
            <a:ext cx="5028800" cy="816000"/>
          </a:xfrm>
          <a:prstGeom prst="rect">
            <a:avLst/>
          </a:prstGeom>
          <a:noFill/>
          <a:ln>
            <a:noFill/>
          </a:ln>
        </p:spPr>
        <p:txBody>
          <a:bodyPr spcFirstLastPara="1" wrap="square" lIns="121900" tIns="121900" rIns="121900" bIns="121900" anchor="ctr" anchorCtr="0">
            <a:noAutofit/>
          </a:bodyPr>
          <a:lstStyle/>
          <a:p>
            <a:pPr marL="0" lvl="0" indent="0" algn="ctr" rtl="0">
              <a:spcBef>
                <a:spcPts val="400"/>
              </a:spcBef>
              <a:spcAft>
                <a:spcPts val="0"/>
              </a:spcAft>
              <a:buNone/>
            </a:pPr>
            <a:r>
              <a:rPr lang="en-GB" sz="1600">
                <a:solidFill>
                  <a:schemeClr val="dk2"/>
                </a:solidFill>
                <a:latin typeface="Patrick Hand"/>
                <a:ea typeface="Patrick Hand"/>
                <a:cs typeface="Patrick Hand"/>
                <a:sym typeface="Patrick Hand"/>
              </a:rPr>
              <a:t>CREDITS: This presentation template was created by </a:t>
            </a:r>
            <a:r>
              <a:rPr lang="en-GB" sz="1600" b="1">
                <a:solidFill>
                  <a:schemeClr val="dk2"/>
                </a:solidFill>
                <a:uFill>
                  <a:noFill/>
                </a:uFill>
                <a:latin typeface="Patrick Hand"/>
                <a:ea typeface="Patrick Hand"/>
                <a:cs typeface="Patrick Hand"/>
                <a:sym typeface="Patrick Hand"/>
                <a:hlinkClick r:id="rId2">
                  <a:extLst>
                    <a:ext uri="{A12FA001-AC4F-418D-AE19-62706E023703}">
                      <ahyp:hlinkClr xmlns="" xmlns:ahyp="http://schemas.microsoft.com/office/drawing/2018/hyperlinkcolor" val="tx"/>
                    </a:ext>
                  </a:extLst>
                </a:hlinkClick>
              </a:rPr>
              <a:t>Slidesgo</a:t>
            </a:r>
            <a:r>
              <a:rPr lang="en-GB" sz="1600">
                <a:solidFill>
                  <a:schemeClr val="dk2"/>
                </a:solidFill>
                <a:latin typeface="Patrick Hand"/>
                <a:ea typeface="Patrick Hand"/>
                <a:cs typeface="Patrick Hand"/>
                <a:sym typeface="Patrick Hand"/>
              </a:rPr>
              <a:t>, including icons by </a:t>
            </a:r>
            <a:r>
              <a:rPr lang="en-GB" sz="1600" b="1">
                <a:solidFill>
                  <a:schemeClr val="dk2"/>
                </a:solidFill>
                <a:uFill>
                  <a:noFill/>
                </a:uFill>
                <a:latin typeface="Patrick Hand"/>
                <a:ea typeface="Patrick Hand"/>
                <a:cs typeface="Patrick Hand"/>
                <a:sym typeface="Patrick Hand"/>
                <a:hlinkClick r:id="rId3">
                  <a:extLst>
                    <a:ext uri="{A12FA001-AC4F-418D-AE19-62706E023703}">
                      <ahyp:hlinkClr xmlns="" xmlns:ahyp="http://schemas.microsoft.com/office/drawing/2018/hyperlinkcolor" val="tx"/>
                    </a:ext>
                  </a:extLst>
                </a:hlinkClick>
              </a:rPr>
              <a:t>Flaticon</a:t>
            </a:r>
            <a:r>
              <a:rPr lang="en-GB" sz="1600">
                <a:solidFill>
                  <a:schemeClr val="dk2"/>
                </a:solidFill>
                <a:latin typeface="Patrick Hand"/>
                <a:ea typeface="Patrick Hand"/>
                <a:cs typeface="Patrick Hand"/>
                <a:sym typeface="Patrick Hand"/>
              </a:rPr>
              <a:t>, infographics &amp; images by </a:t>
            </a:r>
            <a:r>
              <a:rPr lang="en-GB" sz="1600" b="1">
                <a:solidFill>
                  <a:schemeClr val="dk2"/>
                </a:solidFill>
                <a:uFill>
                  <a:noFill/>
                </a:uFill>
                <a:latin typeface="Patrick Hand"/>
                <a:ea typeface="Patrick Hand"/>
                <a:cs typeface="Patrick Hand"/>
                <a:sym typeface="Patrick Hand"/>
                <a:hlinkClick r:id="rId4">
                  <a:extLst>
                    <a:ext uri="{A12FA001-AC4F-418D-AE19-62706E023703}">
                      <ahyp:hlinkClr xmlns="" xmlns:ahyp="http://schemas.microsoft.com/office/drawing/2018/hyperlinkcolor" val="tx"/>
                    </a:ext>
                  </a:extLst>
                </a:hlinkClick>
              </a:rPr>
              <a:t>Freepik</a:t>
            </a:r>
            <a:endParaRPr sz="1600" b="1">
              <a:solidFill>
                <a:schemeClr val="dk2"/>
              </a:solidFill>
              <a:latin typeface="Patrick Hand"/>
              <a:ea typeface="Patrick Hand"/>
              <a:cs typeface="Patrick Hand"/>
              <a:sym typeface="Patrick Hand"/>
            </a:endParaRPr>
          </a:p>
        </p:txBody>
      </p:sp>
    </p:spTree>
    <p:extLst>
      <p:ext uri="{BB962C8B-B14F-4D97-AF65-F5344CB8AC3E}">
        <p14:creationId xmlns:p14="http://schemas.microsoft.com/office/powerpoint/2010/main" val="15321673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34"/>
        <p:cNvGrpSpPr/>
        <p:nvPr/>
      </p:nvGrpSpPr>
      <p:grpSpPr>
        <a:xfrm>
          <a:off x="0" y="0"/>
          <a:ext cx="0" cy="0"/>
          <a:chOff x="0" y="0"/>
          <a:chExt cx="0" cy="0"/>
        </a:xfrm>
      </p:grpSpPr>
      <p:sp>
        <p:nvSpPr>
          <p:cNvPr id="135" name="Google Shape;135;p28"/>
          <p:cNvSpPr txBox="1">
            <a:spLocks noGrp="1"/>
          </p:cNvSpPr>
          <p:nvPr>
            <p:ph type="title"/>
          </p:nvPr>
        </p:nvSpPr>
        <p:spPr>
          <a:xfrm>
            <a:off x="1335800" y="643567"/>
            <a:ext cx="9520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6020776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36"/>
        <p:cNvGrpSpPr/>
        <p:nvPr/>
      </p:nvGrpSpPr>
      <p:grpSpPr>
        <a:xfrm>
          <a:off x="0" y="0"/>
          <a:ext cx="0" cy="0"/>
          <a:chOff x="0" y="0"/>
          <a:chExt cx="0" cy="0"/>
        </a:xfrm>
      </p:grpSpPr>
      <p:sp>
        <p:nvSpPr>
          <p:cNvPr id="137" name="Google Shape;137;p29"/>
          <p:cNvSpPr txBox="1">
            <a:spLocks noGrp="1"/>
          </p:cNvSpPr>
          <p:nvPr>
            <p:ph type="subTitle" idx="1"/>
          </p:nvPr>
        </p:nvSpPr>
        <p:spPr>
          <a:xfrm>
            <a:off x="1328300" y="1907800"/>
            <a:ext cx="4539200" cy="3805600"/>
          </a:xfrm>
          <a:prstGeom prst="rect">
            <a:avLst/>
          </a:prstGeom>
        </p:spPr>
        <p:txBody>
          <a:bodyPr spcFirstLastPara="1" wrap="square" lIns="0" tIns="91425" rIns="0" bIns="91425" anchor="ctr"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38" name="Google Shape;138;p29"/>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39" name="Google Shape;139;p29"/>
          <p:cNvSpPr txBox="1">
            <a:spLocks noGrp="1"/>
          </p:cNvSpPr>
          <p:nvPr>
            <p:ph type="subTitle" idx="2"/>
          </p:nvPr>
        </p:nvSpPr>
        <p:spPr>
          <a:xfrm>
            <a:off x="6307100" y="1907800"/>
            <a:ext cx="4539200" cy="3805600"/>
          </a:xfrm>
          <a:prstGeom prst="rect">
            <a:avLst/>
          </a:prstGeom>
        </p:spPr>
        <p:txBody>
          <a:bodyPr spcFirstLastPara="1" wrap="square" lIns="0" tIns="91425" rIns="0" bIns="91425" anchor="ctr"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extLst>
      <p:ext uri="{BB962C8B-B14F-4D97-AF65-F5344CB8AC3E}">
        <p14:creationId xmlns:p14="http://schemas.microsoft.com/office/powerpoint/2010/main" val="414082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extLst>
      <p:ext uri="{BB962C8B-B14F-4D97-AF65-F5344CB8AC3E}">
        <p14:creationId xmlns:p14="http://schemas.microsoft.com/office/powerpoint/2010/main" val="4083818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40"/>
        <p:cNvGrpSpPr/>
        <p:nvPr/>
      </p:nvGrpSpPr>
      <p:grpSpPr>
        <a:xfrm>
          <a:off x="0" y="0"/>
          <a:ext cx="0" cy="0"/>
          <a:chOff x="0" y="0"/>
          <a:chExt cx="0" cy="0"/>
        </a:xfrm>
      </p:grpSpPr>
    </p:spTree>
    <p:extLst>
      <p:ext uri="{BB962C8B-B14F-4D97-AF65-F5344CB8AC3E}">
        <p14:creationId xmlns:p14="http://schemas.microsoft.com/office/powerpoint/2010/main" val="20581349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0" y="4286200"/>
            <a:ext cx="12191539" cy="4374933"/>
            <a:chOff x="0" y="3214650"/>
            <a:chExt cx="9143654" cy="3281200"/>
          </a:xfrm>
        </p:grpSpPr>
        <p:sp>
          <p:nvSpPr>
            <p:cNvPr id="10" name="Google Shape;10;p2"/>
            <p:cNvSpPr/>
            <p:nvPr/>
          </p:nvSpPr>
          <p:spPr>
            <a:xfrm>
              <a:off x="7800" y="3214650"/>
              <a:ext cx="9129022" cy="1326015"/>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 name="Google Shape;27;p2"/>
          <p:cNvSpPr txBox="1">
            <a:spLocks noGrp="1"/>
          </p:cNvSpPr>
          <p:nvPr>
            <p:ph type="ctrTitle"/>
          </p:nvPr>
        </p:nvSpPr>
        <p:spPr>
          <a:xfrm>
            <a:off x="6096000" y="1952500"/>
            <a:ext cx="5136000" cy="2104800"/>
          </a:xfrm>
          <a:prstGeom prst="rect">
            <a:avLst/>
          </a:prstGeom>
          <a:noFill/>
        </p:spPr>
        <p:txBody>
          <a:bodyPr spcFirstLastPara="1" wrap="square" lIns="91425" tIns="91425" rIns="91425" bIns="91425" anchor="ctr" anchorCtr="0">
            <a:noAutofit/>
          </a:bodyPr>
          <a:lstStyle>
            <a:lvl1pPr lvl="0">
              <a:lnSpc>
                <a:spcPct val="90000"/>
              </a:lnSpc>
              <a:spcBef>
                <a:spcPts val="0"/>
              </a:spcBef>
              <a:spcAft>
                <a:spcPts val="0"/>
              </a:spcAft>
              <a:buClr>
                <a:schemeClr val="accent2"/>
              </a:buClr>
              <a:buSzPts val="5200"/>
              <a:buNone/>
              <a:defRPr sz="8266" b="1">
                <a:solidFill>
                  <a:schemeClr val="accent2"/>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28" name="Google Shape;28;p2"/>
          <p:cNvSpPr txBox="1">
            <a:spLocks noGrp="1"/>
          </p:cNvSpPr>
          <p:nvPr>
            <p:ph type="subTitle" idx="1"/>
          </p:nvPr>
        </p:nvSpPr>
        <p:spPr>
          <a:xfrm>
            <a:off x="6096000" y="4428333"/>
            <a:ext cx="4890000" cy="631600"/>
          </a:xfrm>
          <a:prstGeom prst="rect">
            <a:avLst/>
          </a:prstGeom>
          <a:noFill/>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29" name="Google Shape;29;p2"/>
          <p:cNvGrpSpPr/>
          <p:nvPr/>
        </p:nvGrpSpPr>
        <p:grpSpPr>
          <a:xfrm rot="343916">
            <a:off x="9651562" y="-696589"/>
            <a:ext cx="3558061" cy="5354273"/>
            <a:chOff x="5219200" y="-59750"/>
            <a:chExt cx="3222725" cy="4849650"/>
          </a:xfrm>
        </p:grpSpPr>
        <p:sp>
          <p:nvSpPr>
            <p:cNvPr id="30" name="Google Shape;30;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 name="Google Shape;52;p2"/>
          <p:cNvGrpSpPr/>
          <p:nvPr/>
        </p:nvGrpSpPr>
        <p:grpSpPr>
          <a:xfrm rot="10800000">
            <a:off x="1898855" y="-3784712"/>
            <a:ext cx="3557888" cy="5354013"/>
            <a:chOff x="5219200" y="-59750"/>
            <a:chExt cx="3222725" cy="4849650"/>
          </a:xfrm>
        </p:grpSpPr>
        <p:sp>
          <p:nvSpPr>
            <p:cNvPr id="53" name="Google Shape;53;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2"/>
          <p:cNvSpPr/>
          <p:nvPr/>
        </p:nvSpPr>
        <p:spPr>
          <a:xfrm>
            <a:off x="448000" y="-139700"/>
            <a:ext cx="1170800" cy="2504000"/>
          </a:xfrm>
          <a:prstGeom prst="rect">
            <a:avLst/>
          </a:prstGeom>
          <a:solidFill>
            <a:schemeClr val="accent4"/>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401675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6"/>
        <p:cNvGrpSpPr/>
        <p:nvPr/>
      </p:nvGrpSpPr>
      <p:grpSpPr>
        <a:xfrm>
          <a:off x="0" y="0"/>
          <a:ext cx="0" cy="0"/>
          <a:chOff x="0" y="0"/>
          <a:chExt cx="0" cy="0"/>
        </a:xfrm>
      </p:grpSpPr>
      <p:sp>
        <p:nvSpPr>
          <p:cNvPr id="77" name="Google Shape;77;p3"/>
          <p:cNvSpPr/>
          <p:nvPr/>
        </p:nvSpPr>
        <p:spPr>
          <a:xfrm>
            <a:off x="-63500" y="4673600"/>
            <a:ext cx="12395200" cy="2311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3"/>
          <p:cNvSpPr txBox="1">
            <a:spLocks noGrp="1"/>
          </p:cNvSpPr>
          <p:nvPr>
            <p:ph type="title"/>
          </p:nvPr>
        </p:nvSpPr>
        <p:spPr>
          <a:xfrm>
            <a:off x="1223000" y="2293000"/>
            <a:ext cx="4876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9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9" name="Google Shape;79;p3"/>
          <p:cNvSpPr txBox="1">
            <a:spLocks noGrp="1"/>
          </p:cNvSpPr>
          <p:nvPr>
            <p:ph type="title" idx="2" hasCustomPrompt="1"/>
          </p:nvPr>
        </p:nvSpPr>
        <p:spPr>
          <a:xfrm>
            <a:off x="1899200" y="1142417"/>
            <a:ext cx="3524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333" b="1">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0" name="Google Shape;80;p3"/>
          <p:cNvSpPr txBox="1">
            <a:spLocks noGrp="1"/>
          </p:cNvSpPr>
          <p:nvPr>
            <p:ph type="subTitle" idx="1"/>
          </p:nvPr>
        </p:nvSpPr>
        <p:spPr>
          <a:xfrm>
            <a:off x="1743400" y="3388933"/>
            <a:ext cx="3836000" cy="8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1" name="Google Shape;81;p3"/>
          <p:cNvGrpSpPr/>
          <p:nvPr/>
        </p:nvGrpSpPr>
        <p:grpSpPr>
          <a:xfrm rot="10800000">
            <a:off x="-1658679" y="-3721212"/>
            <a:ext cx="3557888" cy="5354013"/>
            <a:chOff x="5219200" y="-59750"/>
            <a:chExt cx="3222725" cy="4849650"/>
          </a:xfrm>
        </p:grpSpPr>
        <p:sp>
          <p:nvSpPr>
            <p:cNvPr id="82" name="Google Shape;82;p3"/>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3"/>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393128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60000" y="1483600"/>
            <a:ext cx="9047600" cy="4506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600"/>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07" name="Google Shape;107;p4"/>
          <p:cNvSpPr/>
          <p:nvPr/>
        </p:nvSpPr>
        <p:spPr>
          <a:xfrm>
            <a:off x="-63500" y="6129533"/>
            <a:ext cx="12395200" cy="855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872283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77"/>
        <p:cNvGrpSpPr/>
        <p:nvPr/>
      </p:nvGrpSpPr>
      <p:grpSpPr>
        <a:xfrm>
          <a:off x="0" y="0"/>
          <a:ext cx="0" cy="0"/>
          <a:chOff x="0" y="0"/>
          <a:chExt cx="0" cy="0"/>
        </a:xfrm>
      </p:grpSpPr>
      <p:sp>
        <p:nvSpPr>
          <p:cNvPr id="378" name="Google Shape;378;p13"/>
          <p:cNvSpPr txBox="1">
            <a:spLocks noGrp="1"/>
          </p:cNvSpPr>
          <p:nvPr>
            <p:ph type="subTitle" idx="1"/>
          </p:nvPr>
        </p:nvSpPr>
        <p:spPr>
          <a:xfrm>
            <a:off x="4030771" y="1870200"/>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79" name="Google Shape;379;p13"/>
          <p:cNvSpPr txBox="1">
            <a:spLocks noGrp="1"/>
          </p:cNvSpPr>
          <p:nvPr>
            <p:ph type="subTitle" idx="2"/>
          </p:nvPr>
        </p:nvSpPr>
        <p:spPr>
          <a:xfrm>
            <a:off x="4029101" y="2326500"/>
            <a:ext cx="2966800" cy="832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0" name="Google Shape;380;p13"/>
          <p:cNvSpPr txBox="1">
            <a:spLocks noGrp="1"/>
          </p:cNvSpPr>
          <p:nvPr>
            <p:ph type="title" hasCustomPrompt="1"/>
          </p:nvPr>
        </p:nvSpPr>
        <p:spPr>
          <a:xfrm>
            <a:off x="3067501" y="18702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1" name="Google Shape;381;p13"/>
          <p:cNvSpPr txBox="1">
            <a:spLocks noGrp="1"/>
          </p:cNvSpPr>
          <p:nvPr>
            <p:ph type="subTitle" idx="3"/>
          </p:nvPr>
        </p:nvSpPr>
        <p:spPr>
          <a:xfrm>
            <a:off x="4029101"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2" name="Google Shape;382;p13"/>
          <p:cNvSpPr txBox="1">
            <a:spLocks noGrp="1"/>
          </p:cNvSpPr>
          <p:nvPr>
            <p:ph type="subTitle" idx="4"/>
          </p:nvPr>
        </p:nvSpPr>
        <p:spPr>
          <a:xfrm>
            <a:off x="4029101" y="3923329"/>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3" name="Google Shape;383;p13"/>
          <p:cNvSpPr txBox="1">
            <a:spLocks noGrp="1"/>
          </p:cNvSpPr>
          <p:nvPr>
            <p:ph type="title" idx="5" hasCustomPrompt="1"/>
          </p:nvPr>
        </p:nvSpPr>
        <p:spPr>
          <a:xfrm>
            <a:off x="3067501"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4" name="Google Shape;384;p13"/>
          <p:cNvSpPr txBox="1">
            <a:spLocks noGrp="1"/>
          </p:cNvSpPr>
          <p:nvPr>
            <p:ph type="subTitle" idx="6"/>
          </p:nvPr>
        </p:nvSpPr>
        <p:spPr>
          <a:xfrm>
            <a:off x="8268301" y="1870200"/>
            <a:ext cx="29528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5" name="Google Shape;385;p13"/>
          <p:cNvSpPr txBox="1">
            <a:spLocks noGrp="1"/>
          </p:cNvSpPr>
          <p:nvPr>
            <p:ph type="subTitle" idx="7"/>
          </p:nvPr>
        </p:nvSpPr>
        <p:spPr>
          <a:xfrm>
            <a:off x="8266635" y="2326500"/>
            <a:ext cx="2966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6" name="Google Shape;386;p13"/>
          <p:cNvSpPr txBox="1">
            <a:spLocks noGrp="1"/>
          </p:cNvSpPr>
          <p:nvPr>
            <p:ph type="title" idx="8" hasCustomPrompt="1"/>
          </p:nvPr>
        </p:nvSpPr>
        <p:spPr>
          <a:xfrm>
            <a:off x="7305035" y="18681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7" name="Google Shape;387;p13"/>
          <p:cNvSpPr txBox="1">
            <a:spLocks noGrp="1"/>
          </p:cNvSpPr>
          <p:nvPr>
            <p:ph type="subTitle" idx="9"/>
          </p:nvPr>
        </p:nvSpPr>
        <p:spPr>
          <a:xfrm>
            <a:off x="8268304"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8" name="Google Shape;388;p13"/>
          <p:cNvSpPr txBox="1">
            <a:spLocks noGrp="1"/>
          </p:cNvSpPr>
          <p:nvPr>
            <p:ph type="subTitle" idx="13"/>
          </p:nvPr>
        </p:nvSpPr>
        <p:spPr>
          <a:xfrm>
            <a:off x="8268368" y="3923332"/>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9" name="Google Shape;389;p13"/>
          <p:cNvSpPr txBox="1">
            <a:spLocks noGrp="1"/>
          </p:cNvSpPr>
          <p:nvPr>
            <p:ph type="title" idx="14" hasCustomPrompt="1"/>
          </p:nvPr>
        </p:nvSpPr>
        <p:spPr>
          <a:xfrm>
            <a:off x="7305035"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90" name="Google Shape;390;p13"/>
          <p:cNvSpPr txBox="1">
            <a:spLocks noGrp="1"/>
          </p:cNvSpPr>
          <p:nvPr>
            <p:ph type="title" idx="15"/>
          </p:nvPr>
        </p:nvSpPr>
        <p:spPr>
          <a:xfrm>
            <a:off x="3067500" y="720000"/>
            <a:ext cx="81644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91" name="Google Shape;391;p13"/>
          <p:cNvGrpSpPr/>
          <p:nvPr/>
        </p:nvGrpSpPr>
        <p:grpSpPr>
          <a:xfrm>
            <a:off x="-1322682" y="-182699"/>
            <a:ext cx="4462100" cy="6413500"/>
            <a:chOff x="-798375" y="146950"/>
            <a:chExt cx="3346575" cy="4810125"/>
          </a:xfrm>
        </p:grpSpPr>
        <p:sp>
          <p:nvSpPr>
            <p:cNvPr id="392" name="Google Shape;392;p13"/>
            <p:cNvSpPr/>
            <p:nvPr/>
          </p:nvSpPr>
          <p:spPr>
            <a:xfrm>
              <a:off x="-798375" y="357450"/>
              <a:ext cx="3042625" cy="3523625"/>
            </a:xfrm>
            <a:custGeom>
              <a:avLst/>
              <a:gdLst/>
              <a:ahLst/>
              <a:cxnLst/>
              <a:rect l="l" t="t" r="r" b="b"/>
              <a:pathLst>
                <a:path w="121705" h="140945" extrusionOk="0">
                  <a:moveTo>
                    <a:pt x="119151" y="0"/>
                  </a:moveTo>
                  <a:cubicBezTo>
                    <a:pt x="71947" y="38147"/>
                    <a:pt x="31399" y="84743"/>
                    <a:pt x="0" y="136993"/>
                  </a:cubicBezTo>
                  <a:lnTo>
                    <a:pt x="6718" y="140944"/>
                  </a:lnTo>
                  <a:cubicBezTo>
                    <a:pt x="36566" y="88846"/>
                    <a:pt x="75655" y="41916"/>
                    <a:pt x="121705" y="3070"/>
                  </a:cubicBezTo>
                  <a:lnTo>
                    <a:pt x="119151" y="0"/>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3"/>
            <p:cNvSpPr/>
            <p:nvPr/>
          </p:nvSpPr>
          <p:spPr>
            <a:xfrm>
              <a:off x="526875" y="1282225"/>
              <a:ext cx="205200" cy="341975"/>
            </a:xfrm>
            <a:custGeom>
              <a:avLst/>
              <a:gdLst/>
              <a:ahLst/>
              <a:cxnLst/>
              <a:rect l="l" t="t" r="r" b="b"/>
              <a:pathLst>
                <a:path w="8208" h="13679" extrusionOk="0">
                  <a:moveTo>
                    <a:pt x="0" y="0"/>
                  </a:moveTo>
                  <a:lnTo>
                    <a:pt x="0" y="0"/>
                  </a:lnTo>
                  <a:cubicBezTo>
                    <a:pt x="943" y="8876"/>
                    <a:pt x="8207" y="13678"/>
                    <a:pt x="8207" y="13678"/>
                  </a:cubicBezTo>
                  <a:cubicBezTo>
                    <a:pt x="4803" y="6140"/>
                    <a:pt x="0"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3"/>
            <p:cNvSpPr/>
            <p:nvPr/>
          </p:nvSpPr>
          <p:spPr>
            <a:xfrm>
              <a:off x="696325" y="1064900"/>
              <a:ext cx="202925" cy="477225"/>
            </a:xfrm>
            <a:custGeom>
              <a:avLst/>
              <a:gdLst/>
              <a:ahLst/>
              <a:cxnLst/>
              <a:rect l="l" t="t" r="r" b="b"/>
              <a:pathLst>
                <a:path w="8117" h="19089" extrusionOk="0">
                  <a:moveTo>
                    <a:pt x="8116" y="0"/>
                  </a:moveTo>
                  <a:cubicBezTo>
                    <a:pt x="1" y="8025"/>
                    <a:pt x="973" y="19089"/>
                    <a:pt x="973" y="19089"/>
                  </a:cubicBezTo>
                  <a:cubicBezTo>
                    <a:pt x="5776" y="9697"/>
                    <a:pt x="8116" y="31"/>
                    <a:pt x="811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3"/>
            <p:cNvSpPr/>
            <p:nvPr/>
          </p:nvSpPr>
          <p:spPr>
            <a:xfrm>
              <a:off x="466075" y="1572500"/>
              <a:ext cx="114775" cy="427850"/>
            </a:xfrm>
            <a:custGeom>
              <a:avLst/>
              <a:gdLst/>
              <a:ahLst/>
              <a:cxnLst/>
              <a:rect l="l" t="t" r="r" b="b"/>
              <a:pathLst>
                <a:path w="4591" h="17114" extrusionOk="0">
                  <a:moveTo>
                    <a:pt x="3496" y="1"/>
                  </a:moveTo>
                  <a:lnTo>
                    <a:pt x="3496" y="1"/>
                  </a:lnTo>
                  <a:cubicBezTo>
                    <a:pt x="1" y="9423"/>
                    <a:pt x="2128" y="17113"/>
                    <a:pt x="2128" y="17113"/>
                  </a:cubicBezTo>
                  <a:cubicBezTo>
                    <a:pt x="4590" y="9393"/>
                    <a:pt x="3527" y="1"/>
                    <a:pt x="3496"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3"/>
            <p:cNvSpPr/>
            <p:nvPr/>
          </p:nvSpPr>
          <p:spPr>
            <a:xfrm>
              <a:off x="716850" y="1245000"/>
              <a:ext cx="260675" cy="296375"/>
            </a:xfrm>
            <a:custGeom>
              <a:avLst/>
              <a:gdLst/>
              <a:ahLst/>
              <a:cxnLst/>
              <a:rect l="l" t="t" r="r" b="b"/>
              <a:pathLst>
                <a:path w="10427" h="11855" extrusionOk="0">
                  <a:moveTo>
                    <a:pt x="10365" y="0"/>
                  </a:moveTo>
                  <a:lnTo>
                    <a:pt x="10365" y="0"/>
                  </a:lnTo>
                  <a:cubicBezTo>
                    <a:pt x="2614" y="5046"/>
                    <a:pt x="0" y="11854"/>
                    <a:pt x="0" y="11854"/>
                  </a:cubicBezTo>
                  <a:cubicBezTo>
                    <a:pt x="6049" y="7477"/>
                    <a:pt x="10426" y="0"/>
                    <a:pt x="1036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3"/>
            <p:cNvSpPr/>
            <p:nvPr/>
          </p:nvSpPr>
          <p:spPr>
            <a:xfrm>
              <a:off x="1866550" y="770650"/>
              <a:ext cx="681650" cy="194725"/>
            </a:xfrm>
            <a:custGeom>
              <a:avLst/>
              <a:gdLst/>
              <a:ahLst/>
              <a:cxnLst/>
              <a:rect l="l" t="t" r="r" b="b"/>
              <a:pathLst>
                <a:path w="27266" h="7789" extrusionOk="0">
                  <a:moveTo>
                    <a:pt x="21895" y="0"/>
                  </a:moveTo>
                  <a:cubicBezTo>
                    <a:pt x="9088" y="0"/>
                    <a:pt x="1" y="7789"/>
                    <a:pt x="1" y="7789"/>
                  </a:cubicBezTo>
                  <a:cubicBezTo>
                    <a:pt x="14469" y="5661"/>
                    <a:pt x="27266" y="463"/>
                    <a:pt x="27266" y="463"/>
                  </a:cubicBezTo>
                  <a:cubicBezTo>
                    <a:pt x="25417" y="142"/>
                    <a:pt x="23622" y="0"/>
                    <a:pt x="2189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3"/>
            <p:cNvSpPr/>
            <p:nvPr/>
          </p:nvSpPr>
          <p:spPr>
            <a:xfrm>
              <a:off x="1536000" y="1066425"/>
              <a:ext cx="288800" cy="164900"/>
            </a:xfrm>
            <a:custGeom>
              <a:avLst/>
              <a:gdLst/>
              <a:ahLst/>
              <a:cxnLst/>
              <a:rect l="l" t="t" r="r" b="b"/>
              <a:pathLst>
                <a:path w="11552" h="6596" extrusionOk="0">
                  <a:moveTo>
                    <a:pt x="1" y="0"/>
                  </a:moveTo>
                  <a:lnTo>
                    <a:pt x="1" y="0"/>
                  </a:lnTo>
                  <a:cubicBezTo>
                    <a:pt x="4591" y="4256"/>
                    <a:pt x="11551" y="6596"/>
                    <a:pt x="11551" y="6596"/>
                  </a:cubicBezTo>
                  <a:cubicBezTo>
                    <a:pt x="6080" y="1034"/>
                    <a:pt x="1" y="0"/>
                    <a:pt x="1"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3"/>
            <p:cNvSpPr/>
            <p:nvPr/>
          </p:nvSpPr>
          <p:spPr>
            <a:xfrm>
              <a:off x="1905325" y="969150"/>
              <a:ext cx="429350" cy="240900"/>
            </a:xfrm>
            <a:custGeom>
              <a:avLst/>
              <a:gdLst/>
              <a:ahLst/>
              <a:cxnLst/>
              <a:rect l="l" t="t" r="r" b="b"/>
              <a:pathLst>
                <a:path w="17174" h="9636" extrusionOk="0">
                  <a:moveTo>
                    <a:pt x="0" y="0"/>
                  </a:moveTo>
                  <a:cubicBezTo>
                    <a:pt x="7478" y="5593"/>
                    <a:pt x="17174" y="9636"/>
                    <a:pt x="17174" y="9636"/>
                  </a:cubicBezTo>
                  <a:cubicBezTo>
                    <a:pt x="9423" y="1156"/>
                    <a:pt x="1"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3"/>
            <p:cNvSpPr/>
            <p:nvPr/>
          </p:nvSpPr>
          <p:spPr>
            <a:xfrm>
              <a:off x="1481300" y="957750"/>
              <a:ext cx="848825" cy="130725"/>
            </a:xfrm>
            <a:custGeom>
              <a:avLst/>
              <a:gdLst/>
              <a:ahLst/>
              <a:cxnLst/>
              <a:rect l="l" t="t" r="r" b="b"/>
              <a:pathLst>
                <a:path w="33953" h="5229" extrusionOk="0">
                  <a:moveTo>
                    <a:pt x="15411" y="1"/>
                  </a:moveTo>
                  <a:lnTo>
                    <a:pt x="15350" y="61"/>
                  </a:lnTo>
                  <a:cubicBezTo>
                    <a:pt x="10396" y="2037"/>
                    <a:pt x="5228" y="3618"/>
                    <a:pt x="0" y="4833"/>
                  </a:cubicBezTo>
                  <a:lnTo>
                    <a:pt x="92" y="5229"/>
                  </a:lnTo>
                  <a:cubicBezTo>
                    <a:pt x="5289" y="4013"/>
                    <a:pt x="10456" y="2402"/>
                    <a:pt x="15441" y="426"/>
                  </a:cubicBezTo>
                  <a:lnTo>
                    <a:pt x="33861" y="4074"/>
                  </a:lnTo>
                  <a:lnTo>
                    <a:pt x="33952" y="3709"/>
                  </a:lnTo>
                  <a:lnTo>
                    <a:pt x="15411"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3"/>
            <p:cNvSpPr/>
            <p:nvPr/>
          </p:nvSpPr>
          <p:spPr>
            <a:xfrm>
              <a:off x="503325" y="1219925"/>
              <a:ext cx="231775" cy="781950"/>
            </a:xfrm>
            <a:custGeom>
              <a:avLst/>
              <a:gdLst/>
              <a:ahLst/>
              <a:cxnLst/>
              <a:rect l="l" t="t" r="r" b="b"/>
              <a:pathLst>
                <a:path w="9271" h="31278" extrusionOk="0">
                  <a:moveTo>
                    <a:pt x="7599" y="0"/>
                  </a:moveTo>
                  <a:cubicBezTo>
                    <a:pt x="7781" y="5137"/>
                    <a:pt x="8055" y="10608"/>
                    <a:pt x="8876" y="15927"/>
                  </a:cubicBezTo>
                  <a:lnTo>
                    <a:pt x="0" y="31095"/>
                  </a:lnTo>
                  <a:lnTo>
                    <a:pt x="334" y="31277"/>
                  </a:lnTo>
                  <a:lnTo>
                    <a:pt x="9271" y="16049"/>
                  </a:lnTo>
                  <a:lnTo>
                    <a:pt x="9271" y="15958"/>
                  </a:lnTo>
                  <a:cubicBezTo>
                    <a:pt x="8420" y="10638"/>
                    <a:pt x="8116" y="5137"/>
                    <a:pt x="7964"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a:off x="1080825" y="508650"/>
              <a:ext cx="198375" cy="658100"/>
            </a:xfrm>
            <a:custGeom>
              <a:avLst/>
              <a:gdLst/>
              <a:ahLst/>
              <a:cxnLst/>
              <a:rect l="l" t="t" r="r" b="b"/>
              <a:pathLst>
                <a:path w="7935" h="26324" extrusionOk="0">
                  <a:moveTo>
                    <a:pt x="7934" y="1"/>
                  </a:moveTo>
                  <a:cubicBezTo>
                    <a:pt x="1" y="12585"/>
                    <a:pt x="4530" y="26323"/>
                    <a:pt x="4530" y="26323"/>
                  </a:cubicBezTo>
                  <a:cubicBezTo>
                    <a:pt x="7873" y="12949"/>
                    <a:pt x="7934" y="1"/>
                    <a:pt x="793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3"/>
            <p:cNvSpPr/>
            <p:nvPr/>
          </p:nvSpPr>
          <p:spPr>
            <a:xfrm>
              <a:off x="1013975" y="725225"/>
              <a:ext cx="181625" cy="441525"/>
            </a:xfrm>
            <a:custGeom>
              <a:avLst/>
              <a:gdLst/>
              <a:ahLst/>
              <a:cxnLst/>
              <a:rect l="l" t="t" r="r" b="b"/>
              <a:pathLst>
                <a:path w="7265" h="17661" extrusionOk="0">
                  <a:moveTo>
                    <a:pt x="942" y="1"/>
                  </a:moveTo>
                  <a:lnTo>
                    <a:pt x="942" y="1"/>
                  </a:lnTo>
                  <a:cubicBezTo>
                    <a:pt x="0" y="10457"/>
                    <a:pt x="7265" y="17660"/>
                    <a:pt x="7265" y="17660"/>
                  </a:cubicBezTo>
                  <a:cubicBezTo>
                    <a:pt x="5076" y="8207"/>
                    <a:pt x="973" y="1"/>
                    <a:pt x="942"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3"/>
            <p:cNvSpPr/>
            <p:nvPr/>
          </p:nvSpPr>
          <p:spPr>
            <a:xfrm>
              <a:off x="184925" y="3047400"/>
              <a:ext cx="739400" cy="241725"/>
            </a:xfrm>
            <a:custGeom>
              <a:avLst/>
              <a:gdLst/>
              <a:ahLst/>
              <a:cxnLst/>
              <a:rect l="l" t="t" r="r" b="b"/>
              <a:pathLst>
                <a:path w="29576" h="9669" extrusionOk="0">
                  <a:moveTo>
                    <a:pt x="25219" y="1"/>
                  </a:moveTo>
                  <a:cubicBezTo>
                    <a:pt x="10277" y="1"/>
                    <a:pt x="0" y="9668"/>
                    <a:pt x="0" y="9668"/>
                  </a:cubicBezTo>
                  <a:cubicBezTo>
                    <a:pt x="15717" y="6610"/>
                    <a:pt x="29472" y="293"/>
                    <a:pt x="29575" y="276"/>
                  </a:cubicBezTo>
                  <a:lnTo>
                    <a:pt x="29575" y="276"/>
                  </a:lnTo>
                  <a:cubicBezTo>
                    <a:pt x="29575" y="276"/>
                    <a:pt x="29575" y="276"/>
                    <a:pt x="29575" y="276"/>
                  </a:cubicBezTo>
                  <a:cubicBezTo>
                    <a:pt x="29575" y="276"/>
                    <a:pt x="29575" y="276"/>
                    <a:pt x="29575" y="276"/>
                  </a:cubicBezTo>
                  <a:cubicBezTo>
                    <a:pt x="29575" y="276"/>
                    <a:pt x="29575" y="276"/>
                    <a:pt x="29575" y="276"/>
                  </a:cubicBezTo>
                  <a:lnTo>
                    <a:pt x="29575" y="276"/>
                  </a:lnTo>
                  <a:cubicBezTo>
                    <a:pt x="28084" y="87"/>
                    <a:pt x="26631" y="1"/>
                    <a:pt x="25219"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3"/>
            <p:cNvSpPr/>
            <p:nvPr/>
          </p:nvSpPr>
          <p:spPr>
            <a:xfrm>
              <a:off x="185675" y="2905350"/>
              <a:ext cx="390625" cy="384525"/>
            </a:xfrm>
            <a:custGeom>
              <a:avLst/>
              <a:gdLst/>
              <a:ahLst/>
              <a:cxnLst/>
              <a:rect l="l" t="t" r="r" b="b"/>
              <a:pathLst>
                <a:path w="15625" h="15381" extrusionOk="0">
                  <a:moveTo>
                    <a:pt x="15624" y="0"/>
                  </a:moveTo>
                  <a:lnTo>
                    <a:pt x="15624" y="0"/>
                  </a:lnTo>
                  <a:cubicBezTo>
                    <a:pt x="15624" y="0"/>
                    <a:pt x="15624" y="0"/>
                    <a:pt x="15624" y="1"/>
                  </a:cubicBezTo>
                  <a:lnTo>
                    <a:pt x="15624" y="1"/>
                  </a:lnTo>
                  <a:cubicBezTo>
                    <a:pt x="15624" y="0"/>
                    <a:pt x="15624" y="0"/>
                    <a:pt x="15624" y="0"/>
                  </a:cubicBezTo>
                  <a:close/>
                  <a:moveTo>
                    <a:pt x="15624" y="1"/>
                  </a:moveTo>
                  <a:cubicBezTo>
                    <a:pt x="4043" y="4134"/>
                    <a:pt x="1" y="15381"/>
                    <a:pt x="1" y="15381"/>
                  </a:cubicBezTo>
                  <a:cubicBezTo>
                    <a:pt x="8921" y="8402"/>
                    <a:pt x="15570" y="31"/>
                    <a:pt x="1562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3"/>
            <p:cNvSpPr/>
            <p:nvPr/>
          </p:nvSpPr>
          <p:spPr>
            <a:xfrm>
              <a:off x="1102875" y="1641650"/>
              <a:ext cx="511425" cy="163475"/>
            </a:xfrm>
            <a:custGeom>
              <a:avLst/>
              <a:gdLst/>
              <a:ahLst/>
              <a:cxnLst/>
              <a:rect l="l" t="t" r="r" b="b"/>
              <a:pathLst>
                <a:path w="20457" h="6539" extrusionOk="0">
                  <a:moveTo>
                    <a:pt x="0" y="1"/>
                  </a:moveTo>
                  <a:cubicBezTo>
                    <a:pt x="0" y="1"/>
                    <a:pt x="7065" y="6539"/>
                    <a:pt x="17259" y="6539"/>
                  </a:cubicBezTo>
                  <a:cubicBezTo>
                    <a:pt x="18294" y="6539"/>
                    <a:pt x="19361" y="6471"/>
                    <a:pt x="20457" y="6323"/>
                  </a:cubicBezTo>
                  <a:cubicBezTo>
                    <a:pt x="20457" y="6323"/>
                    <a:pt x="10882" y="2067"/>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3"/>
            <p:cNvSpPr/>
            <p:nvPr/>
          </p:nvSpPr>
          <p:spPr>
            <a:xfrm>
              <a:off x="1213050" y="1245000"/>
              <a:ext cx="563875" cy="386800"/>
            </a:xfrm>
            <a:custGeom>
              <a:avLst/>
              <a:gdLst/>
              <a:ahLst/>
              <a:cxnLst/>
              <a:rect l="l" t="t" r="r" b="b"/>
              <a:pathLst>
                <a:path w="22555" h="15472" extrusionOk="0">
                  <a:moveTo>
                    <a:pt x="22554" y="0"/>
                  </a:moveTo>
                  <a:cubicBezTo>
                    <a:pt x="22554" y="0"/>
                    <a:pt x="10669" y="6140"/>
                    <a:pt x="1" y="15471"/>
                  </a:cubicBezTo>
                  <a:cubicBezTo>
                    <a:pt x="1" y="15471"/>
                    <a:pt x="14712" y="13192"/>
                    <a:pt x="22554"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681125" y="1857450"/>
              <a:ext cx="545625" cy="182450"/>
            </a:xfrm>
            <a:custGeom>
              <a:avLst/>
              <a:gdLst/>
              <a:ahLst/>
              <a:cxnLst/>
              <a:rect l="l" t="t" r="r" b="b"/>
              <a:pathLst>
                <a:path w="21825" h="7298" extrusionOk="0">
                  <a:moveTo>
                    <a:pt x="21825" y="1"/>
                  </a:moveTo>
                  <a:cubicBezTo>
                    <a:pt x="21824" y="1"/>
                    <a:pt x="9271" y="1642"/>
                    <a:pt x="1" y="7296"/>
                  </a:cubicBezTo>
                  <a:cubicBezTo>
                    <a:pt x="1" y="7296"/>
                    <a:pt x="59" y="7298"/>
                    <a:pt x="172" y="7298"/>
                  </a:cubicBezTo>
                  <a:cubicBezTo>
                    <a:pt x="1584" y="7298"/>
                    <a:pt x="11496" y="7037"/>
                    <a:pt x="2182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3"/>
            <p:cNvSpPr/>
            <p:nvPr/>
          </p:nvSpPr>
          <p:spPr>
            <a:xfrm>
              <a:off x="715325" y="2050000"/>
              <a:ext cx="360975" cy="64975"/>
            </a:xfrm>
            <a:custGeom>
              <a:avLst/>
              <a:gdLst/>
              <a:ahLst/>
              <a:cxnLst/>
              <a:rect l="l" t="t" r="r" b="b"/>
              <a:pathLst>
                <a:path w="14439" h="2599" extrusionOk="0">
                  <a:moveTo>
                    <a:pt x="1547" y="0"/>
                  </a:moveTo>
                  <a:cubicBezTo>
                    <a:pt x="1030" y="0"/>
                    <a:pt x="513" y="16"/>
                    <a:pt x="1" y="50"/>
                  </a:cubicBezTo>
                  <a:cubicBezTo>
                    <a:pt x="1" y="50"/>
                    <a:pt x="4518" y="2598"/>
                    <a:pt x="11328" y="2598"/>
                  </a:cubicBezTo>
                  <a:cubicBezTo>
                    <a:pt x="12319" y="2598"/>
                    <a:pt x="13358" y="2544"/>
                    <a:pt x="14438" y="2421"/>
                  </a:cubicBezTo>
                  <a:cubicBezTo>
                    <a:pt x="14438" y="2421"/>
                    <a:pt x="7957" y="0"/>
                    <a:pt x="1547"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681900" y="1551975"/>
              <a:ext cx="958250" cy="507650"/>
            </a:xfrm>
            <a:custGeom>
              <a:avLst/>
              <a:gdLst/>
              <a:ahLst/>
              <a:cxnLst/>
              <a:rect l="l" t="t" r="r" b="b"/>
              <a:pathLst>
                <a:path w="38330" h="20306" extrusionOk="0">
                  <a:moveTo>
                    <a:pt x="38268" y="1"/>
                  </a:moveTo>
                  <a:cubicBezTo>
                    <a:pt x="31490" y="1429"/>
                    <a:pt x="24225" y="2828"/>
                    <a:pt x="17052" y="3436"/>
                  </a:cubicBezTo>
                  <a:lnTo>
                    <a:pt x="16991" y="3436"/>
                  </a:lnTo>
                  <a:lnTo>
                    <a:pt x="0" y="20062"/>
                  </a:lnTo>
                  <a:lnTo>
                    <a:pt x="274" y="20305"/>
                  </a:lnTo>
                  <a:lnTo>
                    <a:pt x="17143" y="3831"/>
                  </a:lnTo>
                  <a:cubicBezTo>
                    <a:pt x="24347" y="3223"/>
                    <a:pt x="31551" y="1825"/>
                    <a:pt x="38329" y="366"/>
                  </a:cubicBezTo>
                  <a:lnTo>
                    <a:pt x="3826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3"/>
            <p:cNvSpPr/>
            <p:nvPr/>
          </p:nvSpPr>
          <p:spPr>
            <a:xfrm>
              <a:off x="-533950" y="185700"/>
              <a:ext cx="2354950" cy="4771375"/>
            </a:xfrm>
            <a:custGeom>
              <a:avLst/>
              <a:gdLst/>
              <a:ahLst/>
              <a:cxnLst/>
              <a:rect l="l" t="t" r="r" b="b"/>
              <a:pathLst>
                <a:path w="94198" h="190855" extrusionOk="0">
                  <a:moveTo>
                    <a:pt x="91918" y="1"/>
                  </a:moveTo>
                  <a:cubicBezTo>
                    <a:pt x="90580" y="1794"/>
                    <a:pt x="89182" y="3496"/>
                    <a:pt x="87905" y="5320"/>
                  </a:cubicBezTo>
                  <a:lnTo>
                    <a:pt x="86021" y="8025"/>
                  </a:lnTo>
                  <a:lnTo>
                    <a:pt x="84197" y="10761"/>
                  </a:lnTo>
                  <a:cubicBezTo>
                    <a:pt x="81735" y="14439"/>
                    <a:pt x="79395" y="18177"/>
                    <a:pt x="77115" y="21916"/>
                  </a:cubicBezTo>
                  <a:cubicBezTo>
                    <a:pt x="72556" y="29454"/>
                    <a:pt x="68270" y="37114"/>
                    <a:pt x="64106" y="44834"/>
                  </a:cubicBezTo>
                  <a:cubicBezTo>
                    <a:pt x="55747" y="60305"/>
                    <a:pt x="47905" y="75990"/>
                    <a:pt x="40336" y="91826"/>
                  </a:cubicBezTo>
                  <a:cubicBezTo>
                    <a:pt x="32828" y="107692"/>
                    <a:pt x="25594" y="123680"/>
                    <a:pt x="18694" y="139820"/>
                  </a:cubicBezTo>
                  <a:cubicBezTo>
                    <a:pt x="15229" y="147875"/>
                    <a:pt x="11886" y="156021"/>
                    <a:pt x="8694" y="164228"/>
                  </a:cubicBezTo>
                  <a:cubicBezTo>
                    <a:pt x="7904" y="166264"/>
                    <a:pt x="7114" y="168331"/>
                    <a:pt x="6354" y="170368"/>
                  </a:cubicBezTo>
                  <a:lnTo>
                    <a:pt x="5199" y="173499"/>
                  </a:lnTo>
                  <a:lnTo>
                    <a:pt x="4104" y="176599"/>
                  </a:lnTo>
                  <a:cubicBezTo>
                    <a:pt x="2615" y="180794"/>
                    <a:pt x="1156" y="184958"/>
                    <a:pt x="1" y="189335"/>
                  </a:cubicBezTo>
                  <a:lnTo>
                    <a:pt x="5867" y="190854"/>
                  </a:lnTo>
                  <a:cubicBezTo>
                    <a:pt x="6901" y="186751"/>
                    <a:pt x="8269" y="182617"/>
                    <a:pt x="9636" y="178514"/>
                  </a:cubicBezTo>
                  <a:lnTo>
                    <a:pt x="10700" y="175414"/>
                  </a:lnTo>
                  <a:lnTo>
                    <a:pt x="11794" y="172344"/>
                  </a:lnTo>
                  <a:cubicBezTo>
                    <a:pt x="12524" y="170307"/>
                    <a:pt x="13284" y="168240"/>
                    <a:pt x="14044" y="166204"/>
                  </a:cubicBezTo>
                  <a:cubicBezTo>
                    <a:pt x="17083" y="158027"/>
                    <a:pt x="20275" y="149881"/>
                    <a:pt x="23588" y="141796"/>
                  </a:cubicBezTo>
                  <a:cubicBezTo>
                    <a:pt x="30214" y="125626"/>
                    <a:pt x="37145" y="109546"/>
                    <a:pt x="44439" y="93649"/>
                  </a:cubicBezTo>
                  <a:cubicBezTo>
                    <a:pt x="51704" y="77753"/>
                    <a:pt x="59303" y="61977"/>
                    <a:pt x="67358" y="46475"/>
                  </a:cubicBezTo>
                  <a:cubicBezTo>
                    <a:pt x="71400" y="38725"/>
                    <a:pt x="75565" y="31035"/>
                    <a:pt x="79942" y="23527"/>
                  </a:cubicBezTo>
                  <a:cubicBezTo>
                    <a:pt x="84349" y="15989"/>
                    <a:pt x="88969" y="8572"/>
                    <a:pt x="94197" y="1672"/>
                  </a:cubicBezTo>
                  <a:lnTo>
                    <a:pt x="9191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3"/>
            <p:cNvSpPr/>
            <p:nvPr/>
          </p:nvSpPr>
          <p:spPr>
            <a:xfrm>
              <a:off x="1184175" y="146950"/>
              <a:ext cx="251550" cy="339700"/>
            </a:xfrm>
            <a:custGeom>
              <a:avLst/>
              <a:gdLst/>
              <a:ahLst/>
              <a:cxnLst/>
              <a:rect l="l" t="t" r="r" b="b"/>
              <a:pathLst>
                <a:path w="10062" h="13588" extrusionOk="0">
                  <a:moveTo>
                    <a:pt x="1" y="0"/>
                  </a:moveTo>
                  <a:lnTo>
                    <a:pt x="1" y="0"/>
                  </a:lnTo>
                  <a:cubicBezTo>
                    <a:pt x="0" y="1"/>
                    <a:pt x="1" y="1"/>
                    <a:pt x="1" y="2"/>
                  </a:cubicBezTo>
                  <a:lnTo>
                    <a:pt x="1" y="2"/>
                  </a:lnTo>
                  <a:cubicBezTo>
                    <a:pt x="1" y="2"/>
                    <a:pt x="1" y="1"/>
                    <a:pt x="1" y="0"/>
                  </a:cubicBezTo>
                  <a:close/>
                  <a:moveTo>
                    <a:pt x="1" y="2"/>
                  </a:moveTo>
                  <a:cubicBezTo>
                    <a:pt x="1917" y="9302"/>
                    <a:pt x="10062" y="13587"/>
                    <a:pt x="10062" y="13587"/>
                  </a:cubicBezTo>
                  <a:cubicBezTo>
                    <a:pt x="5690" y="6081"/>
                    <a:pt x="63" y="129"/>
                    <a:pt x="1" y="2"/>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3"/>
            <p:cNvSpPr/>
            <p:nvPr/>
          </p:nvSpPr>
          <p:spPr>
            <a:xfrm>
              <a:off x="1377950" y="202425"/>
              <a:ext cx="71450" cy="561575"/>
            </a:xfrm>
            <a:custGeom>
              <a:avLst/>
              <a:gdLst/>
              <a:ahLst/>
              <a:cxnLst/>
              <a:rect l="l" t="t" r="r" b="b"/>
              <a:pathLst>
                <a:path w="2858" h="22463" extrusionOk="0">
                  <a:moveTo>
                    <a:pt x="396" y="0"/>
                  </a:moveTo>
                  <a:lnTo>
                    <a:pt x="1" y="122"/>
                  </a:lnTo>
                  <a:cubicBezTo>
                    <a:pt x="2128" y="7295"/>
                    <a:pt x="2463" y="15016"/>
                    <a:pt x="1034" y="22402"/>
                  </a:cubicBezTo>
                  <a:lnTo>
                    <a:pt x="1399" y="22463"/>
                  </a:lnTo>
                  <a:lnTo>
                    <a:pt x="1399" y="22463"/>
                  </a:lnTo>
                  <a:cubicBezTo>
                    <a:pt x="2858" y="15016"/>
                    <a:pt x="2523" y="7265"/>
                    <a:pt x="396"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4" name="Google Shape;414;p13"/>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759788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71"/>
        <p:cNvGrpSpPr/>
        <p:nvPr/>
      </p:nvGrpSpPr>
      <p:grpSpPr>
        <a:xfrm>
          <a:off x="0" y="0"/>
          <a:ext cx="0" cy="0"/>
          <a:chOff x="0" y="0"/>
          <a:chExt cx="0" cy="0"/>
        </a:xfrm>
      </p:grpSpPr>
      <p:sp>
        <p:nvSpPr>
          <p:cNvPr id="572" name="Google Shape;572;p20"/>
          <p:cNvSpPr txBox="1">
            <a:spLocks noGrp="1"/>
          </p:cNvSpPr>
          <p:nvPr>
            <p:ph type="title"/>
          </p:nvPr>
        </p:nvSpPr>
        <p:spPr>
          <a:xfrm rot="-381">
            <a:off x="6741900" y="2271519"/>
            <a:ext cx="3605200" cy="72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3" name="Google Shape;573;p20"/>
          <p:cNvSpPr txBox="1">
            <a:spLocks noGrp="1"/>
          </p:cNvSpPr>
          <p:nvPr>
            <p:ph type="subTitle" idx="1"/>
          </p:nvPr>
        </p:nvSpPr>
        <p:spPr>
          <a:xfrm>
            <a:off x="6741900" y="2938400"/>
            <a:ext cx="3605200" cy="170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574" name="Google Shape;574;p20"/>
          <p:cNvGrpSpPr/>
          <p:nvPr/>
        </p:nvGrpSpPr>
        <p:grpSpPr>
          <a:xfrm rot="3841457" flipH="1">
            <a:off x="-1021604" y="-2690190"/>
            <a:ext cx="4297064" cy="6466345"/>
            <a:chOff x="5219200" y="-59750"/>
            <a:chExt cx="3222725" cy="4849650"/>
          </a:xfrm>
        </p:grpSpPr>
        <p:sp>
          <p:nvSpPr>
            <p:cNvPr id="575" name="Google Shape;575;p20"/>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0"/>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0"/>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0"/>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0"/>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0"/>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0"/>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0"/>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0"/>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0"/>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0"/>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0"/>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0"/>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0"/>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0"/>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0"/>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0"/>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0"/>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0"/>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0"/>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0"/>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0"/>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7" name="Google Shape;597;p20"/>
          <p:cNvSpPr/>
          <p:nvPr/>
        </p:nvSpPr>
        <p:spPr>
          <a:xfrm>
            <a:off x="-63500" y="4732767"/>
            <a:ext cx="12395200" cy="22524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387525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98"/>
        <p:cNvGrpSpPr/>
        <p:nvPr/>
      </p:nvGrpSpPr>
      <p:grpSpPr>
        <a:xfrm>
          <a:off x="0" y="0"/>
          <a:ext cx="0" cy="0"/>
          <a:chOff x="0" y="0"/>
          <a:chExt cx="0" cy="0"/>
        </a:xfrm>
      </p:grpSpPr>
      <p:sp>
        <p:nvSpPr>
          <p:cNvPr id="599" name="Google Shape;599;p21"/>
          <p:cNvSpPr txBox="1">
            <a:spLocks noGrp="1"/>
          </p:cNvSpPr>
          <p:nvPr>
            <p:ph type="title"/>
          </p:nvPr>
        </p:nvSpPr>
        <p:spPr>
          <a:xfrm>
            <a:off x="2435267" y="1536700"/>
            <a:ext cx="3674000" cy="79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0" name="Google Shape;600;p21"/>
          <p:cNvSpPr txBox="1">
            <a:spLocks noGrp="1"/>
          </p:cNvSpPr>
          <p:nvPr>
            <p:ph type="subTitle" idx="1"/>
          </p:nvPr>
        </p:nvSpPr>
        <p:spPr>
          <a:xfrm rot="374">
            <a:off x="2435267" y="2302471"/>
            <a:ext cx="3674000" cy="1680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0452993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01"/>
        <p:cNvGrpSpPr/>
        <p:nvPr/>
      </p:nvGrpSpPr>
      <p:grpSpPr>
        <a:xfrm>
          <a:off x="0" y="0"/>
          <a:ext cx="0" cy="0"/>
          <a:chOff x="0" y="0"/>
          <a:chExt cx="0" cy="0"/>
        </a:xfrm>
      </p:grpSpPr>
      <p:sp>
        <p:nvSpPr>
          <p:cNvPr id="1202" name="Google Shape;1202;p35"/>
          <p:cNvSpPr/>
          <p:nvPr/>
        </p:nvSpPr>
        <p:spPr>
          <a:xfrm>
            <a:off x="-63500" y="6137800"/>
            <a:ext cx="12395200" cy="8472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3" name="Google Shape;1203;p35"/>
          <p:cNvGrpSpPr/>
          <p:nvPr/>
        </p:nvGrpSpPr>
        <p:grpSpPr>
          <a:xfrm rot="384094">
            <a:off x="10044033" y="-334574"/>
            <a:ext cx="4297119" cy="6466428"/>
            <a:chOff x="5219200" y="-59750"/>
            <a:chExt cx="3222725" cy="4849650"/>
          </a:xfrm>
        </p:grpSpPr>
        <p:sp>
          <p:nvSpPr>
            <p:cNvPr id="1204" name="Google Shape;1204;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6" name="Google Shape;1226;p35"/>
          <p:cNvGrpSpPr/>
          <p:nvPr/>
        </p:nvGrpSpPr>
        <p:grpSpPr>
          <a:xfrm rot="3522602" flipH="1">
            <a:off x="-3792043" y="-2404882"/>
            <a:ext cx="4297219" cy="6466580"/>
            <a:chOff x="5219200" y="-59750"/>
            <a:chExt cx="3222725" cy="4849650"/>
          </a:xfrm>
        </p:grpSpPr>
        <p:sp>
          <p:nvSpPr>
            <p:cNvPr id="1227" name="Google Shape;1227;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46451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363202544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1E1A7-BE2A-4821-8BD1-246388A165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BA4416-CAFA-4893-A486-5942232A5F69}"/>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49F51B-A2F2-482D-9C06-A092524DF03A}"/>
              </a:ext>
            </a:extLst>
          </p:cNvPr>
          <p:cNvSpPr>
            <a:spLocks noGrp="1"/>
          </p:cNvSpPr>
          <p:nvPr>
            <p:ph type="dt" sz="half" idx="10"/>
          </p:nvPr>
        </p:nvSpPr>
        <p:spPr/>
        <p:txBody>
          <a:bodyPr/>
          <a:lstStyle/>
          <a:p>
            <a:fld id="{A3C7057A-3CB6-4482-95B3-991E6705BD35}" type="datetimeFigureOut">
              <a:rPr lang="en-US" smtClean="0"/>
              <a:t>4/7/2025</a:t>
            </a:fld>
            <a:endParaRPr lang="en-US"/>
          </a:p>
        </p:txBody>
      </p:sp>
      <p:sp>
        <p:nvSpPr>
          <p:cNvPr id="5" name="Footer Placeholder 4">
            <a:extLst>
              <a:ext uri="{FF2B5EF4-FFF2-40B4-BE49-F238E27FC236}">
                <a16:creationId xmlns:a16="http://schemas.microsoft.com/office/drawing/2014/main" id="{4CA563D0-A6AD-47AD-BF54-151C9EB59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BA4C79-2347-4B61-AC85-31D06AB467DA}"/>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93847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5"/>
        <p:cNvGrpSpPr/>
        <p:nvPr/>
      </p:nvGrpSpPr>
      <p:grpSpPr>
        <a:xfrm>
          <a:off x="0" y="0"/>
          <a:ext cx="0" cy="0"/>
          <a:chOff x="0" y="0"/>
          <a:chExt cx="0" cy="0"/>
        </a:xfrm>
      </p:grpSpPr>
      <p:grpSp>
        <p:nvGrpSpPr>
          <p:cNvPr id="296" name="Google Shape;296;p13"/>
          <p:cNvGrpSpPr/>
          <p:nvPr/>
        </p:nvGrpSpPr>
        <p:grpSpPr>
          <a:xfrm>
            <a:off x="-1360733" y="-1047832"/>
            <a:ext cx="18687473" cy="11846219"/>
            <a:chOff x="-1020550" y="-785874"/>
            <a:chExt cx="14015605" cy="8884664"/>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2" name="Google Shape;312;p13"/>
            <p:cNvSpPr/>
            <p:nvPr/>
          </p:nvSpPr>
          <p:spPr>
            <a:xfrm rot="287892">
              <a:off x="5640136" y="-485624"/>
              <a:ext cx="7273417" cy="2253458"/>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5" name="Google Shape;315;p13"/>
          <p:cNvSpPr txBox="1">
            <a:spLocks noGrp="1"/>
          </p:cNvSpPr>
          <p:nvPr>
            <p:ph type="title" hasCustomPrompt="1"/>
          </p:nvPr>
        </p:nvSpPr>
        <p:spPr>
          <a:xfrm>
            <a:off x="10117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6" name="Google Shape;316;p13"/>
          <p:cNvSpPr txBox="1">
            <a:spLocks noGrp="1"/>
          </p:cNvSpPr>
          <p:nvPr>
            <p:ph type="title" idx="2"/>
          </p:nvPr>
        </p:nvSpPr>
        <p:spPr>
          <a:xfrm>
            <a:off x="10117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17" name="Google Shape;317;p13"/>
          <p:cNvSpPr txBox="1">
            <a:spLocks noGrp="1"/>
          </p:cNvSpPr>
          <p:nvPr>
            <p:ph type="title" idx="3"/>
          </p:nvPr>
        </p:nvSpPr>
        <p:spPr>
          <a:xfrm>
            <a:off x="10117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55678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9" name="Google Shape;319;p13"/>
          <p:cNvSpPr txBox="1">
            <a:spLocks noGrp="1"/>
          </p:cNvSpPr>
          <p:nvPr>
            <p:ph type="title" idx="5"/>
          </p:nvPr>
        </p:nvSpPr>
        <p:spPr>
          <a:xfrm>
            <a:off x="55678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0" name="Google Shape;320;p13"/>
          <p:cNvSpPr txBox="1">
            <a:spLocks noGrp="1"/>
          </p:cNvSpPr>
          <p:nvPr>
            <p:ph type="title" idx="6"/>
          </p:nvPr>
        </p:nvSpPr>
        <p:spPr>
          <a:xfrm>
            <a:off x="55678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10117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2" name="Google Shape;322;p13"/>
          <p:cNvSpPr txBox="1">
            <a:spLocks noGrp="1"/>
          </p:cNvSpPr>
          <p:nvPr>
            <p:ph type="title" idx="8"/>
          </p:nvPr>
        </p:nvSpPr>
        <p:spPr>
          <a:xfrm>
            <a:off x="10117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3" name="Google Shape;323;p13"/>
          <p:cNvSpPr txBox="1">
            <a:spLocks noGrp="1"/>
          </p:cNvSpPr>
          <p:nvPr>
            <p:ph type="title" idx="9"/>
          </p:nvPr>
        </p:nvSpPr>
        <p:spPr>
          <a:xfrm>
            <a:off x="10117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55678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5" name="Google Shape;325;p13"/>
          <p:cNvSpPr txBox="1">
            <a:spLocks noGrp="1"/>
          </p:cNvSpPr>
          <p:nvPr>
            <p:ph type="title" idx="14"/>
          </p:nvPr>
        </p:nvSpPr>
        <p:spPr>
          <a:xfrm>
            <a:off x="55678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6" name="Google Shape;326;p13"/>
          <p:cNvSpPr txBox="1">
            <a:spLocks noGrp="1"/>
          </p:cNvSpPr>
          <p:nvPr>
            <p:ph type="title" idx="15"/>
          </p:nvPr>
        </p:nvSpPr>
        <p:spPr>
          <a:xfrm>
            <a:off x="55678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1011700" y="521645"/>
            <a:ext cx="10168400" cy="7636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4667"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8697751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t>4/7/2025</a:t>
            </a:fld>
            <a:endParaRPr lang="en-US"/>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7813382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18C9-42EB-4190-AF3F-B1CA323CBD64}"/>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ECB7CF-63CF-41EB-8063-D363E1D0BDAC}"/>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1A4C4E-EACE-42A6-8D5F-EE4A117A09BA}"/>
              </a:ext>
            </a:extLst>
          </p:cNvPr>
          <p:cNvSpPr>
            <a:spLocks noGrp="1"/>
          </p:cNvSpPr>
          <p:nvPr>
            <p:ph type="dt" sz="half" idx="10"/>
          </p:nvPr>
        </p:nvSpPr>
        <p:spPr/>
        <p:txBody>
          <a:bodyPr/>
          <a:lstStyle/>
          <a:p>
            <a:fld id="{A3C7057A-3CB6-4482-95B3-991E6705BD35}" type="datetimeFigureOut">
              <a:rPr lang="en-US" smtClean="0"/>
              <a:t>4/7/2025</a:t>
            </a:fld>
            <a:endParaRPr lang="en-US"/>
          </a:p>
        </p:txBody>
      </p:sp>
      <p:sp>
        <p:nvSpPr>
          <p:cNvPr id="5" name="Footer Placeholder 4">
            <a:extLst>
              <a:ext uri="{FF2B5EF4-FFF2-40B4-BE49-F238E27FC236}">
                <a16:creationId xmlns:a16="http://schemas.microsoft.com/office/drawing/2014/main" id="{555A4612-D2C0-4707-8C7A-6377D8974F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6AA644-A205-4BDE-BEC2-0F0B129B6DA2}"/>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8534290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286E-2FC8-474D-9605-C724463B2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9E7086-50CB-4FDB-8059-6EBDA117B1D5}"/>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E87264-D1FA-40C4-8D2F-1E422BD9B796}"/>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E37009-E083-4E6D-8B1F-1D7B5BA48CA2}"/>
              </a:ext>
            </a:extLst>
          </p:cNvPr>
          <p:cNvSpPr>
            <a:spLocks noGrp="1"/>
          </p:cNvSpPr>
          <p:nvPr>
            <p:ph type="dt" sz="half" idx="10"/>
          </p:nvPr>
        </p:nvSpPr>
        <p:spPr/>
        <p:txBody>
          <a:bodyPr/>
          <a:lstStyle/>
          <a:p>
            <a:fld id="{A3C7057A-3CB6-4482-95B3-991E6705BD35}" type="datetimeFigureOut">
              <a:rPr lang="en-US" smtClean="0"/>
              <a:t>4/7/2025</a:t>
            </a:fld>
            <a:endParaRPr lang="en-US"/>
          </a:p>
        </p:txBody>
      </p:sp>
      <p:sp>
        <p:nvSpPr>
          <p:cNvPr id="6" name="Footer Placeholder 5">
            <a:extLst>
              <a:ext uri="{FF2B5EF4-FFF2-40B4-BE49-F238E27FC236}">
                <a16:creationId xmlns:a16="http://schemas.microsoft.com/office/drawing/2014/main" id="{BF07C21B-6526-4860-A19F-17AC4F5D3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F21CA5-3FDC-4143-87D4-D130F08B705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4970793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EC685-EFF1-498C-9766-A24371084E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556CF2-235F-4889-9ACE-A55CCAFE1513}"/>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9773D81-1446-48F4-BE86-1AB02C72D257}"/>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CC5920-D0CD-4A65-A44B-519785950BDD}"/>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13939DF-0A36-4D0A-9FE2-389AA2C8863A}"/>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82C1C1-98A9-4164-98F9-5F3CFFBD0C04}"/>
              </a:ext>
            </a:extLst>
          </p:cNvPr>
          <p:cNvSpPr>
            <a:spLocks noGrp="1"/>
          </p:cNvSpPr>
          <p:nvPr>
            <p:ph type="dt" sz="half" idx="10"/>
          </p:nvPr>
        </p:nvSpPr>
        <p:spPr/>
        <p:txBody>
          <a:bodyPr/>
          <a:lstStyle/>
          <a:p>
            <a:fld id="{A3C7057A-3CB6-4482-95B3-991E6705BD35}" type="datetimeFigureOut">
              <a:rPr lang="en-US" smtClean="0"/>
              <a:t>4/7/2025</a:t>
            </a:fld>
            <a:endParaRPr lang="en-US"/>
          </a:p>
        </p:txBody>
      </p:sp>
      <p:sp>
        <p:nvSpPr>
          <p:cNvPr id="8" name="Footer Placeholder 7">
            <a:extLst>
              <a:ext uri="{FF2B5EF4-FFF2-40B4-BE49-F238E27FC236}">
                <a16:creationId xmlns:a16="http://schemas.microsoft.com/office/drawing/2014/main" id="{6BEA244E-3674-471E-944C-2EA16748B7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CBB536-390B-4FB0-856D-8C7184548E4E}"/>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0927094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2E28-AB03-471A-B91A-A50E133A7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8A5676-A4BE-45B3-B9B8-61CF14A544D1}"/>
              </a:ext>
            </a:extLst>
          </p:cNvPr>
          <p:cNvSpPr>
            <a:spLocks noGrp="1"/>
          </p:cNvSpPr>
          <p:nvPr>
            <p:ph type="dt" sz="half" idx="10"/>
          </p:nvPr>
        </p:nvSpPr>
        <p:spPr/>
        <p:txBody>
          <a:bodyPr/>
          <a:lstStyle/>
          <a:p>
            <a:fld id="{A3C7057A-3CB6-4482-95B3-991E6705BD35}" type="datetimeFigureOut">
              <a:rPr lang="en-US" smtClean="0"/>
              <a:t>4/7/2025</a:t>
            </a:fld>
            <a:endParaRPr lang="en-US"/>
          </a:p>
        </p:txBody>
      </p:sp>
      <p:sp>
        <p:nvSpPr>
          <p:cNvPr id="4" name="Footer Placeholder 3">
            <a:extLst>
              <a:ext uri="{FF2B5EF4-FFF2-40B4-BE49-F238E27FC236}">
                <a16:creationId xmlns:a16="http://schemas.microsoft.com/office/drawing/2014/main" id="{1D59EDE9-B984-4C49-B666-5223BBA92C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21E185-B971-4F2E-B2D9-C86B0DB0682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1586322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704910-9590-4BC3-BB88-5C62276CEB10}"/>
              </a:ext>
            </a:extLst>
          </p:cNvPr>
          <p:cNvSpPr>
            <a:spLocks noGrp="1"/>
          </p:cNvSpPr>
          <p:nvPr>
            <p:ph type="dt" sz="half" idx="10"/>
          </p:nvPr>
        </p:nvSpPr>
        <p:spPr/>
        <p:txBody>
          <a:bodyPr/>
          <a:lstStyle/>
          <a:p>
            <a:fld id="{A3C7057A-3CB6-4482-95B3-991E6705BD35}" type="datetimeFigureOut">
              <a:rPr lang="en-US" smtClean="0"/>
              <a:t>4/7/2025</a:t>
            </a:fld>
            <a:endParaRPr lang="en-US"/>
          </a:p>
        </p:txBody>
      </p:sp>
      <p:sp>
        <p:nvSpPr>
          <p:cNvPr id="3" name="Footer Placeholder 2">
            <a:extLst>
              <a:ext uri="{FF2B5EF4-FFF2-40B4-BE49-F238E27FC236}">
                <a16:creationId xmlns:a16="http://schemas.microsoft.com/office/drawing/2014/main" id="{59C27E7A-16D0-4841-A2F9-2BC249F37F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72985B-4DB1-4323-9E57-FAA7D82E11F5}"/>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727410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9D84-29D6-417F-81F2-20BBB5B6BC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40E798-AE75-466C-858F-2BE3F524895F}"/>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807AA0-5EF6-4F80-AFB0-9DC09B09FCF8}"/>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A87F80-ECA2-4385-AC5B-BA85DBD61263}"/>
              </a:ext>
            </a:extLst>
          </p:cNvPr>
          <p:cNvSpPr>
            <a:spLocks noGrp="1"/>
          </p:cNvSpPr>
          <p:nvPr>
            <p:ph type="dt" sz="half" idx="10"/>
          </p:nvPr>
        </p:nvSpPr>
        <p:spPr/>
        <p:txBody>
          <a:bodyPr/>
          <a:lstStyle/>
          <a:p>
            <a:fld id="{A3C7057A-3CB6-4482-95B3-991E6705BD35}" type="datetimeFigureOut">
              <a:rPr lang="en-US" smtClean="0"/>
              <a:t>4/7/2025</a:t>
            </a:fld>
            <a:endParaRPr lang="en-US"/>
          </a:p>
        </p:txBody>
      </p:sp>
      <p:sp>
        <p:nvSpPr>
          <p:cNvPr id="6" name="Footer Placeholder 5">
            <a:extLst>
              <a:ext uri="{FF2B5EF4-FFF2-40B4-BE49-F238E27FC236}">
                <a16:creationId xmlns:a16="http://schemas.microsoft.com/office/drawing/2014/main" id="{200B74E1-5124-4579-8F9C-6F62519474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9EBF02-625D-48A4-9A48-C10170B20BB1}"/>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6417294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65FCC-6926-4633-A72C-7319DFC70B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5A419E-1C5B-4A4C-9806-2540F72440AD}"/>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F4ED372A-0E41-4E8C-9CFF-FA8B0D17A3F9}"/>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9070A92-E8EB-4772-8E24-FA577A6553FC}"/>
              </a:ext>
            </a:extLst>
          </p:cNvPr>
          <p:cNvSpPr>
            <a:spLocks noGrp="1"/>
          </p:cNvSpPr>
          <p:nvPr>
            <p:ph type="dt" sz="half" idx="10"/>
          </p:nvPr>
        </p:nvSpPr>
        <p:spPr/>
        <p:txBody>
          <a:bodyPr/>
          <a:lstStyle/>
          <a:p>
            <a:fld id="{A3C7057A-3CB6-4482-95B3-991E6705BD35}" type="datetimeFigureOut">
              <a:rPr lang="en-US" smtClean="0"/>
              <a:t>4/7/2025</a:t>
            </a:fld>
            <a:endParaRPr lang="en-US"/>
          </a:p>
        </p:txBody>
      </p:sp>
      <p:sp>
        <p:nvSpPr>
          <p:cNvPr id="6" name="Footer Placeholder 5">
            <a:extLst>
              <a:ext uri="{FF2B5EF4-FFF2-40B4-BE49-F238E27FC236}">
                <a16:creationId xmlns:a16="http://schemas.microsoft.com/office/drawing/2014/main" id="{ADC8457D-0CA3-4938-B534-82A4C887A8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6B34EF-44E3-4BEF-BCBF-BD257F3CEF76}"/>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726424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7945B-4394-405E-9CD0-93E3B0C41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160DC9-EA05-465D-A8C7-6032F8FBEA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FB7ABC-73FC-4185-9238-2377C477B14A}"/>
              </a:ext>
            </a:extLst>
          </p:cNvPr>
          <p:cNvSpPr>
            <a:spLocks noGrp="1"/>
          </p:cNvSpPr>
          <p:nvPr>
            <p:ph type="dt" sz="half" idx="10"/>
          </p:nvPr>
        </p:nvSpPr>
        <p:spPr/>
        <p:txBody>
          <a:bodyPr/>
          <a:lstStyle/>
          <a:p>
            <a:fld id="{A3C7057A-3CB6-4482-95B3-991E6705BD35}" type="datetimeFigureOut">
              <a:rPr lang="en-US" smtClean="0"/>
              <a:t>4/7/2025</a:t>
            </a:fld>
            <a:endParaRPr lang="en-US"/>
          </a:p>
        </p:txBody>
      </p:sp>
      <p:sp>
        <p:nvSpPr>
          <p:cNvPr id="5" name="Footer Placeholder 4">
            <a:extLst>
              <a:ext uri="{FF2B5EF4-FFF2-40B4-BE49-F238E27FC236}">
                <a16:creationId xmlns:a16="http://schemas.microsoft.com/office/drawing/2014/main" id="{2522FF99-8EC3-423D-B8B9-100DD7E6B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A971E0-E9CC-44ED-8D84-2EBC525AE3F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0913558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A0DD7F-B25C-4A41-AF41-DCBE3153C909}"/>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52D5DC-F4B9-491F-B696-ED598291C770}"/>
              </a:ext>
            </a:extLst>
          </p:cNvPr>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AE70A-32DE-4FD3-BF12-0372F98449BB}"/>
              </a:ext>
            </a:extLst>
          </p:cNvPr>
          <p:cNvSpPr>
            <a:spLocks noGrp="1"/>
          </p:cNvSpPr>
          <p:nvPr>
            <p:ph type="dt" sz="half" idx="10"/>
          </p:nvPr>
        </p:nvSpPr>
        <p:spPr/>
        <p:txBody>
          <a:bodyPr/>
          <a:lstStyle/>
          <a:p>
            <a:fld id="{A3C7057A-3CB6-4482-95B3-991E6705BD35}" type="datetimeFigureOut">
              <a:rPr lang="en-US" smtClean="0"/>
              <a:t>4/7/2025</a:t>
            </a:fld>
            <a:endParaRPr lang="en-US"/>
          </a:p>
        </p:txBody>
      </p:sp>
      <p:sp>
        <p:nvSpPr>
          <p:cNvPr id="5" name="Footer Placeholder 4">
            <a:extLst>
              <a:ext uri="{FF2B5EF4-FFF2-40B4-BE49-F238E27FC236}">
                <a16:creationId xmlns:a16="http://schemas.microsoft.com/office/drawing/2014/main" id="{20F44A2A-8EE7-41E5-91CF-1166C5C19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8FD15-11B8-45D1-A628-3957418EC03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699165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365"/>
        <p:cNvGrpSpPr/>
        <p:nvPr/>
      </p:nvGrpSpPr>
      <p:grpSpPr>
        <a:xfrm>
          <a:off x="0" y="0"/>
          <a:ext cx="0" cy="0"/>
          <a:chOff x="0" y="0"/>
          <a:chExt cx="0" cy="0"/>
        </a:xfrm>
      </p:grpSpPr>
      <p:grpSp>
        <p:nvGrpSpPr>
          <p:cNvPr id="366" name="Google Shape;366;p15"/>
          <p:cNvGrpSpPr/>
          <p:nvPr/>
        </p:nvGrpSpPr>
        <p:grpSpPr>
          <a:xfrm>
            <a:off x="-2089849" y="-2586700"/>
            <a:ext cx="17867384" cy="10177408"/>
            <a:chOff x="-1567387" y="-1940025"/>
            <a:chExt cx="13400538" cy="7633056"/>
          </a:xfrm>
        </p:grpSpPr>
        <p:grpSp>
          <p:nvGrpSpPr>
            <p:cNvPr id="367" name="Google Shape;367;p15"/>
            <p:cNvGrpSpPr/>
            <p:nvPr/>
          </p:nvGrpSpPr>
          <p:grpSpPr>
            <a:xfrm rot="10800000">
              <a:off x="-1567387" y="-1940025"/>
              <a:ext cx="4020585" cy="3545433"/>
              <a:chOff x="-2417677" y="2452996"/>
              <a:chExt cx="5416388" cy="4776280"/>
            </a:xfrm>
          </p:grpSpPr>
          <p:grpSp>
            <p:nvGrpSpPr>
              <p:cNvPr id="368" name="Google Shape;368;p15"/>
              <p:cNvGrpSpPr/>
              <p:nvPr/>
            </p:nvGrpSpPr>
            <p:grpSpPr>
              <a:xfrm>
                <a:off x="415116" y="4353695"/>
                <a:ext cx="451070" cy="303924"/>
                <a:chOff x="5850477" y="3901125"/>
                <a:chExt cx="127450" cy="85874"/>
              </a:xfrm>
            </p:grpSpPr>
            <p:sp>
              <p:nvSpPr>
                <p:cNvPr id="369" name="Google Shape;369;p15"/>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15"/>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15"/>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15"/>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15"/>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15"/>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5" name="Google Shape;375;p15"/>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6" name="Google Shape;376;p15"/>
              <p:cNvGrpSpPr/>
              <p:nvPr/>
            </p:nvGrpSpPr>
            <p:grpSpPr>
              <a:xfrm>
                <a:off x="-2417677" y="2452996"/>
                <a:ext cx="5416388" cy="4776280"/>
                <a:chOff x="3141775" y="2797950"/>
                <a:chExt cx="2059150" cy="1815800"/>
              </a:xfrm>
            </p:grpSpPr>
            <p:sp>
              <p:nvSpPr>
                <p:cNvPr id="377" name="Google Shape;377;p15"/>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15"/>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15"/>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15"/>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5"/>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5"/>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5"/>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5"/>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5"/>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6" name="Google Shape;386;p15"/>
            <p:cNvSpPr/>
            <p:nvPr/>
          </p:nvSpPr>
          <p:spPr>
            <a:xfrm rot="-9900105">
              <a:off x="7380690" y="-662896"/>
              <a:ext cx="3312080" cy="1945135"/>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7" name="Google Shape;387;p15"/>
            <p:cNvGrpSpPr/>
            <p:nvPr/>
          </p:nvGrpSpPr>
          <p:grpSpPr>
            <a:xfrm>
              <a:off x="8171500" y="2487362"/>
              <a:ext cx="3661651" cy="3205669"/>
              <a:chOff x="1057550" y="3474725"/>
              <a:chExt cx="1831100" cy="1603075"/>
            </a:xfrm>
          </p:grpSpPr>
          <p:sp>
            <p:nvSpPr>
              <p:cNvPr id="388" name="Google Shape;388;p15"/>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3"/>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15"/>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15"/>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5"/>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5"/>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5"/>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5"/>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5"/>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96" name="Google Shape;396;p15"/>
          <p:cNvSpPr txBox="1">
            <a:spLocks noGrp="1"/>
          </p:cNvSpPr>
          <p:nvPr>
            <p:ph type="title"/>
          </p:nvPr>
        </p:nvSpPr>
        <p:spPr>
          <a:xfrm>
            <a:off x="5664267" y="1570551"/>
            <a:ext cx="4976000" cy="2195600"/>
          </a:xfrm>
          <a:prstGeom prst="rect">
            <a:avLst/>
          </a:prstGeom>
        </p:spPr>
        <p:txBody>
          <a:bodyPr spcFirstLastPara="1" wrap="square" lIns="91425" tIns="91425" rIns="91425" bIns="91425" anchor="b" anchorCtr="0">
            <a:noAutofit/>
          </a:bodyPr>
          <a:lstStyle>
            <a:lvl1pPr lvl="0" algn="r" rtl="0">
              <a:lnSpc>
                <a:spcPct val="90000"/>
              </a:lnSpc>
              <a:spcBef>
                <a:spcPts val="0"/>
              </a:spcBef>
              <a:spcAft>
                <a:spcPts val="0"/>
              </a:spcAft>
              <a:buSzPts val="4200"/>
              <a:buNone/>
              <a:defRPr>
                <a:solidFill>
                  <a:schemeClr val="accent6"/>
                </a:solidFill>
              </a:defRPr>
            </a:lvl1pPr>
            <a:lvl2pPr lvl="1" algn="r" rtl="0">
              <a:spcBef>
                <a:spcPts val="0"/>
              </a:spcBef>
              <a:spcAft>
                <a:spcPts val="0"/>
              </a:spcAft>
              <a:buSzPts val="4200"/>
              <a:buNone/>
              <a:defRPr sz="5600"/>
            </a:lvl2pPr>
            <a:lvl3pPr lvl="2" algn="r" rtl="0">
              <a:spcBef>
                <a:spcPts val="0"/>
              </a:spcBef>
              <a:spcAft>
                <a:spcPts val="0"/>
              </a:spcAft>
              <a:buSzPts val="4200"/>
              <a:buNone/>
              <a:defRPr sz="5600"/>
            </a:lvl3pPr>
            <a:lvl4pPr lvl="3" algn="r" rtl="0">
              <a:spcBef>
                <a:spcPts val="0"/>
              </a:spcBef>
              <a:spcAft>
                <a:spcPts val="0"/>
              </a:spcAft>
              <a:buSzPts val="4200"/>
              <a:buNone/>
              <a:defRPr sz="5600"/>
            </a:lvl4pPr>
            <a:lvl5pPr lvl="4" algn="r" rtl="0">
              <a:spcBef>
                <a:spcPts val="0"/>
              </a:spcBef>
              <a:spcAft>
                <a:spcPts val="0"/>
              </a:spcAft>
              <a:buSzPts val="4200"/>
              <a:buNone/>
              <a:defRPr sz="5600"/>
            </a:lvl5pPr>
            <a:lvl6pPr lvl="5" algn="r" rtl="0">
              <a:spcBef>
                <a:spcPts val="0"/>
              </a:spcBef>
              <a:spcAft>
                <a:spcPts val="0"/>
              </a:spcAft>
              <a:buSzPts val="4200"/>
              <a:buNone/>
              <a:defRPr sz="5600"/>
            </a:lvl6pPr>
            <a:lvl7pPr lvl="6" algn="r" rtl="0">
              <a:spcBef>
                <a:spcPts val="0"/>
              </a:spcBef>
              <a:spcAft>
                <a:spcPts val="0"/>
              </a:spcAft>
              <a:buSzPts val="4200"/>
              <a:buNone/>
              <a:defRPr sz="5600"/>
            </a:lvl7pPr>
            <a:lvl8pPr lvl="7" algn="r" rtl="0">
              <a:spcBef>
                <a:spcPts val="0"/>
              </a:spcBef>
              <a:spcAft>
                <a:spcPts val="0"/>
              </a:spcAft>
              <a:buSzPts val="4200"/>
              <a:buNone/>
              <a:defRPr sz="5600"/>
            </a:lvl8pPr>
            <a:lvl9pPr lvl="8" algn="r" rtl="0">
              <a:spcBef>
                <a:spcPts val="0"/>
              </a:spcBef>
              <a:spcAft>
                <a:spcPts val="0"/>
              </a:spcAft>
              <a:buSzPts val="4200"/>
              <a:buNone/>
              <a:defRPr sz="5600"/>
            </a:lvl9pPr>
          </a:lstStyle>
          <a:p>
            <a:endParaRPr/>
          </a:p>
        </p:txBody>
      </p:sp>
      <p:sp>
        <p:nvSpPr>
          <p:cNvPr id="397" name="Google Shape;397;p15"/>
          <p:cNvSpPr txBox="1">
            <a:spLocks noGrp="1"/>
          </p:cNvSpPr>
          <p:nvPr>
            <p:ph type="subTitle" idx="1"/>
          </p:nvPr>
        </p:nvSpPr>
        <p:spPr>
          <a:xfrm>
            <a:off x="6411633" y="3781467"/>
            <a:ext cx="4228800" cy="150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sz="2133"/>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9026474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8698789-AE33-466C-81DC-308E530C79E9}"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271151060"/>
      </p:ext>
    </p:extLst>
  </p:cSld>
  <p:clrMapOvr>
    <a:masterClrMapping/>
  </p:clrMapOvr>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8AFF1FC-8BB6-4DBB-9940-F696B5579502}"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5476884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8698789-AE33-466C-81DC-308E530C79E9}"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703979513"/>
      </p:ext>
    </p:extLst>
  </p:cSld>
  <p:clrMapOvr>
    <a:masterClrMapping/>
  </p:clrMapOvr>
  <p:hf sldNum="0"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8698789-AE33-466C-81DC-308E530C79E9}" type="datetimeFigureOut">
              <a:rPr lang="en-US" smtClean="0"/>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4014087406"/>
      </p:ext>
    </p:extLst>
  </p:cSld>
  <p:clrMapOvr>
    <a:masterClrMapping/>
  </p:clrMapOvr>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8698789-AE33-466C-81DC-308E530C79E9}" type="datetimeFigureOut">
              <a:rPr lang="en-US" smtClean="0"/>
              <a:t>4/7/2025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2931750605"/>
      </p:ext>
    </p:extLst>
  </p:cSld>
  <p:clrMapOvr>
    <a:masterClrMapping/>
  </p:clrMapOvr>
  <p:hf sldNum="0"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8698789-AE33-466C-81DC-308E530C79E9}" type="datetimeFigureOut">
              <a:rPr lang="en-US" smtClean="0"/>
              <a:t>4/7/2025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207050774"/>
      </p:ext>
    </p:extLst>
  </p:cSld>
  <p:clrMapOvr>
    <a:masterClrMapping/>
  </p:clrMapOvr>
  <p:hf sldNum="0"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t>4/7/2025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83796270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8698789-AE33-466C-81DC-308E530C79E9}" type="datetimeFigureOut">
              <a:rPr lang="en-US" smtClean="0"/>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412738548"/>
      </p:ext>
    </p:extLst>
  </p:cSld>
  <p:clrMapOvr>
    <a:masterClrMapping/>
  </p:clrMapOvr>
  <p:hf sldNum="0"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8698789-AE33-466C-81DC-308E530C79E9}" type="datetimeFigureOut">
              <a:rPr lang="en-US" smtClean="0"/>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718213186"/>
      </p:ext>
    </p:extLst>
  </p:cSld>
  <p:clrMapOvr>
    <a:masterClrMapping/>
  </p:clrMapOvr>
  <p:hf sldNum="0"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8698789-AE33-466C-81DC-308E530C79E9}"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49677062"/>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582"/>
        <p:cNvGrpSpPr/>
        <p:nvPr/>
      </p:nvGrpSpPr>
      <p:grpSpPr>
        <a:xfrm>
          <a:off x="0" y="0"/>
          <a:ext cx="0" cy="0"/>
          <a:chOff x="0" y="0"/>
          <a:chExt cx="0" cy="0"/>
        </a:xfrm>
      </p:grpSpPr>
      <p:sp>
        <p:nvSpPr>
          <p:cNvPr id="583" name="Google Shape;583;p22"/>
          <p:cNvSpPr txBox="1">
            <a:spLocks noGrp="1"/>
          </p:cNvSpPr>
          <p:nvPr>
            <p:ph type="title"/>
          </p:nvPr>
        </p:nvSpPr>
        <p:spPr>
          <a:xfrm>
            <a:off x="1885367" y="3479551"/>
            <a:ext cx="3486400" cy="5260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584" name="Google Shape;584;p22"/>
          <p:cNvSpPr txBox="1">
            <a:spLocks noGrp="1"/>
          </p:cNvSpPr>
          <p:nvPr>
            <p:ph type="title" idx="2"/>
          </p:nvPr>
        </p:nvSpPr>
        <p:spPr>
          <a:xfrm>
            <a:off x="6820231" y="3479576"/>
            <a:ext cx="3486400" cy="5260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585" name="Google Shape;585;p22"/>
          <p:cNvSpPr txBox="1">
            <a:spLocks noGrp="1"/>
          </p:cNvSpPr>
          <p:nvPr>
            <p:ph type="subTitle" idx="1"/>
          </p:nvPr>
        </p:nvSpPr>
        <p:spPr>
          <a:xfrm>
            <a:off x="1885400" y="3874567"/>
            <a:ext cx="3486400" cy="123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600"/>
              <a:buNone/>
              <a:defRPr sz="2133">
                <a:solidFill>
                  <a:schemeClr val="accent1"/>
                </a:solidFill>
              </a:defRPr>
            </a:lvl1pPr>
            <a:lvl2pPr lvl="1" rtl="0">
              <a:spcBef>
                <a:spcPts val="0"/>
              </a:spcBef>
              <a:spcAft>
                <a:spcPts val="0"/>
              </a:spcAft>
              <a:buClr>
                <a:schemeClr val="accent1"/>
              </a:buClr>
              <a:buSzPts val="1600"/>
              <a:buNone/>
              <a:defRPr sz="2133">
                <a:solidFill>
                  <a:schemeClr val="accent1"/>
                </a:solidFill>
              </a:defRPr>
            </a:lvl2pPr>
            <a:lvl3pPr lvl="2" rtl="0">
              <a:spcBef>
                <a:spcPts val="0"/>
              </a:spcBef>
              <a:spcAft>
                <a:spcPts val="0"/>
              </a:spcAft>
              <a:buClr>
                <a:schemeClr val="accent1"/>
              </a:buClr>
              <a:buSzPts val="1600"/>
              <a:buNone/>
              <a:defRPr sz="2133">
                <a:solidFill>
                  <a:schemeClr val="accent1"/>
                </a:solidFill>
              </a:defRPr>
            </a:lvl3pPr>
            <a:lvl4pPr lvl="3" rtl="0">
              <a:spcBef>
                <a:spcPts val="0"/>
              </a:spcBef>
              <a:spcAft>
                <a:spcPts val="0"/>
              </a:spcAft>
              <a:buClr>
                <a:schemeClr val="accent1"/>
              </a:buClr>
              <a:buSzPts val="1600"/>
              <a:buNone/>
              <a:defRPr sz="2133">
                <a:solidFill>
                  <a:schemeClr val="accent1"/>
                </a:solidFill>
              </a:defRPr>
            </a:lvl4pPr>
            <a:lvl5pPr lvl="4" rtl="0">
              <a:spcBef>
                <a:spcPts val="0"/>
              </a:spcBef>
              <a:spcAft>
                <a:spcPts val="0"/>
              </a:spcAft>
              <a:buClr>
                <a:schemeClr val="accent1"/>
              </a:buClr>
              <a:buSzPts val="1600"/>
              <a:buNone/>
              <a:defRPr sz="2133">
                <a:solidFill>
                  <a:schemeClr val="accent1"/>
                </a:solidFill>
              </a:defRPr>
            </a:lvl5pPr>
            <a:lvl6pPr lvl="5" rtl="0">
              <a:spcBef>
                <a:spcPts val="0"/>
              </a:spcBef>
              <a:spcAft>
                <a:spcPts val="0"/>
              </a:spcAft>
              <a:buClr>
                <a:schemeClr val="accent1"/>
              </a:buClr>
              <a:buSzPts val="1600"/>
              <a:buNone/>
              <a:defRPr sz="2133">
                <a:solidFill>
                  <a:schemeClr val="accent1"/>
                </a:solidFill>
              </a:defRPr>
            </a:lvl6pPr>
            <a:lvl7pPr lvl="6" rtl="0">
              <a:spcBef>
                <a:spcPts val="0"/>
              </a:spcBef>
              <a:spcAft>
                <a:spcPts val="0"/>
              </a:spcAft>
              <a:buClr>
                <a:schemeClr val="accent1"/>
              </a:buClr>
              <a:buSzPts val="1600"/>
              <a:buNone/>
              <a:defRPr sz="2133">
                <a:solidFill>
                  <a:schemeClr val="accent1"/>
                </a:solidFill>
              </a:defRPr>
            </a:lvl7pPr>
            <a:lvl8pPr lvl="7" rtl="0">
              <a:spcBef>
                <a:spcPts val="0"/>
              </a:spcBef>
              <a:spcAft>
                <a:spcPts val="0"/>
              </a:spcAft>
              <a:buClr>
                <a:schemeClr val="accent1"/>
              </a:buClr>
              <a:buSzPts val="1600"/>
              <a:buNone/>
              <a:defRPr sz="2133">
                <a:solidFill>
                  <a:schemeClr val="accent1"/>
                </a:solidFill>
              </a:defRPr>
            </a:lvl8pPr>
            <a:lvl9pPr lvl="8" rtl="0">
              <a:spcBef>
                <a:spcPts val="0"/>
              </a:spcBef>
              <a:spcAft>
                <a:spcPts val="0"/>
              </a:spcAft>
              <a:buClr>
                <a:schemeClr val="accent1"/>
              </a:buClr>
              <a:buSzPts val="1600"/>
              <a:buNone/>
              <a:defRPr sz="2133">
                <a:solidFill>
                  <a:schemeClr val="accent1"/>
                </a:solidFill>
              </a:defRPr>
            </a:lvl9pPr>
          </a:lstStyle>
          <a:p>
            <a:endParaRPr/>
          </a:p>
        </p:txBody>
      </p:sp>
      <p:sp>
        <p:nvSpPr>
          <p:cNvPr id="586" name="Google Shape;586;p22"/>
          <p:cNvSpPr txBox="1">
            <a:spLocks noGrp="1"/>
          </p:cNvSpPr>
          <p:nvPr>
            <p:ph type="subTitle" idx="3"/>
          </p:nvPr>
        </p:nvSpPr>
        <p:spPr>
          <a:xfrm>
            <a:off x="6820233" y="3874603"/>
            <a:ext cx="3486400" cy="123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600"/>
              <a:buNone/>
              <a:defRPr sz="2133">
                <a:solidFill>
                  <a:schemeClr val="accent1"/>
                </a:solidFill>
              </a:defRPr>
            </a:lvl1pPr>
            <a:lvl2pPr lvl="1" rtl="0">
              <a:spcBef>
                <a:spcPts val="0"/>
              </a:spcBef>
              <a:spcAft>
                <a:spcPts val="0"/>
              </a:spcAft>
              <a:buClr>
                <a:schemeClr val="accent1"/>
              </a:buClr>
              <a:buSzPts val="1600"/>
              <a:buNone/>
              <a:defRPr sz="2133">
                <a:solidFill>
                  <a:schemeClr val="accent1"/>
                </a:solidFill>
              </a:defRPr>
            </a:lvl2pPr>
            <a:lvl3pPr lvl="2" rtl="0">
              <a:spcBef>
                <a:spcPts val="0"/>
              </a:spcBef>
              <a:spcAft>
                <a:spcPts val="0"/>
              </a:spcAft>
              <a:buClr>
                <a:schemeClr val="accent1"/>
              </a:buClr>
              <a:buSzPts val="1600"/>
              <a:buNone/>
              <a:defRPr sz="2133">
                <a:solidFill>
                  <a:schemeClr val="accent1"/>
                </a:solidFill>
              </a:defRPr>
            </a:lvl3pPr>
            <a:lvl4pPr lvl="3" rtl="0">
              <a:spcBef>
                <a:spcPts val="0"/>
              </a:spcBef>
              <a:spcAft>
                <a:spcPts val="0"/>
              </a:spcAft>
              <a:buClr>
                <a:schemeClr val="accent1"/>
              </a:buClr>
              <a:buSzPts val="1600"/>
              <a:buNone/>
              <a:defRPr sz="2133">
                <a:solidFill>
                  <a:schemeClr val="accent1"/>
                </a:solidFill>
              </a:defRPr>
            </a:lvl4pPr>
            <a:lvl5pPr lvl="4" rtl="0">
              <a:spcBef>
                <a:spcPts val="0"/>
              </a:spcBef>
              <a:spcAft>
                <a:spcPts val="0"/>
              </a:spcAft>
              <a:buClr>
                <a:schemeClr val="accent1"/>
              </a:buClr>
              <a:buSzPts val="1600"/>
              <a:buNone/>
              <a:defRPr sz="2133">
                <a:solidFill>
                  <a:schemeClr val="accent1"/>
                </a:solidFill>
              </a:defRPr>
            </a:lvl5pPr>
            <a:lvl6pPr lvl="5" rtl="0">
              <a:spcBef>
                <a:spcPts val="0"/>
              </a:spcBef>
              <a:spcAft>
                <a:spcPts val="0"/>
              </a:spcAft>
              <a:buClr>
                <a:schemeClr val="accent1"/>
              </a:buClr>
              <a:buSzPts val="1600"/>
              <a:buNone/>
              <a:defRPr sz="2133">
                <a:solidFill>
                  <a:schemeClr val="accent1"/>
                </a:solidFill>
              </a:defRPr>
            </a:lvl6pPr>
            <a:lvl7pPr lvl="6" rtl="0">
              <a:spcBef>
                <a:spcPts val="0"/>
              </a:spcBef>
              <a:spcAft>
                <a:spcPts val="0"/>
              </a:spcAft>
              <a:buClr>
                <a:schemeClr val="accent1"/>
              </a:buClr>
              <a:buSzPts val="1600"/>
              <a:buNone/>
              <a:defRPr sz="2133">
                <a:solidFill>
                  <a:schemeClr val="accent1"/>
                </a:solidFill>
              </a:defRPr>
            </a:lvl7pPr>
            <a:lvl8pPr lvl="7" rtl="0">
              <a:spcBef>
                <a:spcPts val="0"/>
              </a:spcBef>
              <a:spcAft>
                <a:spcPts val="0"/>
              </a:spcAft>
              <a:buClr>
                <a:schemeClr val="accent1"/>
              </a:buClr>
              <a:buSzPts val="1600"/>
              <a:buNone/>
              <a:defRPr sz="2133">
                <a:solidFill>
                  <a:schemeClr val="accent1"/>
                </a:solidFill>
              </a:defRPr>
            </a:lvl8pPr>
            <a:lvl9pPr lvl="8" rtl="0">
              <a:spcBef>
                <a:spcPts val="0"/>
              </a:spcBef>
              <a:spcAft>
                <a:spcPts val="0"/>
              </a:spcAft>
              <a:buClr>
                <a:schemeClr val="accent1"/>
              </a:buClr>
              <a:buSzPts val="1600"/>
              <a:buNone/>
              <a:defRPr sz="2133">
                <a:solidFill>
                  <a:schemeClr val="accent1"/>
                </a:solidFill>
              </a:defRPr>
            </a:lvl9pPr>
          </a:lstStyle>
          <a:p>
            <a:endParaRPr/>
          </a:p>
        </p:txBody>
      </p:sp>
      <p:sp>
        <p:nvSpPr>
          <p:cNvPr id="587" name="Google Shape;587;p22"/>
          <p:cNvSpPr txBox="1">
            <a:spLocks noGrp="1"/>
          </p:cNvSpPr>
          <p:nvPr>
            <p:ph type="title" idx="4"/>
          </p:nvPr>
        </p:nvSpPr>
        <p:spPr>
          <a:xfrm>
            <a:off x="1011700" y="521645"/>
            <a:ext cx="10168400" cy="76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3500"/>
              <a:buNone/>
              <a:defRPr>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spTree>
    <p:extLst>
      <p:ext uri="{BB962C8B-B14F-4D97-AF65-F5344CB8AC3E}">
        <p14:creationId xmlns:p14="http://schemas.microsoft.com/office/powerpoint/2010/main" val="5624732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8698789-AE33-466C-81DC-308E530C79E9}"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889992562"/>
      </p:ext>
    </p:extLst>
  </p:cSld>
  <p:clrMapOvr>
    <a:masterClrMapping/>
  </p:clrMapOvr>
  <p:hf sldNum="0"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 Six Columns">
  <p:cSld name="Title + Six Columns">
    <p:bg>
      <p:bgPr>
        <a:solidFill>
          <a:schemeClr val="accent6"/>
        </a:solidFill>
        <a:effectLst/>
      </p:bgPr>
    </p:bg>
    <p:spTree>
      <p:nvGrpSpPr>
        <p:cNvPr id="1" name="Shape 160"/>
        <p:cNvGrpSpPr/>
        <p:nvPr/>
      </p:nvGrpSpPr>
      <p:grpSpPr>
        <a:xfrm>
          <a:off x="0" y="0"/>
          <a:ext cx="0" cy="0"/>
          <a:chOff x="0" y="0"/>
          <a:chExt cx="0" cy="0"/>
        </a:xfrm>
      </p:grpSpPr>
      <p:sp>
        <p:nvSpPr>
          <p:cNvPr id="162" name="Google Shape;162;p28"/>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3" name="Google Shape;163;p28"/>
          <p:cNvSpPr txBox="1">
            <a:spLocks noGrp="1"/>
          </p:cNvSpPr>
          <p:nvPr>
            <p:ph type="title" idx="2"/>
          </p:nvPr>
        </p:nvSpPr>
        <p:spPr>
          <a:xfrm>
            <a:off x="4559800" y="41831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64" name="Google Shape;164;p28"/>
          <p:cNvSpPr txBox="1">
            <a:spLocks noGrp="1"/>
          </p:cNvSpPr>
          <p:nvPr>
            <p:ph type="subTitle" idx="1"/>
          </p:nvPr>
        </p:nvSpPr>
        <p:spPr>
          <a:xfrm>
            <a:off x="4559801" y="4970467"/>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65" name="Google Shape;165;p28"/>
          <p:cNvSpPr txBox="1">
            <a:spLocks noGrp="1"/>
          </p:cNvSpPr>
          <p:nvPr>
            <p:ph type="title" idx="3"/>
          </p:nvPr>
        </p:nvSpPr>
        <p:spPr>
          <a:xfrm>
            <a:off x="8016316" y="41831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66" name="Google Shape;166;p28"/>
          <p:cNvSpPr txBox="1">
            <a:spLocks noGrp="1"/>
          </p:cNvSpPr>
          <p:nvPr>
            <p:ph type="subTitle" idx="4"/>
          </p:nvPr>
        </p:nvSpPr>
        <p:spPr>
          <a:xfrm>
            <a:off x="8016303" y="4970467"/>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67" name="Google Shape;167;p28"/>
          <p:cNvSpPr txBox="1">
            <a:spLocks noGrp="1"/>
          </p:cNvSpPr>
          <p:nvPr>
            <p:ph type="title" idx="5"/>
          </p:nvPr>
        </p:nvSpPr>
        <p:spPr>
          <a:xfrm>
            <a:off x="1103284" y="41831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68" name="Google Shape;168;p28"/>
          <p:cNvSpPr txBox="1">
            <a:spLocks noGrp="1"/>
          </p:cNvSpPr>
          <p:nvPr>
            <p:ph type="subTitle" idx="6"/>
          </p:nvPr>
        </p:nvSpPr>
        <p:spPr>
          <a:xfrm>
            <a:off x="1103300" y="4970467"/>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69" name="Google Shape;169;p28"/>
          <p:cNvSpPr txBox="1">
            <a:spLocks noGrp="1"/>
          </p:cNvSpPr>
          <p:nvPr>
            <p:ph type="title" idx="7"/>
          </p:nvPr>
        </p:nvSpPr>
        <p:spPr>
          <a:xfrm>
            <a:off x="4559800" y="2069467"/>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0" name="Google Shape;170;p28"/>
          <p:cNvSpPr txBox="1">
            <a:spLocks noGrp="1"/>
          </p:cNvSpPr>
          <p:nvPr>
            <p:ph type="subTitle" idx="8"/>
          </p:nvPr>
        </p:nvSpPr>
        <p:spPr>
          <a:xfrm>
            <a:off x="4559801" y="2856833"/>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71" name="Google Shape;171;p28"/>
          <p:cNvSpPr txBox="1">
            <a:spLocks noGrp="1"/>
          </p:cNvSpPr>
          <p:nvPr>
            <p:ph type="title" idx="9"/>
          </p:nvPr>
        </p:nvSpPr>
        <p:spPr>
          <a:xfrm>
            <a:off x="8016316" y="2069467"/>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2" name="Google Shape;172;p28"/>
          <p:cNvSpPr txBox="1">
            <a:spLocks noGrp="1"/>
          </p:cNvSpPr>
          <p:nvPr>
            <p:ph type="subTitle" idx="13"/>
          </p:nvPr>
        </p:nvSpPr>
        <p:spPr>
          <a:xfrm>
            <a:off x="8016303" y="2856833"/>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73" name="Google Shape;173;p28"/>
          <p:cNvSpPr txBox="1">
            <a:spLocks noGrp="1"/>
          </p:cNvSpPr>
          <p:nvPr>
            <p:ph type="title" idx="14"/>
          </p:nvPr>
        </p:nvSpPr>
        <p:spPr>
          <a:xfrm>
            <a:off x="1103284" y="2069467"/>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4" name="Google Shape;174;p28"/>
          <p:cNvSpPr txBox="1">
            <a:spLocks noGrp="1"/>
          </p:cNvSpPr>
          <p:nvPr>
            <p:ph type="subTitle" idx="15"/>
          </p:nvPr>
        </p:nvSpPr>
        <p:spPr>
          <a:xfrm>
            <a:off x="1103300" y="2856833"/>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0873900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91" name="Google Shape;191;p11"/>
          <p:cNvSpPr txBox="1">
            <a:spLocks noGrp="1"/>
          </p:cNvSpPr>
          <p:nvPr>
            <p:ph type="title" hasCustomPrompt="1"/>
          </p:nvPr>
        </p:nvSpPr>
        <p:spPr>
          <a:xfrm>
            <a:off x="1907067" y="2430200"/>
            <a:ext cx="8378000" cy="15576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9333"/>
            </a:lvl1pPr>
            <a:lvl2pPr lvl="1" algn="ctr">
              <a:spcBef>
                <a:spcPts val="0"/>
              </a:spcBef>
              <a:spcAft>
                <a:spcPts val="0"/>
              </a:spcAft>
              <a:buSzPts val="7000"/>
              <a:buNone/>
              <a:defRPr sz="9333"/>
            </a:lvl2pPr>
            <a:lvl3pPr lvl="2" algn="ctr">
              <a:spcBef>
                <a:spcPts val="0"/>
              </a:spcBef>
              <a:spcAft>
                <a:spcPts val="0"/>
              </a:spcAft>
              <a:buSzPts val="7000"/>
              <a:buNone/>
              <a:defRPr sz="9333"/>
            </a:lvl3pPr>
            <a:lvl4pPr lvl="3" algn="ctr">
              <a:spcBef>
                <a:spcPts val="0"/>
              </a:spcBef>
              <a:spcAft>
                <a:spcPts val="0"/>
              </a:spcAft>
              <a:buSzPts val="7000"/>
              <a:buNone/>
              <a:defRPr sz="9333"/>
            </a:lvl4pPr>
            <a:lvl5pPr lvl="4" algn="ctr">
              <a:spcBef>
                <a:spcPts val="0"/>
              </a:spcBef>
              <a:spcAft>
                <a:spcPts val="0"/>
              </a:spcAft>
              <a:buSzPts val="7000"/>
              <a:buNone/>
              <a:defRPr sz="9333"/>
            </a:lvl5pPr>
            <a:lvl6pPr lvl="5" algn="ctr">
              <a:spcBef>
                <a:spcPts val="0"/>
              </a:spcBef>
              <a:spcAft>
                <a:spcPts val="0"/>
              </a:spcAft>
              <a:buSzPts val="7000"/>
              <a:buNone/>
              <a:defRPr sz="9333"/>
            </a:lvl6pPr>
            <a:lvl7pPr lvl="6" algn="ctr">
              <a:spcBef>
                <a:spcPts val="0"/>
              </a:spcBef>
              <a:spcAft>
                <a:spcPts val="0"/>
              </a:spcAft>
              <a:buSzPts val="7000"/>
              <a:buNone/>
              <a:defRPr sz="9333"/>
            </a:lvl7pPr>
            <a:lvl8pPr lvl="7" algn="ctr">
              <a:spcBef>
                <a:spcPts val="0"/>
              </a:spcBef>
              <a:spcAft>
                <a:spcPts val="0"/>
              </a:spcAft>
              <a:buSzPts val="7000"/>
              <a:buNone/>
              <a:defRPr sz="9333"/>
            </a:lvl8pPr>
            <a:lvl9pPr lvl="8" algn="ctr">
              <a:spcBef>
                <a:spcPts val="0"/>
              </a:spcBef>
              <a:spcAft>
                <a:spcPts val="0"/>
              </a:spcAft>
              <a:buSzPts val="7000"/>
              <a:buNone/>
              <a:defRPr sz="9333"/>
            </a:lvl9pPr>
          </a:lstStyle>
          <a:p>
            <a:r>
              <a:t>xx%</a:t>
            </a:r>
          </a:p>
        </p:txBody>
      </p:sp>
      <p:sp>
        <p:nvSpPr>
          <p:cNvPr id="192" name="Google Shape;192;p11"/>
          <p:cNvSpPr txBox="1">
            <a:spLocks noGrp="1"/>
          </p:cNvSpPr>
          <p:nvPr>
            <p:ph type="subTitle" idx="1"/>
          </p:nvPr>
        </p:nvSpPr>
        <p:spPr>
          <a:xfrm>
            <a:off x="3251851" y="3987800"/>
            <a:ext cx="5688000" cy="59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75347193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1850800" y="544800"/>
            <a:ext cx="8490400" cy="5454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400">
                <a:solidFill>
                  <a:schemeClr val="accent1"/>
                </a:solidFill>
              </a:defRPr>
            </a:lvl1pPr>
            <a:lvl2pPr lvl="1" algn="ctr">
              <a:spcBef>
                <a:spcPts val="0"/>
              </a:spcBef>
              <a:spcAft>
                <a:spcPts val="0"/>
              </a:spcAft>
              <a:buClr>
                <a:schemeClr val="accent1"/>
              </a:buClr>
              <a:buSzPts val="4800"/>
              <a:buNone/>
              <a:defRPr sz="6400">
                <a:solidFill>
                  <a:schemeClr val="accent1"/>
                </a:solidFill>
              </a:defRPr>
            </a:lvl2pPr>
            <a:lvl3pPr lvl="2" algn="ctr">
              <a:spcBef>
                <a:spcPts val="0"/>
              </a:spcBef>
              <a:spcAft>
                <a:spcPts val="0"/>
              </a:spcAft>
              <a:buClr>
                <a:schemeClr val="accent1"/>
              </a:buClr>
              <a:buSzPts val="4800"/>
              <a:buNone/>
              <a:defRPr sz="6400">
                <a:solidFill>
                  <a:schemeClr val="accent1"/>
                </a:solidFill>
              </a:defRPr>
            </a:lvl3pPr>
            <a:lvl4pPr lvl="3" algn="ctr">
              <a:spcBef>
                <a:spcPts val="0"/>
              </a:spcBef>
              <a:spcAft>
                <a:spcPts val="0"/>
              </a:spcAft>
              <a:buClr>
                <a:schemeClr val="accent1"/>
              </a:buClr>
              <a:buSzPts val="4800"/>
              <a:buNone/>
              <a:defRPr sz="6400">
                <a:solidFill>
                  <a:schemeClr val="accent1"/>
                </a:solidFill>
              </a:defRPr>
            </a:lvl4pPr>
            <a:lvl5pPr lvl="4" algn="ctr">
              <a:spcBef>
                <a:spcPts val="0"/>
              </a:spcBef>
              <a:spcAft>
                <a:spcPts val="0"/>
              </a:spcAft>
              <a:buClr>
                <a:schemeClr val="accent1"/>
              </a:buClr>
              <a:buSzPts val="4800"/>
              <a:buNone/>
              <a:defRPr sz="6400">
                <a:solidFill>
                  <a:schemeClr val="accent1"/>
                </a:solidFill>
              </a:defRPr>
            </a:lvl5pPr>
            <a:lvl6pPr lvl="5" algn="ctr">
              <a:spcBef>
                <a:spcPts val="0"/>
              </a:spcBef>
              <a:spcAft>
                <a:spcPts val="0"/>
              </a:spcAft>
              <a:buClr>
                <a:schemeClr val="accent1"/>
              </a:buClr>
              <a:buSzPts val="4800"/>
              <a:buNone/>
              <a:defRPr sz="6400">
                <a:solidFill>
                  <a:schemeClr val="accent1"/>
                </a:solidFill>
              </a:defRPr>
            </a:lvl6pPr>
            <a:lvl7pPr lvl="6" algn="ctr">
              <a:spcBef>
                <a:spcPts val="0"/>
              </a:spcBef>
              <a:spcAft>
                <a:spcPts val="0"/>
              </a:spcAft>
              <a:buClr>
                <a:schemeClr val="accent1"/>
              </a:buClr>
              <a:buSzPts val="4800"/>
              <a:buNone/>
              <a:defRPr sz="6400">
                <a:solidFill>
                  <a:schemeClr val="accent1"/>
                </a:solidFill>
              </a:defRPr>
            </a:lvl7pPr>
            <a:lvl8pPr lvl="7" algn="ctr">
              <a:spcBef>
                <a:spcPts val="0"/>
              </a:spcBef>
              <a:spcAft>
                <a:spcPts val="0"/>
              </a:spcAft>
              <a:buClr>
                <a:schemeClr val="accent1"/>
              </a:buClr>
              <a:buSzPts val="4800"/>
              <a:buNone/>
              <a:defRPr sz="6400">
                <a:solidFill>
                  <a:schemeClr val="accent1"/>
                </a:solidFill>
              </a:defRPr>
            </a:lvl8pPr>
            <a:lvl9pPr lvl="8" algn="ctr">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33453019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 Text 1">
  <p:cSld name="Title + Text 1">
    <p:bg>
      <p:bgPr>
        <a:solidFill>
          <a:schemeClr val="accent6"/>
        </a:solidFill>
        <a:effectLst/>
      </p:bgPr>
    </p:bg>
    <p:spTree>
      <p:nvGrpSpPr>
        <p:cNvPr id="1" name="Shape 180"/>
        <p:cNvGrpSpPr/>
        <p:nvPr/>
      </p:nvGrpSpPr>
      <p:grpSpPr>
        <a:xfrm>
          <a:off x="0" y="0"/>
          <a:ext cx="0" cy="0"/>
          <a:chOff x="0" y="0"/>
          <a:chExt cx="0" cy="0"/>
        </a:xfrm>
      </p:grpSpPr>
      <p:sp>
        <p:nvSpPr>
          <p:cNvPr id="182" name="Google Shape;182;p30"/>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83" name="Google Shape;183;p30"/>
          <p:cNvSpPr txBox="1">
            <a:spLocks noGrp="1"/>
          </p:cNvSpPr>
          <p:nvPr>
            <p:ph type="title" idx="2"/>
          </p:nvPr>
        </p:nvSpPr>
        <p:spPr>
          <a:xfrm>
            <a:off x="1418433" y="3103400"/>
            <a:ext cx="41836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84" name="Google Shape;184;p30"/>
          <p:cNvSpPr txBox="1">
            <a:spLocks noGrp="1"/>
          </p:cNvSpPr>
          <p:nvPr>
            <p:ph type="subTitle" idx="1"/>
          </p:nvPr>
        </p:nvSpPr>
        <p:spPr>
          <a:xfrm>
            <a:off x="1418400" y="3745499"/>
            <a:ext cx="4183600" cy="16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7810096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4065041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5440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01"/>
        <p:cNvGrpSpPr/>
        <p:nvPr/>
      </p:nvGrpSpPr>
      <p:grpSpPr>
        <a:xfrm>
          <a:off x="0" y="0"/>
          <a:ext cx="0" cy="0"/>
          <a:chOff x="0" y="0"/>
          <a:chExt cx="0" cy="0"/>
        </a:xfrm>
      </p:grpSpPr>
      <p:grpSp>
        <p:nvGrpSpPr>
          <p:cNvPr id="902" name="Google Shape;902;p33"/>
          <p:cNvGrpSpPr/>
          <p:nvPr/>
        </p:nvGrpSpPr>
        <p:grpSpPr>
          <a:xfrm>
            <a:off x="-5960017" y="-891667"/>
            <a:ext cx="20876261" cy="9870771"/>
            <a:chOff x="-4470013" y="-668750"/>
            <a:chExt cx="15657196" cy="7403078"/>
          </a:xfrm>
        </p:grpSpPr>
        <p:sp>
          <p:nvSpPr>
            <p:cNvPr id="903" name="Google Shape;903;p33"/>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04" name="Google Shape;904;p33"/>
            <p:cNvGrpSpPr/>
            <p:nvPr/>
          </p:nvGrpSpPr>
          <p:grpSpPr>
            <a:xfrm>
              <a:off x="7571490" y="4335248"/>
              <a:ext cx="2795340" cy="1885492"/>
              <a:chOff x="965100" y="1428788"/>
              <a:chExt cx="1354200" cy="913425"/>
            </a:xfrm>
          </p:grpSpPr>
          <p:sp>
            <p:nvSpPr>
              <p:cNvPr id="905" name="Google Shape;905;p33"/>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3"/>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3"/>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3"/>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3"/>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0" name="Google Shape;910;p33"/>
            <p:cNvGrpSpPr/>
            <p:nvPr/>
          </p:nvGrpSpPr>
          <p:grpSpPr>
            <a:xfrm>
              <a:off x="-3230997" y="-668750"/>
              <a:ext cx="4020585" cy="3545433"/>
              <a:chOff x="-2417677" y="2452996"/>
              <a:chExt cx="5416388" cy="4776280"/>
            </a:xfrm>
          </p:grpSpPr>
          <p:grpSp>
            <p:nvGrpSpPr>
              <p:cNvPr id="911" name="Google Shape;911;p33"/>
              <p:cNvGrpSpPr/>
              <p:nvPr/>
            </p:nvGrpSpPr>
            <p:grpSpPr>
              <a:xfrm>
                <a:off x="415116" y="4353695"/>
                <a:ext cx="451070" cy="303924"/>
                <a:chOff x="5850477" y="3901125"/>
                <a:chExt cx="127450" cy="85874"/>
              </a:xfrm>
            </p:grpSpPr>
            <p:sp>
              <p:nvSpPr>
                <p:cNvPr id="912" name="Google Shape;912;p3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8" name="Google Shape;918;p33"/>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9" name="Google Shape;919;p33"/>
              <p:cNvGrpSpPr/>
              <p:nvPr/>
            </p:nvGrpSpPr>
            <p:grpSpPr>
              <a:xfrm>
                <a:off x="-2417677" y="2452996"/>
                <a:ext cx="5416388" cy="4776280"/>
                <a:chOff x="3141775" y="2797950"/>
                <a:chExt cx="2059150" cy="1815800"/>
              </a:xfrm>
            </p:grpSpPr>
            <p:sp>
              <p:nvSpPr>
                <p:cNvPr id="920" name="Google Shape;920;p33"/>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3"/>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3"/>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3"/>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3"/>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3"/>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3"/>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33"/>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33"/>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29" name="Google Shape;929;p33"/>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63857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theme" Target="../theme/theme2.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image" Target="../media/image2.png"/><Relationship Id="rId4" Type="http://schemas.openxmlformats.org/officeDocument/2006/relationships/slideLayout" Target="../slideLayouts/slideLayout18.xml"/><Relationship Id="rId9"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29" Type="http://schemas.openxmlformats.org/officeDocument/2006/relationships/slideLayout" Target="../slideLayouts/slideLayout50.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theme" Target="../theme/theme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11700" y="521645"/>
            <a:ext cx="10168400" cy="763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1pPr>
            <a:lvl2pPr lvl="1"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2pPr>
            <a:lvl3pPr lvl="2"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3pPr>
            <a:lvl4pPr lvl="3"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4pPr>
            <a:lvl5pPr lvl="4"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5pPr>
            <a:lvl6pPr lvl="5"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6pPr>
            <a:lvl7pPr lvl="6"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7pPr>
            <a:lvl8pPr lvl="7"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8pPr>
            <a:lvl9pPr lvl="8"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9pPr>
          </a:lstStyle>
          <a:p>
            <a:endParaRPr/>
          </a:p>
        </p:txBody>
      </p:sp>
      <p:sp>
        <p:nvSpPr>
          <p:cNvPr id="7" name="Google Shape;7;p1"/>
          <p:cNvSpPr txBox="1">
            <a:spLocks noGrp="1"/>
          </p:cNvSpPr>
          <p:nvPr>
            <p:ph type="body" idx="1"/>
          </p:nvPr>
        </p:nvSpPr>
        <p:spPr>
          <a:xfrm>
            <a:off x="1011700" y="1912600"/>
            <a:ext cx="10168400" cy="4179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1pPr>
            <a:lvl2pPr marL="914400" lvl="1"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2pPr>
            <a:lvl3pPr marL="1371600" lvl="2"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3pPr>
            <a:lvl4pPr marL="1828800" lvl="3"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4pPr>
            <a:lvl5pPr marL="2286000" lvl="4"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5pPr>
            <a:lvl6pPr marL="2743200" lvl="5"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6pPr>
            <a:lvl7pPr marL="3200400" lvl="6"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7pPr>
            <a:lvl8pPr marL="3657600" lvl="7"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8pPr>
            <a:lvl9pPr marL="4114800" lvl="8"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9pPr>
          </a:lstStyle>
          <a:p>
            <a:endParaRPr/>
          </a:p>
        </p:txBody>
      </p:sp>
    </p:spTree>
    <p:extLst>
      <p:ext uri="{BB962C8B-B14F-4D97-AF65-F5344CB8AC3E}">
        <p14:creationId xmlns:p14="http://schemas.microsoft.com/office/powerpoint/2010/main" val="180004392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0" r:id="rId8"/>
    <p:sldLayoutId id="2147483672" r:id="rId9"/>
    <p:sldLayoutId id="214748367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Advent Pro"/>
              <a:buNone/>
              <a:defRPr sz="2800" b="1">
                <a:solidFill>
                  <a:schemeClr val="lt2"/>
                </a:solidFill>
                <a:latin typeface="Advent Pro"/>
                <a:ea typeface="Advent Pro"/>
                <a:cs typeface="Advent Pro"/>
                <a:sym typeface="Advent Pro"/>
              </a:defRPr>
            </a:lvl1pPr>
            <a:lvl2pPr lvl="1">
              <a:spcBef>
                <a:spcPts val="0"/>
              </a:spcBef>
              <a:spcAft>
                <a:spcPts val="0"/>
              </a:spcAft>
              <a:buClr>
                <a:schemeClr val="lt2"/>
              </a:buClr>
              <a:buSzPts val="2800"/>
              <a:buNone/>
              <a:defRPr sz="2800">
                <a:solidFill>
                  <a:schemeClr val="lt2"/>
                </a:solidFill>
              </a:defRPr>
            </a:lvl2pPr>
            <a:lvl3pPr lvl="2">
              <a:spcBef>
                <a:spcPts val="0"/>
              </a:spcBef>
              <a:spcAft>
                <a:spcPts val="0"/>
              </a:spcAft>
              <a:buClr>
                <a:schemeClr val="lt2"/>
              </a:buClr>
              <a:buSzPts val="2800"/>
              <a:buNone/>
              <a:defRPr sz="2800">
                <a:solidFill>
                  <a:schemeClr val="lt2"/>
                </a:solidFill>
              </a:defRPr>
            </a:lvl3pPr>
            <a:lvl4pPr lvl="3">
              <a:spcBef>
                <a:spcPts val="0"/>
              </a:spcBef>
              <a:spcAft>
                <a:spcPts val="0"/>
              </a:spcAft>
              <a:buClr>
                <a:schemeClr val="lt2"/>
              </a:buClr>
              <a:buSzPts val="2800"/>
              <a:buNone/>
              <a:defRPr sz="2800">
                <a:solidFill>
                  <a:schemeClr val="lt2"/>
                </a:solidFill>
              </a:defRPr>
            </a:lvl4pPr>
            <a:lvl5pPr lvl="4">
              <a:spcBef>
                <a:spcPts val="0"/>
              </a:spcBef>
              <a:spcAft>
                <a:spcPts val="0"/>
              </a:spcAft>
              <a:buClr>
                <a:schemeClr val="lt2"/>
              </a:buClr>
              <a:buSzPts val="2800"/>
              <a:buNone/>
              <a:defRPr sz="2800">
                <a:solidFill>
                  <a:schemeClr val="lt2"/>
                </a:solidFill>
              </a:defRPr>
            </a:lvl5pPr>
            <a:lvl6pPr lvl="5">
              <a:spcBef>
                <a:spcPts val="0"/>
              </a:spcBef>
              <a:spcAft>
                <a:spcPts val="0"/>
              </a:spcAft>
              <a:buClr>
                <a:schemeClr val="lt2"/>
              </a:buClr>
              <a:buSzPts val="2800"/>
              <a:buNone/>
              <a:defRPr sz="2800">
                <a:solidFill>
                  <a:schemeClr val="lt2"/>
                </a:solidFill>
              </a:defRPr>
            </a:lvl6pPr>
            <a:lvl7pPr lvl="6">
              <a:spcBef>
                <a:spcPts val="0"/>
              </a:spcBef>
              <a:spcAft>
                <a:spcPts val="0"/>
              </a:spcAft>
              <a:buClr>
                <a:schemeClr val="lt2"/>
              </a:buClr>
              <a:buSzPts val="2800"/>
              <a:buNone/>
              <a:defRPr sz="2800">
                <a:solidFill>
                  <a:schemeClr val="lt2"/>
                </a:solidFill>
              </a:defRPr>
            </a:lvl7pPr>
            <a:lvl8pPr lvl="7">
              <a:spcBef>
                <a:spcPts val="0"/>
              </a:spcBef>
              <a:spcAft>
                <a:spcPts val="0"/>
              </a:spcAft>
              <a:buClr>
                <a:schemeClr val="lt2"/>
              </a:buClr>
              <a:buSzPts val="2800"/>
              <a:buNone/>
              <a:defRPr sz="2800">
                <a:solidFill>
                  <a:schemeClr val="lt2"/>
                </a:solidFill>
              </a:defRPr>
            </a:lvl8pPr>
            <a:lvl9pPr lvl="8">
              <a:spcBef>
                <a:spcPts val="0"/>
              </a:spcBef>
              <a:spcAft>
                <a:spcPts val="0"/>
              </a:spcAft>
              <a:buClr>
                <a:schemeClr val="lt2"/>
              </a:buClr>
              <a:buSzPts val="2800"/>
              <a:buNone/>
              <a:defRPr sz="2800">
                <a:solidFill>
                  <a:schemeClr val="lt2"/>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Advent Pro"/>
              <a:buChar char="●"/>
              <a:defRPr sz="1800">
                <a:solidFill>
                  <a:schemeClr val="lt2"/>
                </a:solidFill>
                <a:latin typeface="Advent Pro"/>
                <a:ea typeface="Advent Pro"/>
                <a:cs typeface="Advent Pro"/>
                <a:sym typeface="Advent Pro"/>
              </a:defRPr>
            </a:lvl1pPr>
            <a:lvl2pPr marL="914400" lvl="1"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2pPr>
            <a:lvl3pPr marL="1371600" lvl="2"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3pPr>
            <a:lvl4pPr marL="1828800" lvl="3"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4pPr>
            <a:lvl5pPr marL="2286000" lvl="4"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5pPr>
            <a:lvl6pPr marL="2743200" lvl="5"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6pPr>
            <a:lvl7pPr marL="3200400" lvl="6"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7pPr>
            <a:lvl8pPr marL="3657600" lvl="7"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8pPr>
            <a:lvl9pPr marL="4114800" lvl="8" indent="-317500">
              <a:lnSpc>
                <a:spcPct val="100000"/>
              </a:lnSpc>
              <a:spcBef>
                <a:spcPts val="1600"/>
              </a:spcBef>
              <a:spcAft>
                <a:spcPts val="1600"/>
              </a:spcAft>
              <a:buClr>
                <a:schemeClr val="lt2"/>
              </a:buClr>
              <a:buSzPts val="1400"/>
              <a:buFont typeface="Advent Pro"/>
              <a:buChar char="■"/>
              <a:defRPr>
                <a:solidFill>
                  <a:schemeClr val="lt2"/>
                </a:solidFill>
                <a:latin typeface="Advent Pro"/>
                <a:ea typeface="Advent Pro"/>
                <a:cs typeface="Advent Pro"/>
                <a:sym typeface="Advent Pro"/>
              </a:defRPr>
            </a:lvl9pPr>
          </a:lstStyle>
          <a:p>
            <a:endParaRPr/>
          </a:p>
        </p:txBody>
      </p:sp>
    </p:spTree>
    <p:extLst>
      <p:ext uri="{BB962C8B-B14F-4D97-AF65-F5344CB8AC3E}">
        <p14:creationId xmlns:p14="http://schemas.microsoft.com/office/powerpoint/2010/main" val="1472987204"/>
      </p:ext>
    </p:extLst>
  </p:cSld>
  <p:clrMap bg1="lt1" tx1="dk1" bg2="dk2" tx2="lt2" accent1="accent1" accent2="accent2" accent3="accent3" accent4="accent4" accent5="accent5" accent6="accent6" hlink="hlink" folHlink="folHlink"/>
  <p:sldLayoutIdLst>
    <p:sldLayoutId id="2147483687" r:id="rId1"/>
    <p:sldLayoutId id="2147483694" r:id="rId2"/>
    <p:sldLayoutId id="2147483698" r:id="rId3"/>
    <p:sldLayoutId id="2147483730"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1000" b="-1000"/>
          </a:stretch>
        </a:blipFill>
        <a:effectLst/>
      </p:bgPr>
    </p:bg>
    <p:spTree>
      <p:nvGrpSpPr>
        <p:cNvPr id="1" name="Shape 5"/>
        <p:cNvGrpSpPr/>
        <p:nvPr/>
      </p:nvGrpSpPr>
      <p:grpSpPr>
        <a:xfrm>
          <a:off x="0" y="0"/>
          <a:ext cx="0" cy="0"/>
          <a:chOff x="0" y="0"/>
          <a:chExt cx="0" cy="0"/>
        </a:xfrm>
      </p:grpSpPr>
      <p:pic>
        <p:nvPicPr>
          <p:cNvPr id="6" name="Google Shape;6;p1" descr="libro.png"/>
          <p:cNvPicPr preferRelativeResize="0"/>
          <p:nvPr/>
        </p:nvPicPr>
        <p:blipFill>
          <a:blip r:embed="rId10">
            <a:alphaModFix/>
          </a:blip>
          <a:stretch>
            <a:fillRect/>
          </a:stretch>
        </p:blipFill>
        <p:spPr>
          <a:xfrm>
            <a:off x="0" y="0"/>
            <a:ext cx="12192000" cy="6858000"/>
          </a:xfrm>
          <a:prstGeom prst="rect">
            <a:avLst/>
          </a:prstGeom>
          <a:noFill/>
          <a:ln>
            <a:noFill/>
          </a:ln>
        </p:spPr>
      </p:pic>
      <p:sp>
        <p:nvSpPr>
          <p:cNvPr id="7" name="Google Shape;7;p1"/>
          <p:cNvSpPr txBox="1">
            <a:spLocks noGrp="1"/>
          </p:cNvSpPr>
          <p:nvPr>
            <p:ph type="title"/>
          </p:nvPr>
        </p:nvSpPr>
        <p:spPr>
          <a:xfrm>
            <a:off x="2074900" y="959167"/>
            <a:ext cx="8822400" cy="9332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1pPr>
            <a:lvl2pPr lvl="1">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2pPr>
            <a:lvl3pPr lvl="2">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3pPr>
            <a:lvl4pPr lvl="3">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4pPr>
            <a:lvl5pPr lvl="4">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5pPr>
            <a:lvl6pPr lvl="5">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6pPr>
            <a:lvl7pPr lvl="6">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7pPr>
            <a:lvl8pPr lvl="7">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8pPr>
            <a:lvl9pPr lvl="8">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9pPr>
          </a:lstStyle>
          <a:p>
            <a:endParaRPr/>
          </a:p>
        </p:txBody>
      </p:sp>
      <p:sp>
        <p:nvSpPr>
          <p:cNvPr id="8" name="Google Shape;8;p1"/>
          <p:cNvSpPr txBox="1">
            <a:spLocks noGrp="1"/>
          </p:cNvSpPr>
          <p:nvPr>
            <p:ph type="body" idx="1"/>
          </p:nvPr>
        </p:nvSpPr>
        <p:spPr>
          <a:xfrm>
            <a:off x="2074900" y="1838428"/>
            <a:ext cx="8822400" cy="40564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rgbClr val="25212A"/>
              </a:buClr>
              <a:buSzPts val="3000"/>
              <a:buFont typeface="Tinos"/>
              <a:buChar char="◈"/>
              <a:defRPr sz="3000">
                <a:solidFill>
                  <a:srgbClr val="25212A"/>
                </a:solidFill>
                <a:latin typeface="Tinos"/>
                <a:ea typeface="Tinos"/>
                <a:cs typeface="Tinos"/>
                <a:sym typeface="Tinos"/>
              </a:defRPr>
            </a:lvl1pPr>
            <a:lvl2pPr marL="914400" lvl="1" indent="-381000">
              <a:spcBef>
                <a:spcPts val="0"/>
              </a:spcBef>
              <a:spcAft>
                <a:spcPts val="0"/>
              </a:spcAft>
              <a:buClr>
                <a:srgbClr val="25212A"/>
              </a:buClr>
              <a:buSzPts val="2400"/>
              <a:buFont typeface="Tinos"/>
              <a:buChar char="◆"/>
              <a:defRPr sz="2400">
                <a:solidFill>
                  <a:srgbClr val="25212A"/>
                </a:solidFill>
                <a:latin typeface="Tinos"/>
                <a:ea typeface="Tinos"/>
                <a:cs typeface="Tinos"/>
                <a:sym typeface="Tinos"/>
              </a:defRPr>
            </a:lvl2pPr>
            <a:lvl3pPr marL="1371600" lvl="2" indent="-381000">
              <a:spcBef>
                <a:spcPts val="0"/>
              </a:spcBef>
              <a:spcAft>
                <a:spcPts val="0"/>
              </a:spcAft>
              <a:buClr>
                <a:srgbClr val="25212A"/>
              </a:buClr>
              <a:buSzPts val="2400"/>
              <a:buFont typeface="Tinos"/>
              <a:buChar char="◇"/>
              <a:defRPr sz="2400">
                <a:solidFill>
                  <a:srgbClr val="25212A"/>
                </a:solidFill>
                <a:latin typeface="Tinos"/>
                <a:ea typeface="Tinos"/>
                <a:cs typeface="Tinos"/>
                <a:sym typeface="Tinos"/>
              </a:defRPr>
            </a:lvl3pPr>
            <a:lvl4pPr marL="1828800" lvl="3"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4pPr>
            <a:lvl5pPr marL="2286000" lvl="4"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5pPr>
            <a:lvl6pPr marL="2743200" lvl="5"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6pPr>
            <a:lvl7pPr marL="3200400" lvl="6"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7pPr>
            <a:lvl8pPr marL="3657600" lvl="7"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8pPr>
            <a:lvl9pPr marL="4114800" lvl="8"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9pPr>
          </a:lstStyle>
          <a:p>
            <a:endParaRPr/>
          </a:p>
        </p:txBody>
      </p:sp>
      <p:sp>
        <p:nvSpPr>
          <p:cNvPr id="9" name="Google Shape;9;p1"/>
          <p:cNvSpPr txBox="1">
            <a:spLocks noGrp="1"/>
          </p:cNvSpPr>
          <p:nvPr>
            <p:ph type="sldNum" idx="12"/>
          </p:nvPr>
        </p:nvSpPr>
        <p:spPr>
          <a:xfrm>
            <a:off x="10532467" y="5464568"/>
            <a:ext cx="731600" cy="524800"/>
          </a:xfrm>
          <a:prstGeom prst="rect">
            <a:avLst/>
          </a:prstGeom>
          <a:noFill/>
          <a:ln>
            <a:noFill/>
          </a:ln>
        </p:spPr>
        <p:txBody>
          <a:bodyPr spcFirstLastPara="1" wrap="square" lIns="91425" tIns="91425" rIns="91425" bIns="91425" anchor="ctr" anchorCtr="0">
            <a:noAutofit/>
          </a:bodyPr>
          <a:lstStyle>
            <a:lvl1pPr lvl="0" algn="r">
              <a:buNone/>
              <a:defRPr sz="1600">
                <a:solidFill>
                  <a:srgbClr val="666666"/>
                </a:solidFill>
                <a:latin typeface="Tinos"/>
                <a:ea typeface="Tinos"/>
                <a:cs typeface="Tinos"/>
                <a:sym typeface="Tinos"/>
              </a:defRPr>
            </a:lvl1pPr>
            <a:lvl2pPr lvl="1" algn="r">
              <a:buNone/>
              <a:defRPr sz="1600">
                <a:solidFill>
                  <a:srgbClr val="666666"/>
                </a:solidFill>
                <a:latin typeface="Tinos"/>
                <a:ea typeface="Tinos"/>
                <a:cs typeface="Tinos"/>
                <a:sym typeface="Tinos"/>
              </a:defRPr>
            </a:lvl2pPr>
            <a:lvl3pPr lvl="2" algn="r">
              <a:buNone/>
              <a:defRPr sz="1600">
                <a:solidFill>
                  <a:srgbClr val="666666"/>
                </a:solidFill>
                <a:latin typeface="Tinos"/>
                <a:ea typeface="Tinos"/>
                <a:cs typeface="Tinos"/>
                <a:sym typeface="Tinos"/>
              </a:defRPr>
            </a:lvl3pPr>
            <a:lvl4pPr lvl="3" algn="r">
              <a:buNone/>
              <a:defRPr sz="1600">
                <a:solidFill>
                  <a:srgbClr val="666666"/>
                </a:solidFill>
                <a:latin typeface="Tinos"/>
                <a:ea typeface="Tinos"/>
                <a:cs typeface="Tinos"/>
                <a:sym typeface="Tinos"/>
              </a:defRPr>
            </a:lvl4pPr>
            <a:lvl5pPr lvl="4" algn="r">
              <a:buNone/>
              <a:defRPr sz="1600">
                <a:solidFill>
                  <a:srgbClr val="666666"/>
                </a:solidFill>
                <a:latin typeface="Tinos"/>
                <a:ea typeface="Tinos"/>
                <a:cs typeface="Tinos"/>
                <a:sym typeface="Tinos"/>
              </a:defRPr>
            </a:lvl5pPr>
            <a:lvl6pPr lvl="5" algn="r">
              <a:buNone/>
              <a:defRPr sz="1600">
                <a:solidFill>
                  <a:srgbClr val="666666"/>
                </a:solidFill>
                <a:latin typeface="Tinos"/>
                <a:ea typeface="Tinos"/>
                <a:cs typeface="Tinos"/>
                <a:sym typeface="Tinos"/>
              </a:defRPr>
            </a:lvl6pPr>
            <a:lvl7pPr lvl="6" algn="r">
              <a:buNone/>
              <a:defRPr sz="1600">
                <a:solidFill>
                  <a:srgbClr val="666666"/>
                </a:solidFill>
                <a:latin typeface="Tinos"/>
                <a:ea typeface="Tinos"/>
                <a:cs typeface="Tinos"/>
                <a:sym typeface="Tinos"/>
              </a:defRPr>
            </a:lvl7pPr>
            <a:lvl8pPr lvl="7" algn="r">
              <a:buNone/>
              <a:defRPr sz="1600">
                <a:solidFill>
                  <a:srgbClr val="666666"/>
                </a:solidFill>
                <a:latin typeface="Tinos"/>
                <a:ea typeface="Tinos"/>
                <a:cs typeface="Tinos"/>
                <a:sym typeface="Tinos"/>
              </a:defRPr>
            </a:lvl8pPr>
            <a:lvl9pPr lvl="8" algn="r">
              <a:buNone/>
              <a:defRPr sz="1600">
                <a:solidFill>
                  <a:srgbClr val="666666"/>
                </a:solidFill>
                <a:latin typeface="Tinos"/>
                <a:ea typeface="Tinos"/>
                <a:cs typeface="Tinos"/>
                <a:sym typeface="Tino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37874212"/>
      </p:ext>
    </p:extLst>
  </p:cSld>
  <p:clrMap bg1="lt1" tx1="dk1" bg2="dk2" tx2="lt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1pPr>
            <a:lvl2pPr lvl="1">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2pPr>
            <a:lvl3pPr lvl="2">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3pPr>
            <a:lvl4pPr lvl="3">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4pPr>
            <a:lvl5pPr lvl="4">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5pPr>
            <a:lvl6pPr lvl="5">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6pPr>
            <a:lvl7pPr lvl="6">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7pPr>
            <a:lvl8pPr lvl="7">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8pPr>
            <a:lvl9pPr lvl="8">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1pPr>
            <a:lvl2pPr marL="914400" lvl="1"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2pPr>
            <a:lvl3pPr marL="1371600" lvl="2"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3pPr>
            <a:lvl4pPr marL="1828800" lvl="3"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4pPr>
            <a:lvl5pPr marL="2286000" lvl="4"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5pPr>
            <a:lvl6pPr marL="2743200" lvl="5"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6pPr>
            <a:lvl7pPr marL="3200400" lvl="6"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7pPr>
            <a:lvl8pPr marL="3657600" lvl="7"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8pPr>
            <a:lvl9pPr marL="4114800" lvl="8" indent="-317500">
              <a:lnSpc>
                <a:spcPct val="100000"/>
              </a:lnSpc>
              <a:spcBef>
                <a:spcPts val="1600"/>
              </a:spcBef>
              <a:spcAft>
                <a:spcPts val="1600"/>
              </a:spcAft>
              <a:buClr>
                <a:schemeClr val="dk2"/>
              </a:buClr>
              <a:buSzPts val="1400"/>
              <a:buFont typeface="Patrick Hand"/>
              <a:buChar char="■"/>
              <a:defRPr>
                <a:solidFill>
                  <a:schemeClr val="dk2"/>
                </a:solidFill>
                <a:latin typeface="Patrick Hand"/>
                <a:ea typeface="Patrick Hand"/>
                <a:cs typeface="Patrick Hand"/>
                <a:sym typeface="Patrick Hand"/>
              </a:defRPr>
            </a:lvl9pPr>
          </a:lstStyle>
          <a:p>
            <a:endParaRPr/>
          </a:p>
        </p:txBody>
      </p:sp>
      <p:sp>
        <p:nvSpPr>
          <p:cNvPr id="8" name="Google Shape;8;p1"/>
          <p:cNvSpPr/>
          <p:nvPr/>
        </p:nvSpPr>
        <p:spPr>
          <a:xfrm rot="-10664892">
            <a:off x="-256113" y="-219003"/>
            <a:ext cx="12740319" cy="7148876"/>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26689259"/>
      </p:ext>
    </p:extLst>
  </p:cSld>
  <p:clrMap bg1="lt1" tx1="dk1" bg2="dk2" tx2="lt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 id="2147483813" r:id="rId16"/>
    <p:sldLayoutId id="2147483814" r:id="rId17"/>
    <p:sldLayoutId id="2147483815" r:id="rId18"/>
    <p:sldLayoutId id="2147483816" r:id="rId19"/>
    <p:sldLayoutId id="2147483817" r:id="rId20"/>
    <p:sldLayoutId id="2147483818" r:id="rId21"/>
    <p:sldLayoutId id="2147483819" r:id="rId22"/>
    <p:sldLayoutId id="2147483820" r:id="rId23"/>
    <p:sldLayoutId id="2147483821" r:id="rId24"/>
    <p:sldLayoutId id="2147483822" r:id="rId25"/>
    <p:sldLayoutId id="2147483823" r:id="rId26"/>
    <p:sldLayoutId id="2147483824" r:id="rId27"/>
    <p:sldLayoutId id="2147483825" r:id="rId28"/>
    <p:sldLayoutId id="2147483826"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CE5B9">
            <a:alpha val="3348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550874112"/>
      </p:ext>
    </p:extLst>
  </p:cSld>
  <p:clrMap bg1="lt1" tx1="dk1" bg2="dk2" tx2="lt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ABC6C3-2A12-45DD-86FC-47F1E55C38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E2E244-42DE-4113-A621-C6B64C166AA7}"/>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5AE31-8DBF-4DF5-A633-62C9050E438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7057A-3CB6-4482-95B3-991E6705BD35}" type="datetimeFigureOut">
              <a:rPr lang="en-US" smtClean="0"/>
              <a:t>4/7/2025</a:t>
            </a:fld>
            <a:endParaRPr lang="en-US"/>
          </a:p>
        </p:txBody>
      </p:sp>
      <p:sp>
        <p:nvSpPr>
          <p:cNvPr id="5" name="Footer Placeholder 4">
            <a:extLst>
              <a:ext uri="{FF2B5EF4-FFF2-40B4-BE49-F238E27FC236}">
                <a16:creationId xmlns:a16="http://schemas.microsoft.com/office/drawing/2014/main" id="{838DB619-CB95-4139-8402-B1294AA199CF}"/>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2F0A53-ACCF-488C-AAD4-9DEAB8181E9C}"/>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58438-8E98-4F0D-B134-7A50166EB272}" type="slidenum">
              <a:rPr lang="en-US" smtClean="0"/>
              <a:t>‹#›</a:t>
            </a:fld>
            <a:endParaRPr lang="en-US"/>
          </a:p>
        </p:txBody>
      </p:sp>
    </p:spTree>
    <p:extLst>
      <p:ext uri="{BB962C8B-B14F-4D97-AF65-F5344CB8AC3E}">
        <p14:creationId xmlns:p14="http://schemas.microsoft.com/office/powerpoint/2010/main" val="389996215"/>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4/7/2025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8495428"/>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 id="2147483910" r:id="rId13"/>
    <p:sldLayoutId id="2147483911" r:id="rId14"/>
    <p:sldLayoutId id="2147483912" r:id="rId15"/>
    <p:sldLayoutId id="2147483913" r:id="rId16"/>
    <p:sldLayoutId id="2147483914" r:id="rId17"/>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audio" Target="../media/audio1.wav"/><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5.xml"/><Relationship Id="rId6" Type="http://schemas.openxmlformats.org/officeDocument/2006/relationships/image" Target="../media/image36.sv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3.png"/><Relationship Id="rId1" Type="http://schemas.openxmlformats.org/officeDocument/2006/relationships/slideLayout" Target="../slideLayouts/slideLayout83.xm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6.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8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85.xml"/><Relationship Id="rId5" Type="http://schemas.openxmlformats.org/officeDocument/2006/relationships/image" Target="../media/image31.gif"/><Relationship Id="rId4" Type="http://schemas.openxmlformats.org/officeDocument/2006/relationships/image" Target="../media/image30.gif"/></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85.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6.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5.xml"/><Relationship Id="rId4" Type="http://schemas.openxmlformats.org/officeDocument/2006/relationships/image" Target="../media/image36.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audio" Target="../media/audio2.wav"/><Relationship Id="rId1" Type="http://schemas.openxmlformats.org/officeDocument/2006/relationships/slideLayout" Target="../slideLayouts/slideLayout71.xml"/><Relationship Id="rId5" Type="http://schemas.openxmlformats.org/officeDocument/2006/relationships/image" Target="../media/image36.gif"/><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audio" Target="../media/audio2.wav"/><Relationship Id="rId1" Type="http://schemas.openxmlformats.org/officeDocument/2006/relationships/slideLayout" Target="../slideLayouts/slideLayout71.xml"/><Relationship Id="rId5" Type="http://schemas.openxmlformats.org/officeDocument/2006/relationships/image" Target="../media/image36.gif"/><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audio" Target="../media/audio2.wav"/><Relationship Id="rId1" Type="http://schemas.openxmlformats.org/officeDocument/2006/relationships/slideLayout" Target="../slideLayouts/slideLayout71.xml"/><Relationship Id="rId5" Type="http://schemas.openxmlformats.org/officeDocument/2006/relationships/image" Target="../media/image36.gif"/><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audio" Target="../media/audio2.wav"/><Relationship Id="rId1" Type="http://schemas.openxmlformats.org/officeDocument/2006/relationships/slideLayout" Target="../slideLayouts/slideLayout71.xml"/><Relationship Id="rId5" Type="http://schemas.openxmlformats.org/officeDocument/2006/relationships/image" Target="../media/image36.gif"/><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8.gif"/><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5.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jpeg"/><Relationship Id="rId5" Type="http://schemas.openxmlformats.org/officeDocument/2006/relationships/image" Target="../media/image11.jpe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jpeg"/><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AA6C79-250F-471C-BE66-A72ADDFD70DC}"/>
              </a:ext>
            </a:extLst>
          </p:cNvPr>
          <p:cNvSpPr/>
          <p:nvPr/>
        </p:nvSpPr>
        <p:spPr>
          <a:xfrm>
            <a:off x="2601775" y="2420156"/>
            <a:ext cx="6988452" cy="1477328"/>
          </a:xfrm>
          <a:prstGeom prst="rect">
            <a:avLst/>
          </a:prstGeom>
          <a:noFill/>
        </p:spPr>
        <p:txBody>
          <a:bodyPr wrap="none" lIns="121920" tIns="60960" rIns="121920" bIns="60960">
            <a:spAutoFit/>
          </a:bodyPr>
          <a:lstStyle/>
          <a:p>
            <a:pPr algn="ctr" defTabSz="1219170">
              <a:buClr>
                <a:srgbClr val="000000"/>
              </a:buClr>
            </a:pPr>
            <a:r>
              <a:rPr lang="en-US" sz="8800" b="1" kern="0" dirty="0">
                <a:ln w="0"/>
                <a:solidFill>
                  <a:srgbClr val="FFFF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KHỞI ĐỘNG</a:t>
            </a:r>
          </a:p>
        </p:txBody>
      </p:sp>
    </p:spTree>
    <p:extLst>
      <p:ext uri="{BB962C8B-B14F-4D97-AF65-F5344CB8AC3E}">
        <p14:creationId xmlns:p14="http://schemas.microsoft.com/office/powerpoint/2010/main" val="461446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utoRev="1" fill="hold" nodeType="withEffect">
                                  <p:stCondLst>
                                    <p:cond delay="0"/>
                                  </p:stCondLst>
                                  <p:childTnLst>
                                    <p:animScale>
                                      <p:cBhvr>
                                        <p:cTn id="6" dur="1000" fill="hold"/>
                                        <p:tgtEl>
                                          <p:spTgt spid="2"/>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yt1s (mp3cut.n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3D007E-ACB5-FE42-A8E0-7A2403594089}"/>
              </a:ext>
            </a:extLst>
          </p:cNvPr>
          <p:cNvSpPr/>
          <p:nvPr/>
        </p:nvSpPr>
        <p:spPr>
          <a:xfrm>
            <a:off x="2292766" y="103982"/>
            <a:ext cx="9899234" cy="1200329"/>
          </a:xfrm>
          <a:prstGeom prst="rect">
            <a:avLst/>
          </a:prstGeom>
        </p:spPr>
        <p:txBody>
          <a:bodyPr wrap="square">
            <a:spAutoFit/>
          </a:bodyPr>
          <a:lstStyle/>
          <a:p>
            <a:pPr algn="ctr" eaLnBrk="0" fontAlgn="base" hangingPunct="0">
              <a:spcBef>
                <a:spcPct val="0"/>
              </a:spcBef>
              <a:spcAft>
                <a:spcPct val="0"/>
              </a:spcAft>
              <a:defRPr/>
            </a:pPr>
            <a:r>
              <a:rPr lang="vi-VN" altLang="vi-VN" sz="3600" b="1">
                <a:latin typeface="Times New Roman" panose="02020603050405020304" pitchFamily="18" charset="0"/>
                <a:cs typeface="Arial"/>
                <a:sym typeface="Arial"/>
              </a:rPr>
              <a:t>1. </a:t>
            </a:r>
            <a:r>
              <a:rPr lang="en-US" altLang="vi-VN" sz="3600" b="1">
                <a:latin typeface="Times New Roman" panose="02020603050405020304" pitchFamily="18" charset="0"/>
                <a:cs typeface="Arial"/>
                <a:sym typeface="Arial"/>
              </a:rPr>
              <a:t>Một số sự kiện tiêu biểu của cuộc khởi nghĩa Lam Sơn </a:t>
            </a:r>
            <a:endParaRPr lang="vi-VN" altLang="vi-VN" sz="3600" b="1" dirty="0">
              <a:latin typeface="Times New Roman" panose="02020603050405020304" pitchFamily="18" charset="0"/>
              <a:cs typeface="Arial"/>
              <a:sym typeface="Arial"/>
            </a:endParaRPr>
          </a:p>
        </p:txBody>
      </p:sp>
      <p:sp>
        <p:nvSpPr>
          <p:cNvPr id="6" name="Rectangle 5">
            <a:extLst>
              <a:ext uri="{FF2B5EF4-FFF2-40B4-BE49-F238E27FC236}">
                <a16:creationId xmlns:a16="http://schemas.microsoft.com/office/drawing/2014/main" id="{061FB4C2-A489-EC4A-89A3-FA0BBE48454B}"/>
              </a:ext>
            </a:extLst>
          </p:cNvPr>
          <p:cNvSpPr/>
          <p:nvPr/>
        </p:nvSpPr>
        <p:spPr>
          <a:xfrm>
            <a:off x="3933894" y="1247201"/>
            <a:ext cx="8258106" cy="830997"/>
          </a:xfrm>
          <a:prstGeom prst="rect">
            <a:avLst/>
          </a:prstGeom>
        </p:spPr>
        <p:txBody>
          <a:bodyPr wrap="square">
            <a:spAutoFit/>
          </a:bodyPr>
          <a:lstStyle/>
          <a:p>
            <a:pPr algn="ctr" eaLnBrk="0" fontAlgn="base" hangingPunct="0">
              <a:spcBef>
                <a:spcPct val="0"/>
              </a:spcBef>
              <a:spcAft>
                <a:spcPct val="0"/>
              </a:spcAft>
              <a:defRPr/>
            </a:pPr>
            <a:r>
              <a:rPr lang="en-US" altLang="vi-VN" sz="4800" b="1" dirty="0">
                <a:latin typeface="Times New Roman" panose="02020603050405020304" pitchFamily="18" charset="0"/>
                <a:cs typeface="Arial"/>
                <a:sym typeface="Arial"/>
              </a:rPr>
              <a:t>a</a:t>
            </a:r>
            <a:r>
              <a:rPr lang="vi-VN" altLang="vi-VN" sz="4800" b="1">
                <a:latin typeface="Times New Roman" panose="02020603050405020304" pitchFamily="18" charset="0"/>
                <a:cs typeface="Arial"/>
                <a:sym typeface="Arial"/>
              </a:rPr>
              <a:t>. </a:t>
            </a:r>
            <a:r>
              <a:rPr lang="vi-VN" altLang="vi-VN" sz="4800" b="1" dirty="0">
                <a:latin typeface="Times New Roman" panose="02020603050405020304" pitchFamily="18" charset="0"/>
                <a:cs typeface="Arial"/>
                <a:sym typeface="Arial"/>
              </a:rPr>
              <a:t>Lê Lợi dựng cờ khởi nghĩa. </a:t>
            </a:r>
          </a:p>
        </p:txBody>
      </p:sp>
      <p:pic>
        <p:nvPicPr>
          <p:cNvPr id="7" name="Picture 6">
            <a:extLst>
              <a:ext uri="{FF2B5EF4-FFF2-40B4-BE49-F238E27FC236}">
                <a16:creationId xmlns:a16="http://schemas.microsoft.com/office/drawing/2014/main" id="{75577386-1506-B044-87F5-8163156D4052}"/>
              </a:ext>
            </a:extLst>
          </p:cNvPr>
          <p:cNvPicPr>
            <a:picLocks noChangeAspect="1"/>
          </p:cNvPicPr>
          <p:nvPr/>
        </p:nvPicPr>
        <p:blipFill rotWithShape="1">
          <a:blip r:embed="rId2"/>
          <a:srcRect l="4891" t="22198"/>
          <a:stretch/>
        </p:blipFill>
        <p:spPr>
          <a:xfrm flipH="1">
            <a:off x="16038" y="994611"/>
            <a:ext cx="4604085" cy="5897944"/>
          </a:xfrm>
          <a:prstGeom prst="rect">
            <a:avLst/>
          </a:prstGeom>
        </p:spPr>
      </p:pic>
      <p:grpSp>
        <p:nvGrpSpPr>
          <p:cNvPr id="8" name="Group 7">
            <a:extLst>
              <a:ext uri="{FF2B5EF4-FFF2-40B4-BE49-F238E27FC236}">
                <a16:creationId xmlns:a16="http://schemas.microsoft.com/office/drawing/2014/main" id="{8096134E-2FD3-8E45-88D6-B13D24CDF163}"/>
              </a:ext>
            </a:extLst>
          </p:cNvPr>
          <p:cNvGrpSpPr/>
          <p:nvPr/>
        </p:nvGrpSpPr>
        <p:grpSpPr>
          <a:xfrm>
            <a:off x="4620123" y="2482609"/>
            <a:ext cx="7464055" cy="2679405"/>
            <a:chOff x="4295553" y="2785730"/>
            <a:chExt cx="7464055" cy="2679405"/>
          </a:xfrm>
        </p:grpSpPr>
        <p:sp>
          <p:nvSpPr>
            <p:cNvPr id="9" name="Terminator 8">
              <a:extLst>
                <a:ext uri="{FF2B5EF4-FFF2-40B4-BE49-F238E27FC236}">
                  <a16:creationId xmlns:a16="http://schemas.microsoft.com/office/drawing/2014/main" id="{28CEB43D-8A98-944C-8520-A5493814818D}"/>
                </a:ext>
              </a:extLst>
            </p:cNvPr>
            <p:cNvSpPr/>
            <p:nvPr/>
          </p:nvSpPr>
          <p:spPr>
            <a:xfrm>
              <a:off x="4295553" y="2785730"/>
              <a:ext cx="7464055" cy="2679405"/>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10" name="Rectangle 9">
              <a:extLst>
                <a:ext uri="{FF2B5EF4-FFF2-40B4-BE49-F238E27FC236}">
                  <a16:creationId xmlns:a16="http://schemas.microsoft.com/office/drawing/2014/main" id="{E4892D48-5935-4742-929F-5D8050702464}"/>
                </a:ext>
              </a:extLst>
            </p:cNvPr>
            <p:cNvSpPr/>
            <p:nvPr/>
          </p:nvSpPr>
          <p:spPr>
            <a:xfrm>
              <a:off x="4540101" y="3218837"/>
              <a:ext cx="6974958" cy="1569660"/>
            </a:xfrm>
            <a:prstGeom prst="rect">
              <a:avLst/>
            </a:prstGeom>
          </p:spPr>
          <p:txBody>
            <a:bodyPr wrap="square">
              <a:spAutoFit/>
            </a:bodyPr>
            <a:lstStyle/>
            <a:p>
              <a:pPr algn="ctr"/>
              <a:r>
                <a:rPr lang="vi-VN" sz="4800" b="1" dirty="0">
                  <a:solidFill>
                    <a:srgbClr val="000000"/>
                  </a:solidFill>
                  <a:latin typeface="Times New Roman" panose="02020603050405020304" pitchFamily="18" charset="0"/>
                  <a:cs typeface="Times New Roman" panose="02020603050405020304" pitchFamily="18" charset="0"/>
                </a:rPr>
                <a:t>Em hãy cho biết đôi nét về Lê Lợi</a:t>
              </a:r>
              <a:endParaRPr lang="en-VN" sz="48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658778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2" accel="50000" fill="hold" grpId="0" nodeType="after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35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12" dur="350" fill="hold"/>
                                            <p:tgtEl>
                                              <p:spTgt spid="6"/>
                                            </p:tgtEl>
                                            <p:attrNameLst>
                                              <p:attrName>ppt_y</p:attrName>
                                            </p:attrNameLst>
                                          </p:cBhvr>
                                          <p:tavLst>
                                            <p:tav tm="0">
                                              <p:val>
                                                <p:strVal val="#ppt_y"/>
                                              </p:val>
                                            </p:tav>
                                            <p:tav tm="100000">
                                              <p:val>
                                                <p:strVal val="#ppt_y"/>
                                              </p:val>
                                            </p:tav>
                                          </p:tavLst>
                                        </p:anim>
                                      </p:childTnLst>
                                    </p:cTn>
                                  </p:par>
                                  <p:par>
                                    <p:cTn id="13" presetID="16" presetClass="entr" presetSubtype="37"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out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2" accel="5000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350" fill="hold"/>
                                            <p:tgtEl>
                                              <p:spTgt spid="6"/>
                                            </p:tgtEl>
                                            <p:attrNameLst>
                                              <p:attrName>ppt_x</p:attrName>
                                            </p:attrNameLst>
                                          </p:cBhvr>
                                          <p:tavLst>
                                            <p:tav tm="0">
                                              <p:val>
                                                <p:strVal val="1+#ppt_w/2"/>
                                              </p:val>
                                            </p:tav>
                                            <p:tav tm="100000">
                                              <p:val>
                                                <p:strVal val="#ppt_x"/>
                                              </p:val>
                                            </p:tav>
                                          </p:tavLst>
                                        </p:anim>
                                        <p:anim calcmode="lin" valueType="num">
                                          <p:cBhvr additive="base">
                                            <p:cTn id="12" dur="350" fill="hold"/>
                                            <p:tgtEl>
                                              <p:spTgt spid="6"/>
                                            </p:tgtEl>
                                            <p:attrNameLst>
                                              <p:attrName>ppt_y</p:attrName>
                                            </p:attrNameLst>
                                          </p:cBhvr>
                                          <p:tavLst>
                                            <p:tav tm="0">
                                              <p:val>
                                                <p:strVal val="#ppt_y"/>
                                              </p:val>
                                            </p:tav>
                                            <p:tav tm="100000">
                                              <p:val>
                                                <p:strVal val="#ppt_y"/>
                                              </p:val>
                                            </p:tav>
                                          </p:tavLst>
                                        </p:anim>
                                      </p:childTnLst>
                                    </p:cTn>
                                  </p:par>
                                  <p:par>
                                    <p:cTn id="13" presetID="16" presetClass="entr" presetSubtype="37"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out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AA5C23-F053-1E43-A7FA-A384B002F84E}"/>
              </a:ext>
            </a:extLst>
          </p:cNvPr>
          <p:cNvSpPr txBox="1"/>
          <p:nvPr/>
        </p:nvSpPr>
        <p:spPr>
          <a:xfrm>
            <a:off x="1414130" y="0"/>
            <a:ext cx="5773478" cy="769441"/>
          </a:xfrm>
          <a:prstGeom prst="rect">
            <a:avLst/>
          </a:prstGeom>
          <a:noFill/>
        </p:spPr>
        <p:txBody>
          <a:bodyPr wrap="square" rtlCol="0">
            <a:spAutoFit/>
          </a:bodyPr>
          <a:lstStyle/>
          <a:p>
            <a:r>
              <a:rPr lang="en-VN" sz="4400" b="1" dirty="0">
                <a:solidFill>
                  <a:srgbClr val="0070C0"/>
                </a:solidFill>
                <a:latin typeface="Times New Roman" panose="02020603050405020304" pitchFamily="18" charset="0"/>
                <a:cs typeface="Times New Roman" panose="02020603050405020304" pitchFamily="18" charset="0"/>
              </a:rPr>
              <a:t>ĐÔI NÉT VỀ LÊ LỢI</a:t>
            </a:r>
          </a:p>
        </p:txBody>
      </p:sp>
      <p:pic>
        <p:nvPicPr>
          <p:cNvPr id="5" name="Picture 4">
            <a:extLst>
              <a:ext uri="{FF2B5EF4-FFF2-40B4-BE49-F238E27FC236}">
                <a16:creationId xmlns:a16="http://schemas.microsoft.com/office/drawing/2014/main" id="{F9BBC04F-D339-AA4E-B88B-7F784FA7AD4E}"/>
              </a:ext>
            </a:extLst>
          </p:cNvPr>
          <p:cNvPicPr>
            <a:picLocks noChangeAspect="1"/>
          </p:cNvPicPr>
          <p:nvPr/>
        </p:nvPicPr>
        <p:blipFill rotWithShape="1">
          <a:blip r:embed="rId2"/>
          <a:srcRect l="25544" t="4977" r="4279"/>
          <a:stretch/>
        </p:blipFill>
        <p:spPr>
          <a:xfrm>
            <a:off x="7434323" y="0"/>
            <a:ext cx="5012858" cy="7315258"/>
          </a:xfrm>
          <a:prstGeom prst="rect">
            <a:avLst/>
          </a:prstGeom>
        </p:spPr>
      </p:pic>
      <p:sp>
        <p:nvSpPr>
          <p:cNvPr id="6" name="Rectangle 5">
            <a:extLst>
              <a:ext uri="{FF2B5EF4-FFF2-40B4-BE49-F238E27FC236}">
                <a16:creationId xmlns:a16="http://schemas.microsoft.com/office/drawing/2014/main" id="{8474BA09-44AD-7340-8A66-F6788A3C779E}"/>
              </a:ext>
            </a:extLst>
          </p:cNvPr>
          <p:cNvSpPr/>
          <p:nvPr/>
        </p:nvSpPr>
        <p:spPr>
          <a:xfrm>
            <a:off x="183395" y="690669"/>
            <a:ext cx="7294837" cy="1815882"/>
          </a:xfrm>
          <a:prstGeom prst="rect">
            <a:avLst/>
          </a:prstGeom>
          <a:solidFill>
            <a:schemeClr val="accent3">
              <a:lumMod val="20000"/>
              <a:lumOff val="80000"/>
            </a:schemeClr>
          </a:solidFill>
        </p:spPr>
        <p:txBody>
          <a:bodyPr wrap="square">
            <a:spAutoFit/>
          </a:bodyPr>
          <a:lstStyle/>
          <a:p>
            <a:pPr algn="just"/>
            <a:r>
              <a:rPr lang="vi-VN" sz="2800" dirty="0">
                <a:latin typeface="Times New Roman" panose="02020603050405020304" pitchFamily="18" charset="0"/>
                <a:cs typeface="Times New Roman" panose="02020603050405020304" pitchFamily="18" charset="0"/>
              </a:rPr>
              <a:t>Lê Lợi sinh ngày 10-9-1385 (6-8 năm Ất Sửu) tại Lam Sơn (Kẻ Cham), nay thuộc huyện Thọ Xuân, Thanh Hóa, trong một gia đình "đời đời làm quân trưởng một phương".</a:t>
            </a:r>
            <a:endParaRPr lang="en-VN" sz="28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A6C0CDA9-0BAE-B94B-A863-55635BC5CF3F}"/>
              </a:ext>
            </a:extLst>
          </p:cNvPr>
          <p:cNvSpPr/>
          <p:nvPr/>
        </p:nvSpPr>
        <p:spPr>
          <a:xfrm>
            <a:off x="139486" y="2667336"/>
            <a:ext cx="7294837" cy="1815882"/>
          </a:xfrm>
          <a:prstGeom prst="rect">
            <a:avLst/>
          </a:prstGeom>
          <a:solidFill>
            <a:schemeClr val="accent6">
              <a:lumMod val="40000"/>
              <a:lumOff val="60000"/>
            </a:schemeClr>
          </a:solidFill>
        </p:spPr>
        <p:txBody>
          <a:bodyPr wrap="square">
            <a:spAutoFit/>
          </a:bodyPr>
          <a:lstStyle/>
          <a:p>
            <a:pPr algn="just"/>
            <a:r>
              <a:rPr lang="vi-VN" sz="2800" dirty="0">
                <a:latin typeface="Times New Roman" panose="02020603050405020304" pitchFamily="18" charset="0"/>
                <a:cs typeface="Times New Roman" panose="02020603050405020304" pitchFamily="18" charset="0"/>
              </a:rPr>
              <a:t>Đầu năm 1416, tại núi rừng Lam Sơn trên đất Thanh Hóa, Lê Lợi cùng với 18 người bạn thân thiết, đồng tâm cứu nước đã làm lễ thề đánh giặc giữ yên quê hương.</a:t>
            </a:r>
            <a:endParaRPr lang="en-VN" sz="28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990E62E4-CDAC-AD43-B229-945185CC5A5B}"/>
              </a:ext>
            </a:extLst>
          </p:cNvPr>
          <p:cNvSpPr/>
          <p:nvPr/>
        </p:nvSpPr>
        <p:spPr>
          <a:xfrm>
            <a:off x="139486" y="4611231"/>
            <a:ext cx="7294838" cy="2246769"/>
          </a:xfrm>
          <a:prstGeom prst="rect">
            <a:avLst/>
          </a:prstGeom>
          <a:solidFill>
            <a:schemeClr val="accent5">
              <a:lumMod val="60000"/>
              <a:lumOff val="40000"/>
            </a:schemeClr>
          </a:solidFill>
        </p:spPr>
        <p:txBody>
          <a:bodyPr wrap="square">
            <a:spAutoFit/>
          </a:bodyPr>
          <a:lstStyle/>
          <a:p>
            <a:pPr algn="just"/>
            <a:r>
              <a:rPr lang="vi-VN" sz="2800" dirty="0">
                <a:latin typeface="Times New Roman" panose="02020603050405020304" pitchFamily="18" charset="0"/>
                <a:cs typeface="Times New Roman" panose="02020603050405020304" pitchFamily="18" charset="0"/>
              </a:rPr>
              <a:t>Sau khi đuổi hết giặc Minh về nước, Lê Lợi lên ngôi hoàng đế năm 1428, sáng lập ra vương triều Lê. Lê Lợi làm vua được 5 năm thì mất (1433), an táng tại Vĩnh Lăng, Lam Sơn, miếu hiệu là Thái Tổ.</a:t>
            </a:r>
            <a:endParaRPr lang="en-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5584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par>
                                <p:cTn id="8" presetID="16" presetClass="entr" presetSubtype="4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alpha val="46000"/>
          </a:schemeClr>
        </a:solidFill>
        <a:effectLst/>
      </p:bgPr>
    </p:bg>
    <p:spTree>
      <p:nvGrpSpPr>
        <p:cNvPr id="1" name="Shape 355"/>
        <p:cNvGrpSpPr/>
        <p:nvPr/>
      </p:nvGrpSpPr>
      <p:grpSpPr>
        <a:xfrm>
          <a:off x="0" y="0"/>
          <a:ext cx="0" cy="0"/>
          <a:chOff x="0" y="0"/>
          <a:chExt cx="0" cy="0"/>
        </a:xfrm>
      </p:grpSpPr>
      <p:sp>
        <p:nvSpPr>
          <p:cNvPr id="21" name="Rectangle 20">
            <a:extLst>
              <a:ext uri="{FF2B5EF4-FFF2-40B4-BE49-F238E27FC236}">
                <a16:creationId xmlns:a16="http://schemas.microsoft.com/office/drawing/2014/main" id="{16E31E29-5BA0-C842-A0A1-32B99A0673C4}"/>
              </a:ext>
            </a:extLst>
          </p:cNvPr>
          <p:cNvSpPr/>
          <p:nvPr/>
        </p:nvSpPr>
        <p:spPr>
          <a:xfrm>
            <a:off x="2696413" y="0"/>
            <a:ext cx="9899234" cy="1200329"/>
          </a:xfrm>
          <a:prstGeom prst="rect">
            <a:avLst/>
          </a:prstGeom>
        </p:spPr>
        <p:txBody>
          <a:bodyPr wrap="square">
            <a:spAutoFit/>
          </a:bodyPr>
          <a:lstStyle/>
          <a:p>
            <a:pPr algn="ctr" eaLnBrk="0" fontAlgn="base" hangingPunct="0">
              <a:spcBef>
                <a:spcPct val="0"/>
              </a:spcBef>
              <a:spcAft>
                <a:spcPct val="0"/>
              </a:spcAft>
              <a:defRPr/>
            </a:pPr>
            <a:r>
              <a:rPr lang="vi-VN" altLang="vi-VN" sz="3600" b="1">
                <a:latin typeface="Times New Roman" panose="02020603050405020304" pitchFamily="18" charset="0"/>
                <a:cs typeface="Arial"/>
                <a:sym typeface="Arial"/>
              </a:rPr>
              <a:t>1. </a:t>
            </a:r>
            <a:r>
              <a:rPr lang="en-US" altLang="vi-VN" sz="3600" b="1">
                <a:latin typeface="Times New Roman" panose="02020603050405020304" pitchFamily="18" charset="0"/>
                <a:cs typeface="Arial"/>
                <a:sym typeface="Arial"/>
              </a:rPr>
              <a:t>Một số sự kiện tiêu biểu của cuộc khởi nghĩa Lam Sơn </a:t>
            </a:r>
            <a:endParaRPr lang="vi-VN" altLang="vi-VN" sz="3600" b="1" dirty="0">
              <a:latin typeface="Times New Roman" panose="02020603050405020304" pitchFamily="18" charset="0"/>
              <a:cs typeface="Arial"/>
              <a:sym typeface="Arial"/>
            </a:endParaRPr>
          </a:p>
        </p:txBody>
      </p:sp>
      <p:sp>
        <p:nvSpPr>
          <p:cNvPr id="22" name="Rectangle 21">
            <a:extLst>
              <a:ext uri="{FF2B5EF4-FFF2-40B4-BE49-F238E27FC236}">
                <a16:creationId xmlns:a16="http://schemas.microsoft.com/office/drawing/2014/main" id="{010BF43A-8AFA-E242-8D5A-5BE4B8A4EF84}"/>
              </a:ext>
            </a:extLst>
          </p:cNvPr>
          <p:cNvSpPr/>
          <p:nvPr/>
        </p:nvSpPr>
        <p:spPr>
          <a:xfrm>
            <a:off x="2696413" y="1107996"/>
            <a:ext cx="8829280" cy="769441"/>
          </a:xfrm>
          <a:prstGeom prst="rect">
            <a:avLst/>
          </a:prstGeom>
        </p:spPr>
        <p:txBody>
          <a:bodyPr wrap="square">
            <a:spAutoFit/>
          </a:bodyPr>
          <a:lstStyle/>
          <a:p>
            <a:pPr algn="ctr" eaLnBrk="0" fontAlgn="base" hangingPunct="0">
              <a:spcBef>
                <a:spcPct val="0"/>
              </a:spcBef>
              <a:spcAft>
                <a:spcPct val="0"/>
              </a:spcAft>
              <a:defRPr/>
            </a:pPr>
            <a:r>
              <a:rPr lang="en-US" altLang="vi-VN" sz="4400" b="1" dirty="0">
                <a:latin typeface="Times New Roman" panose="02020603050405020304" pitchFamily="18" charset="0"/>
                <a:cs typeface="Arial"/>
                <a:sym typeface="Arial"/>
              </a:rPr>
              <a:t>a</a:t>
            </a:r>
            <a:r>
              <a:rPr lang="vi-VN" altLang="vi-VN" sz="4400" b="1">
                <a:latin typeface="Times New Roman" panose="02020603050405020304" pitchFamily="18" charset="0"/>
                <a:cs typeface="Arial"/>
                <a:sym typeface="Arial"/>
              </a:rPr>
              <a:t>. </a:t>
            </a:r>
            <a:r>
              <a:rPr lang="vi-VN" altLang="vi-VN" sz="4400" b="1" dirty="0">
                <a:latin typeface="Times New Roman" panose="02020603050405020304" pitchFamily="18" charset="0"/>
                <a:cs typeface="Arial"/>
                <a:sym typeface="Arial"/>
              </a:rPr>
              <a:t>Lê Lợi dựng cờ khởi nghĩa. </a:t>
            </a:r>
          </a:p>
        </p:txBody>
      </p:sp>
      <p:pic>
        <p:nvPicPr>
          <p:cNvPr id="9" name="Picture 8">
            <a:extLst>
              <a:ext uri="{FF2B5EF4-FFF2-40B4-BE49-F238E27FC236}">
                <a16:creationId xmlns:a16="http://schemas.microsoft.com/office/drawing/2014/main" id="{49886A53-91E8-AC41-BB63-587193351400}"/>
              </a:ext>
            </a:extLst>
          </p:cNvPr>
          <p:cNvPicPr>
            <a:picLocks noChangeAspect="1"/>
          </p:cNvPicPr>
          <p:nvPr/>
        </p:nvPicPr>
        <p:blipFill>
          <a:blip r:embed="rId3"/>
          <a:stretch>
            <a:fillRect/>
          </a:stretch>
        </p:blipFill>
        <p:spPr>
          <a:xfrm>
            <a:off x="-275587" y="-233916"/>
            <a:ext cx="5080000" cy="7091916"/>
          </a:xfrm>
          <a:prstGeom prst="rect">
            <a:avLst/>
          </a:prstGeom>
        </p:spPr>
      </p:pic>
      <p:grpSp>
        <p:nvGrpSpPr>
          <p:cNvPr id="13" name="Group 12">
            <a:extLst>
              <a:ext uri="{FF2B5EF4-FFF2-40B4-BE49-F238E27FC236}">
                <a16:creationId xmlns:a16="http://schemas.microsoft.com/office/drawing/2014/main" id="{C10A97BA-D3D5-8549-8C90-CE1CB2702335}"/>
              </a:ext>
            </a:extLst>
          </p:cNvPr>
          <p:cNvGrpSpPr/>
          <p:nvPr/>
        </p:nvGrpSpPr>
        <p:grpSpPr>
          <a:xfrm>
            <a:off x="4242390" y="2498651"/>
            <a:ext cx="7464055" cy="2679405"/>
            <a:chOff x="4295553" y="2785730"/>
            <a:chExt cx="7464055" cy="2679405"/>
          </a:xfrm>
        </p:grpSpPr>
        <p:sp>
          <p:nvSpPr>
            <p:cNvPr id="10" name="Terminator 9">
              <a:extLst>
                <a:ext uri="{FF2B5EF4-FFF2-40B4-BE49-F238E27FC236}">
                  <a16:creationId xmlns:a16="http://schemas.microsoft.com/office/drawing/2014/main" id="{974EE7C2-8818-6C4C-9AA8-E4D2B37A3975}"/>
                </a:ext>
              </a:extLst>
            </p:cNvPr>
            <p:cNvSpPr/>
            <p:nvPr/>
          </p:nvSpPr>
          <p:spPr>
            <a:xfrm>
              <a:off x="4295553" y="2785730"/>
              <a:ext cx="7464055" cy="2679405"/>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12" name="Rectangle 11">
              <a:extLst>
                <a:ext uri="{FF2B5EF4-FFF2-40B4-BE49-F238E27FC236}">
                  <a16:creationId xmlns:a16="http://schemas.microsoft.com/office/drawing/2014/main" id="{F2871023-3BAF-324A-B1B9-D9354450D908}"/>
                </a:ext>
              </a:extLst>
            </p:cNvPr>
            <p:cNvSpPr/>
            <p:nvPr/>
          </p:nvSpPr>
          <p:spPr>
            <a:xfrm>
              <a:off x="4550735" y="3312042"/>
              <a:ext cx="6974958" cy="1754326"/>
            </a:xfrm>
            <a:prstGeom prst="rect">
              <a:avLst/>
            </a:prstGeom>
          </p:spPr>
          <p:txBody>
            <a:bodyPr wrap="square">
              <a:spAutoFit/>
            </a:bodyPr>
            <a:lstStyle/>
            <a:p>
              <a:pPr algn="ctr"/>
              <a:r>
                <a:rPr lang="en-US" sz="5400" b="1" dirty="0">
                  <a:solidFill>
                    <a:srgbClr val="000000"/>
                  </a:solidFill>
                  <a:latin typeface="Times New Roman" panose="02020603050405020304" pitchFamily="18" charset="0"/>
                  <a:cs typeface="Times New Roman" panose="02020603050405020304" pitchFamily="18" charset="0"/>
                </a:rPr>
                <a:t>Lê </a:t>
              </a:r>
              <a:r>
                <a:rPr lang="en-US" sz="5400" b="1" dirty="0" err="1">
                  <a:solidFill>
                    <a:srgbClr val="000000"/>
                  </a:solidFill>
                  <a:latin typeface="Times New Roman" panose="02020603050405020304" pitchFamily="18" charset="0"/>
                  <a:cs typeface="Times New Roman" panose="02020603050405020304" pitchFamily="18" charset="0"/>
                </a:rPr>
                <a:t>Lợi</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dựng</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cờ</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khởi</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nghĩa</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ở</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đâu</a:t>
              </a:r>
              <a:r>
                <a:rPr lang="en-US" sz="5400" b="1" dirty="0">
                  <a:solidFill>
                    <a:srgbClr val="000000"/>
                  </a:solidFill>
                  <a:latin typeface="Times New Roman" panose="02020603050405020304" pitchFamily="18" charset="0"/>
                  <a:cs typeface="Times New Roman" panose="02020603050405020304" pitchFamily="18" charset="0"/>
                </a:rPr>
                <a:t>?</a:t>
              </a:r>
              <a:endParaRPr lang="en-VN" sz="5400" b="1" dirty="0">
                <a:latin typeface="Times New Roman" panose="02020603050405020304" pitchFamily="18" charset="0"/>
                <a:cs typeface="Times New Roman" panose="02020603050405020304" pitchFamily="18" charset="0"/>
              </a:endParaRPr>
            </a:p>
          </p:txBody>
        </p:sp>
      </p:grpSp>
      <p:grpSp>
        <p:nvGrpSpPr>
          <p:cNvPr id="8" name="Group 7">
            <a:extLst>
              <a:ext uri="{FF2B5EF4-FFF2-40B4-BE49-F238E27FC236}">
                <a16:creationId xmlns:a16="http://schemas.microsoft.com/office/drawing/2014/main" id="{2805AA9B-B739-8443-925A-3DB903DFD9E1}"/>
              </a:ext>
            </a:extLst>
          </p:cNvPr>
          <p:cNvGrpSpPr/>
          <p:nvPr/>
        </p:nvGrpSpPr>
        <p:grpSpPr>
          <a:xfrm>
            <a:off x="4253023" y="2498651"/>
            <a:ext cx="7464055" cy="2679405"/>
            <a:chOff x="4295553" y="2785730"/>
            <a:chExt cx="7464055" cy="2679405"/>
          </a:xfrm>
        </p:grpSpPr>
        <p:sp>
          <p:nvSpPr>
            <p:cNvPr id="11" name="Terminator 10">
              <a:extLst>
                <a:ext uri="{FF2B5EF4-FFF2-40B4-BE49-F238E27FC236}">
                  <a16:creationId xmlns:a16="http://schemas.microsoft.com/office/drawing/2014/main" id="{594339A9-CC96-9943-B516-F2655FFF22F2}"/>
                </a:ext>
              </a:extLst>
            </p:cNvPr>
            <p:cNvSpPr/>
            <p:nvPr/>
          </p:nvSpPr>
          <p:spPr>
            <a:xfrm>
              <a:off x="4295553" y="2785730"/>
              <a:ext cx="7464055" cy="2679405"/>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14" name="Rectangle 13">
              <a:extLst>
                <a:ext uri="{FF2B5EF4-FFF2-40B4-BE49-F238E27FC236}">
                  <a16:creationId xmlns:a16="http://schemas.microsoft.com/office/drawing/2014/main" id="{5446E8D9-D714-6F42-B593-649EED4BC3C1}"/>
                </a:ext>
              </a:extLst>
            </p:cNvPr>
            <p:cNvSpPr/>
            <p:nvPr/>
          </p:nvSpPr>
          <p:spPr>
            <a:xfrm>
              <a:off x="4540101" y="2971270"/>
              <a:ext cx="6974958" cy="2308324"/>
            </a:xfrm>
            <a:prstGeom prst="rect">
              <a:avLst/>
            </a:prstGeom>
          </p:spPr>
          <p:txBody>
            <a:bodyPr wrap="square">
              <a:spAutoFit/>
            </a:bodyPr>
            <a:lstStyle/>
            <a:p>
              <a:pPr algn="ctr"/>
              <a:r>
                <a:rPr lang="vi-VN" sz="4800" b="1" dirty="0">
                  <a:solidFill>
                    <a:srgbClr val="000000"/>
                  </a:solidFill>
                  <a:latin typeface="Times New Roman" panose="02020603050405020304" pitchFamily="18" charset="0"/>
                  <a:cs typeface="Times New Roman" panose="02020603050405020304" pitchFamily="18" charset="0"/>
                </a:rPr>
                <a:t>Lê Lợi đã tích cực chuẩn bị cho cuộc khởi nghĩa ở vùng núi Lam Sơn.</a:t>
              </a:r>
              <a:endParaRPr lang="en-VN" sz="48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196598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2" presetClass="entr" presetSubtype="1" fill="hold" nodeType="withEffect" p14:presetBounceEnd="50000">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14:bounceEnd="50000">
                                          <p:cBhvr additive="base">
                                            <p:cTn id="10"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11" dur="500" fill="hold"/>
                                            <p:tgtEl>
                                              <p:spTgt spid="9"/>
                                            </p:tgtEl>
                                            <p:attrNameLst>
                                              <p:attrName>ppt_y</p:attrName>
                                            </p:attrNameLst>
                                          </p:cBhvr>
                                          <p:tavLst>
                                            <p:tav tm="0">
                                              <p:val>
                                                <p:strVal val="0-#ppt_h/2"/>
                                              </p:val>
                                            </p:tav>
                                            <p:tav tm="100000">
                                              <p:val>
                                                <p:strVal val="#ppt_y"/>
                                              </p:val>
                                            </p:tav>
                                          </p:tavLst>
                                        </p:anim>
                                      </p:childTnLst>
                                    </p:cTn>
                                  </p:par>
                                </p:childTnLst>
                              </p:cTn>
                            </p:par>
                            <p:par>
                              <p:cTn id="12" fill="hold">
                                <p:stCondLst>
                                  <p:cond delay="500"/>
                                </p:stCondLst>
                                <p:childTnLst>
                                  <p:par>
                                    <p:cTn id="13" presetID="2" presetClass="entr" presetSubtype="2" accel="50000" fill="hold" grpId="0" nodeType="afterEffect" p14:presetBounceEnd="50000">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14:bounceEnd="50000">
                                          <p:cBhvr additive="base">
                                            <p:cTn id="15" dur="350" fill="hold"/>
                                            <p:tgtEl>
                                              <p:spTgt spid="22"/>
                                            </p:tgtEl>
                                            <p:attrNameLst>
                                              <p:attrName>ppt_x</p:attrName>
                                            </p:attrNameLst>
                                          </p:cBhvr>
                                          <p:tavLst>
                                            <p:tav tm="0">
                                              <p:val>
                                                <p:strVal val="1+#ppt_w/2"/>
                                              </p:val>
                                            </p:tav>
                                            <p:tav tm="100000">
                                              <p:val>
                                                <p:strVal val="#ppt_x"/>
                                              </p:val>
                                            </p:tav>
                                          </p:tavLst>
                                        </p:anim>
                                        <p:anim calcmode="lin" valueType="num" p14:bounceEnd="50000">
                                          <p:cBhvr additive="base">
                                            <p:cTn id="16" dur="35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out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xit" presetSubtype="10" fill="hold" nodeType="clickEffect">
                                      <p:stCondLst>
                                        <p:cond delay="0"/>
                                      </p:stCondLst>
                                      <p:childTnLst>
                                        <p:animEffect transition="out" filter="randombar(horizontal)">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6" presetClass="entr" presetSubtype="37"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out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2"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ppt_x"/>
                                              </p:val>
                                            </p:tav>
                                            <p:tav tm="100000">
                                              <p:val>
                                                <p:strVal val="#ppt_x"/>
                                              </p:val>
                                            </p:tav>
                                          </p:tavLst>
                                        </p:anim>
                                        <p:anim calcmode="lin" valueType="num">
                                          <p:cBhvr additive="base">
                                            <p:cTn id="11" dur="500" fill="hold"/>
                                            <p:tgtEl>
                                              <p:spTgt spid="9"/>
                                            </p:tgtEl>
                                            <p:attrNameLst>
                                              <p:attrName>ppt_y</p:attrName>
                                            </p:attrNameLst>
                                          </p:cBhvr>
                                          <p:tavLst>
                                            <p:tav tm="0">
                                              <p:val>
                                                <p:strVal val="0-#ppt_h/2"/>
                                              </p:val>
                                            </p:tav>
                                            <p:tav tm="100000">
                                              <p:val>
                                                <p:strVal val="#ppt_y"/>
                                              </p:val>
                                            </p:tav>
                                          </p:tavLst>
                                        </p:anim>
                                      </p:childTnLst>
                                    </p:cTn>
                                  </p:par>
                                </p:childTnLst>
                              </p:cTn>
                            </p:par>
                            <p:par>
                              <p:cTn id="12" fill="hold">
                                <p:stCondLst>
                                  <p:cond delay="500"/>
                                </p:stCondLst>
                                <p:childTnLst>
                                  <p:par>
                                    <p:cTn id="13" presetID="2" presetClass="entr" presetSubtype="2" accel="5000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350" fill="hold"/>
                                            <p:tgtEl>
                                              <p:spTgt spid="22"/>
                                            </p:tgtEl>
                                            <p:attrNameLst>
                                              <p:attrName>ppt_x</p:attrName>
                                            </p:attrNameLst>
                                          </p:cBhvr>
                                          <p:tavLst>
                                            <p:tav tm="0">
                                              <p:val>
                                                <p:strVal val="1+#ppt_w/2"/>
                                              </p:val>
                                            </p:tav>
                                            <p:tav tm="100000">
                                              <p:val>
                                                <p:strVal val="#ppt_x"/>
                                              </p:val>
                                            </p:tav>
                                          </p:tavLst>
                                        </p:anim>
                                        <p:anim calcmode="lin" valueType="num">
                                          <p:cBhvr additive="base">
                                            <p:cTn id="16" dur="35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out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xit" presetSubtype="10" fill="hold" nodeType="clickEffect">
                                      <p:stCondLst>
                                        <p:cond delay="0"/>
                                      </p:stCondLst>
                                      <p:childTnLst>
                                        <p:animEffect transition="out" filter="randombar(horizontal)">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6" presetClass="entr" presetSubtype="37"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out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rminator 10">
            <a:extLst>
              <a:ext uri="{FF2B5EF4-FFF2-40B4-BE49-F238E27FC236}">
                <a16:creationId xmlns:a16="http://schemas.microsoft.com/office/drawing/2014/main" id="{594339A9-CC96-9943-B516-F2655FFF22F2}"/>
              </a:ext>
            </a:extLst>
          </p:cNvPr>
          <p:cNvSpPr/>
          <p:nvPr/>
        </p:nvSpPr>
        <p:spPr>
          <a:xfrm>
            <a:off x="2998972" y="1050817"/>
            <a:ext cx="7973828" cy="2679405"/>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6" name="TextBox 5"/>
          <p:cNvSpPr txBox="1"/>
          <p:nvPr/>
        </p:nvSpPr>
        <p:spPr>
          <a:xfrm>
            <a:off x="3132666" y="2023534"/>
            <a:ext cx="7586133" cy="523220"/>
          </a:xfrm>
          <a:prstGeom prst="rect">
            <a:avLst/>
          </a:prstGeom>
          <a:noFill/>
        </p:spPr>
        <p:txBody>
          <a:bodyPr wrap="square" rtlCol="0">
            <a:spAutoFit/>
          </a:bodyPr>
          <a:lstStyle/>
          <a:p>
            <a:r>
              <a:rPr lang="en-US" sz="2800" b="1" smtClean="0">
                <a:latin typeface="Times New Roman" panose="02020603050405020304" pitchFamily="18" charset="0"/>
                <a:cs typeface="Times New Roman" panose="02020603050405020304" pitchFamily="18" charset="0"/>
              </a:rPr>
              <a:t>H. Em cho biết thông tin về vùng đất Lam Sơn?</a:t>
            </a:r>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8389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INH HOẠT CHỦ ĐIỂM:7-2-1418 : Kỷ niệm khởi nghĩa Lam Sơn - Chào mừng bạn  đến với website của Đoàn Thị Hồng Điệp">
            <a:extLst>
              <a:ext uri="{FF2B5EF4-FFF2-40B4-BE49-F238E27FC236}">
                <a16:creationId xmlns:a16="http://schemas.microsoft.com/office/drawing/2014/main" id="{E3487B0F-469D-F844-849D-DB894B6463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ộc khởi nghĩa Lam Sơn 1418–1427">
            <a:extLst>
              <a:ext uri="{FF2B5EF4-FFF2-40B4-BE49-F238E27FC236}">
                <a16:creationId xmlns:a16="http://schemas.microsoft.com/office/drawing/2014/main" id="{4AC02887-A5A6-D040-872A-E2F0D4FE6C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iễn biến cuộc khởi nghĩa lam sơn trong giai đoạn 1 | Mực, Viết, Văn hóa">
            <a:extLst>
              <a:ext uri="{FF2B5EF4-FFF2-40B4-BE49-F238E27FC236}">
                <a16:creationId xmlns:a16="http://schemas.microsoft.com/office/drawing/2014/main" id="{3D58AD16-F674-B44F-B3EA-F03736C7C5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3000" y="3465514"/>
            <a:ext cx="596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F72C7C4-553C-BC46-9C93-F1D9224FF029}"/>
              </a:ext>
            </a:extLst>
          </p:cNvPr>
          <p:cNvSpPr/>
          <p:nvPr/>
        </p:nvSpPr>
        <p:spPr>
          <a:xfrm>
            <a:off x="6096000" y="3175000"/>
            <a:ext cx="6096000" cy="736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solidFill>
                  <a:schemeClr val="tx1"/>
                </a:solidFill>
                <a:latin typeface="Times New Roman" panose="02020603050405020304" pitchFamily="18" charset="0"/>
                <a:cs typeface="Times New Roman" panose="02020603050405020304" pitchFamily="18" charset="0"/>
              </a:rPr>
              <a:t>Ảnh minh hoạ khởi nghĩa Lam Sơn</a:t>
            </a:r>
          </a:p>
        </p:txBody>
      </p:sp>
      <p:pic>
        <p:nvPicPr>
          <p:cNvPr id="4" name="Graphic 3" descr="Marker">
            <a:extLst>
              <a:ext uri="{FF2B5EF4-FFF2-40B4-BE49-F238E27FC236}">
                <a16:creationId xmlns:a16="http://schemas.microsoft.com/office/drawing/2014/main" id="{465F6F83-1359-9174-E613-DDC1C28EC656}"/>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2462784" y="1664208"/>
            <a:ext cx="1170432" cy="1170432"/>
          </a:xfrm>
          <a:prstGeom prst="rect">
            <a:avLst/>
          </a:prstGeom>
        </p:spPr>
      </p:pic>
    </p:spTree>
    <p:extLst>
      <p:ext uri="{BB962C8B-B14F-4D97-AF65-F5344CB8AC3E}">
        <p14:creationId xmlns:p14="http://schemas.microsoft.com/office/powerpoint/2010/main" val="2274862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heel(3)">
                                      <p:cBhvr>
                                        <p:cTn id="7" dur="1250"/>
                                        <p:tgtEl>
                                          <p:spTgt spid="2050"/>
                                        </p:tgtEl>
                                      </p:cBhvr>
                                    </p:animEffect>
                                  </p:childTnLst>
                                </p:cTn>
                              </p:par>
                              <p:par>
                                <p:cTn id="8" presetID="21" presetClass="entr" presetSubtype="3"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wheel(3)">
                                      <p:cBhvr>
                                        <p:cTn id="10" dur="1250"/>
                                        <p:tgtEl>
                                          <p:spTgt spid="2052"/>
                                        </p:tgtEl>
                                      </p:cBhvr>
                                    </p:animEffect>
                                  </p:childTnLst>
                                </p:cTn>
                              </p:par>
                              <p:par>
                                <p:cTn id="11" presetID="21" presetClass="entr" presetSubtype="3" fill="hold" nodeType="withEffect">
                                  <p:stCondLst>
                                    <p:cond delay="0"/>
                                  </p:stCondLst>
                                  <p:childTnLst>
                                    <p:set>
                                      <p:cBhvr>
                                        <p:cTn id="12" dur="1" fill="hold">
                                          <p:stCondLst>
                                            <p:cond delay="0"/>
                                          </p:stCondLst>
                                        </p:cTn>
                                        <p:tgtEl>
                                          <p:spTgt spid="2054"/>
                                        </p:tgtEl>
                                        <p:attrNameLst>
                                          <p:attrName>style.visibility</p:attrName>
                                        </p:attrNameLst>
                                      </p:cBhvr>
                                      <p:to>
                                        <p:strVal val="visible"/>
                                      </p:to>
                                    </p:set>
                                    <p:animEffect transition="in" filter="wheel(3)">
                                      <p:cBhvr>
                                        <p:cTn id="13" dur="1250"/>
                                        <p:tgtEl>
                                          <p:spTgt spid="2054"/>
                                        </p:tgtEl>
                                      </p:cBhvr>
                                    </p:animEffect>
                                  </p:childTnLst>
                                </p:cTn>
                              </p:par>
                              <p:par>
                                <p:cTn id="14" presetID="21" presetClass="entr" presetSubtype="3"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heel(3)">
                                      <p:cBhvr>
                                        <p:cTn id="16" dur="1250"/>
                                        <p:tgtEl>
                                          <p:spTgt spid="2"/>
                                        </p:tgtEl>
                                      </p:cBhvr>
                                    </p:animEffect>
                                  </p:childTnLst>
                                </p:cTn>
                              </p:par>
                            </p:childTnLst>
                          </p:cTn>
                        </p:par>
                        <p:par>
                          <p:cTn id="17" fill="hold">
                            <p:stCondLst>
                              <p:cond delay="1250"/>
                            </p:stCondLst>
                            <p:childTnLst>
                              <p:par>
                                <p:cTn id="18" presetID="22" presetClass="entr" presetSubtype="4" repeatCount="indefinite" fill="hold" nodeType="afterEffect">
                                  <p:stCondLst>
                                    <p:cond delay="0"/>
                                  </p:stCondLst>
                                  <p:endCondLst>
                                    <p:cond evt="onNext" delay="0">
                                      <p:tgtEl>
                                        <p:sldTgt/>
                                      </p:tgtEl>
                                    </p:cond>
                                  </p:end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40" name="Rectangle 39">
            <a:extLst>
              <a:ext uri="{FF2B5EF4-FFF2-40B4-BE49-F238E27FC236}">
                <a16:creationId xmlns:a16="http://schemas.microsoft.com/office/drawing/2014/main" id="{9E309DCF-2878-AD46-8C79-89BAA78EBE27}"/>
              </a:ext>
            </a:extLst>
          </p:cNvPr>
          <p:cNvSpPr/>
          <p:nvPr/>
        </p:nvSpPr>
        <p:spPr>
          <a:xfrm>
            <a:off x="0" y="1156752"/>
            <a:ext cx="8829280" cy="769441"/>
          </a:xfrm>
          <a:prstGeom prst="rect">
            <a:avLst/>
          </a:prstGeom>
        </p:spPr>
        <p:txBody>
          <a:bodyPr wrap="square">
            <a:spAutoFit/>
          </a:bodyPr>
          <a:lstStyle/>
          <a:p>
            <a:pPr algn="ctr" eaLnBrk="0" fontAlgn="base" hangingPunct="0">
              <a:spcBef>
                <a:spcPct val="0"/>
              </a:spcBef>
              <a:spcAft>
                <a:spcPct val="0"/>
              </a:spcAft>
              <a:defRPr/>
            </a:pPr>
            <a:r>
              <a:rPr lang="en-US" altLang="vi-VN" sz="4400" b="1" dirty="0">
                <a:latin typeface="Times New Roman" panose="02020603050405020304" pitchFamily="18" charset="0"/>
                <a:cs typeface="Arial"/>
                <a:sym typeface="Arial"/>
              </a:rPr>
              <a:t>a</a:t>
            </a:r>
            <a:r>
              <a:rPr lang="vi-VN" altLang="vi-VN" sz="4400" b="1">
                <a:latin typeface="Times New Roman" panose="02020603050405020304" pitchFamily="18" charset="0"/>
                <a:cs typeface="Arial"/>
                <a:sym typeface="Arial"/>
              </a:rPr>
              <a:t>. </a:t>
            </a:r>
            <a:r>
              <a:rPr lang="vi-VN" altLang="vi-VN" sz="4400" b="1" dirty="0">
                <a:latin typeface="Times New Roman" panose="02020603050405020304" pitchFamily="18" charset="0"/>
                <a:cs typeface="Arial"/>
                <a:sym typeface="Arial"/>
              </a:rPr>
              <a:t>Lê Lợi dựng cờ khởi nghĩa. </a:t>
            </a:r>
          </a:p>
        </p:txBody>
      </p:sp>
      <p:pic>
        <p:nvPicPr>
          <p:cNvPr id="5" name="Picture 4">
            <a:extLst>
              <a:ext uri="{FF2B5EF4-FFF2-40B4-BE49-F238E27FC236}">
                <a16:creationId xmlns:a16="http://schemas.microsoft.com/office/drawing/2014/main" id="{E0AABAA3-9560-7149-8D02-44FE886D13B6}"/>
              </a:ext>
            </a:extLst>
          </p:cNvPr>
          <p:cNvPicPr>
            <a:picLocks noChangeAspect="1"/>
          </p:cNvPicPr>
          <p:nvPr/>
        </p:nvPicPr>
        <p:blipFill rotWithShape="1">
          <a:blip r:embed="rId3"/>
          <a:srcRect l="25544" t="4977" r="4279"/>
          <a:stretch/>
        </p:blipFill>
        <p:spPr>
          <a:xfrm>
            <a:off x="7179142" y="347473"/>
            <a:ext cx="5012858" cy="6845478"/>
          </a:xfrm>
          <a:prstGeom prst="rect">
            <a:avLst/>
          </a:prstGeom>
        </p:spPr>
      </p:pic>
      <p:grpSp>
        <p:nvGrpSpPr>
          <p:cNvPr id="6" name="Group 5">
            <a:extLst>
              <a:ext uri="{FF2B5EF4-FFF2-40B4-BE49-F238E27FC236}">
                <a16:creationId xmlns:a16="http://schemas.microsoft.com/office/drawing/2014/main" id="{32650E0A-555E-214D-8615-D8179AFDA97B}"/>
              </a:ext>
            </a:extLst>
          </p:cNvPr>
          <p:cNvGrpSpPr/>
          <p:nvPr/>
        </p:nvGrpSpPr>
        <p:grpSpPr>
          <a:xfrm>
            <a:off x="145871" y="2125810"/>
            <a:ext cx="7759108" cy="2679405"/>
            <a:chOff x="4000501" y="2785730"/>
            <a:chExt cx="7759108" cy="2679405"/>
          </a:xfrm>
        </p:grpSpPr>
        <p:sp>
          <p:nvSpPr>
            <p:cNvPr id="7" name="Terminator 6">
              <a:extLst>
                <a:ext uri="{FF2B5EF4-FFF2-40B4-BE49-F238E27FC236}">
                  <a16:creationId xmlns:a16="http://schemas.microsoft.com/office/drawing/2014/main" id="{B9235AC8-14F8-1F49-AC78-99C3278EEF7D}"/>
                </a:ext>
              </a:extLst>
            </p:cNvPr>
            <p:cNvSpPr/>
            <p:nvPr/>
          </p:nvSpPr>
          <p:spPr>
            <a:xfrm>
              <a:off x="4000501" y="2785730"/>
              <a:ext cx="7759108" cy="2679405"/>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8" name="Rectangle 7">
              <a:extLst>
                <a:ext uri="{FF2B5EF4-FFF2-40B4-BE49-F238E27FC236}">
                  <a16:creationId xmlns:a16="http://schemas.microsoft.com/office/drawing/2014/main" id="{13BF3B4A-EC5C-3542-8209-053C5D41883D}"/>
                </a:ext>
              </a:extLst>
            </p:cNvPr>
            <p:cNvSpPr/>
            <p:nvPr/>
          </p:nvSpPr>
          <p:spPr>
            <a:xfrm>
              <a:off x="4198531" y="3155936"/>
              <a:ext cx="7363047" cy="1938992"/>
            </a:xfrm>
            <a:prstGeom prst="rect">
              <a:avLst/>
            </a:prstGeom>
          </p:spPr>
          <p:txBody>
            <a:bodyPr wrap="square">
              <a:spAutoFit/>
            </a:bodyPr>
            <a:lstStyle/>
            <a:p>
              <a:pPr algn="ctr"/>
              <a:r>
                <a:rPr lang="en-US" sz="4000" dirty="0">
                  <a:solidFill>
                    <a:srgbClr val="000000"/>
                  </a:solidFill>
                  <a:latin typeface="Times New Roman" panose="02020603050405020304" pitchFamily="18" charset="0"/>
                  <a:cs typeface="Times New Roman" panose="02020603050405020304" pitchFamily="18" charset="0"/>
                </a:rPr>
                <a:t>Sau </a:t>
              </a:r>
              <a:r>
                <a:rPr lang="en-US" sz="4000" dirty="0" err="1">
                  <a:solidFill>
                    <a:srgbClr val="000000"/>
                  </a:solidFill>
                  <a:latin typeface="Times New Roman" panose="02020603050405020304" pitchFamily="18" charset="0"/>
                  <a:cs typeface="Times New Roman" panose="02020603050405020304" pitchFamily="18" charset="0"/>
                </a:rPr>
                <a:t>khi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nghe</a:t>
              </a:r>
              <a:r>
                <a:rPr lang="en-US" sz="4000" dirty="0">
                  <a:solidFill>
                    <a:srgbClr val="000000"/>
                  </a:solidFill>
                  <a:latin typeface="Times New Roman" panose="02020603050405020304" pitchFamily="18" charset="0"/>
                  <a:cs typeface="Times New Roman" panose="02020603050405020304" pitchFamily="18" charset="0"/>
                </a:rPr>
                <a:t> tin Lê </a:t>
              </a:r>
              <a:r>
                <a:rPr lang="en-US" sz="4000" dirty="0" err="1">
                  <a:solidFill>
                    <a:srgbClr val="000000"/>
                  </a:solidFill>
                  <a:latin typeface="Times New Roman" panose="02020603050405020304" pitchFamily="18" charset="0"/>
                  <a:cs typeface="Times New Roman" panose="02020603050405020304" pitchFamily="18" charset="0"/>
                </a:rPr>
                <a:t>Lợi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khởi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nghĩa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thì</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những</a:t>
              </a:r>
              <a:r>
                <a:rPr lang="en-US" sz="4000" dirty="0">
                  <a:solidFill>
                    <a:srgbClr val="000000"/>
                  </a:solidFill>
                  <a:latin typeface="Times New Roman" panose="02020603050405020304" pitchFamily="18" charset="0"/>
                  <a:cs typeface="Times New Roman" panose="02020603050405020304" pitchFamily="18" charset="0"/>
                </a:rPr>
                <a:t> ai </a:t>
              </a:r>
              <a:r>
                <a:rPr lang="en-US" sz="4000" dirty="0" err="1">
                  <a:solidFill>
                    <a:srgbClr val="000000"/>
                  </a:solidFill>
                  <a:latin typeface="Times New Roman" panose="02020603050405020304" pitchFamily="18" charset="0"/>
                  <a:cs typeface="Times New Roman" panose="02020603050405020304" pitchFamily="18" charset="0"/>
                </a:rPr>
                <a:t>đã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đến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đầu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quân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Kể</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tên</a:t>
              </a:r>
              <a:r>
                <a:rPr lang="en-US" sz="4000" dirty="0">
                  <a:solidFill>
                    <a:srgbClr val="000000"/>
                  </a:solidFill>
                  <a:latin typeface="Times New Roman" panose="02020603050405020304" pitchFamily="18" charset="0"/>
                  <a:cs typeface="Times New Roman" panose="02020603050405020304" pitchFamily="18" charset="0"/>
                </a:rPr>
                <a:t> 1 </a:t>
              </a:r>
              <a:r>
                <a:rPr lang="en-US" sz="4000" dirty="0" err="1">
                  <a:solidFill>
                    <a:srgbClr val="000000"/>
                  </a:solidFill>
                  <a:latin typeface="Times New Roman" panose="02020603050405020304" pitchFamily="18" charset="0"/>
                  <a:cs typeface="Times New Roman" panose="02020603050405020304" pitchFamily="18" charset="0"/>
                </a:rPr>
                <a:t>số</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người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nhập</a:t>
              </a:r>
              <a:r>
                <a:rPr lang="en-US" sz="4000" dirty="0">
                  <a:solidFill>
                    <a:srgbClr val="000000"/>
                  </a:solidFill>
                  <a:latin typeface="Times New Roman" panose="02020603050405020304" pitchFamily="18" charset="0"/>
                  <a:cs typeface="Times New Roman" panose="02020603050405020304" pitchFamily="18" charset="0"/>
                </a:rPr>
                <a:t>?</a:t>
              </a:r>
              <a:endParaRPr lang="en-VN" sz="4000" dirty="0">
                <a:latin typeface="Times New Roman" panose="02020603050405020304" pitchFamily="18" charset="0"/>
                <a:cs typeface="Times New Roman" panose="02020603050405020304" pitchFamily="18" charset="0"/>
              </a:endParaRPr>
            </a:p>
          </p:txBody>
        </p:sp>
      </p:grpSp>
      <p:sp>
        <p:nvSpPr>
          <p:cNvPr id="9" name="TextBox 8">
            <a:extLst>
              <a:ext uri="{FF2B5EF4-FFF2-40B4-BE49-F238E27FC236}">
                <a16:creationId xmlns:a16="http://schemas.microsoft.com/office/drawing/2014/main" id="{6235DE5B-F9A8-9229-2210-CFF24C9F507F}"/>
              </a:ext>
            </a:extLst>
          </p:cNvPr>
          <p:cNvSpPr txBox="1"/>
          <p:nvPr/>
        </p:nvSpPr>
        <p:spPr>
          <a:xfrm>
            <a:off x="-182880" y="18314"/>
            <a:ext cx="9619488" cy="1200329"/>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vi-VN" sz="36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a:sym typeface="Arial"/>
              </a:rPr>
              <a:t>1. </a:t>
            </a:r>
            <a:r>
              <a:rPr kumimoji="0" lang="en-US" altLang="vi-VN" sz="36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a:sym typeface="Arial"/>
              </a:rPr>
              <a:t>Một số sự kiện tiêu biểu của cuộc khởi nghĩa Lam Sơn </a:t>
            </a:r>
            <a:endParaRPr kumimoji="0" lang="vi-VN" alt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a:sym typeface="Arial"/>
            </a:endParaRPr>
          </a:p>
        </p:txBody>
      </p:sp>
    </p:spTree>
    <p:extLst>
      <p:ext uri="{BB962C8B-B14F-4D97-AF65-F5344CB8AC3E}">
        <p14:creationId xmlns:p14="http://schemas.microsoft.com/office/powerpoint/2010/main" val="236611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fill="hold" grpId="0" nodeType="withEffect" p14:presetBounceEnd="50000">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14:bounceEnd="50000">
                                          <p:cBhvr additive="base">
                                            <p:cTn id="7" dur="350" fill="hold"/>
                                            <p:tgtEl>
                                              <p:spTgt spid="40"/>
                                            </p:tgtEl>
                                            <p:attrNameLst>
                                              <p:attrName>ppt_x</p:attrName>
                                            </p:attrNameLst>
                                          </p:cBhvr>
                                          <p:tavLst>
                                            <p:tav tm="0">
                                              <p:val>
                                                <p:strVal val="1+#ppt_w/2"/>
                                              </p:val>
                                            </p:tav>
                                            <p:tav tm="100000">
                                              <p:val>
                                                <p:strVal val="#ppt_x"/>
                                              </p:val>
                                            </p:tav>
                                          </p:tavLst>
                                        </p:anim>
                                        <p:anim calcmode="lin" valueType="num" p14:bounceEnd="50000">
                                          <p:cBhvr additive="base">
                                            <p:cTn id="8" dur="35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out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350" fill="hold"/>
                                            <p:tgtEl>
                                              <p:spTgt spid="40"/>
                                            </p:tgtEl>
                                            <p:attrNameLst>
                                              <p:attrName>ppt_x</p:attrName>
                                            </p:attrNameLst>
                                          </p:cBhvr>
                                          <p:tavLst>
                                            <p:tav tm="0">
                                              <p:val>
                                                <p:strVal val="1+#ppt_w/2"/>
                                              </p:val>
                                            </p:tav>
                                            <p:tav tm="100000">
                                              <p:val>
                                                <p:strVal val="#ppt_x"/>
                                              </p:val>
                                            </p:tav>
                                          </p:tavLst>
                                        </p:anim>
                                        <p:anim calcmode="lin" valueType="num">
                                          <p:cBhvr additive="base">
                                            <p:cTn id="8" dur="35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out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1026" name="Picture 2">
            <a:extLst>
              <a:ext uri="{FF2B5EF4-FFF2-40B4-BE49-F238E27FC236}">
                <a16:creationId xmlns:a16="http://schemas.microsoft.com/office/drawing/2014/main" id="{8F8EF10B-9DDF-4A4A-A95B-60EF7F93E8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42" t="3070"/>
          <a:stretch/>
        </p:blipFill>
        <p:spPr bwMode="auto">
          <a:xfrm>
            <a:off x="1" y="914400"/>
            <a:ext cx="3500438" cy="440054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1FEFD48-947E-5545-8D64-FB65D9F7C420}"/>
              </a:ext>
            </a:extLst>
          </p:cNvPr>
          <p:cNvSpPr txBox="1"/>
          <p:nvPr/>
        </p:nvSpPr>
        <p:spPr>
          <a:xfrm>
            <a:off x="476250" y="5713858"/>
            <a:ext cx="2048255" cy="707886"/>
          </a:xfrm>
          <a:prstGeom prst="rect">
            <a:avLst/>
          </a:prstGeom>
          <a:noFill/>
        </p:spPr>
        <p:txBody>
          <a:bodyPr wrap="square" rtlCol="0">
            <a:spAutoFit/>
          </a:bodyPr>
          <a:lstStyle/>
          <a:p>
            <a:r>
              <a:rPr lang="en-VN" sz="4000" b="1" dirty="0">
                <a:solidFill>
                  <a:schemeClr val="bg2">
                    <a:lumMod val="10000"/>
                  </a:schemeClr>
                </a:solidFill>
                <a:latin typeface="Times New Roman" panose="02020603050405020304" pitchFamily="18" charset="0"/>
                <a:cs typeface="Times New Roman" panose="02020603050405020304" pitchFamily="18" charset="0"/>
              </a:rPr>
              <a:t>LÊ LAI</a:t>
            </a:r>
          </a:p>
        </p:txBody>
      </p:sp>
      <p:pic>
        <p:nvPicPr>
          <p:cNvPr id="1028" name="Picture 4">
            <a:extLst>
              <a:ext uri="{FF2B5EF4-FFF2-40B4-BE49-F238E27FC236}">
                <a16:creationId xmlns:a16="http://schemas.microsoft.com/office/drawing/2014/main" id="{A429812A-BDC8-6840-BCEE-2218DD4A3A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41" t="9203" r="61441"/>
          <a:stretch/>
        </p:blipFill>
        <p:spPr bwMode="auto">
          <a:xfrm>
            <a:off x="4198145" y="928687"/>
            <a:ext cx="3028950" cy="419734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39D8403-8CFA-CC4C-B74B-94D27499A4E7}"/>
              </a:ext>
            </a:extLst>
          </p:cNvPr>
          <p:cNvSpPr txBox="1"/>
          <p:nvPr/>
        </p:nvSpPr>
        <p:spPr>
          <a:xfrm>
            <a:off x="8686800" y="5713858"/>
            <a:ext cx="3028950" cy="707886"/>
          </a:xfrm>
          <a:prstGeom prst="rect">
            <a:avLst/>
          </a:prstGeom>
          <a:noFill/>
        </p:spPr>
        <p:txBody>
          <a:bodyPr wrap="square" rtlCol="0">
            <a:spAutoFit/>
          </a:bodyPr>
          <a:lstStyle/>
          <a:p>
            <a:r>
              <a:rPr lang="en-VN" sz="4000" b="1" dirty="0">
                <a:solidFill>
                  <a:schemeClr val="bg2">
                    <a:lumMod val="10000"/>
                  </a:schemeClr>
                </a:solidFill>
                <a:latin typeface="Times New Roman" panose="02020603050405020304" pitchFamily="18" charset="0"/>
                <a:cs typeface="Times New Roman" panose="02020603050405020304" pitchFamily="18" charset="0"/>
              </a:rPr>
              <a:t>ĐINH LIỆT</a:t>
            </a:r>
          </a:p>
        </p:txBody>
      </p:sp>
      <p:pic>
        <p:nvPicPr>
          <p:cNvPr id="1030" name="Picture 6">
            <a:extLst>
              <a:ext uri="{FF2B5EF4-FFF2-40B4-BE49-F238E27FC236}">
                <a16:creationId xmlns:a16="http://schemas.microsoft.com/office/drawing/2014/main" id="{EA077EEC-5832-764D-B30C-D6E30161367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342" t="3924" r="1345" b="4715"/>
          <a:stretch/>
        </p:blipFill>
        <p:spPr bwMode="auto">
          <a:xfrm>
            <a:off x="7993856" y="731836"/>
            <a:ext cx="3500438" cy="458311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097067D-9C2C-7C46-B3F7-2F8F819206E7}"/>
              </a:ext>
            </a:extLst>
          </p:cNvPr>
          <p:cNvSpPr txBox="1"/>
          <p:nvPr/>
        </p:nvSpPr>
        <p:spPr>
          <a:xfrm>
            <a:off x="3883820" y="5687587"/>
            <a:ext cx="4110036" cy="707886"/>
          </a:xfrm>
          <a:prstGeom prst="rect">
            <a:avLst/>
          </a:prstGeom>
          <a:noFill/>
        </p:spPr>
        <p:txBody>
          <a:bodyPr wrap="square" rtlCol="0">
            <a:spAutoFit/>
          </a:bodyPr>
          <a:lstStyle/>
          <a:p>
            <a:r>
              <a:rPr lang="en-VN" sz="4000" b="1" dirty="0">
                <a:solidFill>
                  <a:schemeClr val="bg2">
                    <a:lumMod val="10000"/>
                  </a:schemeClr>
                </a:solidFill>
                <a:latin typeface="Times New Roman" panose="02020603050405020304" pitchFamily="18" charset="0"/>
                <a:cs typeface="Times New Roman" panose="02020603050405020304" pitchFamily="18" charset="0"/>
              </a:rPr>
              <a:t>NGUYỄN TRÃI</a:t>
            </a:r>
          </a:p>
        </p:txBody>
      </p:sp>
      <p:sp>
        <p:nvSpPr>
          <p:cNvPr id="2" name="TextBox 1">
            <a:extLst>
              <a:ext uri="{FF2B5EF4-FFF2-40B4-BE49-F238E27FC236}">
                <a16:creationId xmlns:a16="http://schemas.microsoft.com/office/drawing/2014/main" id="{9C7F9ED0-D7DE-4642-841A-60142BCAB3DE}"/>
              </a:ext>
            </a:extLst>
          </p:cNvPr>
          <p:cNvSpPr txBox="1"/>
          <p:nvPr/>
        </p:nvSpPr>
        <p:spPr>
          <a:xfrm>
            <a:off x="-1" y="-12326"/>
            <a:ext cx="12191999" cy="707886"/>
          </a:xfrm>
          <a:prstGeom prst="rect">
            <a:avLst/>
          </a:prstGeom>
          <a:noFill/>
        </p:spPr>
        <p:txBody>
          <a:bodyPr wrap="square" rtlCol="0">
            <a:spAutoFit/>
          </a:bodyPr>
          <a:lstStyle/>
          <a:p>
            <a:r>
              <a:rPr lang="en-VN" sz="4000" b="1" dirty="0">
                <a:solidFill>
                  <a:srgbClr val="002060"/>
                </a:solidFill>
                <a:latin typeface="Times New Roman" panose="02020603050405020304" pitchFamily="18" charset="0"/>
                <a:cs typeface="Times New Roman" panose="02020603050405020304" pitchFamily="18" charset="0"/>
              </a:rPr>
              <a:t>Hình ảnh minh hoạ những người gia nhập nghĩa quân.</a:t>
            </a:r>
          </a:p>
        </p:txBody>
      </p:sp>
      <p:grpSp>
        <p:nvGrpSpPr>
          <p:cNvPr id="10" name="Group 9">
            <a:extLst>
              <a:ext uri="{FF2B5EF4-FFF2-40B4-BE49-F238E27FC236}">
                <a16:creationId xmlns:a16="http://schemas.microsoft.com/office/drawing/2014/main" id="{925139CE-912F-8144-816B-C68B432CC0B5}"/>
              </a:ext>
            </a:extLst>
          </p:cNvPr>
          <p:cNvGrpSpPr/>
          <p:nvPr/>
        </p:nvGrpSpPr>
        <p:grpSpPr>
          <a:xfrm>
            <a:off x="2442167" y="3049964"/>
            <a:ext cx="7759108" cy="2309199"/>
            <a:chOff x="4000501" y="3155936"/>
            <a:chExt cx="7759108" cy="2309199"/>
          </a:xfrm>
        </p:grpSpPr>
        <p:sp>
          <p:nvSpPr>
            <p:cNvPr id="11" name="Terminator 10">
              <a:extLst>
                <a:ext uri="{FF2B5EF4-FFF2-40B4-BE49-F238E27FC236}">
                  <a16:creationId xmlns:a16="http://schemas.microsoft.com/office/drawing/2014/main" id="{E6B4A0EA-55F1-884F-B5A8-8A6AA83C0FBF}"/>
                </a:ext>
              </a:extLst>
            </p:cNvPr>
            <p:cNvSpPr/>
            <p:nvPr/>
          </p:nvSpPr>
          <p:spPr>
            <a:xfrm>
              <a:off x="4000501" y="3155936"/>
              <a:ext cx="7759108" cy="2309199"/>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13" name="Rectangle 12">
              <a:extLst>
                <a:ext uri="{FF2B5EF4-FFF2-40B4-BE49-F238E27FC236}">
                  <a16:creationId xmlns:a16="http://schemas.microsoft.com/office/drawing/2014/main" id="{96AACE4A-53BB-5044-9FDC-BA703AA7FFC1}"/>
                </a:ext>
              </a:extLst>
            </p:cNvPr>
            <p:cNvSpPr/>
            <p:nvPr/>
          </p:nvSpPr>
          <p:spPr>
            <a:xfrm>
              <a:off x="4198531" y="3525705"/>
              <a:ext cx="7363047" cy="1569660"/>
            </a:xfrm>
            <a:prstGeom prst="rect">
              <a:avLst/>
            </a:prstGeom>
          </p:spPr>
          <p:txBody>
            <a:bodyPr wrap="square">
              <a:spAutoFit/>
            </a:bodyPr>
            <a:lstStyle/>
            <a:p>
              <a:pPr algn="ctr"/>
              <a:r>
                <a:rPr lang="en-US" sz="4800" b="1" dirty="0" err="1">
                  <a:solidFill>
                    <a:srgbClr val="000000"/>
                  </a:solidFill>
                  <a:latin typeface="Times New Roman" panose="02020603050405020304" pitchFamily="18" charset="0"/>
                  <a:cs typeface="Times New Roman" panose="02020603050405020304" pitchFamily="18" charset="0"/>
                </a:rPr>
                <a:t>Vì</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sao</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hào</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kiệt</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khắp</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nơi</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tìm</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về</a:t>
              </a:r>
              <a:r>
                <a:rPr lang="en-US" sz="4800" b="1" dirty="0">
                  <a:solidFill>
                    <a:srgbClr val="000000"/>
                  </a:solidFill>
                  <a:latin typeface="Times New Roman" panose="02020603050405020304" pitchFamily="18" charset="0"/>
                  <a:cs typeface="Times New Roman" panose="02020603050405020304" pitchFamily="18" charset="0"/>
                </a:rPr>
                <a:t> Lam </a:t>
              </a:r>
              <a:r>
                <a:rPr lang="en-US" sz="4800" b="1" dirty="0" err="1">
                  <a:solidFill>
                    <a:srgbClr val="000000"/>
                  </a:solidFill>
                  <a:latin typeface="Times New Roman" panose="02020603050405020304" pitchFamily="18" charset="0"/>
                  <a:cs typeface="Times New Roman" panose="02020603050405020304" pitchFamily="18" charset="0"/>
                </a:rPr>
                <a:t>Sơn</a:t>
              </a:r>
              <a:r>
                <a:rPr lang="en-US" sz="4800" b="1" dirty="0">
                  <a:solidFill>
                    <a:srgbClr val="000000"/>
                  </a:solidFill>
                  <a:latin typeface="Times New Roman" panose="02020603050405020304" pitchFamily="18" charset="0"/>
                  <a:cs typeface="Times New Roman" panose="02020603050405020304" pitchFamily="18" charset="0"/>
                </a:rPr>
                <a:t>?</a:t>
              </a:r>
              <a:endParaRPr lang="en-VN" sz="4800" b="1" dirty="0">
                <a:latin typeface="Times New Roman" panose="02020603050405020304" pitchFamily="18"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E5BA366A-B199-7941-994F-9F50AC5E0C64}"/>
              </a:ext>
            </a:extLst>
          </p:cNvPr>
          <p:cNvGrpSpPr/>
          <p:nvPr/>
        </p:nvGrpSpPr>
        <p:grpSpPr>
          <a:xfrm>
            <a:off x="600203" y="3085999"/>
            <a:ext cx="11443034" cy="2526406"/>
            <a:chOff x="2287995" y="3218822"/>
            <a:chExt cx="11443034" cy="2526406"/>
          </a:xfrm>
        </p:grpSpPr>
        <p:sp>
          <p:nvSpPr>
            <p:cNvPr id="16" name="Terminator 15">
              <a:extLst>
                <a:ext uri="{FF2B5EF4-FFF2-40B4-BE49-F238E27FC236}">
                  <a16:creationId xmlns:a16="http://schemas.microsoft.com/office/drawing/2014/main" id="{9FF7671F-E9C4-6C46-BD77-03520FBEDE98}"/>
                </a:ext>
              </a:extLst>
            </p:cNvPr>
            <p:cNvSpPr/>
            <p:nvPr/>
          </p:nvSpPr>
          <p:spPr>
            <a:xfrm>
              <a:off x="2287995" y="3218822"/>
              <a:ext cx="11443034" cy="2526406"/>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17" name="Rectangle 16">
              <a:extLst>
                <a:ext uri="{FF2B5EF4-FFF2-40B4-BE49-F238E27FC236}">
                  <a16:creationId xmlns:a16="http://schemas.microsoft.com/office/drawing/2014/main" id="{47DF630A-314E-9D44-A0B6-B081902DE3D5}"/>
                </a:ext>
              </a:extLst>
            </p:cNvPr>
            <p:cNvSpPr/>
            <p:nvPr/>
          </p:nvSpPr>
          <p:spPr>
            <a:xfrm>
              <a:off x="2711544" y="3380589"/>
              <a:ext cx="10595936" cy="2246769"/>
            </a:xfrm>
            <a:prstGeom prst="rect">
              <a:avLst/>
            </a:prstGeom>
          </p:spPr>
          <p:txBody>
            <a:bodyPr wrap="square">
              <a:spAutoFit/>
            </a:bodyPr>
            <a:lstStyle/>
            <a:p>
              <a:pPr algn="ctr"/>
              <a:r>
                <a:rPr lang="vi-VN" sz="2800" dirty="0">
                  <a:solidFill>
                    <a:srgbClr val="000000"/>
                  </a:solidFill>
                  <a:latin typeface="Times New Roman" panose="02020603050405020304" pitchFamily="18" charset="0"/>
                  <a:cs typeface="Times New Roman" panose="02020603050405020304" pitchFamily="18" charset="0"/>
                </a:rPr>
                <a:t>- Thấy được uy tín, khả năng quân sự, sự hi sinh to lớn của Lê Lợi đã củng cố lòng tin của các hào kiệt đối với ông. </a:t>
              </a:r>
            </a:p>
            <a:p>
              <a:pPr algn="ctr"/>
              <a:r>
                <a:rPr lang="vi-VN" sz="2800" dirty="0">
                  <a:solidFill>
                    <a:srgbClr val="0070C0"/>
                  </a:solidFill>
                  <a:latin typeface="Times New Roman" panose="02020603050405020304" pitchFamily="18" charset="0"/>
                  <a:cs typeface="Times New Roman" panose="02020603050405020304" pitchFamily="18" charset="0"/>
                </a:rPr>
                <a:t>- Bên cạnh đó, các hào kiệt cũng đã tự mình nổi dậy chống quân Minh nhưng không thành công nên việc tìm về Lam Sơn là để kết hợp với Lê Lợi để tăng khả năng thành công.</a:t>
              </a:r>
              <a:endParaRPr lang="en-VN" sz="2800" dirty="0">
                <a:solidFill>
                  <a:srgbClr val="0070C0"/>
                </a:solidFill>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14:bounceEnd="50000">
                                          <p:cBhvr additive="base">
                                            <p:cTn id="7"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2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14:presetBounceEnd="50000">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14:bounceEnd="50000">
                                          <p:cBhvr additive="base">
                                            <p:cTn id="12" dur="500" fill="hold"/>
                                            <p:tgtEl>
                                              <p:spTgt spid="1028"/>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1028"/>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14:presetBounceEnd="50000">
                                      <p:stCondLst>
                                        <p:cond delay="0"/>
                                      </p:stCondLst>
                                      <p:childTnLst>
                                        <p:set>
                                          <p:cBhvr>
                                            <p:cTn id="16" dur="1" fill="hold">
                                              <p:stCondLst>
                                                <p:cond delay="0"/>
                                              </p:stCondLst>
                                            </p:cTn>
                                            <p:tgtEl>
                                              <p:spTgt spid="1030"/>
                                            </p:tgtEl>
                                            <p:attrNameLst>
                                              <p:attrName>style.visibility</p:attrName>
                                            </p:attrNameLst>
                                          </p:cBhvr>
                                          <p:to>
                                            <p:strVal val="visible"/>
                                          </p:to>
                                        </p:set>
                                        <p:anim calcmode="lin" valueType="num" p14:bounceEnd="50000">
                                          <p:cBhvr additive="base">
                                            <p:cTn id="17" dur="500" fill="hold"/>
                                            <p:tgtEl>
                                              <p:spTgt spid="1030"/>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1030"/>
                                            </p:tgtEl>
                                            <p:attrNameLst>
                                              <p:attrName>ppt_y</p:attrName>
                                            </p:attrNameLst>
                                          </p:cBhvr>
                                          <p:tavLst>
                                            <p:tav tm="0">
                                              <p:val>
                                                <p:strVal val="0-#ppt_h/2"/>
                                              </p:val>
                                            </p:tav>
                                            <p:tav tm="100000">
                                              <p:val>
                                                <p:strVal val="#ppt_y"/>
                                              </p:val>
                                            </p:tav>
                                          </p:tavLst>
                                        </p:anim>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out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xit" presetSubtype="10" fill="hold" nodeType="clickEffect">
                                      <p:stCondLst>
                                        <p:cond delay="0"/>
                                      </p:stCondLst>
                                      <p:childTnLst>
                                        <p:animEffect transition="out" filter="checkerboard(across)">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par>
                                    <p:cTn id="38" presetID="16" presetClass="entr" presetSubtype="37"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outVertical)">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additive="base">
                                            <p:cTn id="12" dur="500" fill="hold"/>
                                            <p:tgtEl>
                                              <p:spTgt spid="1028"/>
                                            </p:tgtEl>
                                            <p:attrNameLst>
                                              <p:attrName>ppt_x</p:attrName>
                                            </p:attrNameLst>
                                          </p:cBhvr>
                                          <p:tavLst>
                                            <p:tav tm="0">
                                              <p:val>
                                                <p:strVal val="#ppt_x"/>
                                              </p:val>
                                            </p:tav>
                                            <p:tav tm="100000">
                                              <p:val>
                                                <p:strVal val="#ppt_x"/>
                                              </p:val>
                                            </p:tav>
                                          </p:tavLst>
                                        </p:anim>
                                        <p:anim calcmode="lin" valueType="num">
                                          <p:cBhvr additive="base">
                                            <p:cTn id="13" dur="500" fill="hold"/>
                                            <p:tgtEl>
                                              <p:spTgt spid="1028"/>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stCondLst>
                                        <p:cond delay="0"/>
                                      </p:stCondLst>
                                      <p:childTnLst>
                                        <p:set>
                                          <p:cBhvr>
                                            <p:cTn id="16" dur="1" fill="hold">
                                              <p:stCondLst>
                                                <p:cond delay="0"/>
                                              </p:stCondLst>
                                            </p:cTn>
                                            <p:tgtEl>
                                              <p:spTgt spid="1030"/>
                                            </p:tgtEl>
                                            <p:attrNameLst>
                                              <p:attrName>style.visibility</p:attrName>
                                            </p:attrNameLst>
                                          </p:cBhvr>
                                          <p:to>
                                            <p:strVal val="visible"/>
                                          </p:to>
                                        </p:set>
                                        <p:anim calcmode="lin" valueType="num">
                                          <p:cBhvr additive="base">
                                            <p:cTn id="17" dur="500" fill="hold"/>
                                            <p:tgtEl>
                                              <p:spTgt spid="1030"/>
                                            </p:tgtEl>
                                            <p:attrNameLst>
                                              <p:attrName>ppt_x</p:attrName>
                                            </p:attrNameLst>
                                          </p:cBhvr>
                                          <p:tavLst>
                                            <p:tav tm="0">
                                              <p:val>
                                                <p:strVal val="#ppt_x"/>
                                              </p:val>
                                            </p:tav>
                                            <p:tav tm="100000">
                                              <p:val>
                                                <p:strVal val="#ppt_x"/>
                                              </p:val>
                                            </p:tav>
                                          </p:tavLst>
                                        </p:anim>
                                        <p:anim calcmode="lin" valueType="num">
                                          <p:cBhvr additive="base">
                                            <p:cTn id="18" dur="500" fill="hold"/>
                                            <p:tgtEl>
                                              <p:spTgt spid="1030"/>
                                            </p:tgtEl>
                                            <p:attrNameLst>
                                              <p:attrName>ppt_y</p:attrName>
                                            </p:attrNameLst>
                                          </p:cBhvr>
                                          <p:tavLst>
                                            <p:tav tm="0">
                                              <p:val>
                                                <p:strVal val="0-#ppt_h/2"/>
                                              </p:val>
                                            </p:tav>
                                            <p:tav tm="100000">
                                              <p:val>
                                                <p:strVal val="#ppt_y"/>
                                              </p:val>
                                            </p:tav>
                                          </p:tavLst>
                                        </p:anim>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out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xit" presetSubtype="10" fill="hold" nodeType="clickEffect">
                                      <p:stCondLst>
                                        <p:cond delay="0"/>
                                      </p:stCondLst>
                                      <p:childTnLst>
                                        <p:animEffect transition="out" filter="checkerboard(across)">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par>
                                    <p:cTn id="38" presetID="16" presetClass="entr" presetSubtype="37"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outVertical)">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4"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1028" name="Picture 4">
            <a:extLst>
              <a:ext uri="{FF2B5EF4-FFF2-40B4-BE49-F238E27FC236}">
                <a16:creationId xmlns:a16="http://schemas.microsoft.com/office/drawing/2014/main" id="{A429812A-BDC8-6840-BCEE-2218DD4A3A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41" t="9203" r="61441"/>
          <a:stretch/>
        </p:blipFill>
        <p:spPr bwMode="auto">
          <a:xfrm>
            <a:off x="-2" y="116958"/>
            <a:ext cx="4110036" cy="606055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097067D-9C2C-7C46-B3F7-2F8F819206E7}"/>
              </a:ext>
            </a:extLst>
          </p:cNvPr>
          <p:cNvSpPr txBox="1"/>
          <p:nvPr/>
        </p:nvSpPr>
        <p:spPr>
          <a:xfrm>
            <a:off x="300148" y="6177516"/>
            <a:ext cx="4110036" cy="707886"/>
          </a:xfrm>
          <a:prstGeom prst="rect">
            <a:avLst/>
          </a:prstGeom>
          <a:noFill/>
        </p:spPr>
        <p:txBody>
          <a:bodyPr wrap="square" rtlCol="0">
            <a:spAutoFit/>
          </a:bodyPr>
          <a:lstStyle/>
          <a:p>
            <a:r>
              <a:rPr lang="en-VN" sz="4000" b="1" dirty="0">
                <a:solidFill>
                  <a:schemeClr val="bg2">
                    <a:lumMod val="10000"/>
                  </a:schemeClr>
                </a:solidFill>
                <a:latin typeface="Times New Roman" panose="02020603050405020304" pitchFamily="18" charset="0"/>
                <a:cs typeface="Times New Roman" panose="02020603050405020304" pitchFamily="18" charset="0"/>
              </a:rPr>
              <a:t>NGUYỄN TRÃI</a:t>
            </a:r>
          </a:p>
        </p:txBody>
      </p:sp>
      <p:grpSp>
        <p:nvGrpSpPr>
          <p:cNvPr id="10" name="Group 9">
            <a:extLst>
              <a:ext uri="{FF2B5EF4-FFF2-40B4-BE49-F238E27FC236}">
                <a16:creationId xmlns:a16="http://schemas.microsoft.com/office/drawing/2014/main" id="{925139CE-912F-8144-816B-C68B432CC0B5}"/>
              </a:ext>
            </a:extLst>
          </p:cNvPr>
          <p:cNvGrpSpPr/>
          <p:nvPr/>
        </p:nvGrpSpPr>
        <p:grpSpPr>
          <a:xfrm>
            <a:off x="4132743" y="116958"/>
            <a:ext cx="8059257" cy="6741042"/>
            <a:chOff x="4000501" y="3155936"/>
            <a:chExt cx="7578097" cy="2309199"/>
          </a:xfrm>
        </p:grpSpPr>
        <p:sp>
          <p:nvSpPr>
            <p:cNvPr id="11" name="Terminator 10">
              <a:extLst>
                <a:ext uri="{FF2B5EF4-FFF2-40B4-BE49-F238E27FC236}">
                  <a16:creationId xmlns:a16="http://schemas.microsoft.com/office/drawing/2014/main" id="{E6B4A0EA-55F1-884F-B5A8-8A6AA83C0FBF}"/>
                </a:ext>
              </a:extLst>
            </p:cNvPr>
            <p:cNvSpPr/>
            <p:nvPr/>
          </p:nvSpPr>
          <p:spPr>
            <a:xfrm>
              <a:off x="4000501" y="3155936"/>
              <a:ext cx="7578097" cy="2309199"/>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13" name="Rectangle 12">
              <a:extLst>
                <a:ext uri="{FF2B5EF4-FFF2-40B4-BE49-F238E27FC236}">
                  <a16:creationId xmlns:a16="http://schemas.microsoft.com/office/drawing/2014/main" id="{96AACE4A-53BB-5044-9FDC-BA703AA7FFC1}"/>
                </a:ext>
              </a:extLst>
            </p:cNvPr>
            <p:cNvSpPr/>
            <p:nvPr/>
          </p:nvSpPr>
          <p:spPr>
            <a:xfrm>
              <a:off x="5721184" y="3353794"/>
              <a:ext cx="4136730" cy="311392"/>
            </a:xfrm>
            <a:prstGeom prst="rect">
              <a:avLst/>
            </a:prstGeom>
          </p:spPr>
          <p:txBody>
            <a:bodyPr wrap="square">
              <a:spAutoFit/>
            </a:bodyPr>
            <a:lstStyle/>
            <a:p>
              <a:pPr algn="ctr"/>
              <a:r>
                <a:rPr lang="en-US" sz="4800" b="1" dirty="0" err="1">
                  <a:solidFill>
                    <a:srgbClr val="0070C0"/>
                  </a:solidFill>
                  <a:latin typeface="Times New Roman" panose="02020603050405020304" pitchFamily="18" charset="0"/>
                  <a:cs typeface="Times New Roman" panose="02020603050405020304" pitchFamily="18" charset="0"/>
                </a:rPr>
                <a:t>Nguyễn</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Trãi</a:t>
              </a:r>
              <a:endParaRPr lang="en-VN" sz="4800" b="1" dirty="0">
                <a:solidFill>
                  <a:srgbClr val="0070C0"/>
                </a:solidFill>
                <a:latin typeface="Times New Roman" panose="02020603050405020304" pitchFamily="18" charset="0"/>
                <a:cs typeface="Times New Roman" panose="02020603050405020304" pitchFamily="18" charset="0"/>
              </a:endParaRPr>
            </a:p>
          </p:txBody>
        </p:sp>
      </p:grpSp>
      <p:sp>
        <p:nvSpPr>
          <p:cNvPr id="3" name="Rectangle 2">
            <a:extLst>
              <a:ext uri="{FF2B5EF4-FFF2-40B4-BE49-F238E27FC236}">
                <a16:creationId xmlns:a16="http://schemas.microsoft.com/office/drawing/2014/main" id="{90A1347F-E1BA-9D45-87F1-50DFE3413EBC}"/>
              </a:ext>
            </a:extLst>
          </p:cNvPr>
          <p:cNvSpPr/>
          <p:nvPr/>
        </p:nvSpPr>
        <p:spPr>
          <a:xfrm>
            <a:off x="4479235" y="1698102"/>
            <a:ext cx="7204319" cy="3108543"/>
          </a:xfrm>
          <a:prstGeom prst="rect">
            <a:avLst/>
          </a:prstGeom>
        </p:spPr>
        <p:txBody>
          <a:bodyPr wrap="square">
            <a:spAutoFit/>
          </a:bodyPr>
          <a:lstStyle/>
          <a:p>
            <a:pPr algn="just"/>
            <a:r>
              <a:rPr lang="vi-VN" sz="2800" dirty="0">
                <a:solidFill>
                  <a:srgbClr val="FF0000"/>
                </a:solidFill>
                <a:latin typeface="Times New Roman" panose="02020603050405020304" pitchFamily="18" charset="0"/>
                <a:cs typeface="Times New Roman" panose="02020603050405020304" pitchFamily="18" charset="0"/>
              </a:rPr>
              <a:t>- Tên hiệu ức Trai (1380-1442</a:t>
            </a:r>
            <a:r>
              <a:rPr lang="vi-VN" sz="2800">
                <a:solidFill>
                  <a:srgbClr val="FF0000"/>
                </a:solidFill>
                <a:latin typeface="Times New Roman" panose="02020603050405020304" pitchFamily="18" charset="0"/>
                <a:cs typeface="Times New Roman" panose="02020603050405020304" pitchFamily="18" charset="0"/>
              </a:rPr>
              <a:t>), </a:t>
            </a:r>
            <a:r>
              <a:rPr lang="en-US" sz="2800" smtClean="0">
                <a:solidFill>
                  <a:srgbClr val="FF0000"/>
                </a:solidFill>
                <a:latin typeface="Times New Roman" panose="02020603050405020304" pitchFamily="18" charset="0"/>
                <a:cs typeface="Times New Roman" panose="02020603050405020304" pitchFamily="18" charset="0"/>
              </a:rPr>
              <a:t>quê ở Thường Tín (Hà Nội), </a:t>
            </a:r>
            <a:r>
              <a:rPr lang="vi-VN" sz="2800" smtClean="0">
                <a:solidFill>
                  <a:srgbClr val="FF0000"/>
                </a:solidFill>
                <a:latin typeface="Times New Roman" panose="02020603050405020304" pitchFamily="18" charset="0"/>
                <a:cs typeface="Times New Roman" panose="02020603050405020304" pitchFamily="18" charset="0"/>
              </a:rPr>
              <a:t>đỗ </a:t>
            </a:r>
            <a:r>
              <a:rPr lang="vi-VN" sz="2800" dirty="0">
                <a:solidFill>
                  <a:srgbClr val="FF0000"/>
                </a:solidFill>
                <a:latin typeface="Times New Roman" panose="02020603050405020304" pitchFamily="18" charset="0"/>
                <a:cs typeface="Times New Roman" panose="02020603050405020304" pitchFamily="18" charset="0"/>
              </a:rPr>
              <a:t>Thái </a:t>
            </a:r>
            <a:r>
              <a:rPr lang="vi-VN" sz="2800">
                <a:solidFill>
                  <a:srgbClr val="FF0000"/>
                </a:solidFill>
                <a:latin typeface="Times New Roman" panose="02020603050405020304" pitchFamily="18" charset="0"/>
                <a:cs typeface="Times New Roman" panose="02020603050405020304" pitchFamily="18" charset="0"/>
              </a:rPr>
              <a:t>học </a:t>
            </a:r>
            <a:r>
              <a:rPr lang="vi-VN" sz="2800" smtClean="0">
                <a:solidFill>
                  <a:srgbClr val="FF0000"/>
                </a:solidFill>
                <a:latin typeface="Times New Roman" panose="02020603050405020304" pitchFamily="18" charset="0"/>
                <a:cs typeface="Times New Roman" panose="02020603050405020304" pitchFamily="18" charset="0"/>
              </a:rPr>
              <a:t>sinh</a:t>
            </a:r>
            <a:r>
              <a:rPr lang="en-US" sz="2800" smtClean="0">
                <a:solidFill>
                  <a:srgbClr val="FF0000"/>
                </a:solidFill>
                <a:latin typeface="Times New Roman" panose="02020603050405020304" pitchFamily="18" charset="0"/>
                <a:cs typeface="Times New Roman" panose="02020603050405020304" pitchFamily="18" charset="0"/>
              </a:rPr>
              <a:t> và làm quan dưới triều Hồ. Ông học rộng, tài cao, yêu nước, thương dân sâu sắc. Sau khi cuộc kháng chiến chống quân Minh của nhà Hồ thất bại</a:t>
            </a:r>
            <a:r>
              <a:rPr lang="vi-VN" sz="2800" smtClean="0">
                <a:solidFill>
                  <a:srgbClr val="FF0000"/>
                </a:solidFill>
                <a:latin typeface="Times New Roman" panose="02020603050405020304" pitchFamily="18" charset="0"/>
                <a:cs typeface="Times New Roman" panose="02020603050405020304" pitchFamily="18" charset="0"/>
              </a:rPr>
              <a:t>, </a:t>
            </a:r>
            <a:r>
              <a:rPr lang="en-US" sz="2800" smtClean="0">
                <a:solidFill>
                  <a:srgbClr val="FF0000"/>
                </a:solidFill>
                <a:latin typeface="Times New Roman" panose="02020603050405020304" pitchFamily="18" charset="0"/>
                <a:cs typeface="Times New Roman" panose="02020603050405020304" pitchFamily="18" charset="0"/>
              </a:rPr>
              <a:t>ông voà Thanh Hoá tham gia khởi nghĩa Lam Sơn, trơ thành quân sư của Lê Lợi.</a:t>
            </a:r>
            <a:endParaRPr lang="en-VN"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9065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14:bounceEnd="50000">
                                          <p:cBhvr additive="base">
                                            <p:cTn id="7" dur="500" fill="hold"/>
                                            <p:tgtEl>
                                              <p:spTgt spid="102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28"/>
                                            </p:tgtEl>
                                            <p:attrNameLst>
                                              <p:attrName>ppt_y</p:attrName>
                                            </p:attrNameLst>
                                          </p:cBhvr>
                                          <p:tavLst>
                                            <p:tav tm="0">
                                              <p:val>
                                                <p:strVal val="0-#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par>
                                    <p:cTn id="12" presetID="16" presetClass="entr" presetSubtype="37"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out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0-#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par>
                                    <p:cTn id="12" presetID="16" presetClass="entr" presetSubtype="37"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out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alpha val="46000"/>
          </a:schemeClr>
        </a:solidFill>
        <a:effectLst/>
      </p:bgPr>
    </p:bg>
    <p:spTree>
      <p:nvGrpSpPr>
        <p:cNvPr id="1" name="Shape 355"/>
        <p:cNvGrpSpPr/>
        <p:nvPr/>
      </p:nvGrpSpPr>
      <p:grpSpPr>
        <a:xfrm>
          <a:off x="0" y="0"/>
          <a:ext cx="0" cy="0"/>
          <a:chOff x="0" y="0"/>
          <a:chExt cx="0" cy="0"/>
        </a:xfrm>
      </p:grpSpPr>
      <p:sp>
        <p:nvSpPr>
          <p:cNvPr id="21" name="Rectangle 20">
            <a:extLst>
              <a:ext uri="{FF2B5EF4-FFF2-40B4-BE49-F238E27FC236}">
                <a16:creationId xmlns:a16="http://schemas.microsoft.com/office/drawing/2014/main" id="{16E31E29-5BA0-C842-A0A1-32B99A0673C4}"/>
              </a:ext>
            </a:extLst>
          </p:cNvPr>
          <p:cNvSpPr/>
          <p:nvPr/>
        </p:nvSpPr>
        <p:spPr>
          <a:xfrm>
            <a:off x="2861005" y="0"/>
            <a:ext cx="9899234" cy="1200329"/>
          </a:xfrm>
          <a:prstGeom prst="rect">
            <a:avLst/>
          </a:prstGeom>
        </p:spPr>
        <p:txBody>
          <a:bodyPr wrap="square">
            <a:spAutoFit/>
          </a:bodyPr>
          <a:lstStyle/>
          <a:p>
            <a:pPr lvl="0" algn="ctr" eaLnBrk="0" fontAlgn="base" hangingPunct="0">
              <a:spcBef>
                <a:spcPct val="0"/>
              </a:spcBef>
              <a:spcAft>
                <a:spcPct val="0"/>
              </a:spcAft>
              <a:defRPr/>
            </a:pPr>
            <a:r>
              <a:rPr lang="vi-VN" altLang="vi-VN" sz="3600" b="1">
                <a:solidFill>
                  <a:srgbClr val="000000"/>
                </a:solidFill>
                <a:latin typeface="Times New Roman" panose="02020603050405020304" pitchFamily="18" charset="0"/>
                <a:cs typeface="Arial"/>
                <a:sym typeface="Arial"/>
              </a:rPr>
              <a:t>1. </a:t>
            </a:r>
            <a:r>
              <a:rPr lang="en-US" altLang="vi-VN" sz="3600" b="1">
                <a:solidFill>
                  <a:srgbClr val="000000"/>
                </a:solidFill>
                <a:latin typeface="Times New Roman" panose="02020603050405020304" pitchFamily="18" charset="0"/>
                <a:cs typeface="Arial"/>
                <a:sym typeface="Arial"/>
              </a:rPr>
              <a:t>Một số sự kiện tiêu biểu của cuộc khởi nghĩa Lam Sơn </a:t>
            </a:r>
            <a:endParaRPr lang="vi-VN" altLang="vi-VN" sz="3600" b="1" dirty="0">
              <a:solidFill>
                <a:srgbClr val="000000"/>
              </a:solidFill>
              <a:latin typeface="Times New Roman" panose="02020603050405020304" pitchFamily="18" charset="0"/>
              <a:cs typeface="Arial"/>
              <a:sym typeface="Arial"/>
            </a:endParaRPr>
          </a:p>
        </p:txBody>
      </p:sp>
      <p:sp>
        <p:nvSpPr>
          <p:cNvPr id="22" name="Rectangle 21">
            <a:extLst>
              <a:ext uri="{FF2B5EF4-FFF2-40B4-BE49-F238E27FC236}">
                <a16:creationId xmlns:a16="http://schemas.microsoft.com/office/drawing/2014/main" id="{010BF43A-8AFA-E242-8D5A-5BE4B8A4EF84}"/>
              </a:ext>
            </a:extLst>
          </p:cNvPr>
          <p:cNvSpPr/>
          <p:nvPr/>
        </p:nvSpPr>
        <p:spPr>
          <a:xfrm>
            <a:off x="2861005" y="1107996"/>
            <a:ext cx="8829280" cy="769441"/>
          </a:xfrm>
          <a:prstGeom prst="rect">
            <a:avLst/>
          </a:prstGeom>
        </p:spPr>
        <p:txBody>
          <a:bodyPr wrap="square">
            <a:spAutoFit/>
          </a:bodyPr>
          <a:lstStyle/>
          <a:p>
            <a:pPr algn="ctr" eaLnBrk="0" fontAlgn="base" hangingPunct="0">
              <a:spcBef>
                <a:spcPct val="0"/>
              </a:spcBef>
              <a:spcAft>
                <a:spcPct val="0"/>
              </a:spcAft>
              <a:defRPr/>
            </a:pPr>
            <a:r>
              <a:rPr lang="en-US" altLang="vi-VN" sz="4400" b="1" dirty="0">
                <a:latin typeface="Times New Roman" panose="02020603050405020304" pitchFamily="18" charset="0"/>
                <a:cs typeface="Arial"/>
                <a:sym typeface="Arial"/>
              </a:rPr>
              <a:t>a</a:t>
            </a:r>
            <a:r>
              <a:rPr lang="vi-VN" altLang="vi-VN" sz="4400" b="1">
                <a:latin typeface="Times New Roman" panose="02020603050405020304" pitchFamily="18" charset="0"/>
                <a:cs typeface="Arial"/>
                <a:sym typeface="Arial"/>
              </a:rPr>
              <a:t>. </a:t>
            </a:r>
            <a:r>
              <a:rPr lang="vi-VN" altLang="vi-VN" sz="4400" b="1" dirty="0">
                <a:latin typeface="Times New Roman" panose="02020603050405020304" pitchFamily="18" charset="0"/>
                <a:cs typeface="Arial"/>
                <a:sym typeface="Arial"/>
              </a:rPr>
              <a:t>Lê Lợi dựng cờ khởi nghĩa. </a:t>
            </a:r>
          </a:p>
        </p:txBody>
      </p:sp>
      <p:pic>
        <p:nvPicPr>
          <p:cNvPr id="9" name="Picture 8">
            <a:extLst>
              <a:ext uri="{FF2B5EF4-FFF2-40B4-BE49-F238E27FC236}">
                <a16:creationId xmlns:a16="http://schemas.microsoft.com/office/drawing/2014/main" id="{49886A53-91E8-AC41-BB63-587193351400}"/>
              </a:ext>
            </a:extLst>
          </p:cNvPr>
          <p:cNvPicPr>
            <a:picLocks noChangeAspect="1"/>
          </p:cNvPicPr>
          <p:nvPr/>
        </p:nvPicPr>
        <p:blipFill>
          <a:blip r:embed="rId3"/>
          <a:stretch>
            <a:fillRect/>
          </a:stretch>
        </p:blipFill>
        <p:spPr>
          <a:xfrm>
            <a:off x="-275587" y="-233916"/>
            <a:ext cx="5080000" cy="7091916"/>
          </a:xfrm>
          <a:prstGeom prst="rect">
            <a:avLst/>
          </a:prstGeom>
        </p:spPr>
      </p:pic>
      <p:grpSp>
        <p:nvGrpSpPr>
          <p:cNvPr id="13" name="Group 12">
            <a:extLst>
              <a:ext uri="{FF2B5EF4-FFF2-40B4-BE49-F238E27FC236}">
                <a16:creationId xmlns:a16="http://schemas.microsoft.com/office/drawing/2014/main" id="{C10A97BA-D3D5-8549-8C90-CE1CB2702335}"/>
              </a:ext>
            </a:extLst>
          </p:cNvPr>
          <p:cNvGrpSpPr/>
          <p:nvPr/>
        </p:nvGrpSpPr>
        <p:grpSpPr>
          <a:xfrm>
            <a:off x="4000501" y="2785730"/>
            <a:ext cx="7759108" cy="2679405"/>
            <a:chOff x="4000501" y="2785730"/>
            <a:chExt cx="7759108" cy="2679405"/>
          </a:xfrm>
        </p:grpSpPr>
        <p:sp>
          <p:nvSpPr>
            <p:cNvPr id="10" name="Terminator 9">
              <a:extLst>
                <a:ext uri="{FF2B5EF4-FFF2-40B4-BE49-F238E27FC236}">
                  <a16:creationId xmlns:a16="http://schemas.microsoft.com/office/drawing/2014/main" id="{974EE7C2-8818-6C4C-9AA8-E4D2B37A3975}"/>
                </a:ext>
              </a:extLst>
            </p:cNvPr>
            <p:cNvSpPr/>
            <p:nvPr/>
          </p:nvSpPr>
          <p:spPr>
            <a:xfrm>
              <a:off x="4000501" y="2785730"/>
              <a:ext cx="7759108" cy="2679405"/>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12" name="Rectangle 11">
              <a:extLst>
                <a:ext uri="{FF2B5EF4-FFF2-40B4-BE49-F238E27FC236}">
                  <a16:creationId xmlns:a16="http://schemas.microsoft.com/office/drawing/2014/main" id="{F2871023-3BAF-324A-B1B9-D9354450D908}"/>
                </a:ext>
              </a:extLst>
            </p:cNvPr>
            <p:cNvSpPr/>
            <p:nvPr/>
          </p:nvSpPr>
          <p:spPr>
            <a:xfrm>
              <a:off x="4198531" y="3155936"/>
              <a:ext cx="7363047" cy="1938992"/>
            </a:xfrm>
            <a:prstGeom prst="rect">
              <a:avLst/>
            </a:prstGeom>
          </p:spPr>
          <p:txBody>
            <a:bodyPr wrap="square">
              <a:spAutoFit/>
            </a:bodyPr>
            <a:lstStyle/>
            <a:p>
              <a:pPr algn="ctr"/>
              <a:r>
                <a:rPr lang="en-US" sz="4000" dirty="0" err="1">
                  <a:solidFill>
                    <a:srgbClr val="000000"/>
                  </a:solidFill>
                  <a:latin typeface="Times New Roman" panose="02020603050405020304" pitchFamily="18" charset="0"/>
                  <a:cs typeface="Times New Roman" panose="02020603050405020304" pitchFamily="18" charset="0"/>
                </a:rPr>
                <a:t>Để</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thể</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hiện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ý</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chí</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quyết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tâm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đánh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đuổi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giặc</a:t>
              </a:r>
              <a:r>
                <a:rPr lang="en-US" sz="4000" dirty="0">
                  <a:solidFill>
                    <a:srgbClr val="000000"/>
                  </a:solidFill>
                  <a:latin typeface="Times New Roman" panose="02020603050405020304" pitchFamily="18" charset="0"/>
                  <a:cs typeface="Times New Roman" panose="02020603050405020304" pitchFamily="18" charset="0"/>
                </a:rPr>
                <a:t> Minh, </a:t>
              </a:r>
              <a:r>
                <a:rPr lang="en-US" sz="4000" dirty="0" err="1">
                  <a:solidFill>
                    <a:srgbClr val="000000"/>
                  </a:solidFill>
                  <a:latin typeface="Times New Roman" panose="02020603050405020304" pitchFamily="18" charset="0"/>
                  <a:cs typeface="Times New Roman" panose="02020603050405020304" pitchFamily="18" charset="0"/>
                </a:rPr>
                <a:t>nghĩa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quân</a:t>
              </a:r>
              <a:r>
                <a:rPr lang="en-US" sz="4000" dirty="0">
                  <a:solidFill>
                    <a:srgbClr val="000000"/>
                  </a:solidFill>
                  <a:latin typeface="Times New Roman" panose="02020603050405020304" pitchFamily="18" charset="0"/>
                  <a:cs typeface="Times New Roman" panose="02020603050405020304" pitchFamily="18" charset="0"/>
                </a:rPr>
                <a:t> Lam </a:t>
              </a:r>
              <a:r>
                <a:rPr lang="en-US" sz="4000" dirty="0" err="1">
                  <a:solidFill>
                    <a:srgbClr val="000000"/>
                  </a:solidFill>
                  <a:latin typeface="Times New Roman" panose="02020603050405020304" pitchFamily="18" charset="0"/>
                  <a:cs typeface="Times New Roman" panose="02020603050405020304" pitchFamily="18" charset="0"/>
                </a:rPr>
                <a:t>Sơn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làm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gì</a:t>
              </a:r>
              <a:r>
                <a:rPr lang="en-US" sz="4000" dirty="0">
                  <a:solidFill>
                    <a:srgbClr val="000000"/>
                  </a:solidFill>
                  <a:latin typeface="Times New Roman" panose="02020603050405020304" pitchFamily="18" charset="0"/>
                  <a:cs typeface="Times New Roman" panose="02020603050405020304" pitchFamily="18" charset="0"/>
                </a:rPr>
                <a:t>?</a:t>
              </a:r>
              <a:endParaRPr lang="en-VN" sz="40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568405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2" presetClass="entr" presetSubtype="1" fill="hold" nodeType="withEffect" p14:presetBounceEnd="50000">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14:bounceEnd="50000">
                                          <p:cBhvr additive="base">
                                            <p:cTn id="10"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11" dur="500" fill="hold"/>
                                            <p:tgtEl>
                                              <p:spTgt spid="9"/>
                                            </p:tgtEl>
                                            <p:attrNameLst>
                                              <p:attrName>ppt_y</p:attrName>
                                            </p:attrNameLst>
                                          </p:cBhvr>
                                          <p:tavLst>
                                            <p:tav tm="0">
                                              <p:val>
                                                <p:strVal val="0-#ppt_h/2"/>
                                              </p:val>
                                            </p:tav>
                                            <p:tav tm="100000">
                                              <p:val>
                                                <p:strVal val="#ppt_y"/>
                                              </p:val>
                                            </p:tav>
                                          </p:tavLst>
                                        </p:anim>
                                      </p:childTnLst>
                                    </p:cTn>
                                  </p:par>
                                  <p:par>
                                    <p:cTn id="12" presetID="2" presetClass="entr" presetSubtype="2" accel="50000" fill="hold" grpId="0" nodeType="withEffect" p14:presetBounceEnd="50000">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14:bounceEnd="50000">
                                          <p:cBhvr additive="base">
                                            <p:cTn id="14" dur="350" fill="hold"/>
                                            <p:tgtEl>
                                              <p:spTgt spid="22"/>
                                            </p:tgtEl>
                                            <p:attrNameLst>
                                              <p:attrName>ppt_x</p:attrName>
                                            </p:attrNameLst>
                                          </p:cBhvr>
                                          <p:tavLst>
                                            <p:tav tm="0">
                                              <p:val>
                                                <p:strVal val="1+#ppt_w/2"/>
                                              </p:val>
                                            </p:tav>
                                            <p:tav tm="100000">
                                              <p:val>
                                                <p:strVal val="#ppt_x"/>
                                              </p:val>
                                            </p:tav>
                                          </p:tavLst>
                                        </p:anim>
                                        <p:anim calcmode="lin" valueType="num" p14:bounceEnd="50000">
                                          <p:cBhvr additive="base">
                                            <p:cTn id="15" dur="35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out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2"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ppt_x"/>
                                              </p:val>
                                            </p:tav>
                                            <p:tav tm="100000">
                                              <p:val>
                                                <p:strVal val="#ppt_x"/>
                                              </p:val>
                                            </p:tav>
                                          </p:tavLst>
                                        </p:anim>
                                        <p:anim calcmode="lin" valueType="num">
                                          <p:cBhvr additive="base">
                                            <p:cTn id="11" dur="500" fill="hold"/>
                                            <p:tgtEl>
                                              <p:spTgt spid="9"/>
                                            </p:tgtEl>
                                            <p:attrNameLst>
                                              <p:attrName>ppt_y</p:attrName>
                                            </p:attrNameLst>
                                          </p:cBhvr>
                                          <p:tavLst>
                                            <p:tav tm="0">
                                              <p:val>
                                                <p:strVal val="0-#ppt_h/2"/>
                                              </p:val>
                                            </p:tav>
                                            <p:tav tm="100000">
                                              <p:val>
                                                <p:strVal val="#ppt_y"/>
                                              </p:val>
                                            </p:tav>
                                          </p:tavLst>
                                        </p:anim>
                                      </p:childTnLst>
                                    </p:cTn>
                                  </p:par>
                                  <p:par>
                                    <p:cTn id="12" presetID="2" presetClass="entr" presetSubtype="2" accel="50000"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350" fill="hold"/>
                                            <p:tgtEl>
                                              <p:spTgt spid="22"/>
                                            </p:tgtEl>
                                            <p:attrNameLst>
                                              <p:attrName>ppt_x</p:attrName>
                                            </p:attrNameLst>
                                          </p:cBhvr>
                                          <p:tavLst>
                                            <p:tav tm="0">
                                              <p:val>
                                                <p:strVal val="1+#ppt_w/2"/>
                                              </p:val>
                                            </p:tav>
                                            <p:tav tm="100000">
                                              <p:val>
                                                <p:strVal val="#ppt_x"/>
                                              </p:val>
                                            </p:tav>
                                          </p:tavLst>
                                        </p:anim>
                                        <p:anim calcmode="lin" valueType="num">
                                          <p:cBhvr additive="base">
                                            <p:cTn id="15" dur="35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out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40" name="Rectangle 39">
            <a:extLst>
              <a:ext uri="{FF2B5EF4-FFF2-40B4-BE49-F238E27FC236}">
                <a16:creationId xmlns:a16="http://schemas.microsoft.com/office/drawing/2014/main" id="{9E309DCF-2878-AD46-8C79-89BAA78EBE27}"/>
              </a:ext>
            </a:extLst>
          </p:cNvPr>
          <p:cNvSpPr/>
          <p:nvPr/>
        </p:nvSpPr>
        <p:spPr>
          <a:xfrm>
            <a:off x="-343496" y="1123996"/>
            <a:ext cx="8829280" cy="769441"/>
          </a:xfrm>
          <a:prstGeom prst="rect">
            <a:avLst/>
          </a:prstGeom>
        </p:spPr>
        <p:txBody>
          <a:bodyPr wrap="square">
            <a:spAutoFit/>
          </a:bodyPr>
          <a:lstStyle/>
          <a:p>
            <a:pPr algn="ctr" eaLnBrk="0" fontAlgn="base" hangingPunct="0">
              <a:spcBef>
                <a:spcPct val="0"/>
              </a:spcBef>
              <a:spcAft>
                <a:spcPct val="0"/>
              </a:spcAft>
              <a:defRPr/>
            </a:pPr>
            <a:r>
              <a:rPr lang="en-US" altLang="vi-VN" sz="4400" b="1" dirty="0">
                <a:latin typeface="Times New Roman" panose="02020603050405020304" pitchFamily="18" charset="0"/>
                <a:cs typeface="Arial"/>
                <a:sym typeface="Arial"/>
              </a:rPr>
              <a:t>a</a:t>
            </a:r>
            <a:r>
              <a:rPr lang="vi-VN" altLang="vi-VN" sz="4400" b="1">
                <a:latin typeface="Times New Roman" panose="02020603050405020304" pitchFamily="18" charset="0"/>
                <a:cs typeface="Arial"/>
                <a:sym typeface="Arial"/>
              </a:rPr>
              <a:t>. </a:t>
            </a:r>
            <a:r>
              <a:rPr lang="vi-VN" altLang="vi-VN" sz="4400" b="1" dirty="0">
                <a:latin typeface="Times New Roman" panose="02020603050405020304" pitchFamily="18" charset="0"/>
                <a:cs typeface="Arial"/>
                <a:sym typeface="Arial"/>
              </a:rPr>
              <a:t>Lê Lợi dựng cờ khởi nghĩa. </a:t>
            </a:r>
          </a:p>
        </p:txBody>
      </p:sp>
      <p:sp>
        <p:nvSpPr>
          <p:cNvPr id="41" name="Rectangle 40">
            <a:extLst>
              <a:ext uri="{FF2B5EF4-FFF2-40B4-BE49-F238E27FC236}">
                <a16:creationId xmlns:a16="http://schemas.microsoft.com/office/drawing/2014/main" id="{0172E76C-DB2E-8545-8520-3D76C9EFB0E3}"/>
              </a:ext>
            </a:extLst>
          </p:cNvPr>
          <p:cNvSpPr/>
          <p:nvPr/>
        </p:nvSpPr>
        <p:spPr>
          <a:xfrm>
            <a:off x="-343496" y="-8284"/>
            <a:ext cx="9899234" cy="1200329"/>
          </a:xfrm>
          <a:prstGeom prst="rect">
            <a:avLst/>
          </a:prstGeom>
        </p:spPr>
        <p:txBody>
          <a:bodyPr wrap="square">
            <a:spAutoFit/>
          </a:bodyPr>
          <a:lstStyle/>
          <a:p>
            <a:pPr lvl="0" algn="ctr" eaLnBrk="0" fontAlgn="base" hangingPunct="0">
              <a:spcBef>
                <a:spcPct val="0"/>
              </a:spcBef>
              <a:spcAft>
                <a:spcPct val="0"/>
              </a:spcAft>
              <a:defRPr/>
            </a:pPr>
            <a:r>
              <a:rPr lang="vi-VN" altLang="vi-VN" sz="3600" b="1">
                <a:solidFill>
                  <a:srgbClr val="000000"/>
                </a:solidFill>
                <a:latin typeface="Times New Roman" panose="02020603050405020304" pitchFamily="18" charset="0"/>
                <a:cs typeface="Arial"/>
                <a:sym typeface="Arial"/>
              </a:rPr>
              <a:t>1. </a:t>
            </a:r>
            <a:r>
              <a:rPr lang="en-US" altLang="vi-VN" sz="3600" b="1">
                <a:solidFill>
                  <a:srgbClr val="000000"/>
                </a:solidFill>
                <a:latin typeface="Times New Roman" panose="02020603050405020304" pitchFamily="18" charset="0"/>
                <a:cs typeface="Arial"/>
                <a:sym typeface="Arial"/>
              </a:rPr>
              <a:t>Một số sự kiện tiêu biểu của cuộc khởi nghĩa Lam Sơn </a:t>
            </a:r>
            <a:endParaRPr lang="vi-VN" altLang="vi-VN" sz="3600" b="1" dirty="0">
              <a:solidFill>
                <a:srgbClr val="000000"/>
              </a:solidFill>
              <a:latin typeface="Times New Roman" panose="02020603050405020304" pitchFamily="18" charset="0"/>
              <a:cs typeface="Arial"/>
              <a:sym typeface="Arial"/>
            </a:endParaRPr>
          </a:p>
        </p:txBody>
      </p:sp>
      <p:sp>
        <p:nvSpPr>
          <p:cNvPr id="2" name="Rectangle 1">
            <a:extLst>
              <a:ext uri="{FF2B5EF4-FFF2-40B4-BE49-F238E27FC236}">
                <a16:creationId xmlns:a16="http://schemas.microsoft.com/office/drawing/2014/main" id="{8DDA263E-88FE-754A-81B1-62007D257301}"/>
              </a:ext>
            </a:extLst>
          </p:cNvPr>
          <p:cNvSpPr/>
          <p:nvPr/>
        </p:nvSpPr>
        <p:spPr>
          <a:xfrm>
            <a:off x="72951" y="5242934"/>
            <a:ext cx="6694668" cy="1384995"/>
          </a:xfrm>
          <a:prstGeom prst="rect">
            <a:avLst/>
          </a:prstGeom>
        </p:spPr>
        <p:txBody>
          <a:bodyPr wrap="square">
            <a:spAutoFit/>
          </a:bodyPr>
          <a:lstStyle/>
          <a:p>
            <a:pPr algn="just"/>
            <a:r>
              <a:rPr lang="vi-VN" sz="2800" b="1" dirty="0">
                <a:solidFill>
                  <a:srgbClr val="002060"/>
                </a:solidFill>
                <a:latin typeface="Times New Roman" panose="02020603050405020304" pitchFamily="18" charset="0"/>
                <a:cs typeface="Times New Roman" panose="02020603050405020304" pitchFamily="18" charset="0"/>
              </a:rPr>
              <a:t>- Năm 1418, Lê Lợi dựng cờ khởi nghĩa ở Lam Sơn- Lê Lợi tự xưng là Bình Định Vương.</a:t>
            </a:r>
          </a:p>
        </p:txBody>
      </p:sp>
      <p:sp>
        <p:nvSpPr>
          <p:cNvPr id="3" name="Rectangle 2">
            <a:extLst>
              <a:ext uri="{FF2B5EF4-FFF2-40B4-BE49-F238E27FC236}">
                <a16:creationId xmlns:a16="http://schemas.microsoft.com/office/drawing/2014/main" id="{6B797B0D-89BC-7D47-940B-8F148FAD4475}"/>
              </a:ext>
            </a:extLst>
          </p:cNvPr>
          <p:cNvSpPr/>
          <p:nvPr/>
        </p:nvSpPr>
        <p:spPr>
          <a:xfrm>
            <a:off x="54250" y="3792600"/>
            <a:ext cx="6621313" cy="954107"/>
          </a:xfrm>
          <a:prstGeom prst="rect">
            <a:avLst/>
          </a:prstGeom>
        </p:spPr>
        <p:txBody>
          <a:bodyPr wrap="square">
            <a:spAutoFit/>
          </a:bodyPr>
          <a:lstStyle/>
          <a:p>
            <a:pPr algn="just"/>
            <a:r>
              <a:rPr lang="vi-VN" sz="2800" b="1" dirty="0">
                <a:solidFill>
                  <a:srgbClr val="002060"/>
                </a:solidFill>
                <a:latin typeface="Times New Roman" panose="02020603050405020304" pitchFamily="18" charset="0"/>
                <a:cs typeface="Times New Roman" panose="02020603050405020304" pitchFamily="18" charset="0"/>
              </a:rPr>
              <a:t>- Năm 1416, Lê Lợi cùng bộ chỉ huy tổ chức hội thề Lũng Nhai.</a:t>
            </a:r>
          </a:p>
        </p:txBody>
      </p:sp>
      <p:sp>
        <p:nvSpPr>
          <p:cNvPr id="4" name="TextBox 3">
            <a:extLst>
              <a:ext uri="{FF2B5EF4-FFF2-40B4-BE49-F238E27FC236}">
                <a16:creationId xmlns:a16="http://schemas.microsoft.com/office/drawing/2014/main" id="{80C511C5-E7A9-EC47-AD7E-6C9BD5CED6CB}"/>
              </a:ext>
            </a:extLst>
          </p:cNvPr>
          <p:cNvSpPr txBox="1"/>
          <p:nvPr/>
        </p:nvSpPr>
        <p:spPr>
          <a:xfrm>
            <a:off x="0" y="1958161"/>
            <a:ext cx="7278624" cy="1384995"/>
          </a:xfrm>
          <a:prstGeom prst="rect">
            <a:avLst/>
          </a:prstGeom>
          <a:noFill/>
        </p:spPr>
        <p:txBody>
          <a:bodyPr wrap="square" rtlCol="0">
            <a:spAutoFit/>
          </a:bodyPr>
          <a:lstStyle/>
          <a:p>
            <a:pPr algn="just"/>
            <a:r>
              <a:rPr lang="en-VN" sz="2800" b="1" dirty="0">
                <a:solidFill>
                  <a:srgbClr val="002060"/>
                </a:solidFill>
                <a:latin typeface="Times New Roman" panose="02020603050405020304" pitchFamily="18" charset="0"/>
                <a:cs typeface="Times New Roman" panose="02020603050405020304" pitchFamily="18" charset="0"/>
              </a:rPr>
              <a:t>- Trước sự bóc lột, vơ vét  tàn bạo của nhà Minh. Lê Lợi đã tích cực chuẩn bị cho cuộc khởi nghĩa ở vùng núi Lam Sơn.</a:t>
            </a:r>
          </a:p>
        </p:txBody>
      </p:sp>
      <p:pic>
        <p:nvPicPr>
          <p:cNvPr id="5" name="Picture 4">
            <a:extLst>
              <a:ext uri="{FF2B5EF4-FFF2-40B4-BE49-F238E27FC236}">
                <a16:creationId xmlns:a16="http://schemas.microsoft.com/office/drawing/2014/main" id="{E0AABAA3-9560-7149-8D02-44FE886D13B6}"/>
              </a:ext>
            </a:extLst>
          </p:cNvPr>
          <p:cNvPicPr>
            <a:picLocks noChangeAspect="1"/>
          </p:cNvPicPr>
          <p:nvPr/>
        </p:nvPicPr>
        <p:blipFill rotWithShape="1">
          <a:blip r:embed="rId3"/>
          <a:srcRect l="25544" t="4977" r="4279" b="6103"/>
          <a:stretch/>
        </p:blipFill>
        <p:spPr>
          <a:xfrm>
            <a:off x="7179142" y="1"/>
            <a:ext cx="5012858" cy="6858000"/>
          </a:xfrm>
          <a:prstGeom prst="rect">
            <a:avLst/>
          </a:prstGeom>
        </p:spPr>
      </p:pic>
    </p:spTree>
    <p:extLst>
      <p:ext uri="{BB962C8B-B14F-4D97-AF65-F5344CB8AC3E}">
        <p14:creationId xmlns:p14="http://schemas.microsoft.com/office/powerpoint/2010/main" val="3065317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fill="hold" grpId="0" nodeType="withEffect" p14:presetBounceEnd="50000">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14:bounceEnd="50000">
                                          <p:cBhvr additive="base">
                                            <p:cTn id="7" dur="350" fill="hold"/>
                                            <p:tgtEl>
                                              <p:spTgt spid="40"/>
                                            </p:tgtEl>
                                            <p:attrNameLst>
                                              <p:attrName>ppt_x</p:attrName>
                                            </p:attrNameLst>
                                          </p:cBhvr>
                                          <p:tavLst>
                                            <p:tav tm="0">
                                              <p:val>
                                                <p:strVal val="1+#ppt_w/2"/>
                                              </p:val>
                                            </p:tav>
                                            <p:tav tm="100000">
                                              <p:val>
                                                <p:strVal val="#ppt_x"/>
                                              </p:val>
                                            </p:tav>
                                          </p:tavLst>
                                        </p:anim>
                                        <p:anim calcmode="lin" valueType="num" p14:bounceEnd="50000">
                                          <p:cBhvr additive="base">
                                            <p:cTn id="8" dur="350" fill="hold"/>
                                            <p:tgtEl>
                                              <p:spTgt spid="40"/>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14:presetBounceEnd="50000">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barn(inVertical)">
                                          <p:cBhvr>
                                            <p:cTn id="11" dur="500"/>
                                            <p:tgtEl>
                                              <p:spTgt spid="4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grpId="0" nodeType="clickEffect" p14:presetBounceEnd="50000">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14:bounceEnd="50000">
                                          <p:cBhvr additive="base">
                                            <p:cTn id="16" dur="50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14:presetBounceEnd="50000">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14:bounceEnd="50000">
                                          <p:cBhvr additive="base">
                                            <p:cTn id="22" dur="500" fill="hold"/>
                                            <p:tgtEl>
                                              <p:spTgt spid="3"/>
                                            </p:tgtEl>
                                            <p:attrNameLst>
                                              <p:attrName>ppt_x</p:attrName>
                                            </p:attrNameLst>
                                          </p:cBhvr>
                                          <p:tavLst>
                                            <p:tav tm="0">
                                              <p:val>
                                                <p:strVal val="1+#ppt_w/2"/>
                                              </p:val>
                                            </p:tav>
                                            <p:tav tm="100000">
                                              <p:val>
                                                <p:strVal val="#ppt_x"/>
                                              </p:val>
                                            </p:tav>
                                          </p:tavLst>
                                        </p:anim>
                                        <p:anim calcmode="lin" valueType="num" p14:bounceEnd="50000">
                                          <p:cBhvr additive="base">
                                            <p:cTn id="2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14:presetBounceEnd="50000">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14:bounceEnd="50000">
                                          <p:cBhvr additive="base">
                                            <p:cTn id="28"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29"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2" grpId="0"/>
          <p:bldP spid="3"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350" fill="hold"/>
                                            <p:tgtEl>
                                              <p:spTgt spid="40"/>
                                            </p:tgtEl>
                                            <p:attrNameLst>
                                              <p:attrName>ppt_x</p:attrName>
                                            </p:attrNameLst>
                                          </p:cBhvr>
                                          <p:tavLst>
                                            <p:tav tm="0">
                                              <p:val>
                                                <p:strVal val="1+#ppt_w/2"/>
                                              </p:val>
                                            </p:tav>
                                            <p:tav tm="100000">
                                              <p:val>
                                                <p:strVal val="#ppt_x"/>
                                              </p:val>
                                            </p:tav>
                                          </p:tavLst>
                                        </p:anim>
                                        <p:anim calcmode="lin" valueType="num">
                                          <p:cBhvr additive="base">
                                            <p:cTn id="8" dur="350" fill="hold"/>
                                            <p:tgtEl>
                                              <p:spTgt spid="40"/>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barn(inVertical)">
                                          <p:cBhvr>
                                            <p:cTn id="11" dur="500"/>
                                            <p:tgtEl>
                                              <p:spTgt spid="4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1+#ppt_w/2"/>
                                              </p:val>
                                            </p:tav>
                                            <p:tav tm="100000">
                                              <p:val>
                                                <p:strVal val="#ppt_x"/>
                                              </p:val>
                                            </p:tav>
                                          </p:tavLst>
                                        </p:anim>
                                        <p:anim calcmode="lin" valueType="num">
                                          <p:cBhvr additive="base">
                                            <p:cTn id="2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1+#ppt_w/2"/>
                                              </p:val>
                                            </p:tav>
                                            <p:tav tm="100000">
                                              <p:val>
                                                <p:strVal val="#ppt_x"/>
                                              </p:val>
                                            </p:tav>
                                          </p:tavLst>
                                        </p:anim>
                                        <p:anim calcmode="lin" valueType="num">
                                          <p:cBhvr additive="base">
                                            <p:cTn id="29"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2" grpId="0"/>
          <p:bldP spid="3" grpId="0"/>
          <p:bldP spid="4"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97A0480-C027-F374-422F-4AAF0C4E39BA}"/>
              </a:ext>
            </a:extLst>
          </p:cNvPr>
          <p:cNvSpPr txBox="1"/>
          <p:nvPr/>
        </p:nvSpPr>
        <p:spPr>
          <a:xfrm>
            <a:off x="274320" y="911263"/>
            <a:ext cx="7863840" cy="3170099"/>
          </a:xfrm>
          <a:prstGeom prst="rect">
            <a:avLst/>
          </a:prstGeom>
          <a:noFill/>
        </p:spPr>
        <p:txBody>
          <a:bodyPr wrap="square" rtlCol="0">
            <a:spAutoFit/>
          </a:bodyPr>
          <a:lstStyle/>
          <a:p>
            <a:r>
              <a:rPr lang="en-US" sz="4000">
                <a:latin typeface="Times New Roman" panose="02020603050405020304" pitchFamily="18" charset="0"/>
                <a:cs typeface="Times New Roman" panose="02020603050405020304" pitchFamily="18" charset="0"/>
              </a:rPr>
              <a:t>Ta đây:</a:t>
            </a:r>
          </a:p>
          <a:p>
            <a:r>
              <a:rPr lang="en-US" sz="4000">
                <a:latin typeface="Times New Roman" panose="02020603050405020304" pitchFamily="18" charset="0"/>
                <a:cs typeface="Times New Roman" panose="02020603050405020304" pitchFamily="18" charset="0"/>
              </a:rPr>
              <a:t>Núi Lam Sơn dấy nghĩa</a:t>
            </a:r>
          </a:p>
          <a:p>
            <a:r>
              <a:rPr lang="en-US" sz="4000">
                <a:latin typeface="Times New Roman" panose="02020603050405020304" pitchFamily="18" charset="0"/>
                <a:cs typeface="Times New Roman" panose="02020603050405020304" pitchFamily="18" charset="0"/>
              </a:rPr>
              <a:t>Chốn hoang dã nương mình</a:t>
            </a:r>
          </a:p>
          <a:p>
            <a:r>
              <a:rPr lang="en-US" sz="4000">
                <a:latin typeface="Times New Roman" panose="02020603050405020304" pitchFamily="18" charset="0"/>
                <a:cs typeface="Times New Roman" panose="02020603050405020304" pitchFamily="18" charset="0"/>
              </a:rPr>
              <a:t>Ngẫm thù lớn há đội trời chung</a:t>
            </a:r>
          </a:p>
          <a:p>
            <a:r>
              <a:rPr lang="en-US" sz="4000">
                <a:latin typeface="Times New Roman" panose="02020603050405020304" pitchFamily="18" charset="0"/>
                <a:cs typeface="Times New Roman" panose="02020603050405020304" pitchFamily="18" charset="0"/>
              </a:rPr>
              <a:t>Căm giặc nước thề không cùng sống</a:t>
            </a:r>
          </a:p>
        </p:txBody>
      </p:sp>
      <p:pic>
        <p:nvPicPr>
          <p:cNvPr id="17" name="Picture 16">
            <a:extLst>
              <a:ext uri="{FF2B5EF4-FFF2-40B4-BE49-F238E27FC236}">
                <a16:creationId xmlns:a16="http://schemas.microsoft.com/office/drawing/2014/main" id="{8E376A18-6FB5-4E99-76F8-438C0A04BC96}"/>
              </a:ext>
            </a:extLst>
          </p:cNvPr>
          <p:cNvPicPr>
            <a:picLocks noChangeAspect="1"/>
          </p:cNvPicPr>
          <p:nvPr/>
        </p:nvPicPr>
        <p:blipFill>
          <a:blip r:embed="rId2"/>
          <a:stretch>
            <a:fillRect/>
          </a:stretch>
        </p:blipFill>
        <p:spPr>
          <a:xfrm>
            <a:off x="8430768" y="0"/>
            <a:ext cx="4210812" cy="6858000"/>
          </a:xfrm>
          <a:prstGeom prst="rect">
            <a:avLst/>
          </a:prstGeom>
        </p:spPr>
      </p:pic>
      <p:sp>
        <p:nvSpPr>
          <p:cNvPr id="16" name="Rectangle: Rounded Corners 15">
            <a:extLst>
              <a:ext uri="{FF2B5EF4-FFF2-40B4-BE49-F238E27FC236}">
                <a16:creationId xmlns:a16="http://schemas.microsoft.com/office/drawing/2014/main" id="{E731DB6E-8E86-C94F-738A-3C80241B407B}"/>
              </a:ext>
            </a:extLst>
          </p:cNvPr>
          <p:cNvSpPr/>
          <p:nvPr/>
        </p:nvSpPr>
        <p:spPr>
          <a:xfrm>
            <a:off x="-36576" y="5065776"/>
            <a:ext cx="8467344" cy="179222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Những câu </a:t>
            </a:r>
            <a:r>
              <a:rPr lang="en-US" sz="3200" dirty="0" err="1">
                <a:latin typeface="Times New Roman" panose="02020603050405020304" pitchFamily="18" charset="0"/>
                <a:cs typeface="Times New Roman" panose="02020603050405020304" pitchFamily="18" charset="0"/>
              </a:rPr>
              <a:t>thơ</a:t>
            </a:r>
            <a:r>
              <a:rPr lang="en-US" sz="3200" dirty="0">
                <a:latin typeface="Times New Roman" panose="02020603050405020304" pitchFamily="18" charset="0"/>
                <a:cs typeface="Times New Roman" panose="02020603050405020304" pitchFamily="18" charset="0"/>
              </a:rPr>
              <a:t> trong  tác phẩm  “</a:t>
            </a:r>
            <a:r>
              <a:rPr lang="en-US" sz="3200" dirty="0" err="1">
                <a:latin typeface="Times New Roman" panose="02020603050405020304" pitchFamily="18" charset="0"/>
                <a:cs typeface="Times New Roman" panose="02020603050405020304" pitchFamily="18" charset="0"/>
              </a:rPr>
              <a:t>Bình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đại</a:t>
            </a:r>
            <a:r>
              <a:rPr lang="en-US" sz="3200" dirty="0">
                <a:latin typeface="Times New Roman" panose="02020603050405020304" pitchFamily="18" charset="0"/>
                <a:cs typeface="Times New Roman" panose="02020603050405020304" pitchFamily="18" charset="0"/>
              </a:rPr>
              <a:t> cáo” của </a:t>
            </a:r>
            <a:r>
              <a:rPr lang="en-US" sz="3200" dirty="0" smtClean="0">
                <a:latin typeface="Times New Roman" panose="02020603050405020304" pitchFamily="18" charset="0"/>
                <a:cs typeface="Times New Roman" panose="02020603050405020304" pitchFamily="18" charset="0"/>
              </a:rPr>
              <a:t>Nguyễn </a:t>
            </a:r>
            <a:r>
              <a:rPr lang="en-US" sz="3200" dirty="0" err="1">
                <a:latin typeface="Times New Roman" panose="02020603050405020304" pitchFamily="18" charset="0"/>
                <a:cs typeface="Times New Roman" panose="02020603050405020304" pitchFamily="18" charset="0"/>
              </a:rPr>
              <a:t>Trãi</a:t>
            </a:r>
            <a:r>
              <a:rPr lang="en-US" sz="3200" dirty="0">
                <a:latin typeface="Times New Roman" panose="02020603050405020304" pitchFamily="18" charset="0"/>
                <a:cs typeface="Times New Roman" panose="02020603050405020304" pitchFamily="18" charset="0"/>
              </a:rPr>
              <a:t> và bức hình bên </a:t>
            </a:r>
            <a:r>
              <a:rPr lang="en-US" sz="3200" dirty="0" err="1">
                <a:latin typeface="Times New Roman" panose="02020603050405020304" pitchFamily="18" charset="0"/>
                <a:cs typeface="Times New Roman" panose="02020603050405020304" pitchFamily="18" charset="0"/>
              </a:rPr>
              <a:t>giúp</a:t>
            </a:r>
            <a:r>
              <a:rPr lang="en-US" sz="3200" dirty="0">
                <a:latin typeface="Times New Roman" panose="02020603050405020304" pitchFamily="18" charset="0"/>
                <a:cs typeface="Times New Roman" panose="02020603050405020304" pitchFamily="18" charset="0"/>
              </a:rPr>
              <a:t> em liên hệ đến nhân vật lịch sử nào?</a:t>
            </a:r>
          </a:p>
        </p:txBody>
      </p:sp>
    </p:spTree>
    <p:extLst>
      <p:ext uri="{BB962C8B-B14F-4D97-AF65-F5344CB8AC3E}">
        <p14:creationId xmlns:p14="http://schemas.microsoft.com/office/powerpoint/2010/main" val="1651968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09"/>
        <p:cNvGrpSpPr/>
        <p:nvPr/>
      </p:nvGrpSpPr>
      <p:grpSpPr>
        <a:xfrm>
          <a:off x="0" y="0"/>
          <a:ext cx="0" cy="0"/>
          <a:chOff x="0" y="0"/>
          <a:chExt cx="0" cy="0"/>
        </a:xfrm>
      </p:grpSpPr>
      <p:sp>
        <p:nvSpPr>
          <p:cNvPr id="34" name="Rectangle 33">
            <a:extLst>
              <a:ext uri="{FF2B5EF4-FFF2-40B4-BE49-F238E27FC236}">
                <a16:creationId xmlns:a16="http://schemas.microsoft.com/office/drawing/2014/main" id="{25FF981D-5A6C-D24B-B9F3-9EB288E4E31F}"/>
              </a:ext>
            </a:extLst>
          </p:cNvPr>
          <p:cNvSpPr/>
          <p:nvPr/>
        </p:nvSpPr>
        <p:spPr>
          <a:xfrm>
            <a:off x="-42825" y="1535614"/>
            <a:ext cx="6160168" cy="646331"/>
          </a:xfrm>
          <a:prstGeom prst="rect">
            <a:avLst/>
          </a:prstGeom>
        </p:spPr>
        <p:txBody>
          <a:bodyPr wrap="square">
            <a:spAutoFit/>
          </a:bodyPr>
          <a:lstStyle/>
          <a:p>
            <a:pPr algn="ctr" eaLnBrk="0" fontAlgn="base" hangingPunct="0">
              <a:spcBef>
                <a:spcPct val="0"/>
              </a:spcBef>
              <a:spcAft>
                <a:spcPct val="0"/>
              </a:spcAft>
              <a:defRPr/>
            </a:pPr>
            <a:r>
              <a:rPr lang="en-US" altLang="vi-VN" sz="3600" b="1" dirty="0">
                <a:latin typeface="Times New Roman" panose="02020603050405020304" pitchFamily="18" charset="0"/>
                <a:cs typeface="Arial"/>
                <a:sym typeface="Arial"/>
              </a:rPr>
              <a:t>a</a:t>
            </a:r>
            <a:r>
              <a:rPr lang="vi-VN" altLang="vi-VN" sz="3600" b="1">
                <a:latin typeface="Times New Roman" panose="02020603050405020304" pitchFamily="18" charset="0"/>
                <a:cs typeface="Arial"/>
                <a:sym typeface="Arial"/>
              </a:rPr>
              <a:t>. </a:t>
            </a:r>
            <a:r>
              <a:rPr lang="vi-VN" altLang="vi-VN" sz="3600" b="1" dirty="0">
                <a:latin typeface="Times New Roman" panose="02020603050405020304" pitchFamily="18" charset="0"/>
                <a:cs typeface="Arial"/>
                <a:sym typeface="Arial"/>
              </a:rPr>
              <a:t>Lê Lợi dựng cờ khởi nghĩa. </a:t>
            </a:r>
          </a:p>
        </p:txBody>
      </p:sp>
      <p:sp>
        <p:nvSpPr>
          <p:cNvPr id="35" name="Rectangle 34">
            <a:extLst>
              <a:ext uri="{FF2B5EF4-FFF2-40B4-BE49-F238E27FC236}">
                <a16:creationId xmlns:a16="http://schemas.microsoft.com/office/drawing/2014/main" id="{A7FF9523-92AF-B640-A430-8DD8167F1EB2}"/>
              </a:ext>
            </a:extLst>
          </p:cNvPr>
          <p:cNvSpPr/>
          <p:nvPr/>
        </p:nvSpPr>
        <p:spPr>
          <a:xfrm>
            <a:off x="-195164" y="220489"/>
            <a:ext cx="7693244" cy="1200329"/>
          </a:xfrm>
          <a:prstGeom prst="rect">
            <a:avLst/>
          </a:prstGeom>
        </p:spPr>
        <p:txBody>
          <a:bodyPr wrap="square">
            <a:spAutoFit/>
          </a:bodyPr>
          <a:lstStyle/>
          <a:p>
            <a:pPr lvl="0" algn="ctr" eaLnBrk="0" fontAlgn="base" hangingPunct="0">
              <a:spcBef>
                <a:spcPct val="0"/>
              </a:spcBef>
              <a:spcAft>
                <a:spcPct val="0"/>
              </a:spcAft>
              <a:defRPr/>
            </a:pPr>
            <a:r>
              <a:rPr lang="vi-VN" altLang="vi-VN" sz="3600" b="1">
                <a:solidFill>
                  <a:srgbClr val="000000"/>
                </a:solidFill>
                <a:latin typeface="Times New Roman" panose="02020603050405020304" pitchFamily="18" charset="0"/>
                <a:cs typeface="Arial"/>
                <a:sym typeface="Arial"/>
              </a:rPr>
              <a:t>1. </a:t>
            </a:r>
            <a:r>
              <a:rPr lang="en-US" altLang="vi-VN" sz="3600" b="1">
                <a:solidFill>
                  <a:srgbClr val="000000"/>
                </a:solidFill>
                <a:latin typeface="Times New Roman" panose="02020603050405020304" pitchFamily="18" charset="0"/>
                <a:cs typeface="Arial"/>
                <a:sym typeface="Arial"/>
              </a:rPr>
              <a:t>Một số sự kiện tiêu biểu của cuộc khởi nghĩa Lam Sơn </a:t>
            </a:r>
            <a:endParaRPr lang="vi-VN" altLang="vi-VN" sz="3600" b="1" dirty="0">
              <a:solidFill>
                <a:srgbClr val="000000"/>
              </a:solidFill>
              <a:latin typeface="Times New Roman" panose="02020603050405020304" pitchFamily="18" charset="0"/>
              <a:cs typeface="Arial"/>
              <a:sym typeface="Arial"/>
            </a:endParaRPr>
          </a:p>
        </p:txBody>
      </p:sp>
      <p:sp>
        <p:nvSpPr>
          <p:cNvPr id="36" name="Rectangle 35">
            <a:extLst>
              <a:ext uri="{FF2B5EF4-FFF2-40B4-BE49-F238E27FC236}">
                <a16:creationId xmlns:a16="http://schemas.microsoft.com/office/drawing/2014/main" id="{F24D3D7A-7659-8E4A-B859-494D1BCE6955}"/>
              </a:ext>
            </a:extLst>
          </p:cNvPr>
          <p:cNvSpPr/>
          <p:nvPr/>
        </p:nvSpPr>
        <p:spPr>
          <a:xfrm>
            <a:off x="-42825" y="2181945"/>
            <a:ext cx="7930584" cy="646331"/>
          </a:xfrm>
          <a:prstGeom prst="rect">
            <a:avLst/>
          </a:prstGeom>
        </p:spPr>
        <p:txBody>
          <a:bodyPr wrap="square">
            <a:spAutoFit/>
          </a:bodyPr>
          <a:lstStyle/>
          <a:p>
            <a:pPr algn="ctr" eaLnBrk="0" fontAlgn="base" hangingPunct="0">
              <a:spcBef>
                <a:spcPct val="0"/>
              </a:spcBef>
              <a:spcAft>
                <a:spcPct val="0"/>
              </a:spcAft>
              <a:defRPr/>
            </a:pPr>
            <a:r>
              <a:rPr lang="en-US" altLang="vi-VN" sz="3600" b="1" dirty="0">
                <a:latin typeface="Times New Roman" panose="02020603050405020304" pitchFamily="18" charset="0"/>
                <a:cs typeface="Arial"/>
                <a:sym typeface="Arial"/>
              </a:rPr>
              <a:t>b</a:t>
            </a:r>
            <a:r>
              <a:rPr lang="vi-VN" altLang="vi-VN" sz="3600" b="1">
                <a:latin typeface="Times New Roman" panose="02020603050405020304" pitchFamily="18" charset="0"/>
                <a:cs typeface="Arial"/>
                <a:sym typeface="Arial"/>
              </a:rPr>
              <a:t>. </a:t>
            </a:r>
            <a:r>
              <a:rPr lang="vi-VN" altLang="vi-VN" sz="3600" b="1" dirty="0">
                <a:latin typeface="Times New Roman" panose="02020603050405020304" pitchFamily="18" charset="0"/>
                <a:cs typeface="Arial"/>
                <a:sym typeface="Arial"/>
              </a:rPr>
              <a:t>Những năm </a:t>
            </a:r>
            <a:r>
              <a:rPr lang="vi-VN" altLang="vi-VN" sz="3600" b="1">
                <a:latin typeface="Times New Roman" panose="02020603050405020304" pitchFamily="18" charset="0"/>
                <a:cs typeface="Arial"/>
                <a:sym typeface="Arial"/>
              </a:rPr>
              <a:t>đầu của</a:t>
            </a:r>
            <a:r>
              <a:rPr lang="en-US" altLang="vi-VN" sz="3600" b="1">
                <a:latin typeface="Times New Roman" panose="02020603050405020304" pitchFamily="18" charset="0"/>
                <a:cs typeface="Arial"/>
                <a:sym typeface="Arial"/>
              </a:rPr>
              <a:t> cuộc khởi</a:t>
            </a:r>
            <a:r>
              <a:rPr lang="vi-VN" altLang="vi-VN" sz="3600" b="1">
                <a:latin typeface="Times New Roman" panose="02020603050405020304" pitchFamily="18" charset="0"/>
                <a:cs typeface="Arial"/>
                <a:sym typeface="Arial"/>
              </a:rPr>
              <a:t> nghĩa</a:t>
            </a:r>
            <a:endParaRPr lang="vi-VN" altLang="vi-VN" sz="3600" b="1" dirty="0">
              <a:latin typeface="Times New Roman" panose="02020603050405020304" pitchFamily="18" charset="0"/>
              <a:cs typeface="Arial"/>
              <a:sym typeface="Arial"/>
            </a:endParaRPr>
          </a:p>
        </p:txBody>
      </p:sp>
      <p:grpSp>
        <p:nvGrpSpPr>
          <p:cNvPr id="37" name="Google Shape;377;p43">
            <a:extLst>
              <a:ext uri="{FF2B5EF4-FFF2-40B4-BE49-F238E27FC236}">
                <a16:creationId xmlns:a16="http://schemas.microsoft.com/office/drawing/2014/main" id="{427B38CF-8991-9243-9059-9FA278A46BEE}"/>
              </a:ext>
            </a:extLst>
          </p:cNvPr>
          <p:cNvGrpSpPr/>
          <p:nvPr/>
        </p:nvGrpSpPr>
        <p:grpSpPr>
          <a:xfrm>
            <a:off x="7866415" y="1510974"/>
            <a:ext cx="3066961" cy="4752420"/>
            <a:chOff x="2116050" y="240375"/>
            <a:chExt cx="3379200" cy="5236250"/>
          </a:xfrm>
        </p:grpSpPr>
        <p:sp>
          <p:nvSpPr>
            <p:cNvPr id="38" name="Google Shape;378;p43">
              <a:extLst>
                <a:ext uri="{FF2B5EF4-FFF2-40B4-BE49-F238E27FC236}">
                  <a16:creationId xmlns:a16="http://schemas.microsoft.com/office/drawing/2014/main" id="{5B4B7664-E277-9E48-A556-B23D30DD6A80}"/>
                </a:ext>
              </a:extLst>
            </p:cNvPr>
            <p:cNvSpPr/>
            <p:nvPr/>
          </p:nvSpPr>
          <p:spPr>
            <a:xfrm>
              <a:off x="3956500" y="2699775"/>
              <a:ext cx="1538750" cy="2776850"/>
            </a:xfrm>
            <a:custGeom>
              <a:avLst/>
              <a:gdLst/>
              <a:ahLst/>
              <a:cxnLst/>
              <a:rect l="l" t="t" r="r" b="b"/>
              <a:pathLst>
                <a:path w="61550" h="111074" extrusionOk="0">
                  <a:moveTo>
                    <a:pt x="1735" y="1"/>
                  </a:moveTo>
                  <a:lnTo>
                    <a:pt x="1735" y="1"/>
                  </a:lnTo>
                  <a:cubicBezTo>
                    <a:pt x="0" y="9187"/>
                    <a:pt x="554" y="18572"/>
                    <a:pt x="2357" y="27807"/>
                  </a:cubicBezTo>
                  <a:cubicBezTo>
                    <a:pt x="3544" y="33868"/>
                    <a:pt x="5262" y="39865"/>
                    <a:pt x="7227" y="45691"/>
                  </a:cubicBezTo>
                  <a:cubicBezTo>
                    <a:pt x="12290" y="60718"/>
                    <a:pt x="18964" y="75256"/>
                    <a:pt x="22454" y="90735"/>
                  </a:cubicBezTo>
                  <a:cubicBezTo>
                    <a:pt x="23866" y="97001"/>
                    <a:pt x="24714" y="103729"/>
                    <a:pt x="22410" y="109725"/>
                  </a:cubicBezTo>
                  <a:cubicBezTo>
                    <a:pt x="22233" y="110181"/>
                    <a:pt x="22040" y="110633"/>
                    <a:pt x="21831" y="111073"/>
                  </a:cubicBezTo>
                  <a:lnTo>
                    <a:pt x="61400" y="111073"/>
                  </a:lnTo>
                  <a:lnTo>
                    <a:pt x="61550" y="110960"/>
                  </a:lnTo>
                  <a:cubicBezTo>
                    <a:pt x="49400" y="94746"/>
                    <a:pt x="31274" y="70065"/>
                    <a:pt x="27639" y="62480"/>
                  </a:cubicBezTo>
                  <a:cubicBezTo>
                    <a:pt x="25014" y="56992"/>
                    <a:pt x="18153" y="42674"/>
                    <a:pt x="11909" y="27807"/>
                  </a:cubicBezTo>
                  <a:cubicBezTo>
                    <a:pt x="7791" y="17976"/>
                    <a:pt x="3925" y="7915"/>
                    <a:pt x="173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379;p43">
              <a:extLst>
                <a:ext uri="{FF2B5EF4-FFF2-40B4-BE49-F238E27FC236}">
                  <a16:creationId xmlns:a16="http://schemas.microsoft.com/office/drawing/2014/main" id="{5C4612ED-E8BB-6B4E-ABE4-B22A6FFD3650}"/>
                </a:ext>
              </a:extLst>
            </p:cNvPr>
            <p:cNvSpPr/>
            <p:nvPr/>
          </p:nvSpPr>
          <p:spPr>
            <a:xfrm>
              <a:off x="2116050" y="619950"/>
              <a:ext cx="2458300" cy="4856675"/>
            </a:xfrm>
            <a:custGeom>
              <a:avLst/>
              <a:gdLst/>
              <a:ahLst/>
              <a:cxnLst/>
              <a:rect l="l" t="t" r="r" b="b"/>
              <a:pathLst>
                <a:path w="98332" h="194267" extrusionOk="0">
                  <a:moveTo>
                    <a:pt x="79060" y="1"/>
                  </a:moveTo>
                  <a:cubicBezTo>
                    <a:pt x="78714" y="1"/>
                    <a:pt x="78352" y="17"/>
                    <a:pt x="77972" y="50"/>
                  </a:cubicBezTo>
                  <a:cubicBezTo>
                    <a:pt x="75594" y="248"/>
                    <a:pt x="72480" y="962"/>
                    <a:pt x="67943" y="1284"/>
                  </a:cubicBezTo>
                  <a:cubicBezTo>
                    <a:pt x="67196" y="1338"/>
                    <a:pt x="66417" y="1381"/>
                    <a:pt x="65596" y="1414"/>
                  </a:cubicBezTo>
                  <a:cubicBezTo>
                    <a:pt x="65731" y="1504"/>
                    <a:pt x="65859" y="1596"/>
                    <a:pt x="65984" y="1698"/>
                  </a:cubicBezTo>
                  <a:cubicBezTo>
                    <a:pt x="66238" y="1891"/>
                    <a:pt x="66477" y="2104"/>
                    <a:pt x="66702" y="2332"/>
                  </a:cubicBezTo>
                  <a:cubicBezTo>
                    <a:pt x="66814" y="2439"/>
                    <a:pt x="66922" y="2551"/>
                    <a:pt x="67029" y="2670"/>
                  </a:cubicBezTo>
                  <a:cubicBezTo>
                    <a:pt x="67191" y="2846"/>
                    <a:pt x="67341" y="3035"/>
                    <a:pt x="67486" y="3223"/>
                  </a:cubicBezTo>
                  <a:cubicBezTo>
                    <a:pt x="67567" y="3324"/>
                    <a:pt x="67636" y="3426"/>
                    <a:pt x="67706" y="3534"/>
                  </a:cubicBezTo>
                  <a:cubicBezTo>
                    <a:pt x="67844" y="3727"/>
                    <a:pt x="67971" y="3928"/>
                    <a:pt x="68088" y="4135"/>
                  </a:cubicBezTo>
                  <a:cubicBezTo>
                    <a:pt x="68372" y="4645"/>
                    <a:pt x="68593" y="5166"/>
                    <a:pt x="68743" y="5681"/>
                  </a:cubicBezTo>
                  <a:cubicBezTo>
                    <a:pt x="68796" y="5863"/>
                    <a:pt x="68836" y="6042"/>
                    <a:pt x="68871" y="6221"/>
                  </a:cubicBezTo>
                  <a:cubicBezTo>
                    <a:pt x="69053" y="7162"/>
                    <a:pt x="68980" y="8049"/>
                    <a:pt x="68619" y="8731"/>
                  </a:cubicBezTo>
                  <a:cubicBezTo>
                    <a:pt x="68499" y="8950"/>
                    <a:pt x="68346" y="9152"/>
                    <a:pt x="68169" y="9327"/>
                  </a:cubicBezTo>
                  <a:cubicBezTo>
                    <a:pt x="68124" y="9373"/>
                    <a:pt x="68076" y="9413"/>
                    <a:pt x="68024" y="9451"/>
                  </a:cubicBezTo>
                  <a:cubicBezTo>
                    <a:pt x="67925" y="9535"/>
                    <a:pt x="67820" y="9609"/>
                    <a:pt x="67706" y="9671"/>
                  </a:cubicBezTo>
                  <a:cubicBezTo>
                    <a:pt x="67650" y="9705"/>
                    <a:pt x="67590" y="9734"/>
                    <a:pt x="67530" y="9761"/>
                  </a:cubicBezTo>
                  <a:lnTo>
                    <a:pt x="67524" y="9761"/>
                  </a:lnTo>
                  <a:cubicBezTo>
                    <a:pt x="67430" y="9807"/>
                    <a:pt x="67333" y="9847"/>
                    <a:pt x="67234" y="9880"/>
                  </a:cubicBezTo>
                  <a:cubicBezTo>
                    <a:pt x="67127" y="9920"/>
                    <a:pt x="67018" y="9954"/>
                    <a:pt x="66907" y="9982"/>
                  </a:cubicBezTo>
                  <a:cubicBezTo>
                    <a:pt x="66789" y="10020"/>
                    <a:pt x="66665" y="10046"/>
                    <a:pt x="66542" y="10073"/>
                  </a:cubicBezTo>
                  <a:cubicBezTo>
                    <a:pt x="66424" y="10095"/>
                    <a:pt x="66305" y="10121"/>
                    <a:pt x="66182" y="10137"/>
                  </a:cubicBezTo>
                  <a:lnTo>
                    <a:pt x="66177" y="10137"/>
                  </a:lnTo>
                  <a:cubicBezTo>
                    <a:pt x="66167" y="10137"/>
                    <a:pt x="66150" y="10143"/>
                    <a:pt x="66139" y="10143"/>
                  </a:cubicBezTo>
                  <a:cubicBezTo>
                    <a:pt x="66042" y="10158"/>
                    <a:pt x="65941" y="10170"/>
                    <a:pt x="65833" y="10185"/>
                  </a:cubicBezTo>
                  <a:cubicBezTo>
                    <a:pt x="65763" y="10197"/>
                    <a:pt x="65693" y="10208"/>
                    <a:pt x="65624" y="10213"/>
                  </a:cubicBezTo>
                  <a:cubicBezTo>
                    <a:pt x="65431" y="10235"/>
                    <a:pt x="65232" y="10251"/>
                    <a:pt x="65033" y="10262"/>
                  </a:cubicBezTo>
                  <a:cubicBezTo>
                    <a:pt x="64636" y="10288"/>
                    <a:pt x="64223" y="10299"/>
                    <a:pt x="63804" y="10299"/>
                  </a:cubicBezTo>
                  <a:cubicBezTo>
                    <a:pt x="60861" y="10299"/>
                    <a:pt x="57602" y="9762"/>
                    <a:pt x="57602" y="9762"/>
                  </a:cubicBezTo>
                  <a:cubicBezTo>
                    <a:pt x="54987" y="8415"/>
                    <a:pt x="53419" y="7196"/>
                    <a:pt x="52497" y="6171"/>
                  </a:cubicBezTo>
                  <a:cubicBezTo>
                    <a:pt x="52432" y="6106"/>
                    <a:pt x="52378" y="6041"/>
                    <a:pt x="52319" y="5971"/>
                  </a:cubicBezTo>
                  <a:cubicBezTo>
                    <a:pt x="52207" y="5837"/>
                    <a:pt x="52105" y="5708"/>
                    <a:pt x="52013" y="5580"/>
                  </a:cubicBezTo>
                  <a:cubicBezTo>
                    <a:pt x="51970" y="5521"/>
                    <a:pt x="51928" y="5462"/>
                    <a:pt x="51884" y="5398"/>
                  </a:cubicBezTo>
                  <a:cubicBezTo>
                    <a:pt x="51804" y="5273"/>
                    <a:pt x="51728" y="5156"/>
                    <a:pt x="51664" y="5038"/>
                  </a:cubicBezTo>
                  <a:cubicBezTo>
                    <a:pt x="51632" y="4983"/>
                    <a:pt x="51605" y="4930"/>
                    <a:pt x="51578" y="4877"/>
                  </a:cubicBezTo>
                  <a:cubicBezTo>
                    <a:pt x="51451" y="4626"/>
                    <a:pt x="51354" y="4361"/>
                    <a:pt x="51289" y="4087"/>
                  </a:cubicBezTo>
                  <a:cubicBezTo>
                    <a:pt x="51269" y="4018"/>
                    <a:pt x="51256" y="3949"/>
                    <a:pt x="51251" y="3878"/>
                  </a:cubicBezTo>
                  <a:cubicBezTo>
                    <a:pt x="51176" y="3384"/>
                    <a:pt x="51267" y="3057"/>
                    <a:pt x="51321" y="2912"/>
                  </a:cubicBezTo>
                  <a:cubicBezTo>
                    <a:pt x="51328" y="2889"/>
                    <a:pt x="51337" y="2868"/>
                    <a:pt x="51348" y="2847"/>
                  </a:cubicBezTo>
                  <a:lnTo>
                    <a:pt x="51348" y="2842"/>
                  </a:lnTo>
                  <a:cubicBezTo>
                    <a:pt x="51337" y="2847"/>
                    <a:pt x="51331" y="2847"/>
                    <a:pt x="51321" y="2853"/>
                  </a:cubicBezTo>
                  <a:cubicBezTo>
                    <a:pt x="51192" y="2906"/>
                    <a:pt x="51069" y="2960"/>
                    <a:pt x="50955" y="3019"/>
                  </a:cubicBezTo>
                  <a:lnTo>
                    <a:pt x="50779" y="3116"/>
                  </a:lnTo>
                  <a:cubicBezTo>
                    <a:pt x="50622" y="3205"/>
                    <a:pt x="50472" y="3308"/>
                    <a:pt x="50333" y="3422"/>
                  </a:cubicBezTo>
                  <a:cubicBezTo>
                    <a:pt x="50305" y="3448"/>
                    <a:pt x="50279" y="3469"/>
                    <a:pt x="50252" y="3496"/>
                  </a:cubicBezTo>
                  <a:cubicBezTo>
                    <a:pt x="50216" y="3528"/>
                    <a:pt x="50181" y="3562"/>
                    <a:pt x="50151" y="3599"/>
                  </a:cubicBezTo>
                  <a:cubicBezTo>
                    <a:pt x="50097" y="3650"/>
                    <a:pt x="50049" y="3706"/>
                    <a:pt x="50006" y="3766"/>
                  </a:cubicBezTo>
                  <a:cubicBezTo>
                    <a:pt x="49930" y="3863"/>
                    <a:pt x="49864" y="3967"/>
                    <a:pt x="49807" y="4076"/>
                  </a:cubicBezTo>
                  <a:cubicBezTo>
                    <a:pt x="49774" y="4136"/>
                    <a:pt x="49747" y="4199"/>
                    <a:pt x="49727" y="4265"/>
                  </a:cubicBezTo>
                  <a:cubicBezTo>
                    <a:pt x="49707" y="4293"/>
                    <a:pt x="49694" y="4326"/>
                    <a:pt x="49688" y="4361"/>
                  </a:cubicBezTo>
                  <a:cubicBezTo>
                    <a:pt x="49664" y="4424"/>
                    <a:pt x="49645" y="4488"/>
                    <a:pt x="49629" y="4554"/>
                  </a:cubicBezTo>
                  <a:cubicBezTo>
                    <a:pt x="49624" y="4554"/>
                    <a:pt x="49624" y="4559"/>
                    <a:pt x="49624" y="4565"/>
                  </a:cubicBezTo>
                  <a:cubicBezTo>
                    <a:pt x="49609" y="4630"/>
                    <a:pt x="49592" y="4700"/>
                    <a:pt x="49581" y="4770"/>
                  </a:cubicBezTo>
                  <a:cubicBezTo>
                    <a:pt x="49484" y="5285"/>
                    <a:pt x="49527" y="5903"/>
                    <a:pt x="49619" y="6622"/>
                  </a:cubicBezTo>
                  <a:cubicBezTo>
                    <a:pt x="49635" y="6724"/>
                    <a:pt x="49657" y="6821"/>
                    <a:pt x="49672" y="6928"/>
                  </a:cubicBezTo>
                  <a:cubicBezTo>
                    <a:pt x="50006" y="8453"/>
                    <a:pt x="51348" y="10858"/>
                    <a:pt x="53614" y="13032"/>
                  </a:cubicBezTo>
                  <a:cubicBezTo>
                    <a:pt x="55422" y="14771"/>
                    <a:pt x="57817" y="16361"/>
                    <a:pt x="60749" y="17247"/>
                  </a:cubicBezTo>
                  <a:cubicBezTo>
                    <a:pt x="61978" y="17617"/>
                    <a:pt x="63299" y="17859"/>
                    <a:pt x="64711" y="17940"/>
                  </a:cubicBezTo>
                  <a:cubicBezTo>
                    <a:pt x="64882" y="17951"/>
                    <a:pt x="65060" y="17962"/>
                    <a:pt x="65237" y="17967"/>
                  </a:cubicBezTo>
                  <a:cubicBezTo>
                    <a:pt x="65328" y="17967"/>
                    <a:pt x="65414" y="17972"/>
                    <a:pt x="65505" y="17972"/>
                  </a:cubicBezTo>
                  <a:cubicBezTo>
                    <a:pt x="65585" y="17973"/>
                    <a:pt x="65665" y="17973"/>
                    <a:pt x="65746" y="17973"/>
                  </a:cubicBezTo>
                  <a:cubicBezTo>
                    <a:pt x="66887" y="17973"/>
                    <a:pt x="68085" y="17864"/>
                    <a:pt x="69339" y="17623"/>
                  </a:cubicBezTo>
                  <a:cubicBezTo>
                    <a:pt x="69516" y="17586"/>
                    <a:pt x="69693" y="17547"/>
                    <a:pt x="69876" y="17510"/>
                  </a:cubicBezTo>
                  <a:cubicBezTo>
                    <a:pt x="70634" y="17349"/>
                    <a:pt x="71383" y="17146"/>
                    <a:pt x="72120" y="16904"/>
                  </a:cubicBezTo>
                  <a:cubicBezTo>
                    <a:pt x="72893" y="16657"/>
                    <a:pt x="73677" y="16356"/>
                    <a:pt x="74483" y="16001"/>
                  </a:cubicBezTo>
                  <a:lnTo>
                    <a:pt x="74461" y="15959"/>
                  </a:lnTo>
                  <a:cubicBezTo>
                    <a:pt x="76168" y="14971"/>
                    <a:pt x="77881" y="13978"/>
                    <a:pt x="79599" y="12995"/>
                  </a:cubicBezTo>
                  <a:cubicBezTo>
                    <a:pt x="79631" y="12973"/>
                    <a:pt x="79665" y="12956"/>
                    <a:pt x="79701" y="12942"/>
                  </a:cubicBezTo>
                  <a:cubicBezTo>
                    <a:pt x="79765" y="12904"/>
                    <a:pt x="79841" y="12867"/>
                    <a:pt x="79910" y="12834"/>
                  </a:cubicBezTo>
                  <a:cubicBezTo>
                    <a:pt x="79982" y="12803"/>
                    <a:pt x="80055" y="12776"/>
                    <a:pt x="80131" y="12753"/>
                  </a:cubicBezTo>
                  <a:cubicBezTo>
                    <a:pt x="80242" y="12717"/>
                    <a:pt x="80356" y="12696"/>
                    <a:pt x="80464" y="12696"/>
                  </a:cubicBezTo>
                  <a:cubicBezTo>
                    <a:pt x="80549" y="12696"/>
                    <a:pt x="80630" y="12709"/>
                    <a:pt x="80705" y="12737"/>
                  </a:cubicBezTo>
                  <a:cubicBezTo>
                    <a:pt x="80707" y="12739"/>
                    <a:pt x="80708" y="12739"/>
                    <a:pt x="80709" y="12739"/>
                  </a:cubicBezTo>
                  <a:cubicBezTo>
                    <a:pt x="80711" y="12739"/>
                    <a:pt x="80711" y="12737"/>
                    <a:pt x="80711" y="12737"/>
                  </a:cubicBezTo>
                  <a:cubicBezTo>
                    <a:pt x="80788" y="12766"/>
                    <a:pt x="80858" y="12812"/>
                    <a:pt x="80915" y="12872"/>
                  </a:cubicBezTo>
                  <a:lnTo>
                    <a:pt x="80915" y="12878"/>
                  </a:lnTo>
                  <a:cubicBezTo>
                    <a:pt x="80943" y="12905"/>
                    <a:pt x="80968" y="12935"/>
                    <a:pt x="80990" y="12968"/>
                  </a:cubicBezTo>
                  <a:cubicBezTo>
                    <a:pt x="81010" y="13000"/>
                    <a:pt x="81028" y="13031"/>
                    <a:pt x="81043" y="13065"/>
                  </a:cubicBezTo>
                  <a:cubicBezTo>
                    <a:pt x="81188" y="13436"/>
                    <a:pt x="80915" y="13930"/>
                    <a:pt x="80636" y="14262"/>
                  </a:cubicBezTo>
                  <a:cubicBezTo>
                    <a:pt x="80072" y="14928"/>
                    <a:pt x="79460" y="15551"/>
                    <a:pt x="78816" y="16141"/>
                  </a:cubicBezTo>
                  <a:cubicBezTo>
                    <a:pt x="78386" y="16539"/>
                    <a:pt x="77946" y="16919"/>
                    <a:pt x="77500" y="17290"/>
                  </a:cubicBezTo>
                  <a:cubicBezTo>
                    <a:pt x="77275" y="17478"/>
                    <a:pt x="77049" y="17661"/>
                    <a:pt x="76818" y="17843"/>
                  </a:cubicBezTo>
                  <a:cubicBezTo>
                    <a:pt x="76368" y="18208"/>
                    <a:pt x="75906" y="18568"/>
                    <a:pt x="75450" y="18928"/>
                  </a:cubicBezTo>
                  <a:lnTo>
                    <a:pt x="84717" y="16361"/>
                  </a:lnTo>
                  <a:cubicBezTo>
                    <a:pt x="84815" y="16334"/>
                    <a:pt x="84911" y="16321"/>
                    <a:pt x="85003" y="16321"/>
                  </a:cubicBezTo>
                  <a:cubicBezTo>
                    <a:pt x="85781" y="16321"/>
                    <a:pt x="86335" y="17220"/>
                    <a:pt x="85859" y="17935"/>
                  </a:cubicBezTo>
                  <a:cubicBezTo>
                    <a:pt x="85588" y="18340"/>
                    <a:pt x="85277" y="18717"/>
                    <a:pt x="84932" y="19062"/>
                  </a:cubicBezTo>
                  <a:cubicBezTo>
                    <a:pt x="84357" y="19642"/>
                    <a:pt x="83685" y="20141"/>
                    <a:pt x="82977" y="20538"/>
                  </a:cubicBezTo>
                  <a:cubicBezTo>
                    <a:pt x="82407" y="20861"/>
                    <a:pt x="81817" y="21129"/>
                    <a:pt x="81210" y="21365"/>
                  </a:cubicBezTo>
                  <a:cubicBezTo>
                    <a:pt x="79873" y="21880"/>
                    <a:pt x="78461" y="22209"/>
                    <a:pt x="77066" y="22536"/>
                  </a:cubicBezTo>
                  <a:cubicBezTo>
                    <a:pt x="77302" y="22533"/>
                    <a:pt x="77538" y="22532"/>
                    <a:pt x="77774" y="22532"/>
                  </a:cubicBezTo>
                  <a:cubicBezTo>
                    <a:pt x="78010" y="22532"/>
                    <a:pt x="78247" y="22533"/>
                    <a:pt x="78483" y="22536"/>
                  </a:cubicBezTo>
                  <a:cubicBezTo>
                    <a:pt x="79342" y="22552"/>
                    <a:pt x="80202" y="22589"/>
                    <a:pt x="81054" y="22648"/>
                  </a:cubicBezTo>
                  <a:cubicBezTo>
                    <a:pt x="81344" y="22670"/>
                    <a:pt x="81634" y="22697"/>
                    <a:pt x="81924" y="22718"/>
                  </a:cubicBezTo>
                  <a:cubicBezTo>
                    <a:pt x="82493" y="22767"/>
                    <a:pt x="83063" y="22826"/>
                    <a:pt x="83632" y="22901"/>
                  </a:cubicBezTo>
                  <a:cubicBezTo>
                    <a:pt x="83916" y="22933"/>
                    <a:pt x="84201" y="22971"/>
                    <a:pt x="84486" y="23013"/>
                  </a:cubicBezTo>
                  <a:cubicBezTo>
                    <a:pt x="84807" y="23061"/>
                    <a:pt x="85130" y="23105"/>
                    <a:pt x="85457" y="23158"/>
                  </a:cubicBezTo>
                  <a:cubicBezTo>
                    <a:pt x="86149" y="23271"/>
                    <a:pt x="86483" y="24001"/>
                    <a:pt x="86230" y="24576"/>
                  </a:cubicBezTo>
                  <a:cubicBezTo>
                    <a:pt x="86214" y="24609"/>
                    <a:pt x="86198" y="24635"/>
                    <a:pt x="86182" y="24667"/>
                  </a:cubicBezTo>
                  <a:cubicBezTo>
                    <a:pt x="86124" y="24766"/>
                    <a:pt x="86052" y="24854"/>
                    <a:pt x="85967" y="24930"/>
                  </a:cubicBezTo>
                  <a:cubicBezTo>
                    <a:pt x="84591" y="26139"/>
                    <a:pt x="82774" y="26849"/>
                    <a:pt x="80939" y="26849"/>
                  </a:cubicBezTo>
                  <a:cubicBezTo>
                    <a:pt x="80770" y="26849"/>
                    <a:pt x="80601" y="26843"/>
                    <a:pt x="80432" y="26831"/>
                  </a:cubicBezTo>
                  <a:lnTo>
                    <a:pt x="80432" y="26831"/>
                  </a:lnTo>
                  <a:lnTo>
                    <a:pt x="83015" y="27438"/>
                  </a:lnTo>
                  <a:lnTo>
                    <a:pt x="84915" y="27883"/>
                  </a:lnTo>
                  <a:cubicBezTo>
                    <a:pt x="84953" y="27893"/>
                    <a:pt x="84990" y="27906"/>
                    <a:pt x="85027" y="27921"/>
                  </a:cubicBezTo>
                  <a:cubicBezTo>
                    <a:pt x="85441" y="28098"/>
                    <a:pt x="85501" y="28645"/>
                    <a:pt x="85205" y="28925"/>
                  </a:cubicBezTo>
                  <a:cubicBezTo>
                    <a:pt x="85155" y="28976"/>
                    <a:pt x="85094" y="29016"/>
                    <a:pt x="85027" y="29043"/>
                  </a:cubicBezTo>
                  <a:cubicBezTo>
                    <a:pt x="84996" y="29054"/>
                    <a:pt x="84958" y="29065"/>
                    <a:pt x="84921" y="29075"/>
                  </a:cubicBezTo>
                  <a:cubicBezTo>
                    <a:pt x="84277" y="29227"/>
                    <a:pt x="83618" y="29303"/>
                    <a:pt x="82958" y="29303"/>
                  </a:cubicBezTo>
                  <a:cubicBezTo>
                    <a:pt x="82832" y="29303"/>
                    <a:pt x="82706" y="29300"/>
                    <a:pt x="82580" y="29295"/>
                  </a:cubicBezTo>
                  <a:lnTo>
                    <a:pt x="82547" y="29295"/>
                  </a:lnTo>
                  <a:cubicBezTo>
                    <a:pt x="82306" y="29284"/>
                    <a:pt x="82064" y="29263"/>
                    <a:pt x="81823" y="29230"/>
                  </a:cubicBezTo>
                  <a:cubicBezTo>
                    <a:pt x="81575" y="29199"/>
                    <a:pt x="81329" y="29155"/>
                    <a:pt x="81082" y="29102"/>
                  </a:cubicBezTo>
                  <a:cubicBezTo>
                    <a:pt x="80835" y="29048"/>
                    <a:pt x="80593" y="28984"/>
                    <a:pt x="80351" y="28909"/>
                  </a:cubicBezTo>
                  <a:cubicBezTo>
                    <a:pt x="80233" y="28865"/>
                    <a:pt x="80115" y="28828"/>
                    <a:pt x="79997" y="28785"/>
                  </a:cubicBezTo>
                  <a:cubicBezTo>
                    <a:pt x="79991" y="28790"/>
                    <a:pt x="79991" y="28790"/>
                    <a:pt x="79987" y="28790"/>
                  </a:cubicBezTo>
                  <a:lnTo>
                    <a:pt x="79987" y="28785"/>
                  </a:lnTo>
                  <a:cubicBezTo>
                    <a:pt x="79477" y="28731"/>
                    <a:pt x="78875" y="28650"/>
                    <a:pt x="78225" y="28533"/>
                  </a:cubicBezTo>
                  <a:cubicBezTo>
                    <a:pt x="77742" y="28441"/>
                    <a:pt x="77233" y="28329"/>
                    <a:pt x="76722" y="28189"/>
                  </a:cubicBezTo>
                  <a:cubicBezTo>
                    <a:pt x="76217" y="28050"/>
                    <a:pt x="75713" y="27884"/>
                    <a:pt x="75230" y="27679"/>
                  </a:cubicBezTo>
                  <a:cubicBezTo>
                    <a:pt x="75068" y="27609"/>
                    <a:pt x="74912" y="27539"/>
                    <a:pt x="74758" y="27464"/>
                  </a:cubicBezTo>
                  <a:cubicBezTo>
                    <a:pt x="74602" y="27389"/>
                    <a:pt x="74451" y="27308"/>
                    <a:pt x="74306" y="27229"/>
                  </a:cubicBezTo>
                  <a:cubicBezTo>
                    <a:pt x="73715" y="26896"/>
                    <a:pt x="73205" y="26493"/>
                    <a:pt x="72819" y="26015"/>
                  </a:cubicBezTo>
                  <a:lnTo>
                    <a:pt x="72272" y="26118"/>
                  </a:lnTo>
                  <a:cubicBezTo>
                    <a:pt x="70037" y="25290"/>
                    <a:pt x="67647" y="24455"/>
                    <a:pt x="65310" y="24455"/>
                  </a:cubicBezTo>
                  <a:cubicBezTo>
                    <a:pt x="64676" y="24455"/>
                    <a:pt x="64046" y="24517"/>
                    <a:pt x="63423" y="24657"/>
                  </a:cubicBezTo>
                  <a:cubicBezTo>
                    <a:pt x="63160" y="24711"/>
                    <a:pt x="62899" y="24783"/>
                    <a:pt x="62645" y="24871"/>
                  </a:cubicBezTo>
                  <a:cubicBezTo>
                    <a:pt x="60122" y="25720"/>
                    <a:pt x="58306" y="27846"/>
                    <a:pt x="56309" y="29628"/>
                  </a:cubicBezTo>
                  <a:cubicBezTo>
                    <a:pt x="56175" y="29746"/>
                    <a:pt x="56041" y="29864"/>
                    <a:pt x="55907" y="29977"/>
                  </a:cubicBezTo>
                  <a:cubicBezTo>
                    <a:pt x="55730" y="30128"/>
                    <a:pt x="55547" y="30278"/>
                    <a:pt x="55365" y="30422"/>
                  </a:cubicBezTo>
                  <a:cubicBezTo>
                    <a:pt x="55199" y="30562"/>
                    <a:pt x="55032" y="30692"/>
                    <a:pt x="54860" y="30820"/>
                  </a:cubicBezTo>
                  <a:lnTo>
                    <a:pt x="54796" y="30868"/>
                  </a:lnTo>
                  <a:cubicBezTo>
                    <a:pt x="54613" y="31008"/>
                    <a:pt x="54430" y="31142"/>
                    <a:pt x="54243" y="31271"/>
                  </a:cubicBezTo>
                  <a:cubicBezTo>
                    <a:pt x="54055" y="31410"/>
                    <a:pt x="53861" y="31545"/>
                    <a:pt x="53668" y="31669"/>
                  </a:cubicBezTo>
                  <a:cubicBezTo>
                    <a:pt x="53475" y="31803"/>
                    <a:pt x="53282" y="31931"/>
                    <a:pt x="53083" y="32060"/>
                  </a:cubicBezTo>
                  <a:cubicBezTo>
                    <a:pt x="52884" y="32189"/>
                    <a:pt x="52686" y="32318"/>
                    <a:pt x="52487" y="32436"/>
                  </a:cubicBezTo>
                  <a:cubicBezTo>
                    <a:pt x="51612" y="32989"/>
                    <a:pt x="50710" y="33510"/>
                    <a:pt x="49808" y="34020"/>
                  </a:cubicBezTo>
                  <a:cubicBezTo>
                    <a:pt x="49368" y="34278"/>
                    <a:pt x="48922" y="34524"/>
                    <a:pt x="48487" y="34777"/>
                  </a:cubicBezTo>
                  <a:cubicBezTo>
                    <a:pt x="48074" y="35014"/>
                    <a:pt x="47666" y="35249"/>
                    <a:pt x="47263" y="35491"/>
                  </a:cubicBezTo>
                  <a:cubicBezTo>
                    <a:pt x="46511" y="35936"/>
                    <a:pt x="45771" y="36398"/>
                    <a:pt x="45051" y="36887"/>
                  </a:cubicBezTo>
                  <a:cubicBezTo>
                    <a:pt x="41502" y="39303"/>
                    <a:pt x="38248" y="42825"/>
                    <a:pt x="37964" y="47105"/>
                  </a:cubicBezTo>
                  <a:cubicBezTo>
                    <a:pt x="37765" y="49949"/>
                    <a:pt x="38829" y="53112"/>
                    <a:pt x="37233" y="55458"/>
                  </a:cubicBezTo>
                  <a:cubicBezTo>
                    <a:pt x="36856" y="56014"/>
                    <a:pt x="36204" y="56482"/>
                    <a:pt x="35586" y="56482"/>
                  </a:cubicBezTo>
                  <a:cubicBezTo>
                    <a:pt x="35535" y="56482"/>
                    <a:pt x="35484" y="56479"/>
                    <a:pt x="35434" y="56473"/>
                  </a:cubicBezTo>
                  <a:cubicBezTo>
                    <a:pt x="35281" y="56450"/>
                    <a:pt x="35132" y="56395"/>
                    <a:pt x="35000" y="56311"/>
                  </a:cubicBezTo>
                  <a:cubicBezTo>
                    <a:pt x="34925" y="56266"/>
                    <a:pt x="34856" y="56209"/>
                    <a:pt x="34795" y="56146"/>
                  </a:cubicBezTo>
                  <a:cubicBezTo>
                    <a:pt x="34371" y="55716"/>
                    <a:pt x="34318" y="55002"/>
                    <a:pt x="34312" y="54368"/>
                  </a:cubicBezTo>
                  <a:cubicBezTo>
                    <a:pt x="34296" y="52365"/>
                    <a:pt x="34280" y="50357"/>
                    <a:pt x="34264" y="48361"/>
                  </a:cubicBezTo>
                  <a:cubicBezTo>
                    <a:pt x="34259" y="47443"/>
                    <a:pt x="34151" y="46352"/>
                    <a:pt x="33545" y="45746"/>
                  </a:cubicBezTo>
                  <a:cubicBezTo>
                    <a:pt x="33500" y="45697"/>
                    <a:pt x="33452" y="45652"/>
                    <a:pt x="33400" y="45612"/>
                  </a:cubicBezTo>
                  <a:cubicBezTo>
                    <a:pt x="33291" y="45529"/>
                    <a:pt x="33172" y="45460"/>
                    <a:pt x="33045" y="45407"/>
                  </a:cubicBezTo>
                  <a:cubicBezTo>
                    <a:pt x="32940" y="45364"/>
                    <a:pt x="32829" y="45333"/>
                    <a:pt x="32718" y="45310"/>
                  </a:cubicBezTo>
                  <a:cubicBezTo>
                    <a:pt x="32622" y="45292"/>
                    <a:pt x="32526" y="45284"/>
                    <a:pt x="32429" y="45284"/>
                  </a:cubicBezTo>
                  <a:cubicBezTo>
                    <a:pt x="32025" y="45284"/>
                    <a:pt x="31620" y="45427"/>
                    <a:pt x="31226" y="45627"/>
                  </a:cubicBezTo>
                  <a:cubicBezTo>
                    <a:pt x="31075" y="45702"/>
                    <a:pt x="30930" y="45783"/>
                    <a:pt x="30780" y="45868"/>
                  </a:cubicBezTo>
                  <a:cubicBezTo>
                    <a:pt x="30539" y="46013"/>
                    <a:pt x="30297" y="46164"/>
                    <a:pt x="30065" y="46303"/>
                  </a:cubicBezTo>
                  <a:cubicBezTo>
                    <a:pt x="29889" y="46411"/>
                    <a:pt x="29707" y="46512"/>
                    <a:pt x="29524" y="46604"/>
                  </a:cubicBezTo>
                  <a:cubicBezTo>
                    <a:pt x="28967" y="46886"/>
                    <a:pt x="28385" y="47113"/>
                    <a:pt x="27784" y="47281"/>
                  </a:cubicBezTo>
                  <a:cubicBezTo>
                    <a:pt x="27381" y="47387"/>
                    <a:pt x="26973" y="47470"/>
                    <a:pt x="26560" y="47528"/>
                  </a:cubicBezTo>
                  <a:cubicBezTo>
                    <a:pt x="26150" y="47582"/>
                    <a:pt x="25735" y="47610"/>
                    <a:pt x="25320" y="47610"/>
                  </a:cubicBezTo>
                  <a:cubicBezTo>
                    <a:pt x="24752" y="47610"/>
                    <a:pt x="24184" y="47558"/>
                    <a:pt x="23629" y="47452"/>
                  </a:cubicBezTo>
                  <a:cubicBezTo>
                    <a:pt x="23441" y="47415"/>
                    <a:pt x="23258" y="47377"/>
                    <a:pt x="23076" y="47329"/>
                  </a:cubicBezTo>
                  <a:cubicBezTo>
                    <a:pt x="24155" y="46798"/>
                    <a:pt x="25041" y="45880"/>
                    <a:pt x="25530" y="44784"/>
                  </a:cubicBezTo>
                  <a:lnTo>
                    <a:pt x="25530" y="44784"/>
                  </a:lnTo>
                  <a:cubicBezTo>
                    <a:pt x="24032" y="45064"/>
                    <a:pt x="22431" y="45323"/>
                    <a:pt x="20888" y="45323"/>
                  </a:cubicBezTo>
                  <a:cubicBezTo>
                    <a:pt x="19002" y="45323"/>
                    <a:pt x="17200" y="44937"/>
                    <a:pt x="15774" y="43732"/>
                  </a:cubicBezTo>
                  <a:cubicBezTo>
                    <a:pt x="16408" y="43464"/>
                    <a:pt x="17041" y="43196"/>
                    <a:pt x="17669" y="42926"/>
                  </a:cubicBezTo>
                  <a:cubicBezTo>
                    <a:pt x="16300" y="42449"/>
                    <a:pt x="15301" y="41606"/>
                    <a:pt x="15334" y="40231"/>
                  </a:cubicBezTo>
                  <a:cubicBezTo>
                    <a:pt x="15334" y="40231"/>
                    <a:pt x="15705" y="39614"/>
                    <a:pt x="15956" y="38771"/>
                  </a:cubicBezTo>
                  <a:lnTo>
                    <a:pt x="15650" y="38685"/>
                  </a:lnTo>
                  <a:cubicBezTo>
                    <a:pt x="11808" y="38064"/>
                    <a:pt x="7962" y="37445"/>
                    <a:pt x="4113" y="36828"/>
                  </a:cubicBezTo>
                  <a:lnTo>
                    <a:pt x="3952" y="36795"/>
                  </a:lnTo>
                  <a:cubicBezTo>
                    <a:pt x="3895" y="36784"/>
                    <a:pt x="3839" y="36770"/>
                    <a:pt x="3785" y="36753"/>
                  </a:cubicBezTo>
                  <a:cubicBezTo>
                    <a:pt x="3695" y="36728"/>
                    <a:pt x="3609" y="36693"/>
                    <a:pt x="3528" y="36650"/>
                  </a:cubicBezTo>
                  <a:cubicBezTo>
                    <a:pt x="3493" y="36636"/>
                    <a:pt x="3460" y="36619"/>
                    <a:pt x="3431" y="36597"/>
                  </a:cubicBezTo>
                  <a:cubicBezTo>
                    <a:pt x="3373" y="36560"/>
                    <a:pt x="3319" y="36516"/>
                    <a:pt x="3274" y="36465"/>
                  </a:cubicBezTo>
                  <a:cubicBezTo>
                    <a:pt x="3250" y="36434"/>
                    <a:pt x="3228" y="36401"/>
                    <a:pt x="3210" y="36366"/>
                  </a:cubicBezTo>
                  <a:cubicBezTo>
                    <a:pt x="3187" y="36324"/>
                    <a:pt x="3158" y="36287"/>
                    <a:pt x="3146" y="36237"/>
                  </a:cubicBezTo>
                  <a:cubicBezTo>
                    <a:pt x="3139" y="36212"/>
                    <a:pt x="3136" y="36187"/>
                    <a:pt x="3135" y="36162"/>
                  </a:cubicBezTo>
                  <a:cubicBezTo>
                    <a:pt x="3120" y="35754"/>
                    <a:pt x="3576" y="35507"/>
                    <a:pt x="3952" y="35372"/>
                  </a:cubicBezTo>
                  <a:cubicBezTo>
                    <a:pt x="5543" y="34792"/>
                    <a:pt x="7136" y="34213"/>
                    <a:pt x="8729" y="33633"/>
                  </a:cubicBezTo>
                  <a:cubicBezTo>
                    <a:pt x="6495" y="32597"/>
                    <a:pt x="4692" y="30659"/>
                    <a:pt x="3822" y="28351"/>
                  </a:cubicBezTo>
                  <a:lnTo>
                    <a:pt x="3822" y="28351"/>
                  </a:lnTo>
                  <a:cubicBezTo>
                    <a:pt x="4735" y="28806"/>
                    <a:pt x="5653" y="29263"/>
                    <a:pt x="6565" y="29719"/>
                  </a:cubicBezTo>
                  <a:cubicBezTo>
                    <a:pt x="7483" y="30175"/>
                    <a:pt x="8401" y="30626"/>
                    <a:pt x="9314" y="31082"/>
                  </a:cubicBezTo>
                  <a:cubicBezTo>
                    <a:pt x="9148" y="30841"/>
                    <a:pt x="8987" y="30599"/>
                    <a:pt x="8836" y="30352"/>
                  </a:cubicBezTo>
                  <a:lnTo>
                    <a:pt x="8836" y="30347"/>
                  </a:lnTo>
                  <a:cubicBezTo>
                    <a:pt x="8772" y="30240"/>
                    <a:pt x="8713" y="30127"/>
                    <a:pt x="8649" y="30020"/>
                  </a:cubicBezTo>
                  <a:cubicBezTo>
                    <a:pt x="7731" y="28334"/>
                    <a:pt x="7237" y="26423"/>
                    <a:pt x="7215" y="24506"/>
                  </a:cubicBezTo>
                  <a:cubicBezTo>
                    <a:pt x="7210" y="23834"/>
                    <a:pt x="7323" y="23045"/>
                    <a:pt x="7918" y="22723"/>
                  </a:cubicBezTo>
                  <a:lnTo>
                    <a:pt x="8047" y="22659"/>
                  </a:lnTo>
                  <a:cubicBezTo>
                    <a:pt x="8132" y="22626"/>
                    <a:pt x="8220" y="22606"/>
                    <a:pt x="8311" y="22595"/>
                  </a:cubicBezTo>
                  <a:cubicBezTo>
                    <a:pt x="8357" y="22589"/>
                    <a:pt x="8403" y="22586"/>
                    <a:pt x="8449" y="22586"/>
                  </a:cubicBezTo>
                  <a:cubicBezTo>
                    <a:pt x="8667" y="22586"/>
                    <a:pt x="8888" y="22648"/>
                    <a:pt x="9106" y="22751"/>
                  </a:cubicBezTo>
                  <a:cubicBezTo>
                    <a:pt x="9254" y="22821"/>
                    <a:pt x="9396" y="22906"/>
                    <a:pt x="9530" y="23002"/>
                  </a:cubicBezTo>
                  <a:cubicBezTo>
                    <a:pt x="9732" y="23149"/>
                    <a:pt x="9920" y="23312"/>
                    <a:pt x="10094" y="23491"/>
                  </a:cubicBezTo>
                  <a:cubicBezTo>
                    <a:pt x="11827" y="25301"/>
                    <a:pt x="12993" y="27556"/>
                    <a:pt x="14243" y="29730"/>
                  </a:cubicBezTo>
                  <a:cubicBezTo>
                    <a:pt x="15490" y="31904"/>
                    <a:pt x="16891" y="34079"/>
                    <a:pt x="18925" y="35539"/>
                  </a:cubicBezTo>
                  <a:cubicBezTo>
                    <a:pt x="20228" y="36477"/>
                    <a:pt x="21859" y="37067"/>
                    <a:pt x="23445" y="37067"/>
                  </a:cubicBezTo>
                  <a:cubicBezTo>
                    <a:pt x="23558" y="37067"/>
                    <a:pt x="23671" y="37064"/>
                    <a:pt x="23784" y="37058"/>
                  </a:cubicBezTo>
                  <a:cubicBezTo>
                    <a:pt x="24004" y="37048"/>
                    <a:pt x="24222" y="37025"/>
                    <a:pt x="24439" y="36988"/>
                  </a:cubicBezTo>
                  <a:cubicBezTo>
                    <a:pt x="24655" y="36951"/>
                    <a:pt x="24868" y="36903"/>
                    <a:pt x="25078" y="36844"/>
                  </a:cubicBezTo>
                  <a:cubicBezTo>
                    <a:pt x="25185" y="36816"/>
                    <a:pt x="25291" y="36781"/>
                    <a:pt x="25395" y="36742"/>
                  </a:cubicBezTo>
                  <a:cubicBezTo>
                    <a:pt x="25605" y="36666"/>
                    <a:pt x="25809" y="36576"/>
                    <a:pt x="26007" y="36474"/>
                  </a:cubicBezTo>
                  <a:cubicBezTo>
                    <a:pt x="26684" y="36125"/>
                    <a:pt x="27285" y="35635"/>
                    <a:pt x="27871" y="35131"/>
                  </a:cubicBezTo>
                  <a:cubicBezTo>
                    <a:pt x="28161" y="34874"/>
                    <a:pt x="28450" y="34616"/>
                    <a:pt x="28745" y="34375"/>
                  </a:cubicBezTo>
                  <a:cubicBezTo>
                    <a:pt x="29035" y="34127"/>
                    <a:pt x="29331" y="33892"/>
                    <a:pt x="29642" y="33687"/>
                  </a:cubicBezTo>
                  <a:cubicBezTo>
                    <a:pt x="29975" y="30369"/>
                    <a:pt x="22458" y="18665"/>
                    <a:pt x="19516" y="15454"/>
                  </a:cubicBezTo>
                  <a:cubicBezTo>
                    <a:pt x="18834" y="14714"/>
                    <a:pt x="18174" y="14273"/>
                    <a:pt x="17476" y="14075"/>
                  </a:cubicBezTo>
                  <a:cubicBezTo>
                    <a:pt x="17465" y="14069"/>
                    <a:pt x="17449" y="14069"/>
                    <a:pt x="17438" y="14064"/>
                  </a:cubicBezTo>
                  <a:cubicBezTo>
                    <a:pt x="17205" y="13999"/>
                    <a:pt x="16966" y="13961"/>
                    <a:pt x="16724" y="13950"/>
                  </a:cubicBezTo>
                  <a:cubicBezTo>
                    <a:pt x="16644" y="13945"/>
                    <a:pt x="16563" y="13942"/>
                    <a:pt x="16483" y="13942"/>
                  </a:cubicBezTo>
                  <a:cubicBezTo>
                    <a:pt x="16425" y="13942"/>
                    <a:pt x="16368" y="13943"/>
                    <a:pt x="16311" y="13946"/>
                  </a:cubicBezTo>
                  <a:cubicBezTo>
                    <a:pt x="16241" y="13950"/>
                    <a:pt x="16166" y="13956"/>
                    <a:pt x="16101" y="13961"/>
                  </a:cubicBezTo>
                  <a:cubicBezTo>
                    <a:pt x="13964" y="14187"/>
                    <a:pt x="11388" y="16045"/>
                    <a:pt x="7442" y="18177"/>
                  </a:cubicBezTo>
                  <a:cubicBezTo>
                    <a:pt x="2582" y="20802"/>
                    <a:pt x="1713" y="24087"/>
                    <a:pt x="1010" y="28259"/>
                  </a:cubicBezTo>
                  <a:cubicBezTo>
                    <a:pt x="810" y="29429"/>
                    <a:pt x="623" y="30664"/>
                    <a:pt x="366" y="31975"/>
                  </a:cubicBezTo>
                  <a:cubicBezTo>
                    <a:pt x="0" y="33806"/>
                    <a:pt x="86" y="35223"/>
                    <a:pt x="414" y="36619"/>
                  </a:cubicBezTo>
                  <a:lnTo>
                    <a:pt x="414" y="36624"/>
                  </a:lnTo>
                  <a:cubicBezTo>
                    <a:pt x="440" y="36731"/>
                    <a:pt x="467" y="36843"/>
                    <a:pt x="494" y="36951"/>
                  </a:cubicBezTo>
                  <a:lnTo>
                    <a:pt x="494" y="36968"/>
                  </a:lnTo>
                  <a:cubicBezTo>
                    <a:pt x="1031" y="39061"/>
                    <a:pt x="2061" y="41182"/>
                    <a:pt x="2867" y="44640"/>
                  </a:cubicBezTo>
                  <a:lnTo>
                    <a:pt x="2867" y="44646"/>
                  </a:lnTo>
                  <a:cubicBezTo>
                    <a:pt x="3620" y="45925"/>
                    <a:pt x="4525" y="47109"/>
                    <a:pt x="5561" y="48173"/>
                  </a:cubicBezTo>
                  <a:cubicBezTo>
                    <a:pt x="6807" y="49450"/>
                    <a:pt x="8236" y="50546"/>
                    <a:pt x="9793" y="51399"/>
                  </a:cubicBezTo>
                  <a:cubicBezTo>
                    <a:pt x="10440" y="51754"/>
                    <a:pt x="11111" y="52066"/>
                    <a:pt x="11800" y="52334"/>
                  </a:cubicBezTo>
                  <a:cubicBezTo>
                    <a:pt x="12213" y="52495"/>
                    <a:pt x="12637" y="52635"/>
                    <a:pt x="13062" y="52763"/>
                  </a:cubicBezTo>
                  <a:cubicBezTo>
                    <a:pt x="13346" y="52844"/>
                    <a:pt x="13636" y="52919"/>
                    <a:pt x="13926" y="52989"/>
                  </a:cubicBezTo>
                  <a:cubicBezTo>
                    <a:pt x="14855" y="53198"/>
                    <a:pt x="15956" y="53467"/>
                    <a:pt x="16283" y="54363"/>
                  </a:cubicBezTo>
                  <a:cubicBezTo>
                    <a:pt x="16509" y="54975"/>
                    <a:pt x="16256" y="55652"/>
                    <a:pt x="16063" y="56274"/>
                  </a:cubicBezTo>
                  <a:cubicBezTo>
                    <a:pt x="14721" y="60624"/>
                    <a:pt x="16407" y="65574"/>
                    <a:pt x="19677" y="68730"/>
                  </a:cubicBezTo>
                  <a:cubicBezTo>
                    <a:pt x="22947" y="71892"/>
                    <a:pt x="27579" y="73396"/>
                    <a:pt x="32133" y="73514"/>
                  </a:cubicBezTo>
                  <a:cubicBezTo>
                    <a:pt x="32686" y="73530"/>
                    <a:pt x="33250" y="73530"/>
                    <a:pt x="33754" y="73745"/>
                  </a:cubicBezTo>
                  <a:cubicBezTo>
                    <a:pt x="34264" y="73954"/>
                    <a:pt x="34705" y="74437"/>
                    <a:pt x="34678" y="74986"/>
                  </a:cubicBezTo>
                  <a:cubicBezTo>
                    <a:pt x="34656" y="75403"/>
                    <a:pt x="34388" y="75730"/>
                    <a:pt x="34039" y="75994"/>
                  </a:cubicBezTo>
                  <a:cubicBezTo>
                    <a:pt x="33835" y="76149"/>
                    <a:pt x="33604" y="76283"/>
                    <a:pt x="33378" y="76397"/>
                  </a:cubicBezTo>
                  <a:cubicBezTo>
                    <a:pt x="33163" y="76503"/>
                    <a:pt x="32949" y="76611"/>
                    <a:pt x="32735" y="76713"/>
                  </a:cubicBezTo>
                  <a:cubicBezTo>
                    <a:pt x="32305" y="76922"/>
                    <a:pt x="31870" y="77116"/>
                    <a:pt x="31429" y="77304"/>
                  </a:cubicBezTo>
                  <a:cubicBezTo>
                    <a:pt x="30989" y="77491"/>
                    <a:pt x="30544" y="77664"/>
                    <a:pt x="30093" y="77830"/>
                  </a:cubicBezTo>
                  <a:cubicBezTo>
                    <a:pt x="29421" y="78077"/>
                    <a:pt x="28740" y="78303"/>
                    <a:pt x="28053" y="78501"/>
                  </a:cubicBezTo>
                  <a:cubicBezTo>
                    <a:pt x="27280" y="78732"/>
                    <a:pt x="26388" y="79043"/>
                    <a:pt x="25873" y="79597"/>
                  </a:cubicBezTo>
                  <a:cubicBezTo>
                    <a:pt x="25825" y="79648"/>
                    <a:pt x="25780" y="79701"/>
                    <a:pt x="25739" y="79757"/>
                  </a:cubicBezTo>
                  <a:cubicBezTo>
                    <a:pt x="25578" y="79972"/>
                    <a:pt x="25465" y="80225"/>
                    <a:pt x="25438" y="80515"/>
                  </a:cubicBezTo>
                  <a:cubicBezTo>
                    <a:pt x="25352" y="81400"/>
                    <a:pt x="26061" y="82114"/>
                    <a:pt x="26437" y="82926"/>
                  </a:cubicBezTo>
                  <a:cubicBezTo>
                    <a:pt x="26459" y="82974"/>
                    <a:pt x="26479" y="83022"/>
                    <a:pt x="26501" y="83075"/>
                  </a:cubicBezTo>
                  <a:cubicBezTo>
                    <a:pt x="26544" y="83177"/>
                    <a:pt x="26576" y="83284"/>
                    <a:pt x="26609" y="83387"/>
                  </a:cubicBezTo>
                  <a:cubicBezTo>
                    <a:pt x="26925" y="84547"/>
                    <a:pt x="26523" y="85819"/>
                    <a:pt x="26362" y="87037"/>
                  </a:cubicBezTo>
                  <a:cubicBezTo>
                    <a:pt x="26243" y="87955"/>
                    <a:pt x="26362" y="89018"/>
                    <a:pt x="26866" y="89733"/>
                  </a:cubicBezTo>
                  <a:lnTo>
                    <a:pt x="26694" y="89851"/>
                  </a:lnTo>
                  <a:cubicBezTo>
                    <a:pt x="29931" y="94666"/>
                    <a:pt x="32970" y="100444"/>
                    <a:pt x="34973" y="108642"/>
                  </a:cubicBezTo>
                  <a:cubicBezTo>
                    <a:pt x="35134" y="109302"/>
                    <a:pt x="35333" y="110092"/>
                    <a:pt x="35564" y="110999"/>
                  </a:cubicBezTo>
                  <a:cubicBezTo>
                    <a:pt x="39128" y="125124"/>
                    <a:pt x="50538" y="167926"/>
                    <a:pt x="57581" y="194266"/>
                  </a:cubicBezTo>
                  <a:lnTo>
                    <a:pt x="95449" y="194266"/>
                  </a:lnTo>
                  <a:cubicBezTo>
                    <a:pt x="95658" y="193826"/>
                    <a:pt x="95851" y="193374"/>
                    <a:pt x="96028" y="192918"/>
                  </a:cubicBezTo>
                  <a:cubicBezTo>
                    <a:pt x="98332" y="186922"/>
                    <a:pt x="97484" y="180194"/>
                    <a:pt x="96073" y="173929"/>
                  </a:cubicBezTo>
                  <a:cubicBezTo>
                    <a:pt x="92582" y="158450"/>
                    <a:pt x="85908" y="143912"/>
                    <a:pt x="80846" y="128884"/>
                  </a:cubicBezTo>
                  <a:cubicBezTo>
                    <a:pt x="78881" y="123059"/>
                    <a:pt x="77163" y="117061"/>
                    <a:pt x="75977" y="111000"/>
                  </a:cubicBezTo>
                  <a:cubicBezTo>
                    <a:pt x="74172" y="101766"/>
                    <a:pt x="73619" y="92380"/>
                    <a:pt x="75354" y="83194"/>
                  </a:cubicBezTo>
                  <a:lnTo>
                    <a:pt x="75369" y="83114"/>
                  </a:lnTo>
                  <a:cubicBezTo>
                    <a:pt x="74855" y="81229"/>
                    <a:pt x="74430" y="79479"/>
                    <a:pt x="74113" y="77874"/>
                  </a:cubicBezTo>
                  <a:lnTo>
                    <a:pt x="74113" y="77869"/>
                  </a:lnTo>
                  <a:cubicBezTo>
                    <a:pt x="74102" y="77862"/>
                    <a:pt x="74089" y="77859"/>
                    <a:pt x="74076" y="77858"/>
                  </a:cubicBezTo>
                  <a:cubicBezTo>
                    <a:pt x="73667" y="77718"/>
                    <a:pt x="73254" y="77584"/>
                    <a:pt x="72841" y="77450"/>
                  </a:cubicBezTo>
                  <a:cubicBezTo>
                    <a:pt x="72417" y="77310"/>
                    <a:pt x="71992" y="77176"/>
                    <a:pt x="71563" y="77041"/>
                  </a:cubicBezTo>
                  <a:cubicBezTo>
                    <a:pt x="71133" y="76912"/>
                    <a:pt x="70704" y="76784"/>
                    <a:pt x="70274" y="76659"/>
                  </a:cubicBezTo>
                  <a:cubicBezTo>
                    <a:pt x="69846" y="76542"/>
                    <a:pt x="69410" y="76429"/>
                    <a:pt x="68975" y="76321"/>
                  </a:cubicBezTo>
                  <a:cubicBezTo>
                    <a:pt x="67245" y="75897"/>
                    <a:pt x="65496" y="75616"/>
                    <a:pt x="63738" y="75616"/>
                  </a:cubicBezTo>
                  <a:cubicBezTo>
                    <a:pt x="63183" y="75616"/>
                    <a:pt x="62627" y="75644"/>
                    <a:pt x="62070" y="75704"/>
                  </a:cubicBezTo>
                  <a:cubicBezTo>
                    <a:pt x="61582" y="75758"/>
                    <a:pt x="61099" y="75833"/>
                    <a:pt x="60621" y="75930"/>
                  </a:cubicBezTo>
                  <a:cubicBezTo>
                    <a:pt x="60144" y="76027"/>
                    <a:pt x="59670" y="76145"/>
                    <a:pt x="59204" y="76284"/>
                  </a:cubicBezTo>
                  <a:cubicBezTo>
                    <a:pt x="56400" y="77116"/>
                    <a:pt x="53787" y="78614"/>
                    <a:pt x="51290" y="80171"/>
                  </a:cubicBezTo>
                  <a:cubicBezTo>
                    <a:pt x="47967" y="82259"/>
                    <a:pt x="44686" y="84536"/>
                    <a:pt x="40938" y="85702"/>
                  </a:cubicBezTo>
                  <a:cubicBezTo>
                    <a:pt x="39483" y="86152"/>
                    <a:pt x="37929" y="86405"/>
                    <a:pt x="36394" y="86405"/>
                  </a:cubicBezTo>
                  <a:cubicBezTo>
                    <a:pt x="36209" y="86405"/>
                    <a:pt x="36023" y="86402"/>
                    <a:pt x="35838" y="86394"/>
                  </a:cubicBezTo>
                  <a:cubicBezTo>
                    <a:pt x="35474" y="86378"/>
                    <a:pt x="35108" y="86346"/>
                    <a:pt x="34743" y="86302"/>
                  </a:cubicBezTo>
                  <a:cubicBezTo>
                    <a:pt x="33830" y="86185"/>
                    <a:pt x="32944" y="85964"/>
                    <a:pt x="32107" y="85637"/>
                  </a:cubicBezTo>
                  <a:cubicBezTo>
                    <a:pt x="31977" y="85587"/>
                    <a:pt x="31859" y="85508"/>
                    <a:pt x="31763" y="85406"/>
                  </a:cubicBezTo>
                  <a:cubicBezTo>
                    <a:pt x="31355" y="84945"/>
                    <a:pt x="31543" y="84139"/>
                    <a:pt x="32235" y="83978"/>
                  </a:cubicBezTo>
                  <a:cubicBezTo>
                    <a:pt x="35505" y="83194"/>
                    <a:pt x="38469" y="80992"/>
                    <a:pt x="41416" y="79205"/>
                  </a:cubicBezTo>
                  <a:cubicBezTo>
                    <a:pt x="46379" y="76203"/>
                    <a:pt x="51870" y="74174"/>
                    <a:pt x="57593" y="73229"/>
                  </a:cubicBezTo>
                  <a:cubicBezTo>
                    <a:pt x="57647" y="73224"/>
                    <a:pt x="57678" y="73198"/>
                    <a:pt x="57706" y="73170"/>
                  </a:cubicBezTo>
                  <a:cubicBezTo>
                    <a:pt x="57781" y="73068"/>
                    <a:pt x="57733" y="72891"/>
                    <a:pt x="57572" y="72880"/>
                  </a:cubicBezTo>
                  <a:cubicBezTo>
                    <a:pt x="55838" y="72757"/>
                    <a:pt x="54103" y="72601"/>
                    <a:pt x="52385" y="72333"/>
                  </a:cubicBezTo>
                  <a:cubicBezTo>
                    <a:pt x="51053" y="72124"/>
                    <a:pt x="49733" y="71844"/>
                    <a:pt x="48439" y="71452"/>
                  </a:cubicBezTo>
                  <a:cubicBezTo>
                    <a:pt x="47664" y="71221"/>
                    <a:pt x="46901" y="70945"/>
                    <a:pt x="46157" y="70625"/>
                  </a:cubicBezTo>
                  <a:cubicBezTo>
                    <a:pt x="43918" y="69665"/>
                    <a:pt x="41856" y="68290"/>
                    <a:pt x="40299" y="66459"/>
                  </a:cubicBezTo>
                  <a:cubicBezTo>
                    <a:pt x="40010" y="66123"/>
                    <a:pt x="40270" y="65623"/>
                    <a:pt x="40692" y="65623"/>
                  </a:cubicBezTo>
                  <a:cubicBezTo>
                    <a:pt x="40715" y="65623"/>
                    <a:pt x="40738" y="65624"/>
                    <a:pt x="40762" y="65627"/>
                  </a:cubicBezTo>
                  <a:cubicBezTo>
                    <a:pt x="42868" y="65882"/>
                    <a:pt x="44985" y="66009"/>
                    <a:pt x="47101" y="66009"/>
                  </a:cubicBezTo>
                  <a:cubicBezTo>
                    <a:pt x="50262" y="66009"/>
                    <a:pt x="53422" y="65725"/>
                    <a:pt x="56541" y="65160"/>
                  </a:cubicBezTo>
                  <a:cubicBezTo>
                    <a:pt x="57314" y="65020"/>
                    <a:pt x="57669" y="64096"/>
                    <a:pt x="57169" y="63485"/>
                  </a:cubicBezTo>
                  <a:lnTo>
                    <a:pt x="56595" y="62776"/>
                  </a:lnTo>
                  <a:cubicBezTo>
                    <a:pt x="56444" y="62588"/>
                    <a:pt x="56428" y="62368"/>
                    <a:pt x="56503" y="62181"/>
                  </a:cubicBezTo>
                  <a:cubicBezTo>
                    <a:pt x="56514" y="62164"/>
                    <a:pt x="56525" y="62143"/>
                    <a:pt x="56536" y="62126"/>
                  </a:cubicBezTo>
                  <a:cubicBezTo>
                    <a:pt x="56562" y="62076"/>
                    <a:pt x="56593" y="62029"/>
                    <a:pt x="56632" y="61987"/>
                  </a:cubicBezTo>
                  <a:cubicBezTo>
                    <a:pt x="56685" y="61933"/>
                    <a:pt x="56746" y="61890"/>
                    <a:pt x="56815" y="61858"/>
                  </a:cubicBezTo>
                  <a:cubicBezTo>
                    <a:pt x="56851" y="61841"/>
                    <a:pt x="56888" y="61829"/>
                    <a:pt x="56927" y="61821"/>
                  </a:cubicBezTo>
                  <a:cubicBezTo>
                    <a:pt x="56971" y="61810"/>
                    <a:pt x="57016" y="61805"/>
                    <a:pt x="57061" y="61805"/>
                  </a:cubicBezTo>
                  <a:cubicBezTo>
                    <a:pt x="57114" y="61805"/>
                    <a:pt x="57166" y="61812"/>
                    <a:pt x="57217" y="61826"/>
                  </a:cubicBezTo>
                  <a:cubicBezTo>
                    <a:pt x="57405" y="61880"/>
                    <a:pt x="57588" y="61933"/>
                    <a:pt x="57770" y="61998"/>
                  </a:cubicBezTo>
                  <a:cubicBezTo>
                    <a:pt x="58468" y="62207"/>
                    <a:pt x="59161" y="62443"/>
                    <a:pt x="59848" y="62695"/>
                  </a:cubicBezTo>
                  <a:cubicBezTo>
                    <a:pt x="60138" y="62803"/>
                    <a:pt x="60428" y="62905"/>
                    <a:pt x="60718" y="63013"/>
                  </a:cubicBezTo>
                  <a:cubicBezTo>
                    <a:pt x="61588" y="63329"/>
                    <a:pt x="62457" y="63657"/>
                    <a:pt x="63333" y="63957"/>
                  </a:cubicBezTo>
                  <a:cubicBezTo>
                    <a:pt x="63623" y="64059"/>
                    <a:pt x="63912" y="64156"/>
                    <a:pt x="64207" y="64247"/>
                  </a:cubicBezTo>
                  <a:cubicBezTo>
                    <a:pt x="66010" y="64809"/>
                    <a:pt x="67916" y="65223"/>
                    <a:pt x="69793" y="65223"/>
                  </a:cubicBezTo>
                  <a:cubicBezTo>
                    <a:pt x="70962" y="65223"/>
                    <a:pt x="72120" y="65062"/>
                    <a:pt x="73233" y="64676"/>
                  </a:cubicBezTo>
                  <a:cubicBezTo>
                    <a:pt x="74972" y="64065"/>
                    <a:pt x="76535" y="62771"/>
                    <a:pt x="77399" y="61171"/>
                  </a:cubicBezTo>
                  <a:cubicBezTo>
                    <a:pt x="77882" y="60295"/>
                    <a:pt x="78145" y="59324"/>
                    <a:pt x="78114" y="58336"/>
                  </a:cubicBezTo>
                  <a:cubicBezTo>
                    <a:pt x="77565" y="56908"/>
                    <a:pt x="76035" y="56087"/>
                    <a:pt x="74565" y="55641"/>
                  </a:cubicBezTo>
                  <a:cubicBezTo>
                    <a:pt x="73995" y="55474"/>
                    <a:pt x="73415" y="55345"/>
                    <a:pt x="72841" y="55200"/>
                  </a:cubicBezTo>
                  <a:cubicBezTo>
                    <a:pt x="72079" y="55006"/>
                    <a:pt x="71316" y="54797"/>
                    <a:pt x="70613" y="54464"/>
                  </a:cubicBezTo>
                  <a:cubicBezTo>
                    <a:pt x="70435" y="54378"/>
                    <a:pt x="70264" y="54288"/>
                    <a:pt x="70097" y="54185"/>
                  </a:cubicBezTo>
                  <a:cubicBezTo>
                    <a:pt x="69829" y="54022"/>
                    <a:pt x="69579" y="53831"/>
                    <a:pt x="69350" y="53616"/>
                  </a:cubicBezTo>
                  <a:cubicBezTo>
                    <a:pt x="68417" y="52720"/>
                    <a:pt x="67869" y="51388"/>
                    <a:pt x="68384" y="50228"/>
                  </a:cubicBezTo>
                  <a:cubicBezTo>
                    <a:pt x="68965" y="48929"/>
                    <a:pt x="70538" y="48473"/>
                    <a:pt x="71895" y="48049"/>
                  </a:cubicBezTo>
                  <a:cubicBezTo>
                    <a:pt x="72406" y="47893"/>
                    <a:pt x="72943" y="47683"/>
                    <a:pt x="73421" y="47410"/>
                  </a:cubicBezTo>
                  <a:cubicBezTo>
                    <a:pt x="73742" y="47227"/>
                    <a:pt x="74032" y="47012"/>
                    <a:pt x="74279" y="46765"/>
                  </a:cubicBezTo>
                  <a:cubicBezTo>
                    <a:pt x="74644" y="46400"/>
                    <a:pt x="74897" y="45960"/>
                    <a:pt x="74956" y="45429"/>
                  </a:cubicBezTo>
                  <a:cubicBezTo>
                    <a:pt x="75048" y="44575"/>
                    <a:pt x="74591" y="43769"/>
                    <a:pt x="74139" y="43029"/>
                  </a:cubicBezTo>
                  <a:cubicBezTo>
                    <a:pt x="73485" y="41944"/>
                    <a:pt x="72835" y="40859"/>
                    <a:pt x="72180" y="39775"/>
                  </a:cubicBezTo>
                  <a:cubicBezTo>
                    <a:pt x="71960" y="39410"/>
                    <a:pt x="71729" y="39002"/>
                    <a:pt x="71815" y="38583"/>
                  </a:cubicBezTo>
                  <a:cubicBezTo>
                    <a:pt x="71858" y="38389"/>
                    <a:pt x="71949" y="38240"/>
                    <a:pt x="72073" y="38127"/>
                  </a:cubicBezTo>
                  <a:cubicBezTo>
                    <a:pt x="72122" y="38078"/>
                    <a:pt x="72179" y="38036"/>
                    <a:pt x="72240" y="38003"/>
                  </a:cubicBezTo>
                  <a:cubicBezTo>
                    <a:pt x="72514" y="37841"/>
                    <a:pt x="72880" y="37779"/>
                    <a:pt x="73258" y="37779"/>
                  </a:cubicBezTo>
                  <a:cubicBezTo>
                    <a:pt x="73405" y="37779"/>
                    <a:pt x="73554" y="37788"/>
                    <a:pt x="73700" y="37805"/>
                  </a:cubicBezTo>
                  <a:cubicBezTo>
                    <a:pt x="73839" y="37821"/>
                    <a:pt x="73979" y="37842"/>
                    <a:pt x="74113" y="37869"/>
                  </a:cubicBezTo>
                  <a:cubicBezTo>
                    <a:pt x="75079" y="38068"/>
                    <a:pt x="76052" y="38235"/>
                    <a:pt x="77034" y="38352"/>
                  </a:cubicBezTo>
                  <a:cubicBezTo>
                    <a:pt x="77950" y="38461"/>
                    <a:pt x="78870" y="38525"/>
                    <a:pt x="79788" y="38525"/>
                  </a:cubicBezTo>
                  <a:cubicBezTo>
                    <a:pt x="80543" y="38525"/>
                    <a:pt x="81297" y="38482"/>
                    <a:pt x="82049" y="38385"/>
                  </a:cubicBezTo>
                  <a:cubicBezTo>
                    <a:pt x="82215" y="38363"/>
                    <a:pt x="82376" y="38343"/>
                    <a:pt x="82543" y="38315"/>
                  </a:cubicBezTo>
                  <a:cubicBezTo>
                    <a:pt x="83038" y="38235"/>
                    <a:pt x="83529" y="38127"/>
                    <a:pt x="84013" y="37993"/>
                  </a:cubicBezTo>
                  <a:cubicBezTo>
                    <a:pt x="85302" y="37638"/>
                    <a:pt x="86536" y="37091"/>
                    <a:pt x="87627" y="36340"/>
                  </a:cubicBezTo>
                  <a:cubicBezTo>
                    <a:pt x="88034" y="36056"/>
                    <a:pt x="88420" y="35744"/>
                    <a:pt x="88782" y="35405"/>
                  </a:cubicBezTo>
                  <a:cubicBezTo>
                    <a:pt x="88905" y="35286"/>
                    <a:pt x="89022" y="35169"/>
                    <a:pt x="89136" y="35051"/>
                  </a:cubicBezTo>
                  <a:cubicBezTo>
                    <a:pt x="91336" y="32726"/>
                    <a:pt x="92201" y="29376"/>
                    <a:pt x="92078" y="26175"/>
                  </a:cubicBezTo>
                  <a:cubicBezTo>
                    <a:pt x="92061" y="25751"/>
                    <a:pt x="92030" y="25333"/>
                    <a:pt x="91986" y="24914"/>
                  </a:cubicBezTo>
                  <a:cubicBezTo>
                    <a:pt x="91922" y="24345"/>
                    <a:pt x="91830" y="23776"/>
                    <a:pt x="91723" y="23206"/>
                  </a:cubicBezTo>
                  <a:cubicBezTo>
                    <a:pt x="91648" y="22815"/>
                    <a:pt x="91562" y="22428"/>
                    <a:pt x="91466" y="22036"/>
                  </a:cubicBezTo>
                  <a:cubicBezTo>
                    <a:pt x="91374" y="21649"/>
                    <a:pt x="91272" y="21263"/>
                    <a:pt x="91160" y="20876"/>
                  </a:cubicBezTo>
                  <a:cubicBezTo>
                    <a:pt x="91052" y="20490"/>
                    <a:pt x="90934" y="20110"/>
                    <a:pt x="90811" y="19728"/>
                  </a:cubicBezTo>
                  <a:cubicBezTo>
                    <a:pt x="90504" y="18772"/>
                    <a:pt x="90161" y="17827"/>
                    <a:pt x="89806" y="16893"/>
                  </a:cubicBezTo>
                  <a:cubicBezTo>
                    <a:pt x="89678" y="16549"/>
                    <a:pt x="89538" y="16200"/>
                    <a:pt x="89404" y="15851"/>
                  </a:cubicBezTo>
                  <a:cubicBezTo>
                    <a:pt x="89265" y="15507"/>
                    <a:pt x="89118" y="15164"/>
                    <a:pt x="88969" y="14826"/>
                  </a:cubicBezTo>
                  <a:cubicBezTo>
                    <a:pt x="88459" y="13688"/>
                    <a:pt x="87863" y="12603"/>
                    <a:pt x="87085" y="11648"/>
                  </a:cubicBezTo>
                  <a:cubicBezTo>
                    <a:pt x="86846" y="11361"/>
                    <a:pt x="86591" y="11088"/>
                    <a:pt x="86322" y="10831"/>
                  </a:cubicBezTo>
                  <a:cubicBezTo>
                    <a:pt x="86048" y="10575"/>
                    <a:pt x="85755" y="10338"/>
                    <a:pt x="85447" y="10122"/>
                  </a:cubicBezTo>
                  <a:cubicBezTo>
                    <a:pt x="84943" y="9762"/>
                    <a:pt x="84395" y="9471"/>
                    <a:pt x="83815" y="9259"/>
                  </a:cubicBezTo>
                  <a:cubicBezTo>
                    <a:pt x="83353" y="9097"/>
                    <a:pt x="82875" y="8984"/>
                    <a:pt x="82387" y="8941"/>
                  </a:cubicBezTo>
                  <a:cubicBezTo>
                    <a:pt x="82263" y="8930"/>
                    <a:pt x="82139" y="8920"/>
                    <a:pt x="82016" y="8920"/>
                  </a:cubicBezTo>
                  <a:cubicBezTo>
                    <a:pt x="82000" y="8919"/>
                    <a:pt x="81985" y="8919"/>
                    <a:pt x="81970" y="8919"/>
                  </a:cubicBezTo>
                  <a:cubicBezTo>
                    <a:pt x="81347" y="8919"/>
                    <a:pt x="80740" y="9026"/>
                    <a:pt x="80148" y="9199"/>
                  </a:cubicBezTo>
                  <a:cubicBezTo>
                    <a:pt x="79702" y="9323"/>
                    <a:pt x="79267" y="9483"/>
                    <a:pt x="78832" y="9661"/>
                  </a:cubicBezTo>
                  <a:cubicBezTo>
                    <a:pt x="78542" y="9779"/>
                    <a:pt x="78252" y="9902"/>
                    <a:pt x="77963" y="10026"/>
                  </a:cubicBezTo>
                  <a:cubicBezTo>
                    <a:pt x="77383" y="10278"/>
                    <a:pt x="76803" y="10526"/>
                    <a:pt x="76212" y="10735"/>
                  </a:cubicBezTo>
                  <a:cubicBezTo>
                    <a:pt x="75920" y="10841"/>
                    <a:pt x="75623" y="10932"/>
                    <a:pt x="75321" y="11009"/>
                  </a:cubicBezTo>
                  <a:cubicBezTo>
                    <a:pt x="75171" y="11046"/>
                    <a:pt x="75015" y="11083"/>
                    <a:pt x="74864" y="11110"/>
                  </a:cubicBezTo>
                  <a:cubicBezTo>
                    <a:pt x="74682" y="11148"/>
                    <a:pt x="74486" y="11172"/>
                    <a:pt x="74292" y="11172"/>
                  </a:cubicBezTo>
                  <a:cubicBezTo>
                    <a:pt x="74040" y="11172"/>
                    <a:pt x="73793" y="11131"/>
                    <a:pt x="73586" y="11025"/>
                  </a:cubicBezTo>
                  <a:cubicBezTo>
                    <a:pt x="73503" y="10982"/>
                    <a:pt x="73427" y="10926"/>
                    <a:pt x="73362" y="10858"/>
                  </a:cubicBezTo>
                  <a:cubicBezTo>
                    <a:pt x="73328" y="10827"/>
                    <a:pt x="73298" y="10793"/>
                    <a:pt x="73270" y="10756"/>
                  </a:cubicBezTo>
                  <a:lnTo>
                    <a:pt x="73270" y="10750"/>
                  </a:lnTo>
                  <a:cubicBezTo>
                    <a:pt x="73241" y="10714"/>
                    <a:pt x="73216" y="10674"/>
                    <a:pt x="73195" y="10632"/>
                  </a:cubicBezTo>
                  <a:cubicBezTo>
                    <a:pt x="72969" y="10177"/>
                    <a:pt x="73184" y="9569"/>
                    <a:pt x="73582" y="9226"/>
                  </a:cubicBezTo>
                  <a:cubicBezTo>
                    <a:pt x="73634" y="9178"/>
                    <a:pt x="73690" y="9133"/>
                    <a:pt x="73748" y="9092"/>
                  </a:cubicBezTo>
                  <a:cubicBezTo>
                    <a:pt x="73861" y="9007"/>
                    <a:pt x="73983" y="8935"/>
                    <a:pt x="74113" y="8877"/>
                  </a:cubicBezTo>
                  <a:cubicBezTo>
                    <a:pt x="74177" y="8850"/>
                    <a:pt x="74242" y="8818"/>
                    <a:pt x="74312" y="8791"/>
                  </a:cubicBezTo>
                  <a:cubicBezTo>
                    <a:pt x="74440" y="8737"/>
                    <a:pt x="74580" y="8689"/>
                    <a:pt x="74719" y="8646"/>
                  </a:cubicBezTo>
                  <a:cubicBezTo>
                    <a:pt x="74855" y="8603"/>
                    <a:pt x="74994" y="8560"/>
                    <a:pt x="75128" y="8517"/>
                  </a:cubicBezTo>
                  <a:cubicBezTo>
                    <a:pt x="75562" y="8378"/>
                    <a:pt x="75986" y="8222"/>
                    <a:pt x="76406" y="8045"/>
                  </a:cubicBezTo>
                  <a:cubicBezTo>
                    <a:pt x="78299" y="7247"/>
                    <a:pt x="80017" y="6085"/>
                    <a:pt x="81463" y="4625"/>
                  </a:cubicBezTo>
                  <a:cubicBezTo>
                    <a:pt x="82266" y="3816"/>
                    <a:pt x="82977" y="2920"/>
                    <a:pt x="83582" y="1956"/>
                  </a:cubicBezTo>
                  <a:lnTo>
                    <a:pt x="83609" y="1928"/>
                  </a:lnTo>
                  <a:lnTo>
                    <a:pt x="83631" y="1912"/>
                  </a:lnTo>
                  <a:cubicBezTo>
                    <a:pt x="82439" y="634"/>
                    <a:pt x="81225" y="124"/>
                    <a:pt x="79716" y="22"/>
                  </a:cubicBezTo>
                  <a:cubicBezTo>
                    <a:pt x="79504" y="8"/>
                    <a:pt x="79286" y="1"/>
                    <a:pt x="790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380;p43">
              <a:extLst>
                <a:ext uri="{FF2B5EF4-FFF2-40B4-BE49-F238E27FC236}">
                  <a16:creationId xmlns:a16="http://schemas.microsoft.com/office/drawing/2014/main" id="{4F50BFBF-7CDA-C34F-BAA7-7405E0BDD64F}"/>
                </a:ext>
              </a:extLst>
            </p:cNvPr>
            <p:cNvSpPr/>
            <p:nvPr/>
          </p:nvSpPr>
          <p:spPr>
            <a:xfrm>
              <a:off x="3809625" y="979175"/>
              <a:ext cx="726550" cy="1173725"/>
            </a:xfrm>
            <a:custGeom>
              <a:avLst/>
              <a:gdLst/>
              <a:ahLst/>
              <a:cxnLst/>
              <a:rect l="l" t="t" r="r" b="b"/>
              <a:pathLst>
                <a:path w="29062" h="46949" extrusionOk="0">
                  <a:moveTo>
                    <a:pt x="22296" y="0"/>
                  </a:moveTo>
                  <a:lnTo>
                    <a:pt x="21226" y="458"/>
                  </a:lnTo>
                  <a:cubicBezTo>
                    <a:pt x="21529" y="1131"/>
                    <a:pt x="21797" y="1831"/>
                    <a:pt x="22060" y="2524"/>
                  </a:cubicBezTo>
                  <a:cubicBezTo>
                    <a:pt x="23198" y="5514"/>
                    <a:pt x="24208" y="8611"/>
                    <a:pt x="24336" y="11807"/>
                  </a:cubicBezTo>
                  <a:cubicBezTo>
                    <a:pt x="24457" y="15005"/>
                    <a:pt x="23595" y="18358"/>
                    <a:pt x="21394" y="20681"/>
                  </a:cubicBezTo>
                  <a:cubicBezTo>
                    <a:pt x="19556" y="22613"/>
                    <a:pt x="16944" y="23676"/>
                    <a:pt x="14306" y="24019"/>
                  </a:cubicBezTo>
                  <a:cubicBezTo>
                    <a:pt x="13558" y="24117"/>
                    <a:pt x="12806" y="24160"/>
                    <a:pt x="12053" y="24160"/>
                  </a:cubicBezTo>
                  <a:cubicBezTo>
                    <a:pt x="10150" y="24160"/>
                    <a:pt x="8240" y="23883"/>
                    <a:pt x="6368" y="23501"/>
                  </a:cubicBezTo>
                  <a:cubicBezTo>
                    <a:pt x="6104" y="23449"/>
                    <a:pt x="5808" y="23413"/>
                    <a:pt x="5518" y="23413"/>
                  </a:cubicBezTo>
                  <a:cubicBezTo>
                    <a:pt x="4845" y="23413"/>
                    <a:pt x="4205" y="23604"/>
                    <a:pt x="4073" y="24216"/>
                  </a:cubicBezTo>
                  <a:cubicBezTo>
                    <a:pt x="3986" y="24632"/>
                    <a:pt x="4215" y="25043"/>
                    <a:pt x="4436" y="25407"/>
                  </a:cubicBezTo>
                  <a:lnTo>
                    <a:pt x="6395" y="28658"/>
                  </a:lnTo>
                  <a:cubicBezTo>
                    <a:pt x="6846" y="29399"/>
                    <a:pt x="7303" y="30206"/>
                    <a:pt x="7210" y="31062"/>
                  </a:cubicBezTo>
                  <a:cubicBezTo>
                    <a:pt x="7055" y="32475"/>
                    <a:pt x="5513" y="33262"/>
                    <a:pt x="4153" y="33680"/>
                  </a:cubicBezTo>
                  <a:cubicBezTo>
                    <a:pt x="2794" y="34104"/>
                    <a:pt x="1218" y="34562"/>
                    <a:pt x="639" y="35860"/>
                  </a:cubicBezTo>
                  <a:cubicBezTo>
                    <a:pt x="0" y="37301"/>
                    <a:pt x="1003" y="39012"/>
                    <a:pt x="2357" y="39819"/>
                  </a:cubicBezTo>
                  <a:cubicBezTo>
                    <a:pt x="3703" y="40626"/>
                    <a:pt x="5311" y="40829"/>
                    <a:pt x="6819" y="41273"/>
                  </a:cubicBezTo>
                  <a:cubicBezTo>
                    <a:pt x="8293" y="41717"/>
                    <a:pt x="9822" y="42539"/>
                    <a:pt x="10367" y="43966"/>
                  </a:cubicBezTo>
                  <a:cubicBezTo>
                    <a:pt x="10401" y="44955"/>
                    <a:pt x="10138" y="45924"/>
                    <a:pt x="9653" y="46800"/>
                  </a:cubicBezTo>
                  <a:lnTo>
                    <a:pt x="9916" y="46948"/>
                  </a:lnTo>
                  <a:cubicBezTo>
                    <a:pt x="16130" y="36204"/>
                    <a:pt x="27055" y="24457"/>
                    <a:pt x="27984" y="20929"/>
                  </a:cubicBezTo>
                  <a:cubicBezTo>
                    <a:pt x="29061" y="16843"/>
                    <a:pt x="27123" y="11276"/>
                    <a:pt x="2229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381;p43">
              <a:extLst>
                <a:ext uri="{FF2B5EF4-FFF2-40B4-BE49-F238E27FC236}">
                  <a16:creationId xmlns:a16="http://schemas.microsoft.com/office/drawing/2014/main" id="{4BA43881-314A-9145-8D89-D139C7D91360}"/>
                </a:ext>
              </a:extLst>
            </p:cNvPr>
            <p:cNvSpPr/>
            <p:nvPr/>
          </p:nvSpPr>
          <p:spPr>
            <a:xfrm>
              <a:off x="3939375" y="667825"/>
              <a:ext cx="427650" cy="322825"/>
            </a:xfrm>
            <a:custGeom>
              <a:avLst/>
              <a:gdLst/>
              <a:ahLst/>
              <a:cxnLst/>
              <a:rect l="l" t="t" r="r" b="b"/>
              <a:pathLst>
                <a:path w="17106" h="12913" extrusionOk="0">
                  <a:moveTo>
                    <a:pt x="10697" y="0"/>
                  </a:moveTo>
                  <a:lnTo>
                    <a:pt x="10650" y="41"/>
                  </a:lnTo>
                  <a:cubicBezTo>
                    <a:pt x="8718" y="3131"/>
                    <a:pt x="5661" y="5501"/>
                    <a:pt x="2195" y="6604"/>
                  </a:cubicBezTo>
                  <a:cubicBezTo>
                    <a:pt x="1650" y="6772"/>
                    <a:pt x="1070" y="6927"/>
                    <a:pt x="647" y="7311"/>
                  </a:cubicBezTo>
                  <a:cubicBezTo>
                    <a:pt x="215" y="7688"/>
                    <a:pt x="0" y="8375"/>
                    <a:pt x="336" y="8840"/>
                  </a:cubicBezTo>
                  <a:cubicBezTo>
                    <a:pt x="568" y="9153"/>
                    <a:pt x="956" y="9258"/>
                    <a:pt x="1357" y="9258"/>
                  </a:cubicBezTo>
                  <a:cubicBezTo>
                    <a:pt x="1551" y="9258"/>
                    <a:pt x="1748" y="9233"/>
                    <a:pt x="1932" y="9196"/>
                  </a:cubicBezTo>
                  <a:cubicBezTo>
                    <a:pt x="4378" y="8730"/>
                    <a:pt x="6544" y="7009"/>
                    <a:pt x="9024" y="7009"/>
                  </a:cubicBezTo>
                  <a:cubicBezTo>
                    <a:pt x="9043" y="7009"/>
                    <a:pt x="9062" y="7009"/>
                    <a:pt x="9082" y="7009"/>
                  </a:cubicBezTo>
                  <a:cubicBezTo>
                    <a:pt x="11061" y="7035"/>
                    <a:pt x="12891" y="8206"/>
                    <a:pt x="14151" y="9735"/>
                  </a:cubicBezTo>
                  <a:cubicBezTo>
                    <a:pt x="14932" y="10690"/>
                    <a:pt x="15524" y="11774"/>
                    <a:pt x="16036" y="12912"/>
                  </a:cubicBezTo>
                  <a:lnTo>
                    <a:pt x="17106" y="12454"/>
                  </a:lnTo>
                  <a:cubicBezTo>
                    <a:pt x="16501" y="11054"/>
                    <a:pt x="15860" y="9559"/>
                    <a:pt x="15167" y="7971"/>
                  </a:cubicBezTo>
                  <a:cubicBezTo>
                    <a:pt x="13417" y="3945"/>
                    <a:pt x="12064" y="1468"/>
                    <a:pt x="10697"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382;p43">
              <a:extLst>
                <a:ext uri="{FF2B5EF4-FFF2-40B4-BE49-F238E27FC236}">
                  <a16:creationId xmlns:a16="http://schemas.microsoft.com/office/drawing/2014/main" id="{ECE91040-C9DA-8441-84D3-2196D50A086B}"/>
                </a:ext>
              </a:extLst>
            </p:cNvPr>
            <p:cNvSpPr/>
            <p:nvPr/>
          </p:nvSpPr>
          <p:spPr>
            <a:xfrm>
              <a:off x="3911275" y="1175900"/>
              <a:ext cx="370100" cy="176650"/>
            </a:xfrm>
            <a:custGeom>
              <a:avLst/>
              <a:gdLst/>
              <a:ahLst/>
              <a:cxnLst/>
              <a:rect l="l" t="t" r="r" b="b"/>
              <a:pathLst>
                <a:path w="14804" h="7066" extrusionOk="0">
                  <a:moveTo>
                    <a:pt x="626" y="0"/>
                  </a:moveTo>
                  <a:lnTo>
                    <a:pt x="626" y="0"/>
                  </a:lnTo>
                  <a:cubicBezTo>
                    <a:pt x="0" y="1623"/>
                    <a:pt x="270" y="2848"/>
                    <a:pt x="1010" y="3777"/>
                  </a:cubicBezTo>
                  <a:cubicBezTo>
                    <a:pt x="2552" y="5696"/>
                    <a:pt x="6146" y="6335"/>
                    <a:pt x="8179" y="6551"/>
                  </a:cubicBezTo>
                  <a:cubicBezTo>
                    <a:pt x="8179" y="6554"/>
                    <a:pt x="8179" y="6556"/>
                    <a:pt x="8180" y="6556"/>
                  </a:cubicBezTo>
                  <a:cubicBezTo>
                    <a:pt x="8181" y="6556"/>
                    <a:pt x="8183" y="6554"/>
                    <a:pt x="8187" y="6551"/>
                  </a:cubicBezTo>
                  <a:cubicBezTo>
                    <a:pt x="9129" y="6895"/>
                    <a:pt x="10132" y="7066"/>
                    <a:pt x="11134" y="7066"/>
                  </a:cubicBezTo>
                  <a:cubicBezTo>
                    <a:pt x="11801" y="7066"/>
                    <a:pt x="12467" y="6990"/>
                    <a:pt x="13115" y="6840"/>
                  </a:cubicBezTo>
                  <a:cubicBezTo>
                    <a:pt x="13741" y="6692"/>
                    <a:pt x="13734" y="5790"/>
                    <a:pt x="13108" y="5648"/>
                  </a:cubicBezTo>
                  <a:lnTo>
                    <a:pt x="8624" y="4592"/>
                  </a:lnTo>
                  <a:lnTo>
                    <a:pt x="8624" y="4592"/>
                  </a:lnTo>
                  <a:cubicBezTo>
                    <a:pt x="8795" y="4604"/>
                    <a:pt x="8967" y="4611"/>
                    <a:pt x="9139" y="4611"/>
                  </a:cubicBezTo>
                  <a:cubicBezTo>
                    <a:pt x="10969" y="4611"/>
                    <a:pt x="12785" y="3899"/>
                    <a:pt x="14157" y="2693"/>
                  </a:cubicBezTo>
                  <a:cubicBezTo>
                    <a:pt x="14804" y="2121"/>
                    <a:pt x="14494" y="1058"/>
                    <a:pt x="13646" y="923"/>
                  </a:cubicBezTo>
                  <a:cubicBezTo>
                    <a:pt x="13323" y="869"/>
                    <a:pt x="12999" y="822"/>
                    <a:pt x="12677" y="774"/>
                  </a:cubicBezTo>
                  <a:lnTo>
                    <a:pt x="12541" y="2290"/>
                  </a:lnTo>
                  <a:cubicBezTo>
                    <a:pt x="12156" y="2290"/>
                    <a:pt x="10372" y="2576"/>
                    <a:pt x="8244" y="2576"/>
                  </a:cubicBezTo>
                  <a:cubicBezTo>
                    <a:pt x="5536" y="2576"/>
                    <a:pt x="2270" y="2112"/>
                    <a:pt x="626"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383;p43">
              <a:extLst>
                <a:ext uri="{FF2B5EF4-FFF2-40B4-BE49-F238E27FC236}">
                  <a16:creationId xmlns:a16="http://schemas.microsoft.com/office/drawing/2014/main" id="{D84EFC0A-702A-9B4C-9A0F-2708CCBC4748}"/>
                </a:ext>
              </a:extLst>
            </p:cNvPr>
            <p:cNvSpPr/>
            <p:nvPr/>
          </p:nvSpPr>
          <p:spPr>
            <a:xfrm>
              <a:off x="3901500" y="1028000"/>
              <a:ext cx="372900" cy="212325"/>
            </a:xfrm>
            <a:custGeom>
              <a:avLst/>
              <a:gdLst/>
              <a:ahLst/>
              <a:cxnLst/>
              <a:rect l="l" t="t" r="r" b="b"/>
              <a:pathLst>
                <a:path w="14916" h="8493" extrusionOk="0">
                  <a:moveTo>
                    <a:pt x="13583" y="0"/>
                  </a:moveTo>
                  <a:cubicBezTo>
                    <a:pt x="13490" y="0"/>
                    <a:pt x="13394" y="13"/>
                    <a:pt x="13297" y="40"/>
                  </a:cubicBezTo>
                  <a:lnTo>
                    <a:pt x="4033" y="2605"/>
                  </a:lnTo>
                  <a:lnTo>
                    <a:pt x="4094" y="4240"/>
                  </a:lnTo>
                  <a:cubicBezTo>
                    <a:pt x="3909" y="4249"/>
                    <a:pt x="3725" y="4254"/>
                    <a:pt x="3543" y="4254"/>
                  </a:cubicBezTo>
                  <a:cubicBezTo>
                    <a:pt x="2220" y="4254"/>
                    <a:pt x="965" y="4006"/>
                    <a:pt x="1" y="3339"/>
                  </a:cubicBezTo>
                  <a:lnTo>
                    <a:pt x="1" y="3339"/>
                  </a:lnTo>
                  <a:cubicBezTo>
                    <a:pt x="122" y="4396"/>
                    <a:pt x="486" y="5237"/>
                    <a:pt x="1018" y="5917"/>
                  </a:cubicBezTo>
                  <a:cubicBezTo>
                    <a:pt x="2661" y="8028"/>
                    <a:pt x="5926" y="8492"/>
                    <a:pt x="8635" y="8492"/>
                  </a:cubicBezTo>
                  <a:cubicBezTo>
                    <a:pt x="10763" y="8492"/>
                    <a:pt x="12548" y="8206"/>
                    <a:pt x="12932" y="8206"/>
                  </a:cubicBezTo>
                  <a:lnTo>
                    <a:pt x="13068" y="6691"/>
                  </a:lnTo>
                  <a:cubicBezTo>
                    <a:pt x="10793" y="6367"/>
                    <a:pt x="8497" y="6211"/>
                    <a:pt x="6204" y="6211"/>
                  </a:cubicBezTo>
                  <a:cubicBezTo>
                    <a:pt x="6019" y="6211"/>
                    <a:pt x="5834" y="6212"/>
                    <a:pt x="5649" y="6214"/>
                  </a:cubicBezTo>
                  <a:cubicBezTo>
                    <a:pt x="7676" y="5742"/>
                    <a:pt x="9742" y="5251"/>
                    <a:pt x="11560" y="4221"/>
                  </a:cubicBezTo>
                  <a:cubicBezTo>
                    <a:pt x="12690" y="3581"/>
                    <a:pt x="13727" y="2692"/>
                    <a:pt x="14441" y="1616"/>
                  </a:cubicBezTo>
                  <a:cubicBezTo>
                    <a:pt x="14916" y="900"/>
                    <a:pt x="14364" y="0"/>
                    <a:pt x="13583"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384;p43">
              <a:extLst>
                <a:ext uri="{FF2B5EF4-FFF2-40B4-BE49-F238E27FC236}">
                  <a16:creationId xmlns:a16="http://schemas.microsoft.com/office/drawing/2014/main" id="{0C2178F1-ACDB-614F-84E6-BE64844D440F}"/>
                </a:ext>
              </a:extLst>
            </p:cNvPr>
            <p:cNvSpPr/>
            <p:nvPr/>
          </p:nvSpPr>
          <p:spPr>
            <a:xfrm>
              <a:off x="3862975" y="937375"/>
              <a:ext cx="285275" cy="196975"/>
            </a:xfrm>
            <a:custGeom>
              <a:avLst/>
              <a:gdLst/>
              <a:ahLst/>
              <a:cxnLst/>
              <a:rect l="l" t="t" r="r" b="b"/>
              <a:pathLst>
                <a:path w="11411" h="7879" extrusionOk="0">
                  <a:moveTo>
                    <a:pt x="10591" y="1"/>
                  </a:moveTo>
                  <a:cubicBezTo>
                    <a:pt x="10303" y="1"/>
                    <a:pt x="9980" y="146"/>
                    <a:pt x="9721" y="298"/>
                  </a:cubicBezTo>
                  <a:cubicBezTo>
                    <a:pt x="8007" y="1284"/>
                    <a:pt x="6295" y="2271"/>
                    <a:pt x="4584" y="3261"/>
                  </a:cubicBezTo>
                  <a:lnTo>
                    <a:pt x="4605" y="3308"/>
                  </a:lnTo>
                  <a:cubicBezTo>
                    <a:pt x="2995" y="4008"/>
                    <a:pt x="1461" y="4506"/>
                    <a:pt x="0" y="4816"/>
                  </a:cubicBezTo>
                  <a:lnTo>
                    <a:pt x="0" y="4822"/>
                  </a:lnTo>
                  <a:cubicBezTo>
                    <a:pt x="316" y="5791"/>
                    <a:pt x="855" y="6485"/>
                    <a:pt x="1542" y="6962"/>
                  </a:cubicBezTo>
                  <a:cubicBezTo>
                    <a:pt x="2506" y="7631"/>
                    <a:pt x="3761" y="7879"/>
                    <a:pt x="5084" y="7879"/>
                  </a:cubicBezTo>
                  <a:cubicBezTo>
                    <a:pt x="5266" y="7879"/>
                    <a:pt x="5450" y="7874"/>
                    <a:pt x="5635" y="7865"/>
                  </a:cubicBezTo>
                  <a:lnTo>
                    <a:pt x="5574" y="6230"/>
                  </a:lnTo>
                  <a:cubicBezTo>
                    <a:pt x="7405" y="4796"/>
                    <a:pt x="9256" y="3348"/>
                    <a:pt x="10757" y="1564"/>
                  </a:cubicBezTo>
                  <a:cubicBezTo>
                    <a:pt x="11094" y="1167"/>
                    <a:pt x="11411" y="548"/>
                    <a:pt x="11040" y="177"/>
                  </a:cubicBezTo>
                  <a:cubicBezTo>
                    <a:pt x="10916" y="50"/>
                    <a:pt x="10760" y="1"/>
                    <a:pt x="1059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385;p43">
              <a:extLst>
                <a:ext uri="{FF2B5EF4-FFF2-40B4-BE49-F238E27FC236}">
                  <a16:creationId xmlns:a16="http://schemas.microsoft.com/office/drawing/2014/main" id="{543A6E9E-879A-EF4D-838C-A5E80CC63A43}"/>
                </a:ext>
              </a:extLst>
            </p:cNvPr>
            <p:cNvSpPr/>
            <p:nvPr/>
          </p:nvSpPr>
          <p:spPr>
            <a:xfrm>
              <a:off x="2898475" y="2149150"/>
              <a:ext cx="1159050" cy="630875"/>
            </a:xfrm>
            <a:custGeom>
              <a:avLst/>
              <a:gdLst/>
              <a:ahLst/>
              <a:cxnLst/>
              <a:rect l="l" t="t" r="r" b="b"/>
              <a:pathLst>
                <a:path w="46362" h="25235" extrusionOk="0">
                  <a:moveTo>
                    <a:pt x="46099" y="1"/>
                  </a:moveTo>
                  <a:cubicBezTo>
                    <a:pt x="45238" y="1604"/>
                    <a:pt x="43676" y="2896"/>
                    <a:pt x="41933" y="3510"/>
                  </a:cubicBezTo>
                  <a:cubicBezTo>
                    <a:pt x="40821" y="3895"/>
                    <a:pt x="39663" y="4056"/>
                    <a:pt x="38494" y="4056"/>
                  </a:cubicBezTo>
                  <a:cubicBezTo>
                    <a:pt x="36618" y="4056"/>
                    <a:pt x="34711" y="3642"/>
                    <a:pt x="32911" y="3079"/>
                  </a:cubicBezTo>
                  <a:cubicBezTo>
                    <a:pt x="30563" y="2331"/>
                    <a:pt x="28281" y="1342"/>
                    <a:pt x="25918" y="662"/>
                  </a:cubicBezTo>
                  <a:cubicBezTo>
                    <a:pt x="25861" y="646"/>
                    <a:pt x="25806" y="639"/>
                    <a:pt x="25752" y="639"/>
                  </a:cubicBezTo>
                  <a:cubicBezTo>
                    <a:pt x="25281" y="639"/>
                    <a:pt x="24971" y="1212"/>
                    <a:pt x="25299" y="1611"/>
                  </a:cubicBezTo>
                  <a:lnTo>
                    <a:pt x="25871" y="2318"/>
                  </a:lnTo>
                  <a:cubicBezTo>
                    <a:pt x="26368" y="2931"/>
                    <a:pt x="26018" y="3853"/>
                    <a:pt x="25244" y="3994"/>
                  </a:cubicBezTo>
                  <a:cubicBezTo>
                    <a:pt x="22129" y="4557"/>
                    <a:pt x="18973" y="4840"/>
                    <a:pt x="15814" y="4840"/>
                  </a:cubicBezTo>
                  <a:cubicBezTo>
                    <a:pt x="13695" y="4840"/>
                    <a:pt x="11575" y="4713"/>
                    <a:pt x="9465" y="4458"/>
                  </a:cubicBezTo>
                  <a:cubicBezTo>
                    <a:pt x="9441" y="4455"/>
                    <a:pt x="9417" y="4454"/>
                    <a:pt x="9394" y="4454"/>
                  </a:cubicBezTo>
                  <a:cubicBezTo>
                    <a:pt x="8971" y="4454"/>
                    <a:pt x="8714" y="4955"/>
                    <a:pt x="9000" y="5293"/>
                  </a:cubicBezTo>
                  <a:cubicBezTo>
                    <a:pt x="11081" y="7737"/>
                    <a:pt x="14056" y="9359"/>
                    <a:pt x="17140" y="10288"/>
                  </a:cubicBezTo>
                  <a:cubicBezTo>
                    <a:pt x="20101" y="11177"/>
                    <a:pt x="23191" y="11493"/>
                    <a:pt x="26275" y="11716"/>
                  </a:cubicBezTo>
                  <a:cubicBezTo>
                    <a:pt x="26490" y="11729"/>
                    <a:pt x="26503" y="12032"/>
                    <a:pt x="26295" y="12066"/>
                  </a:cubicBezTo>
                  <a:cubicBezTo>
                    <a:pt x="20585" y="13001"/>
                    <a:pt x="15066" y="15041"/>
                    <a:pt x="10118" y="18036"/>
                  </a:cubicBezTo>
                  <a:cubicBezTo>
                    <a:pt x="7170" y="19828"/>
                    <a:pt x="4207" y="22029"/>
                    <a:pt x="936" y="22810"/>
                  </a:cubicBezTo>
                  <a:cubicBezTo>
                    <a:pt x="94" y="23011"/>
                    <a:pt x="1" y="24156"/>
                    <a:pt x="808" y="24473"/>
                  </a:cubicBezTo>
                  <a:cubicBezTo>
                    <a:pt x="2151" y="24998"/>
                    <a:pt x="3616" y="25235"/>
                    <a:pt x="5098" y="25235"/>
                  </a:cubicBezTo>
                  <a:cubicBezTo>
                    <a:pt x="6632" y="25235"/>
                    <a:pt x="8185" y="24981"/>
                    <a:pt x="9640" y="24533"/>
                  </a:cubicBezTo>
                  <a:cubicBezTo>
                    <a:pt x="13390" y="23368"/>
                    <a:pt x="16668" y="21092"/>
                    <a:pt x="19993" y="19006"/>
                  </a:cubicBezTo>
                  <a:cubicBezTo>
                    <a:pt x="23319" y="16925"/>
                    <a:pt x="26867" y="14953"/>
                    <a:pt x="30771" y="14535"/>
                  </a:cubicBezTo>
                  <a:cubicBezTo>
                    <a:pt x="31323" y="14476"/>
                    <a:pt x="31874" y="14449"/>
                    <a:pt x="32424" y="14449"/>
                  </a:cubicBezTo>
                  <a:cubicBezTo>
                    <a:pt x="35949" y="14449"/>
                    <a:pt x="39437" y="15573"/>
                    <a:pt x="42814" y="16703"/>
                  </a:cubicBezTo>
                  <a:cubicBezTo>
                    <a:pt x="42228" y="13660"/>
                    <a:pt x="42047" y="11177"/>
                    <a:pt x="42404" y="9473"/>
                  </a:cubicBezTo>
                  <a:cubicBezTo>
                    <a:pt x="43003" y="6639"/>
                    <a:pt x="44464" y="3441"/>
                    <a:pt x="46362" y="149"/>
                  </a:cubicBezTo>
                  <a:lnTo>
                    <a:pt x="4609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386;p43">
              <a:extLst>
                <a:ext uri="{FF2B5EF4-FFF2-40B4-BE49-F238E27FC236}">
                  <a16:creationId xmlns:a16="http://schemas.microsoft.com/office/drawing/2014/main" id="{F212C76A-76BB-BA4A-B3B6-2ED7E0721EB9}"/>
                </a:ext>
              </a:extLst>
            </p:cNvPr>
            <p:cNvSpPr/>
            <p:nvPr/>
          </p:nvSpPr>
          <p:spPr>
            <a:xfrm>
              <a:off x="3699875" y="1057750"/>
              <a:ext cx="236650" cy="215125"/>
            </a:xfrm>
            <a:custGeom>
              <a:avLst/>
              <a:gdLst/>
              <a:ahLst/>
              <a:cxnLst/>
              <a:rect l="l" t="t" r="r" b="b"/>
              <a:pathLst>
                <a:path w="9466" h="8605" extrusionOk="0">
                  <a:moveTo>
                    <a:pt x="6524" y="1"/>
                  </a:moveTo>
                  <a:cubicBezTo>
                    <a:pt x="5083" y="317"/>
                    <a:pt x="3712" y="464"/>
                    <a:pt x="2415" y="464"/>
                  </a:cubicBezTo>
                  <a:cubicBezTo>
                    <a:pt x="2058" y="464"/>
                    <a:pt x="1706" y="453"/>
                    <a:pt x="1360" y="431"/>
                  </a:cubicBezTo>
                  <a:lnTo>
                    <a:pt x="1360" y="439"/>
                  </a:lnTo>
                  <a:cubicBezTo>
                    <a:pt x="1360" y="439"/>
                    <a:pt x="1273" y="936"/>
                    <a:pt x="1131" y="1678"/>
                  </a:cubicBezTo>
                  <a:cubicBezTo>
                    <a:pt x="862" y="3111"/>
                    <a:pt x="391" y="5460"/>
                    <a:pt x="1" y="6840"/>
                  </a:cubicBezTo>
                  <a:lnTo>
                    <a:pt x="68" y="7143"/>
                  </a:lnTo>
                  <a:cubicBezTo>
                    <a:pt x="689" y="7004"/>
                    <a:pt x="1318" y="6943"/>
                    <a:pt x="1951" y="6943"/>
                  </a:cubicBezTo>
                  <a:cubicBezTo>
                    <a:pt x="4291" y="6943"/>
                    <a:pt x="6685" y="7778"/>
                    <a:pt x="8921" y="8604"/>
                  </a:cubicBezTo>
                  <a:lnTo>
                    <a:pt x="9466" y="8503"/>
                  </a:lnTo>
                  <a:cubicBezTo>
                    <a:pt x="8726" y="7574"/>
                    <a:pt x="8456" y="6349"/>
                    <a:pt x="9082" y="4726"/>
                  </a:cubicBezTo>
                  <a:cubicBezTo>
                    <a:pt x="8550" y="4047"/>
                    <a:pt x="8187" y="3205"/>
                    <a:pt x="8066" y="2149"/>
                  </a:cubicBezTo>
                  <a:cubicBezTo>
                    <a:pt x="7379" y="1670"/>
                    <a:pt x="6840" y="978"/>
                    <a:pt x="6524" y="7"/>
                  </a:cubicBezTo>
                  <a:lnTo>
                    <a:pt x="6524" y="1"/>
                  </a:ln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387;p43">
              <a:extLst>
                <a:ext uri="{FF2B5EF4-FFF2-40B4-BE49-F238E27FC236}">
                  <a16:creationId xmlns:a16="http://schemas.microsoft.com/office/drawing/2014/main" id="{C761C0ED-8273-1849-A2EA-E18E48BEE1E4}"/>
                </a:ext>
              </a:extLst>
            </p:cNvPr>
            <p:cNvSpPr/>
            <p:nvPr/>
          </p:nvSpPr>
          <p:spPr>
            <a:xfrm>
              <a:off x="3365650" y="655350"/>
              <a:ext cx="503750" cy="222175"/>
            </a:xfrm>
            <a:custGeom>
              <a:avLst/>
              <a:gdLst/>
              <a:ahLst/>
              <a:cxnLst/>
              <a:rect l="l" t="t" r="r" b="b"/>
              <a:pathLst>
                <a:path w="20150" h="8887" extrusionOk="0">
                  <a:moveTo>
                    <a:pt x="15611" y="1"/>
                  </a:moveTo>
                  <a:cubicBezTo>
                    <a:pt x="15315" y="14"/>
                    <a:pt x="15019" y="21"/>
                    <a:pt x="14730" y="35"/>
                  </a:cubicBezTo>
                  <a:cubicBezTo>
                    <a:pt x="9392" y="230"/>
                    <a:pt x="5857" y="451"/>
                    <a:pt x="3562" y="849"/>
                  </a:cubicBezTo>
                  <a:cubicBezTo>
                    <a:pt x="2654" y="1011"/>
                    <a:pt x="1933" y="1199"/>
                    <a:pt x="1375" y="1422"/>
                  </a:cubicBezTo>
                  <a:lnTo>
                    <a:pt x="1367" y="1428"/>
                  </a:lnTo>
                  <a:cubicBezTo>
                    <a:pt x="1286" y="1596"/>
                    <a:pt x="1" y="4423"/>
                    <a:pt x="7621" y="8349"/>
                  </a:cubicBezTo>
                  <a:cubicBezTo>
                    <a:pt x="7621" y="8349"/>
                    <a:pt x="10876" y="8887"/>
                    <a:pt x="13816" y="8887"/>
                  </a:cubicBezTo>
                  <a:cubicBezTo>
                    <a:pt x="15286" y="8887"/>
                    <a:pt x="16677" y="8752"/>
                    <a:pt x="17543" y="8349"/>
                  </a:cubicBezTo>
                  <a:cubicBezTo>
                    <a:pt x="20149" y="7137"/>
                    <a:pt x="19058" y="2357"/>
                    <a:pt x="1561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388;p43">
              <a:extLst>
                <a:ext uri="{FF2B5EF4-FFF2-40B4-BE49-F238E27FC236}">
                  <a16:creationId xmlns:a16="http://schemas.microsoft.com/office/drawing/2014/main" id="{79292CF9-D70E-7449-B617-B95A092FFFC2}"/>
                </a:ext>
              </a:extLst>
            </p:cNvPr>
            <p:cNvSpPr/>
            <p:nvPr/>
          </p:nvSpPr>
          <p:spPr>
            <a:xfrm>
              <a:off x="3339225" y="793200"/>
              <a:ext cx="394675" cy="423800"/>
            </a:xfrm>
            <a:custGeom>
              <a:avLst/>
              <a:gdLst/>
              <a:ahLst/>
              <a:cxnLst/>
              <a:rect l="l" t="t" r="r" b="b"/>
              <a:pathLst>
                <a:path w="15787" h="16952" extrusionOk="0">
                  <a:moveTo>
                    <a:pt x="747" y="1"/>
                  </a:moveTo>
                  <a:lnTo>
                    <a:pt x="0" y="182"/>
                  </a:lnTo>
                  <a:cubicBezTo>
                    <a:pt x="484" y="2215"/>
                    <a:pt x="1145" y="4827"/>
                    <a:pt x="1629" y="7157"/>
                  </a:cubicBezTo>
                  <a:cubicBezTo>
                    <a:pt x="2007" y="8974"/>
                    <a:pt x="2282" y="10623"/>
                    <a:pt x="2297" y="11700"/>
                  </a:cubicBezTo>
                  <a:cubicBezTo>
                    <a:pt x="2310" y="13188"/>
                    <a:pt x="2518" y="15040"/>
                    <a:pt x="2599" y="16951"/>
                  </a:cubicBezTo>
                  <a:cubicBezTo>
                    <a:pt x="3959" y="16379"/>
                    <a:pt x="4793" y="14784"/>
                    <a:pt x="5824" y="13613"/>
                  </a:cubicBezTo>
                  <a:cubicBezTo>
                    <a:pt x="7252" y="11989"/>
                    <a:pt x="9414" y="11133"/>
                    <a:pt x="11563" y="11133"/>
                  </a:cubicBezTo>
                  <a:cubicBezTo>
                    <a:pt x="12971" y="11133"/>
                    <a:pt x="14372" y="11500"/>
                    <a:pt x="15557" y="12260"/>
                  </a:cubicBezTo>
                  <a:cubicBezTo>
                    <a:pt x="15699" y="11518"/>
                    <a:pt x="15786" y="11021"/>
                    <a:pt x="15786" y="11021"/>
                  </a:cubicBezTo>
                  <a:lnTo>
                    <a:pt x="15786" y="11013"/>
                  </a:lnTo>
                  <a:cubicBezTo>
                    <a:pt x="6772" y="10508"/>
                    <a:pt x="1455" y="3246"/>
                    <a:pt x="74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389;p43">
              <a:extLst>
                <a:ext uri="{FF2B5EF4-FFF2-40B4-BE49-F238E27FC236}">
                  <a16:creationId xmlns:a16="http://schemas.microsoft.com/office/drawing/2014/main" id="{66CB34C9-B8EB-6C45-AF46-3C38CA256D96}"/>
                </a:ext>
              </a:extLst>
            </p:cNvPr>
            <p:cNvSpPr/>
            <p:nvPr/>
          </p:nvSpPr>
          <p:spPr>
            <a:xfrm>
              <a:off x="3350025" y="255825"/>
              <a:ext cx="383875" cy="420775"/>
            </a:xfrm>
            <a:custGeom>
              <a:avLst/>
              <a:gdLst/>
              <a:ahLst/>
              <a:cxnLst/>
              <a:rect l="l" t="t" r="r" b="b"/>
              <a:pathLst>
                <a:path w="15355" h="16831" extrusionOk="0">
                  <a:moveTo>
                    <a:pt x="7068" y="1"/>
                  </a:moveTo>
                  <a:lnTo>
                    <a:pt x="7068" y="1"/>
                  </a:lnTo>
                  <a:cubicBezTo>
                    <a:pt x="7122" y="223"/>
                    <a:pt x="7088" y="491"/>
                    <a:pt x="6940" y="673"/>
                  </a:cubicBezTo>
                  <a:cubicBezTo>
                    <a:pt x="6624" y="1057"/>
                    <a:pt x="6085" y="1152"/>
                    <a:pt x="5608" y="1300"/>
                  </a:cubicBezTo>
                  <a:cubicBezTo>
                    <a:pt x="5129" y="1449"/>
                    <a:pt x="4618" y="1771"/>
                    <a:pt x="4598" y="2270"/>
                  </a:cubicBezTo>
                  <a:cubicBezTo>
                    <a:pt x="5086" y="2099"/>
                    <a:pt x="5601" y="2015"/>
                    <a:pt x="6116" y="2015"/>
                  </a:cubicBezTo>
                  <a:cubicBezTo>
                    <a:pt x="6924" y="2015"/>
                    <a:pt x="7732" y="2221"/>
                    <a:pt x="8435" y="2620"/>
                  </a:cubicBezTo>
                  <a:cubicBezTo>
                    <a:pt x="5527" y="3017"/>
                    <a:pt x="2672" y="3831"/>
                    <a:pt x="0" y="5042"/>
                  </a:cubicBezTo>
                  <a:cubicBezTo>
                    <a:pt x="461" y="5527"/>
                    <a:pt x="1148" y="5722"/>
                    <a:pt x="1826" y="5722"/>
                  </a:cubicBezTo>
                  <a:cubicBezTo>
                    <a:pt x="1949" y="5722"/>
                    <a:pt x="2072" y="5716"/>
                    <a:pt x="2194" y="5703"/>
                  </a:cubicBezTo>
                  <a:cubicBezTo>
                    <a:pt x="2982" y="5615"/>
                    <a:pt x="3722" y="5312"/>
                    <a:pt x="4476" y="5063"/>
                  </a:cubicBezTo>
                  <a:cubicBezTo>
                    <a:pt x="5503" y="4709"/>
                    <a:pt x="6575" y="4450"/>
                    <a:pt x="7652" y="4450"/>
                  </a:cubicBezTo>
                  <a:cubicBezTo>
                    <a:pt x="7825" y="4450"/>
                    <a:pt x="7999" y="4457"/>
                    <a:pt x="8172" y="4471"/>
                  </a:cubicBezTo>
                  <a:cubicBezTo>
                    <a:pt x="9430" y="4571"/>
                    <a:pt x="10689" y="5110"/>
                    <a:pt x="11456" y="6107"/>
                  </a:cubicBezTo>
                  <a:cubicBezTo>
                    <a:pt x="12224" y="7102"/>
                    <a:pt x="12392" y="8590"/>
                    <a:pt x="11679" y="9627"/>
                  </a:cubicBezTo>
                  <a:cubicBezTo>
                    <a:pt x="10864" y="10819"/>
                    <a:pt x="9269" y="11095"/>
                    <a:pt x="7963" y="11714"/>
                  </a:cubicBezTo>
                  <a:cubicBezTo>
                    <a:pt x="6011" y="12643"/>
                    <a:pt x="4550" y="14542"/>
                    <a:pt x="4160" y="16669"/>
                  </a:cubicBezTo>
                  <a:lnTo>
                    <a:pt x="4187" y="16830"/>
                  </a:lnTo>
                  <a:cubicBezTo>
                    <a:pt x="6482" y="16433"/>
                    <a:pt x="10016" y="16211"/>
                    <a:pt x="15354" y="16016"/>
                  </a:cubicBezTo>
                  <a:cubicBezTo>
                    <a:pt x="15354" y="16016"/>
                    <a:pt x="15038" y="8960"/>
                    <a:pt x="13995" y="6779"/>
                  </a:cubicBezTo>
                  <a:cubicBezTo>
                    <a:pt x="13214" y="5150"/>
                    <a:pt x="10333" y="1475"/>
                    <a:pt x="706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390;p43">
              <a:extLst>
                <a:ext uri="{FF2B5EF4-FFF2-40B4-BE49-F238E27FC236}">
                  <a16:creationId xmlns:a16="http://schemas.microsoft.com/office/drawing/2014/main" id="{E2257850-2D87-3449-970D-1C3B59F792C2}"/>
                </a:ext>
              </a:extLst>
            </p:cNvPr>
            <p:cNvSpPr/>
            <p:nvPr/>
          </p:nvSpPr>
          <p:spPr>
            <a:xfrm>
              <a:off x="2510375" y="1071500"/>
              <a:ext cx="1217800" cy="960575"/>
            </a:xfrm>
            <a:custGeom>
              <a:avLst/>
              <a:gdLst/>
              <a:ahLst/>
              <a:cxnLst/>
              <a:rect l="l" t="t" r="r" b="b"/>
              <a:pathLst>
                <a:path w="48712" h="38423" extrusionOk="0">
                  <a:moveTo>
                    <a:pt x="44717" y="1"/>
                  </a:moveTo>
                  <a:cubicBezTo>
                    <a:pt x="42568" y="1"/>
                    <a:pt x="40405" y="857"/>
                    <a:pt x="38977" y="2481"/>
                  </a:cubicBezTo>
                  <a:cubicBezTo>
                    <a:pt x="37946" y="3653"/>
                    <a:pt x="37112" y="5247"/>
                    <a:pt x="35753" y="5819"/>
                  </a:cubicBezTo>
                  <a:cubicBezTo>
                    <a:pt x="35861" y="8451"/>
                    <a:pt x="35706" y="11198"/>
                    <a:pt x="34420" y="13278"/>
                  </a:cubicBezTo>
                  <a:cubicBezTo>
                    <a:pt x="33407" y="14913"/>
                    <a:pt x="31334" y="15357"/>
                    <a:pt x="29380" y="15357"/>
                  </a:cubicBezTo>
                  <a:cubicBezTo>
                    <a:pt x="27462" y="15357"/>
                    <a:pt x="25659" y="14930"/>
                    <a:pt x="25082" y="14780"/>
                  </a:cubicBezTo>
                  <a:cubicBezTo>
                    <a:pt x="24989" y="16234"/>
                    <a:pt x="24598" y="17755"/>
                    <a:pt x="23797" y="19357"/>
                  </a:cubicBezTo>
                  <a:cubicBezTo>
                    <a:pt x="22806" y="21343"/>
                    <a:pt x="20918" y="22053"/>
                    <a:pt x="18966" y="22053"/>
                  </a:cubicBezTo>
                  <a:cubicBezTo>
                    <a:pt x="16187" y="22053"/>
                    <a:pt x="13280" y="20611"/>
                    <a:pt x="12656" y="19357"/>
                  </a:cubicBezTo>
                  <a:cubicBezTo>
                    <a:pt x="11639" y="22010"/>
                    <a:pt x="10205" y="24797"/>
                    <a:pt x="8461" y="25167"/>
                  </a:cubicBezTo>
                  <a:cubicBezTo>
                    <a:pt x="7763" y="25315"/>
                    <a:pt x="6785" y="25416"/>
                    <a:pt x="5733" y="25416"/>
                  </a:cubicBezTo>
                  <a:cubicBezTo>
                    <a:pt x="4443" y="25416"/>
                    <a:pt x="3040" y="25265"/>
                    <a:pt x="1899" y="24864"/>
                  </a:cubicBezTo>
                  <a:lnTo>
                    <a:pt x="0" y="25672"/>
                  </a:lnTo>
                  <a:cubicBezTo>
                    <a:pt x="1426" y="26876"/>
                    <a:pt x="3229" y="27262"/>
                    <a:pt x="5116" y="27262"/>
                  </a:cubicBezTo>
                  <a:cubicBezTo>
                    <a:pt x="6659" y="27262"/>
                    <a:pt x="8259" y="27004"/>
                    <a:pt x="9754" y="26722"/>
                  </a:cubicBezTo>
                  <a:lnTo>
                    <a:pt x="9754" y="26722"/>
                  </a:lnTo>
                  <a:cubicBezTo>
                    <a:pt x="9269" y="27819"/>
                    <a:pt x="8381" y="28735"/>
                    <a:pt x="7303" y="29267"/>
                  </a:cubicBezTo>
                  <a:cubicBezTo>
                    <a:pt x="8036" y="29457"/>
                    <a:pt x="8793" y="29550"/>
                    <a:pt x="9551" y="29550"/>
                  </a:cubicBezTo>
                  <a:cubicBezTo>
                    <a:pt x="11210" y="29550"/>
                    <a:pt x="12873" y="29103"/>
                    <a:pt x="14291" y="28243"/>
                  </a:cubicBezTo>
                  <a:cubicBezTo>
                    <a:pt x="15033" y="27798"/>
                    <a:pt x="15851" y="27227"/>
                    <a:pt x="16661" y="27227"/>
                  </a:cubicBezTo>
                  <a:cubicBezTo>
                    <a:pt x="16866" y="27227"/>
                    <a:pt x="17071" y="27264"/>
                    <a:pt x="17273" y="27348"/>
                  </a:cubicBezTo>
                  <a:cubicBezTo>
                    <a:pt x="18317" y="27779"/>
                    <a:pt x="18486" y="29166"/>
                    <a:pt x="18492" y="30296"/>
                  </a:cubicBezTo>
                  <a:cubicBezTo>
                    <a:pt x="18506" y="32296"/>
                    <a:pt x="18525" y="34302"/>
                    <a:pt x="18539" y="36309"/>
                  </a:cubicBezTo>
                  <a:cubicBezTo>
                    <a:pt x="18546" y="37028"/>
                    <a:pt x="18612" y="37870"/>
                    <a:pt x="19226" y="38254"/>
                  </a:cubicBezTo>
                  <a:cubicBezTo>
                    <a:pt x="19412" y="38371"/>
                    <a:pt x="19612" y="38422"/>
                    <a:pt x="19816" y="38422"/>
                  </a:cubicBezTo>
                  <a:cubicBezTo>
                    <a:pt x="20434" y="38422"/>
                    <a:pt x="21087" y="37951"/>
                    <a:pt x="21461" y="37399"/>
                  </a:cubicBezTo>
                  <a:cubicBezTo>
                    <a:pt x="23057" y="35049"/>
                    <a:pt x="21992" y="31885"/>
                    <a:pt x="22189" y="29044"/>
                  </a:cubicBezTo>
                  <a:cubicBezTo>
                    <a:pt x="22478" y="24763"/>
                    <a:pt x="25729" y="21242"/>
                    <a:pt x="29277" y="18825"/>
                  </a:cubicBezTo>
                  <a:cubicBezTo>
                    <a:pt x="32832" y="16415"/>
                    <a:pt x="36870" y="14706"/>
                    <a:pt x="40136" y="11919"/>
                  </a:cubicBezTo>
                  <a:cubicBezTo>
                    <a:pt x="42297" y="10075"/>
                    <a:pt x="44181" y="7718"/>
                    <a:pt x="46874" y="6809"/>
                  </a:cubicBezTo>
                  <a:cubicBezTo>
                    <a:pt x="47127" y="6721"/>
                    <a:pt x="47385" y="6649"/>
                    <a:pt x="47648" y="6593"/>
                  </a:cubicBezTo>
                  <a:lnTo>
                    <a:pt x="47581" y="6290"/>
                  </a:lnTo>
                  <a:cubicBezTo>
                    <a:pt x="47971" y="4910"/>
                    <a:pt x="48442" y="2561"/>
                    <a:pt x="48711" y="1128"/>
                  </a:cubicBezTo>
                  <a:cubicBezTo>
                    <a:pt x="47526" y="368"/>
                    <a:pt x="46125" y="1"/>
                    <a:pt x="4471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391;p43">
              <a:extLst>
                <a:ext uri="{FF2B5EF4-FFF2-40B4-BE49-F238E27FC236}">
                  <a16:creationId xmlns:a16="http://schemas.microsoft.com/office/drawing/2014/main" id="{B8EE5126-8D29-2C4D-A6AE-B7A0936B61BB}"/>
                </a:ext>
              </a:extLst>
            </p:cNvPr>
            <p:cNvSpPr/>
            <p:nvPr/>
          </p:nvSpPr>
          <p:spPr>
            <a:xfrm>
              <a:off x="3249025" y="240375"/>
              <a:ext cx="410825" cy="498825"/>
            </a:xfrm>
            <a:custGeom>
              <a:avLst/>
              <a:gdLst/>
              <a:ahLst/>
              <a:cxnLst/>
              <a:rect l="l" t="t" r="r" b="b"/>
              <a:pathLst>
                <a:path w="16433" h="19953" extrusionOk="0">
                  <a:moveTo>
                    <a:pt x="8457" y="0"/>
                  </a:moveTo>
                  <a:cubicBezTo>
                    <a:pt x="8230" y="0"/>
                    <a:pt x="8002" y="16"/>
                    <a:pt x="7776" y="47"/>
                  </a:cubicBezTo>
                  <a:cubicBezTo>
                    <a:pt x="3649" y="639"/>
                    <a:pt x="1003" y="4295"/>
                    <a:pt x="0" y="7566"/>
                  </a:cubicBezTo>
                  <a:cubicBezTo>
                    <a:pt x="93" y="7557"/>
                    <a:pt x="186" y="7552"/>
                    <a:pt x="279" y="7552"/>
                  </a:cubicBezTo>
                  <a:cubicBezTo>
                    <a:pt x="1743" y="7552"/>
                    <a:pt x="3092" y="8725"/>
                    <a:pt x="3656" y="10111"/>
                  </a:cubicBezTo>
                  <a:cubicBezTo>
                    <a:pt x="4289" y="11646"/>
                    <a:pt x="4187" y="13370"/>
                    <a:pt x="4047" y="15019"/>
                  </a:cubicBezTo>
                  <a:cubicBezTo>
                    <a:pt x="3898" y="16674"/>
                    <a:pt x="3737" y="18377"/>
                    <a:pt x="4255" y="19953"/>
                  </a:cubicBezTo>
                  <a:lnTo>
                    <a:pt x="4261" y="19953"/>
                  </a:lnTo>
                  <a:cubicBezTo>
                    <a:pt x="4411" y="19098"/>
                    <a:pt x="4901" y="18479"/>
                    <a:pt x="6032" y="18027"/>
                  </a:cubicBezTo>
                  <a:lnTo>
                    <a:pt x="6039" y="18021"/>
                  </a:lnTo>
                  <a:cubicBezTo>
                    <a:pt x="6598" y="17798"/>
                    <a:pt x="7318" y="17610"/>
                    <a:pt x="8227" y="17448"/>
                  </a:cubicBezTo>
                  <a:lnTo>
                    <a:pt x="8200" y="17287"/>
                  </a:lnTo>
                  <a:cubicBezTo>
                    <a:pt x="8590" y="15160"/>
                    <a:pt x="10051" y="13261"/>
                    <a:pt x="12003" y="12332"/>
                  </a:cubicBezTo>
                  <a:cubicBezTo>
                    <a:pt x="13309" y="11713"/>
                    <a:pt x="14904" y="11437"/>
                    <a:pt x="15719" y="10245"/>
                  </a:cubicBezTo>
                  <a:cubicBezTo>
                    <a:pt x="16433" y="9208"/>
                    <a:pt x="16264" y="7721"/>
                    <a:pt x="15497" y="6725"/>
                  </a:cubicBezTo>
                  <a:cubicBezTo>
                    <a:pt x="14730" y="5728"/>
                    <a:pt x="13470" y="5189"/>
                    <a:pt x="12211" y="5089"/>
                  </a:cubicBezTo>
                  <a:cubicBezTo>
                    <a:pt x="12038" y="5075"/>
                    <a:pt x="11864" y="5068"/>
                    <a:pt x="11691" y="5068"/>
                  </a:cubicBezTo>
                  <a:cubicBezTo>
                    <a:pt x="10614" y="5068"/>
                    <a:pt x="9542" y="5327"/>
                    <a:pt x="8515" y="5681"/>
                  </a:cubicBezTo>
                  <a:cubicBezTo>
                    <a:pt x="7761" y="5930"/>
                    <a:pt x="7021" y="6233"/>
                    <a:pt x="6233" y="6321"/>
                  </a:cubicBezTo>
                  <a:cubicBezTo>
                    <a:pt x="6111" y="6334"/>
                    <a:pt x="5988" y="6340"/>
                    <a:pt x="5865" y="6340"/>
                  </a:cubicBezTo>
                  <a:cubicBezTo>
                    <a:pt x="5187" y="6340"/>
                    <a:pt x="4500" y="6145"/>
                    <a:pt x="4039" y="5660"/>
                  </a:cubicBezTo>
                  <a:cubicBezTo>
                    <a:pt x="6711" y="4449"/>
                    <a:pt x="9566" y="3635"/>
                    <a:pt x="12474" y="3238"/>
                  </a:cubicBezTo>
                  <a:cubicBezTo>
                    <a:pt x="11771" y="2839"/>
                    <a:pt x="10963" y="2633"/>
                    <a:pt x="10155" y="2633"/>
                  </a:cubicBezTo>
                  <a:cubicBezTo>
                    <a:pt x="9640" y="2633"/>
                    <a:pt x="9124" y="2717"/>
                    <a:pt x="8637" y="2888"/>
                  </a:cubicBezTo>
                  <a:cubicBezTo>
                    <a:pt x="8657" y="2389"/>
                    <a:pt x="9168" y="2066"/>
                    <a:pt x="9647" y="1918"/>
                  </a:cubicBezTo>
                  <a:cubicBezTo>
                    <a:pt x="10124" y="1770"/>
                    <a:pt x="10663" y="1675"/>
                    <a:pt x="10979" y="1291"/>
                  </a:cubicBezTo>
                  <a:cubicBezTo>
                    <a:pt x="11127" y="1110"/>
                    <a:pt x="11161" y="841"/>
                    <a:pt x="11108" y="619"/>
                  </a:cubicBezTo>
                  <a:cubicBezTo>
                    <a:pt x="10240" y="232"/>
                    <a:pt x="9346" y="0"/>
                    <a:pt x="845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392;p43">
              <a:extLst>
                <a:ext uri="{FF2B5EF4-FFF2-40B4-BE49-F238E27FC236}">
                  <a16:creationId xmlns:a16="http://schemas.microsoft.com/office/drawing/2014/main" id="{F8A359C1-9E56-D746-B9AB-92FF3D6E30B8}"/>
                </a:ext>
              </a:extLst>
            </p:cNvPr>
            <p:cNvSpPr/>
            <p:nvPr/>
          </p:nvSpPr>
          <p:spPr>
            <a:xfrm>
              <a:off x="3123625" y="1183350"/>
              <a:ext cx="283275" cy="272075"/>
            </a:xfrm>
            <a:custGeom>
              <a:avLst/>
              <a:gdLst/>
              <a:ahLst/>
              <a:cxnLst/>
              <a:rect l="l" t="t" r="r" b="b"/>
              <a:pathLst>
                <a:path w="11331" h="10883" extrusionOk="0">
                  <a:moveTo>
                    <a:pt x="5200" y="0"/>
                  </a:moveTo>
                  <a:cubicBezTo>
                    <a:pt x="3650" y="0"/>
                    <a:pt x="2272" y="1155"/>
                    <a:pt x="1462" y="2497"/>
                  </a:cubicBezTo>
                  <a:cubicBezTo>
                    <a:pt x="997" y="3257"/>
                    <a:pt x="667" y="4092"/>
                    <a:pt x="351" y="4927"/>
                  </a:cubicBezTo>
                  <a:cubicBezTo>
                    <a:pt x="236" y="5237"/>
                    <a:pt x="123" y="5546"/>
                    <a:pt x="1" y="5856"/>
                  </a:cubicBezTo>
                  <a:cubicBezTo>
                    <a:pt x="425" y="7269"/>
                    <a:pt x="654" y="8743"/>
                    <a:pt x="552" y="10306"/>
                  </a:cubicBezTo>
                  <a:cubicBezTo>
                    <a:pt x="1130" y="10455"/>
                    <a:pt x="2934" y="10883"/>
                    <a:pt x="4851" y="10883"/>
                  </a:cubicBezTo>
                  <a:cubicBezTo>
                    <a:pt x="6805" y="10883"/>
                    <a:pt x="8878" y="10439"/>
                    <a:pt x="9890" y="8804"/>
                  </a:cubicBezTo>
                  <a:cubicBezTo>
                    <a:pt x="11176" y="6724"/>
                    <a:pt x="11331" y="3977"/>
                    <a:pt x="11223" y="1345"/>
                  </a:cubicBezTo>
                  <a:lnTo>
                    <a:pt x="11223" y="1345"/>
                  </a:lnTo>
                  <a:cubicBezTo>
                    <a:pt x="11014" y="1439"/>
                    <a:pt x="10785" y="1500"/>
                    <a:pt x="10543" y="1534"/>
                  </a:cubicBezTo>
                  <a:cubicBezTo>
                    <a:pt x="10416" y="1552"/>
                    <a:pt x="10291" y="1560"/>
                    <a:pt x="10166" y="1560"/>
                  </a:cubicBezTo>
                  <a:cubicBezTo>
                    <a:pt x="8526" y="1560"/>
                    <a:pt x="7063" y="106"/>
                    <a:pt x="5379" y="5"/>
                  </a:cubicBezTo>
                  <a:cubicBezTo>
                    <a:pt x="5319" y="2"/>
                    <a:pt x="5259" y="0"/>
                    <a:pt x="520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393;p43">
              <a:extLst>
                <a:ext uri="{FF2B5EF4-FFF2-40B4-BE49-F238E27FC236}">
                  <a16:creationId xmlns:a16="http://schemas.microsoft.com/office/drawing/2014/main" id="{CEEF8E70-6DC3-E846-A596-0AA6F18D1C53}"/>
                </a:ext>
              </a:extLst>
            </p:cNvPr>
            <p:cNvSpPr/>
            <p:nvPr/>
          </p:nvSpPr>
          <p:spPr>
            <a:xfrm>
              <a:off x="2852025" y="396900"/>
              <a:ext cx="552175" cy="909650"/>
            </a:xfrm>
            <a:custGeom>
              <a:avLst/>
              <a:gdLst/>
              <a:ahLst/>
              <a:cxnLst/>
              <a:rect l="l" t="t" r="r" b="b"/>
              <a:pathLst>
                <a:path w="22087" h="36386" extrusionOk="0">
                  <a:moveTo>
                    <a:pt x="6325" y="0"/>
                  </a:moveTo>
                  <a:cubicBezTo>
                    <a:pt x="4519" y="0"/>
                    <a:pt x="2709" y="566"/>
                    <a:pt x="1246" y="1628"/>
                  </a:cubicBezTo>
                  <a:cubicBezTo>
                    <a:pt x="438" y="3143"/>
                    <a:pt x="1" y="5404"/>
                    <a:pt x="47" y="8744"/>
                  </a:cubicBezTo>
                  <a:cubicBezTo>
                    <a:pt x="245" y="8728"/>
                    <a:pt x="443" y="8720"/>
                    <a:pt x="641" y="8720"/>
                  </a:cubicBezTo>
                  <a:cubicBezTo>
                    <a:pt x="3209" y="8720"/>
                    <a:pt x="5773" y="10040"/>
                    <a:pt x="7216" y="12184"/>
                  </a:cubicBezTo>
                  <a:cubicBezTo>
                    <a:pt x="8737" y="14426"/>
                    <a:pt x="9000" y="17266"/>
                    <a:pt x="9215" y="19972"/>
                  </a:cubicBezTo>
                  <a:cubicBezTo>
                    <a:pt x="9429" y="22732"/>
                    <a:pt x="9647" y="25493"/>
                    <a:pt x="9868" y="28252"/>
                  </a:cubicBezTo>
                  <a:cubicBezTo>
                    <a:pt x="10084" y="30999"/>
                    <a:pt x="10313" y="33793"/>
                    <a:pt x="11215" y="36385"/>
                  </a:cubicBezTo>
                  <a:cubicBezTo>
                    <a:pt x="11531" y="35550"/>
                    <a:pt x="11861" y="34715"/>
                    <a:pt x="12326" y="33955"/>
                  </a:cubicBezTo>
                  <a:cubicBezTo>
                    <a:pt x="13136" y="32613"/>
                    <a:pt x="14515" y="31458"/>
                    <a:pt x="16064" y="31458"/>
                  </a:cubicBezTo>
                  <a:cubicBezTo>
                    <a:pt x="16124" y="31458"/>
                    <a:pt x="16183" y="31460"/>
                    <a:pt x="16243" y="31463"/>
                  </a:cubicBezTo>
                  <a:cubicBezTo>
                    <a:pt x="17927" y="31564"/>
                    <a:pt x="19389" y="33018"/>
                    <a:pt x="21030" y="33018"/>
                  </a:cubicBezTo>
                  <a:cubicBezTo>
                    <a:pt x="21155" y="33018"/>
                    <a:pt x="21280" y="33010"/>
                    <a:pt x="21407" y="32992"/>
                  </a:cubicBezTo>
                  <a:cubicBezTo>
                    <a:pt x="21649" y="32958"/>
                    <a:pt x="21878" y="32897"/>
                    <a:pt x="22087" y="32803"/>
                  </a:cubicBezTo>
                  <a:cubicBezTo>
                    <a:pt x="22006" y="30892"/>
                    <a:pt x="21798" y="29040"/>
                    <a:pt x="21785" y="27552"/>
                  </a:cubicBezTo>
                  <a:cubicBezTo>
                    <a:pt x="21770" y="26475"/>
                    <a:pt x="21495" y="24826"/>
                    <a:pt x="21117" y="23009"/>
                  </a:cubicBezTo>
                  <a:cubicBezTo>
                    <a:pt x="18848" y="21291"/>
                    <a:pt x="17556" y="18545"/>
                    <a:pt x="16950" y="15764"/>
                  </a:cubicBezTo>
                  <a:cubicBezTo>
                    <a:pt x="16338" y="12971"/>
                    <a:pt x="16338" y="10083"/>
                    <a:pt x="16143" y="7222"/>
                  </a:cubicBezTo>
                  <a:cubicBezTo>
                    <a:pt x="16076" y="6165"/>
                    <a:pt x="15974" y="5094"/>
                    <a:pt x="15598" y="4099"/>
                  </a:cubicBezTo>
                  <a:cubicBezTo>
                    <a:pt x="15221" y="3109"/>
                    <a:pt x="14540" y="2186"/>
                    <a:pt x="13571" y="1749"/>
                  </a:cubicBezTo>
                  <a:cubicBezTo>
                    <a:pt x="13090" y="1530"/>
                    <a:pt x="12595" y="1442"/>
                    <a:pt x="12090" y="1442"/>
                  </a:cubicBezTo>
                  <a:cubicBezTo>
                    <a:pt x="10069" y="1442"/>
                    <a:pt x="7889" y="2846"/>
                    <a:pt x="5844" y="2846"/>
                  </a:cubicBezTo>
                  <a:cubicBezTo>
                    <a:pt x="5387" y="2846"/>
                    <a:pt x="4936" y="2776"/>
                    <a:pt x="4496" y="2604"/>
                  </a:cubicBezTo>
                  <a:cubicBezTo>
                    <a:pt x="5312" y="1285"/>
                    <a:pt x="6921" y="726"/>
                    <a:pt x="8408" y="261"/>
                  </a:cubicBezTo>
                  <a:cubicBezTo>
                    <a:pt x="7728" y="86"/>
                    <a:pt x="7027" y="0"/>
                    <a:pt x="632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394;p43">
              <a:extLst>
                <a:ext uri="{FF2B5EF4-FFF2-40B4-BE49-F238E27FC236}">
                  <a16:creationId xmlns:a16="http://schemas.microsoft.com/office/drawing/2014/main" id="{96392847-EA10-9344-989B-9F3565461E45}"/>
                </a:ext>
              </a:extLst>
            </p:cNvPr>
            <p:cNvSpPr/>
            <p:nvPr/>
          </p:nvSpPr>
          <p:spPr>
            <a:xfrm>
              <a:off x="2883150" y="364775"/>
              <a:ext cx="496825" cy="607350"/>
            </a:xfrm>
            <a:custGeom>
              <a:avLst/>
              <a:gdLst/>
              <a:ahLst/>
              <a:cxnLst/>
              <a:rect l="l" t="t" r="r" b="b"/>
              <a:pathLst>
                <a:path w="19873" h="24294" extrusionOk="0">
                  <a:moveTo>
                    <a:pt x="6000" y="1"/>
                  </a:moveTo>
                  <a:cubicBezTo>
                    <a:pt x="3400" y="1"/>
                    <a:pt x="1255" y="558"/>
                    <a:pt x="1" y="2912"/>
                  </a:cubicBezTo>
                  <a:cubicBezTo>
                    <a:pt x="1464" y="1851"/>
                    <a:pt x="3273" y="1285"/>
                    <a:pt x="5079" y="1285"/>
                  </a:cubicBezTo>
                  <a:cubicBezTo>
                    <a:pt x="5781" y="1285"/>
                    <a:pt x="6483" y="1371"/>
                    <a:pt x="7163" y="1546"/>
                  </a:cubicBezTo>
                  <a:cubicBezTo>
                    <a:pt x="5675" y="2010"/>
                    <a:pt x="4067" y="2569"/>
                    <a:pt x="3252" y="3889"/>
                  </a:cubicBezTo>
                  <a:cubicBezTo>
                    <a:pt x="3692" y="4060"/>
                    <a:pt x="4142" y="4131"/>
                    <a:pt x="4599" y="4131"/>
                  </a:cubicBezTo>
                  <a:cubicBezTo>
                    <a:pt x="6644" y="4131"/>
                    <a:pt x="8824" y="2727"/>
                    <a:pt x="10845" y="2727"/>
                  </a:cubicBezTo>
                  <a:cubicBezTo>
                    <a:pt x="11350" y="2727"/>
                    <a:pt x="11845" y="2815"/>
                    <a:pt x="12326" y="3034"/>
                  </a:cubicBezTo>
                  <a:cubicBezTo>
                    <a:pt x="13295" y="3471"/>
                    <a:pt x="13976" y="4394"/>
                    <a:pt x="14353" y="5384"/>
                  </a:cubicBezTo>
                  <a:cubicBezTo>
                    <a:pt x="14729" y="6379"/>
                    <a:pt x="14831" y="7450"/>
                    <a:pt x="14898" y="8507"/>
                  </a:cubicBezTo>
                  <a:cubicBezTo>
                    <a:pt x="15093" y="11368"/>
                    <a:pt x="15093" y="14256"/>
                    <a:pt x="15706" y="17049"/>
                  </a:cubicBezTo>
                  <a:cubicBezTo>
                    <a:pt x="16311" y="19830"/>
                    <a:pt x="17604" y="22576"/>
                    <a:pt x="19872" y="24294"/>
                  </a:cubicBezTo>
                  <a:cubicBezTo>
                    <a:pt x="19388" y="21964"/>
                    <a:pt x="18728" y="19352"/>
                    <a:pt x="18243" y="17319"/>
                  </a:cubicBezTo>
                  <a:cubicBezTo>
                    <a:pt x="17874" y="15744"/>
                    <a:pt x="17604" y="14525"/>
                    <a:pt x="17604" y="14041"/>
                  </a:cubicBezTo>
                  <a:cubicBezTo>
                    <a:pt x="17604" y="12937"/>
                    <a:pt x="16985" y="6932"/>
                    <a:pt x="14460" y="3216"/>
                  </a:cubicBezTo>
                  <a:cubicBezTo>
                    <a:pt x="13363" y="1600"/>
                    <a:pt x="11902" y="415"/>
                    <a:pt x="9977" y="246"/>
                  </a:cubicBezTo>
                  <a:cubicBezTo>
                    <a:pt x="8579" y="127"/>
                    <a:pt x="7238" y="1"/>
                    <a:pt x="6000"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395;p43">
              <a:extLst>
                <a:ext uri="{FF2B5EF4-FFF2-40B4-BE49-F238E27FC236}">
                  <a16:creationId xmlns:a16="http://schemas.microsoft.com/office/drawing/2014/main" id="{DC12EF3D-3936-A244-AC4F-383E997753BA}"/>
                </a:ext>
              </a:extLst>
            </p:cNvPr>
            <p:cNvSpPr/>
            <p:nvPr/>
          </p:nvSpPr>
          <p:spPr>
            <a:xfrm>
              <a:off x="3244650" y="429150"/>
              <a:ext cx="113300" cy="368600"/>
            </a:xfrm>
            <a:custGeom>
              <a:avLst/>
              <a:gdLst/>
              <a:ahLst/>
              <a:cxnLst/>
              <a:rect l="l" t="t" r="r" b="b"/>
              <a:pathLst>
                <a:path w="4532" h="14744" extrusionOk="0">
                  <a:moveTo>
                    <a:pt x="455" y="0"/>
                  </a:moveTo>
                  <a:cubicBezTo>
                    <a:pt x="362" y="0"/>
                    <a:pt x="269" y="5"/>
                    <a:pt x="176" y="14"/>
                  </a:cubicBezTo>
                  <a:cubicBezTo>
                    <a:pt x="109" y="224"/>
                    <a:pt x="48" y="432"/>
                    <a:pt x="1" y="641"/>
                  </a:cubicBezTo>
                  <a:cubicBezTo>
                    <a:pt x="2525" y="4357"/>
                    <a:pt x="3144" y="10362"/>
                    <a:pt x="3144" y="11466"/>
                  </a:cubicBezTo>
                  <a:cubicBezTo>
                    <a:pt x="3144" y="11950"/>
                    <a:pt x="3414" y="13169"/>
                    <a:pt x="3784" y="14744"/>
                  </a:cubicBezTo>
                  <a:lnTo>
                    <a:pt x="4531" y="14563"/>
                  </a:lnTo>
                  <a:cubicBezTo>
                    <a:pt x="4511" y="14455"/>
                    <a:pt x="4491" y="14353"/>
                    <a:pt x="4477" y="14253"/>
                  </a:cubicBezTo>
                  <a:cubicBezTo>
                    <a:pt x="4383" y="13532"/>
                    <a:pt x="4343" y="12920"/>
                    <a:pt x="4437" y="12401"/>
                  </a:cubicBezTo>
                  <a:lnTo>
                    <a:pt x="4431" y="12401"/>
                  </a:lnTo>
                  <a:cubicBezTo>
                    <a:pt x="3912" y="10826"/>
                    <a:pt x="4073" y="9123"/>
                    <a:pt x="4222" y="7467"/>
                  </a:cubicBezTo>
                  <a:cubicBezTo>
                    <a:pt x="4363" y="5817"/>
                    <a:pt x="4464" y="4094"/>
                    <a:pt x="3831" y="2559"/>
                  </a:cubicBezTo>
                  <a:cubicBezTo>
                    <a:pt x="3267" y="1173"/>
                    <a:pt x="1918" y="0"/>
                    <a:pt x="455"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396;p43">
              <a:extLst>
                <a:ext uri="{FF2B5EF4-FFF2-40B4-BE49-F238E27FC236}">
                  <a16:creationId xmlns:a16="http://schemas.microsoft.com/office/drawing/2014/main" id="{BEEBEF96-866E-5C40-B3C6-4D2BD0E81CA8}"/>
                </a:ext>
              </a:extLst>
            </p:cNvPr>
            <p:cNvSpPr/>
            <p:nvPr/>
          </p:nvSpPr>
          <p:spPr>
            <a:xfrm>
              <a:off x="2826750" y="1329700"/>
              <a:ext cx="313225" cy="293125"/>
            </a:xfrm>
            <a:custGeom>
              <a:avLst/>
              <a:gdLst/>
              <a:ahLst/>
              <a:cxnLst/>
              <a:rect l="l" t="t" r="r" b="b"/>
              <a:pathLst>
                <a:path w="12529" h="11725" extrusionOk="0">
                  <a:moveTo>
                    <a:pt x="11877" y="1"/>
                  </a:moveTo>
                  <a:cubicBezTo>
                    <a:pt x="11735" y="378"/>
                    <a:pt x="11587" y="755"/>
                    <a:pt x="11419" y="1119"/>
                  </a:cubicBezTo>
                  <a:cubicBezTo>
                    <a:pt x="10746" y="2593"/>
                    <a:pt x="9669" y="4034"/>
                    <a:pt x="8106" y="4492"/>
                  </a:cubicBezTo>
                  <a:cubicBezTo>
                    <a:pt x="7668" y="4621"/>
                    <a:pt x="7220" y="4665"/>
                    <a:pt x="6766" y="4665"/>
                  </a:cubicBezTo>
                  <a:cubicBezTo>
                    <a:pt x="5847" y="4665"/>
                    <a:pt x="4906" y="4485"/>
                    <a:pt x="3987" y="4471"/>
                  </a:cubicBezTo>
                  <a:cubicBezTo>
                    <a:pt x="3549" y="4471"/>
                    <a:pt x="3112" y="4505"/>
                    <a:pt x="2687" y="4613"/>
                  </a:cubicBezTo>
                  <a:cubicBezTo>
                    <a:pt x="2149" y="4747"/>
                    <a:pt x="1665" y="4997"/>
                    <a:pt x="1213" y="5300"/>
                  </a:cubicBezTo>
                  <a:cubicBezTo>
                    <a:pt x="1207" y="5396"/>
                    <a:pt x="1188" y="5491"/>
                    <a:pt x="1160" y="5582"/>
                  </a:cubicBezTo>
                  <a:cubicBezTo>
                    <a:pt x="876" y="6511"/>
                    <a:pt x="486" y="7750"/>
                    <a:pt x="1" y="9029"/>
                  </a:cubicBezTo>
                  <a:cubicBezTo>
                    <a:pt x="626" y="10283"/>
                    <a:pt x="3533" y="11725"/>
                    <a:pt x="6312" y="11725"/>
                  </a:cubicBezTo>
                  <a:cubicBezTo>
                    <a:pt x="8263" y="11725"/>
                    <a:pt x="10151" y="11014"/>
                    <a:pt x="11142" y="9029"/>
                  </a:cubicBezTo>
                  <a:cubicBezTo>
                    <a:pt x="11943" y="7427"/>
                    <a:pt x="12334" y="5905"/>
                    <a:pt x="12427" y="4452"/>
                  </a:cubicBezTo>
                  <a:cubicBezTo>
                    <a:pt x="12529" y="2889"/>
                    <a:pt x="12300" y="1415"/>
                    <a:pt x="1187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397;p43">
              <a:extLst>
                <a:ext uri="{FF2B5EF4-FFF2-40B4-BE49-F238E27FC236}">
                  <a16:creationId xmlns:a16="http://schemas.microsoft.com/office/drawing/2014/main" id="{00BF351E-8DA0-B44B-B872-4FB7C0E3F706}"/>
                </a:ext>
              </a:extLst>
            </p:cNvPr>
            <p:cNvSpPr/>
            <p:nvPr/>
          </p:nvSpPr>
          <p:spPr>
            <a:xfrm>
              <a:off x="2853175" y="614850"/>
              <a:ext cx="279225" cy="714875"/>
            </a:xfrm>
            <a:custGeom>
              <a:avLst/>
              <a:gdLst/>
              <a:ahLst/>
              <a:cxnLst/>
              <a:rect l="l" t="t" r="r" b="b"/>
              <a:pathLst>
                <a:path w="11169" h="28595" extrusionOk="0">
                  <a:moveTo>
                    <a:pt x="594" y="1"/>
                  </a:moveTo>
                  <a:cubicBezTo>
                    <a:pt x="396" y="1"/>
                    <a:pt x="198" y="9"/>
                    <a:pt x="0" y="25"/>
                  </a:cubicBezTo>
                  <a:cubicBezTo>
                    <a:pt x="0" y="227"/>
                    <a:pt x="8" y="429"/>
                    <a:pt x="15" y="639"/>
                  </a:cubicBezTo>
                  <a:cubicBezTo>
                    <a:pt x="854" y="981"/>
                    <a:pt x="1616" y="1489"/>
                    <a:pt x="2256" y="2132"/>
                  </a:cubicBezTo>
                  <a:cubicBezTo>
                    <a:pt x="3057" y="2940"/>
                    <a:pt x="3750" y="4200"/>
                    <a:pt x="4363" y="5727"/>
                  </a:cubicBezTo>
                  <a:cubicBezTo>
                    <a:pt x="5985" y="9807"/>
                    <a:pt x="7035" y="15805"/>
                    <a:pt x="7984" y="20186"/>
                  </a:cubicBezTo>
                  <a:cubicBezTo>
                    <a:pt x="8448" y="22313"/>
                    <a:pt x="8887" y="24065"/>
                    <a:pt x="9364" y="25020"/>
                  </a:cubicBezTo>
                  <a:cubicBezTo>
                    <a:pt x="9930" y="26165"/>
                    <a:pt x="10448" y="27356"/>
                    <a:pt x="10819" y="28595"/>
                  </a:cubicBezTo>
                  <a:cubicBezTo>
                    <a:pt x="10940" y="28285"/>
                    <a:pt x="11054" y="27976"/>
                    <a:pt x="11169" y="27666"/>
                  </a:cubicBezTo>
                  <a:cubicBezTo>
                    <a:pt x="10266" y="25074"/>
                    <a:pt x="10037" y="22281"/>
                    <a:pt x="9822" y="19534"/>
                  </a:cubicBezTo>
                  <a:cubicBezTo>
                    <a:pt x="9602" y="16773"/>
                    <a:pt x="9385" y="14014"/>
                    <a:pt x="9169" y="11254"/>
                  </a:cubicBezTo>
                  <a:cubicBezTo>
                    <a:pt x="8953" y="8548"/>
                    <a:pt x="8691" y="5706"/>
                    <a:pt x="7169" y="3465"/>
                  </a:cubicBezTo>
                  <a:cubicBezTo>
                    <a:pt x="5727" y="1322"/>
                    <a:pt x="3163" y="1"/>
                    <a:pt x="594"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398;p43">
              <a:extLst>
                <a:ext uri="{FF2B5EF4-FFF2-40B4-BE49-F238E27FC236}">
                  <a16:creationId xmlns:a16="http://schemas.microsoft.com/office/drawing/2014/main" id="{602AE67B-537E-BA41-9CF5-B47ECBDA638B}"/>
                </a:ext>
              </a:extLst>
            </p:cNvPr>
            <p:cNvSpPr/>
            <p:nvPr/>
          </p:nvSpPr>
          <p:spPr>
            <a:xfrm>
              <a:off x="2549750" y="616475"/>
              <a:ext cx="573925" cy="829850"/>
            </a:xfrm>
            <a:custGeom>
              <a:avLst/>
              <a:gdLst/>
              <a:ahLst/>
              <a:cxnLst/>
              <a:rect l="l" t="t" r="r" b="b"/>
              <a:pathLst>
                <a:path w="22957" h="33194" extrusionOk="0">
                  <a:moveTo>
                    <a:pt x="9115" y="0"/>
                  </a:moveTo>
                  <a:cubicBezTo>
                    <a:pt x="5941" y="0"/>
                    <a:pt x="2786" y="1634"/>
                    <a:pt x="1623" y="3341"/>
                  </a:cubicBezTo>
                  <a:cubicBezTo>
                    <a:pt x="1" y="5709"/>
                    <a:pt x="68" y="12205"/>
                    <a:pt x="115" y="13835"/>
                  </a:cubicBezTo>
                  <a:cubicBezTo>
                    <a:pt x="3750" y="14077"/>
                    <a:pt x="7217" y="16252"/>
                    <a:pt x="8987" y="19435"/>
                  </a:cubicBezTo>
                  <a:cubicBezTo>
                    <a:pt x="9876" y="21045"/>
                    <a:pt x="10347" y="22842"/>
                    <a:pt x="10792" y="24626"/>
                  </a:cubicBezTo>
                  <a:cubicBezTo>
                    <a:pt x="11237" y="26410"/>
                    <a:pt x="11667" y="28215"/>
                    <a:pt x="12495" y="29850"/>
                  </a:cubicBezTo>
                  <a:cubicBezTo>
                    <a:pt x="13108" y="31075"/>
                    <a:pt x="13969" y="32207"/>
                    <a:pt x="15067" y="33000"/>
                  </a:cubicBezTo>
                  <a:cubicBezTo>
                    <a:pt x="15986" y="33014"/>
                    <a:pt x="16927" y="33194"/>
                    <a:pt x="17846" y="33194"/>
                  </a:cubicBezTo>
                  <a:cubicBezTo>
                    <a:pt x="18300" y="33194"/>
                    <a:pt x="18748" y="33150"/>
                    <a:pt x="19186" y="33021"/>
                  </a:cubicBezTo>
                  <a:cubicBezTo>
                    <a:pt x="20749" y="32563"/>
                    <a:pt x="21826" y="31123"/>
                    <a:pt x="22499" y="29648"/>
                  </a:cubicBezTo>
                  <a:cubicBezTo>
                    <a:pt x="22667" y="29284"/>
                    <a:pt x="22815" y="28907"/>
                    <a:pt x="22957" y="28530"/>
                  </a:cubicBezTo>
                  <a:cubicBezTo>
                    <a:pt x="22586" y="27291"/>
                    <a:pt x="22068" y="26101"/>
                    <a:pt x="21502" y="24956"/>
                  </a:cubicBezTo>
                  <a:cubicBezTo>
                    <a:pt x="21025" y="24000"/>
                    <a:pt x="20588" y="22250"/>
                    <a:pt x="20123" y="20122"/>
                  </a:cubicBezTo>
                  <a:lnTo>
                    <a:pt x="19914" y="20169"/>
                  </a:lnTo>
                  <a:cubicBezTo>
                    <a:pt x="19389" y="18250"/>
                    <a:pt x="18857" y="16332"/>
                    <a:pt x="18332" y="14421"/>
                  </a:cubicBezTo>
                  <a:cubicBezTo>
                    <a:pt x="18049" y="13376"/>
                    <a:pt x="17665" y="12219"/>
                    <a:pt x="16703" y="11741"/>
                  </a:cubicBezTo>
                  <a:cubicBezTo>
                    <a:pt x="16393" y="11587"/>
                    <a:pt x="16072" y="11523"/>
                    <a:pt x="15746" y="11523"/>
                  </a:cubicBezTo>
                  <a:cubicBezTo>
                    <a:pt x="14744" y="11523"/>
                    <a:pt x="13685" y="12120"/>
                    <a:pt x="12711" y="12536"/>
                  </a:cubicBezTo>
                  <a:cubicBezTo>
                    <a:pt x="11643" y="12983"/>
                    <a:pt x="10487" y="13202"/>
                    <a:pt x="9330" y="13202"/>
                  </a:cubicBezTo>
                  <a:cubicBezTo>
                    <a:pt x="7424" y="13202"/>
                    <a:pt x="5515" y="12609"/>
                    <a:pt x="3986" y="11465"/>
                  </a:cubicBezTo>
                  <a:cubicBezTo>
                    <a:pt x="3562" y="11149"/>
                    <a:pt x="3152" y="10516"/>
                    <a:pt x="3542" y="10152"/>
                  </a:cubicBezTo>
                  <a:cubicBezTo>
                    <a:pt x="3711" y="9997"/>
                    <a:pt x="3966" y="9984"/>
                    <a:pt x="4202" y="9978"/>
                  </a:cubicBezTo>
                  <a:cubicBezTo>
                    <a:pt x="5831" y="9957"/>
                    <a:pt x="7453" y="9937"/>
                    <a:pt x="9082" y="9910"/>
                  </a:cubicBezTo>
                  <a:cubicBezTo>
                    <a:pt x="7332" y="9149"/>
                    <a:pt x="6079" y="7359"/>
                    <a:pt x="5958" y="5460"/>
                  </a:cubicBezTo>
                  <a:lnTo>
                    <a:pt x="5958" y="5460"/>
                  </a:lnTo>
                  <a:cubicBezTo>
                    <a:pt x="7681" y="6854"/>
                    <a:pt x="9795" y="7756"/>
                    <a:pt x="11997" y="8025"/>
                  </a:cubicBezTo>
                  <a:cubicBezTo>
                    <a:pt x="12327" y="8066"/>
                    <a:pt x="12664" y="8091"/>
                    <a:pt x="13000" y="8091"/>
                  </a:cubicBezTo>
                  <a:cubicBezTo>
                    <a:pt x="13823" y="8091"/>
                    <a:pt x="14639" y="7940"/>
                    <a:pt x="15322" y="7500"/>
                  </a:cubicBezTo>
                  <a:cubicBezTo>
                    <a:pt x="15948" y="7096"/>
                    <a:pt x="16413" y="6389"/>
                    <a:pt x="16500" y="5662"/>
                  </a:cubicBezTo>
                  <a:cubicBezTo>
                    <a:pt x="15887" y="4135"/>
                    <a:pt x="15194" y="2875"/>
                    <a:pt x="14393" y="2067"/>
                  </a:cubicBezTo>
                  <a:cubicBezTo>
                    <a:pt x="13753" y="1424"/>
                    <a:pt x="12991" y="916"/>
                    <a:pt x="12152" y="574"/>
                  </a:cubicBezTo>
                  <a:cubicBezTo>
                    <a:pt x="11183" y="173"/>
                    <a:pt x="10148" y="0"/>
                    <a:pt x="911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399;p43">
              <a:extLst>
                <a:ext uri="{FF2B5EF4-FFF2-40B4-BE49-F238E27FC236}">
                  <a16:creationId xmlns:a16="http://schemas.microsoft.com/office/drawing/2014/main" id="{AD7F4BF1-6923-0144-96A5-A727B2E5C634}"/>
                </a:ext>
              </a:extLst>
            </p:cNvPr>
            <p:cNvSpPr/>
            <p:nvPr/>
          </p:nvSpPr>
          <p:spPr>
            <a:xfrm>
              <a:off x="2628500" y="752975"/>
              <a:ext cx="424300" cy="367750"/>
            </a:xfrm>
            <a:custGeom>
              <a:avLst/>
              <a:gdLst/>
              <a:ahLst/>
              <a:cxnLst/>
              <a:rect l="l" t="t" r="r" b="b"/>
              <a:pathLst>
                <a:path w="16972" h="14710" extrusionOk="0">
                  <a:moveTo>
                    <a:pt x="2808" y="0"/>
                  </a:moveTo>
                  <a:lnTo>
                    <a:pt x="2808" y="0"/>
                  </a:lnTo>
                  <a:cubicBezTo>
                    <a:pt x="2929" y="1899"/>
                    <a:pt x="4181" y="3689"/>
                    <a:pt x="5931" y="4450"/>
                  </a:cubicBezTo>
                  <a:cubicBezTo>
                    <a:pt x="4302" y="4476"/>
                    <a:pt x="2680" y="4497"/>
                    <a:pt x="1051" y="4518"/>
                  </a:cubicBezTo>
                  <a:cubicBezTo>
                    <a:pt x="815" y="4524"/>
                    <a:pt x="560" y="4537"/>
                    <a:pt x="391" y="4692"/>
                  </a:cubicBezTo>
                  <a:cubicBezTo>
                    <a:pt x="1" y="5056"/>
                    <a:pt x="412" y="5689"/>
                    <a:pt x="836" y="6005"/>
                  </a:cubicBezTo>
                  <a:cubicBezTo>
                    <a:pt x="2364" y="7149"/>
                    <a:pt x="4273" y="7742"/>
                    <a:pt x="6179" y="7742"/>
                  </a:cubicBezTo>
                  <a:cubicBezTo>
                    <a:pt x="7336" y="7742"/>
                    <a:pt x="8492" y="7523"/>
                    <a:pt x="9560" y="7076"/>
                  </a:cubicBezTo>
                  <a:cubicBezTo>
                    <a:pt x="10535" y="6660"/>
                    <a:pt x="11593" y="6063"/>
                    <a:pt x="12595" y="6063"/>
                  </a:cubicBezTo>
                  <a:cubicBezTo>
                    <a:pt x="12922" y="6063"/>
                    <a:pt x="13243" y="6127"/>
                    <a:pt x="13553" y="6281"/>
                  </a:cubicBezTo>
                  <a:cubicBezTo>
                    <a:pt x="14514" y="6759"/>
                    <a:pt x="14898" y="7917"/>
                    <a:pt x="15182" y="8961"/>
                  </a:cubicBezTo>
                  <a:cubicBezTo>
                    <a:pt x="15706" y="10872"/>
                    <a:pt x="16238" y="12791"/>
                    <a:pt x="16764" y="14709"/>
                  </a:cubicBezTo>
                  <a:lnTo>
                    <a:pt x="16972" y="14662"/>
                  </a:lnTo>
                  <a:cubicBezTo>
                    <a:pt x="16022" y="10280"/>
                    <a:pt x="14972" y="4282"/>
                    <a:pt x="13350" y="202"/>
                  </a:cubicBezTo>
                  <a:cubicBezTo>
                    <a:pt x="13263" y="929"/>
                    <a:pt x="12798" y="1636"/>
                    <a:pt x="12172" y="2040"/>
                  </a:cubicBezTo>
                  <a:cubicBezTo>
                    <a:pt x="11489" y="2480"/>
                    <a:pt x="10673" y="2631"/>
                    <a:pt x="9850" y="2631"/>
                  </a:cubicBezTo>
                  <a:cubicBezTo>
                    <a:pt x="9514" y="2631"/>
                    <a:pt x="9177" y="2606"/>
                    <a:pt x="8847" y="2565"/>
                  </a:cubicBezTo>
                  <a:cubicBezTo>
                    <a:pt x="6645" y="2296"/>
                    <a:pt x="4531" y="1394"/>
                    <a:pt x="2808"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400;p43">
              <a:extLst>
                <a:ext uri="{FF2B5EF4-FFF2-40B4-BE49-F238E27FC236}">
                  <a16:creationId xmlns:a16="http://schemas.microsoft.com/office/drawing/2014/main" id="{AF8A3108-9C56-D64B-AD29-ABAC7766B664}"/>
                </a:ext>
              </a:extLst>
            </p:cNvPr>
            <p:cNvSpPr/>
            <p:nvPr/>
          </p:nvSpPr>
          <p:spPr>
            <a:xfrm>
              <a:off x="2187700" y="1736000"/>
              <a:ext cx="795925" cy="1130300"/>
            </a:xfrm>
            <a:custGeom>
              <a:avLst/>
              <a:gdLst/>
              <a:ahLst/>
              <a:cxnLst/>
              <a:rect l="l" t="t" r="r" b="b"/>
              <a:pathLst>
                <a:path w="31837" h="45212" extrusionOk="0">
                  <a:moveTo>
                    <a:pt x="1" y="1"/>
                  </a:moveTo>
                  <a:lnTo>
                    <a:pt x="1" y="1"/>
                  </a:lnTo>
                  <a:cubicBezTo>
                    <a:pt x="365" y="1568"/>
                    <a:pt x="681" y="3420"/>
                    <a:pt x="883" y="5668"/>
                  </a:cubicBezTo>
                  <a:cubicBezTo>
                    <a:pt x="1852" y="16440"/>
                    <a:pt x="9358" y="24665"/>
                    <a:pt x="14919" y="33021"/>
                  </a:cubicBezTo>
                  <a:cubicBezTo>
                    <a:pt x="17611" y="37053"/>
                    <a:pt x="20802" y="40715"/>
                    <a:pt x="23825" y="45212"/>
                  </a:cubicBezTo>
                  <a:lnTo>
                    <a:pt x="24000" y="45091"/>
                  </a:lnTo>
                  <a:cubicBezTo>
                    <a:pt x="23496" y="44376"/>
                    <a:pt x="23375" y="43313"/>
                    <a:pt x="23496" y="42397"/>
                  </a:cubicBezTo>
                  <a:cubicBezTo>
                    <a:pt x="23671" y="41072"/>
                    <a:pt x="24136" y="39678"/>
                    <a:pt x="23637" y="38432"/>
                  </a:cubicBezTo>
                  <a:cubicBezTo>
                    <a:pt x="23287" y="37564"/>
                    <a:pt x="22479" y="36811"/>
                    <a:pt x="22574" y="35874"/>
                  </a:cubicBezTo>
                  <a:cubicBezTo>
                    <a:pt x="22689" y="34709"/>
                    <a:pt x="24061" y="34192"/>
                    <a:pt x="25186" y="33861"/>
                  </a:cubicBezTo>
                  <a:cubicBezTo>
                    <a:pt x="27024" y="33329"/>
                    <a:pt x="28807" y="32624"/>
                    <a:pt x="30511" y="31755"/>
                  </a:cubicBezTo>
                  <a:cubicBezTo>
                    <a:pt x="31110" y="31451"/>
                    <a:pt x="31777" y="31014"/>
                    <a:pt x="31810" y="30340"/>
                  </a:cubicBezTo>
                  <a:cubicBezTo>
                    <a:pt x="31837" y="29795"/>
                    <a:pt x="31399" y="29311"/>
                    <a:pt x="30888" y="29102"/>
                  </a:cubicBezTo>
                  <a:cubicBezTo>
                    <a:pt x="30383" y="28887"/>
                    <a:pt x="29818" y="28887"/>
                    <a:pt x="29265" y="28873"/>
                  </a:cubicBezTo>
                  <a:cubicBezTo>
                    <a:pt x="24713" y="28752"/>
                    <a:pt x="20082" y="27250"/>
                    <a:pt x="16811" y="24087"/>
                  </a:cubicBezTo>
                  <a:cubicBezTo>
                    <a:pt x="13539" y="20930"/>
                    <a:pt x="11856" y="15982"/>
                    <a:pt x="13195" y="11633"/>
                  </a:cubicBezTo>
                  <a:cubicBezTo>
                    <a:pt x="13390" y="11006"/>
                    <a:pt x="13640" y="10334"/>
                    <a:pt x="13417" y="9721"/>
                  </a:cubicBezTo>
                  <a:cubicBezTo>
                    <a:pt x="13087" y="8826"/>
                    <a:pt x="11990" y="8556"/>
                    <a:pt x="11061" y="8348"/>
                  </a:cubicBezTo>
                  <a:cubicBezTo>
                    <a:pt x="6423" y="7271"/>
                    <a:pt x="2404" y="4094"/>
                    <a:pt x="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401;p43">
              <a:extLst>
                <a:ext uri="{FF2B5EF4-FFF2-40B4-BE49-F238E27FC236}">
                  <a16:creationId xmlns:a16="http://schemas.microsoft.com/office/drawing/2014/main" id="{8DF86EF5-2BB4-0A43-A883-3DE2BA99E491}"/>
                </a:ext>
              </a:extLst>
            </p:cNvPr>
            <p:cNvSpPr/>
            <p:nvPr/>
          </p:nvSpPr>
          <p:spPr>
            <a:xfrm>
              <a:off x="2552600" y="962350"/>
              <a:ext cx="373825" cy="499850"/>
            </a:xfrm>
            <a:custGeom>
              <a:avLst/>
              <a:gdLst/>
              <a:ahLst/>
              <a:cxnLst/>
              <a:rect l="l" t="t" r="r" b="b"/>
              <a:pathLst>
                <a:path w="14953" h="19994" extrusionOk="0">
                  <a:moveTo>
                    <a:pt x="0" y="0"/>
                  </a:moveTo>
                  <a:cubicBezTo>
                    <a:pt x="8" y="242"/>
                    <a:pt x="14" y="378"/>
                    <a:pt x="14" y="378"/>
                  </a:cubicBezTo>
                  <a:cubicBezTo>
                    <a:pt x="714" y="579"/>
                    <a:pt x="1374" y="1017"/>
                    <a:pt x="2054" y="1758"/>
                  </a:cubicBezTo>
                  <a:cubicBezTo>
                    <a:pt x="4996" y="4968"/>
                    <a:pt x="12515" y="16682"/>
                    <a:pt x="12178" y="19994"/>
                  </a:cubicBezTo>
                  <a:cubicBezTo>
                    <a:pt x="12630" y="19691"/>
                    <a:pt x="13115" y="19441"/>
                    <a:pt x="13653" y="19307"/>
                  </a:cubicBezTo>
                  <a:cubicBezTo>
                    <a:pt x="14078" y="19199"/>
                    <a:pt x="14515" y="19165"/>
                    <a:pt x="14952" y="19165"/>
                  </a:cubicBezTo>
                  <a:cubicBezTo>
                    <a:pt x="13855" y="18372"/>
                    <a:pt x="12994" y="17240"/>
                    <a:pt x="12381" y="16015"/>
                  </a:cubicBezTo>
                  <a:cubicBezTo>
                    <a:pt x="11552" y="14380"/>
                    <a:pt x="11122" y="12575"/>
                    <a:pt x="10678" y="10791"/>
                  </a:cubicBezTo>
                  <a:cubicBezTo>
                    <a:pt x="10233" y="9008"/>
                    <a:pt x="9762" y="7210"/>
                    <a:pt x="8873" y="5601"/>
                  </a:cubicBezTo>
                  <a:cubicBezTo>
                    <a:pt x="7103" y="2418"/>
                    <a:pt x="3635" y="242"/>
                    <a:pt x="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402;p43">
              <a:extLst>
                <a:ext uri="{FF2B5EF4-FFF2-40B4-BE49-F238E27FC236}">
                  <a16:creationId xmlns:a16="http://schemas.microsoft.com/office/drawing/2014/main" id="{CEB2F383-E281-8B43-8FFD-CBF361AB8A3D}"/>
                </a:ext>
              </a:extLst>
            </p:cNvPr>
            <p:cNvSpPr/>
            <p:nvPr/>
          </p:nvSpPr>
          <p:spPr>
            <a:xfrm>
              <a:off x="2354700" y="1207200"/>
              <a:ext cx="502375" cy="499700"/>
            </a:xfrm>
            <a:custGeom>
              <a:avLst/>
              <a:gdLst/>
              <a:ahLst/>
              <a:cxnLst/>
              <a:rect l="l" t="t" r="r" b="b"/>
              <a:pathLst>
                <a:path w="20095" h="19988" extrusionOk="0">
                  <a:moveTo>
                    <a:pt x="545" y="1"/>
                  </a:moveTo>
                  <a:lnTo>
                    <a:pt x="545" y="1"/>
                  </a:lnTo>
                  <a:cubicBezTo>
                    <a:pt x="0" y="2391"/>
                    <a:pt x="357" y="4383"/>
                    <a:pt x="1111" y="6039"/>
                  </a:cubicBezTo>
                  <a:cubicBezTo>
                    <a:pt x="2613" y="9352"/>
                    <a:pt x="5702" y="11324"/>
                    <a:pt x="6335" y="12474"/>
                  </a:cubicBezTo>
                  <a:cubicBezTo>
                    <a:pt x="6819" y="13350"/>
                    <a:pt x="6671" y="14427"/>
                    <a:pt x="6416" y="15282"/>
                  </a:cubicBezTo>
                  <a:lnTo>
                    <a:pt x="6409" y="15282"/>
                  </a:lnTo>
                  <a:cubicBezTo>
                    <a:pt x="6160" y="16124"/>
                    <a:pt x="5789" y="16743"/>
                    <a:pt x="5789" y="16743"/>
                  </a:cubicBezTo>
                  <a:cubicBezTo>
                    <a:pt x="5756" y="18116"/>
                    <a:pt x="6752" y="18958"/>
                    <a:pt x="8126" y="19435"/>
                  </a:cubicBezTo>
                  <a:cubicBezTo>
                    <a:pt x="9268" y="19836"/>
                    <a:pt x="10672" y="19987"/>
                    <a:pt x="11962" y="19987"/>
                  </a:cubicBezTo>
                  <a:cubicBezTo>
                    <a:pt x="13014" y="19987"/>
                    <a:pt x="13991" y="19887"/>
                    <a:pt x="14688" y="19738"/>
                  </a:cubicBezTo>
                  <a:cubicBezTo>
                    <a:pt x="16432" y="19368"/>
                    <a:pt x="17866" y="16581"/>
                    <a:pt x="18883" y="13929"/>
                  </a:cubicBezTo>
                  <a:cubicBezTo>
                    <a:pt x="19368" y="12650"/>
                    <a:pt x="19758" y="11411"/>
                    <a:pt x="20041" y="10482"/>
                  </a:cubicBezTo>
                  <a:cubicBezTo>
                    <a:pt x="20070" y="10390"/>
                    <a:pt x="20088" y="10295"/>
                    <a:pt x="20094" y="10199"/>
                  </a:cubicBezTo>
                  <a:lnTo>
                    <a:pt x="20094" y="10199"/>
                  </a:lnTo>
                  <a:cubicBezTo>
                    <a:pt x="18849" y="11028"/>
                    <a:pt x="17812" y="12293"/>
                    <a:pt x="16459" y="12986"/>
                  </a:cubicBezTo>
                  <a:cubicBezTo>
                    <a:pt x="15662" y="13396"/>
                    <a:pt x="14788" y="13579"/>
                    <a:pt x="13902" y="13579"/>
                  </a:cubicBezTo>
                  <a:cubicBezTo>
                    <a:pt x="12313" y="13579"/>
                    <a:pt x="10683" y="12988"/>
                    <a:pt x="9377" y="12050"/>
                  </a:cubicBezTo>
                  <a:cubicBezTo>
                    <a:pt x="7345" y="10589"/>
                    <a:pt x="5945" y="8415"/>
                    <a:pt x="4699" y="6241"/>
                  </a:cubicBezTo>
                  <a:cubicBezTo>
                    <a:pt x="3447" y="4067"/>
                    <a:pt x="2282" y="1812"/>
                    <a:pt x="54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403;p43">
              <a:extLst>
                <a:ext uri="{FF2B5EF4-FFF2-40B4-BE49-F238E27FC236}">
                  <a16:creationId xmlns:a16="http://schemas.microsoft.com/office/drawing/2014/main" id="{FCF50756-AE63-5543-A5AC-05424EA46955}"/>
                </a:ext>
              </a:extLst>
            </p:cNvPr>
            <p:cNvSpPr/>
            <p:nvPr/>
          </p:nvSpPr>
          <p:spPr>
            <a:xfrm>
              <a:off x="2193975" y="1328725"/>
              <a:ext cx="331225" cy="260550"/>
            </a:xfrm>
            <a:custGeom>
              <a:avLst/>
              <a:gdLst/>
              <a:ahLst/>
              <a:cxnLst/>
              <a:rect l="l" t="t" r="r" b="b"/>
              <a:pathLst>
                <a:path w="13249" h="10422" extrusionOk="0">
                  <a:moveTo>
                    <a:pt x="707" y="1"/>
                  </a:moveTo>
                  <a:lnTo>
                    <a:pt x="707" y="1"/>
                  </a:lnTo>
                  <a:cubicBezTo>
                    <a:pt x="1575" y="2310"/>
                    <a:pt x="3380" y="4249"/>
                    <a:pt x="5615" y="5286"/>
                  </a:cubicBezTo>
                  <a:cubicBezTo>
                    <a:pt x="4020" y="5863"/>
                    <a:pt x="2430" y="6442"/>
                    <a:pt x="835" y="7021"/>
                  </a:cubicBezTo>
                  <a:cubicBezTo>
                    <a:pt x="457" y="7157"/>
                    <a:pt x="1" y="7405"/>
                    <a:pt x="20" y="7810"/>
                  </a:cubicBezTo>
                  <a:cubicBezTo>
                    <a:pt x="54" y="8240"/>
                    <a:pt x="572" y="8408"/>
                    <a:pt x="996" y="8476"/>
                  </a:cubicBezTo>
                  <a:cubicBezTo>
                    <a:pt x="4845" y="9095"/>
                    <a:pt x="8692" y="9715"/>
                    <a:pt x="12535" y="10334"/>
                  </a:cubicBezTo>
                  <a:lnTo>
                    <a:pt x="12838" y="10421"/>
                  </a:lnTo>
                  <a:lnTo>
                    <a:pt x="12845" y="10421"/>
                  </a:lnTo>
                  <a:cubicBezTo>
                    <a:pt x="13100" y="9566"/>
                    <a:pt x="13248" y="8489"/>
                    <a:pt x="12764" y="7613"/>
                  </a:cubicBezTo>
                  <a:cubicBezTo>
                    <a:pt x="12131" y="6463"/>
                    <a:pt x="9042" y="4491"/>
                    <a:pt x="7539" y="1178"/>
                  </a:cubicBezTo>
                  <a:lnTo>
                    <a:pt x="5722" y="2000"/>
                  </a:lnTo>
                  <a:cubicBezTo>
                    <a:pt x="5870" y="2249"/>
                    <a:pt x="6031" y="2491"/>
                    <a:pt x="6199" y="2734"/>
                  </a:cubicBezTo>
                  <a:cubicBezTo>
                    <a:pt x="4369" y="1827"/>
                    <a:pt x="2538" y="915"/>
                    <a:pt x="70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404;p43">
              <a:extLst>
                <a:ext uri="{FF2B5EF4-FFF2-40B4-BE49-F238E27FC236}">
                  <a16:creationId xmlns:a16="http://schemas.microsoft.com/office/drawing/2014/main" id="{DF6B7F21-3229-E540-9C49-E39A6E9D4414}"/>
                </a:ext>
              </a:extLst>
            </p:cNvPr>
            <p:cNvSpPr/>
            <p:nvPr/>
          </p:nvSpPr>
          <p:spPr>
            <a:xfrm>
              <a:off x="2296300" y="1184650"/>
              <a:ext cx="86200" cy="194075"/>
            </a:xfrm>
            <a:custGeom>
              <a:avLst/>
              <a:gdLst/>
              <a:ahLst/>
              <a:cxnLst/>
              <a:rect l="l" t="t" r="r" b="b"/>
              <a:pathLst>
                <a:path w="3448" h="7763" extrusionOk="0">
                  <a:moveTo>
                    <a:pt x="1231" y="0"/>
                  </a:moveTo>
                  <a:cubicBezTo>
                    <a:pt x="1052" y="0"/>
                    <a:pt x="875" y="41"/>
                    <a:pt x="707" y="135"/>
                  </a:cubicBezTo>
                  <a:cubicBezTo>
                    <a:pt x="115" y="458"/>
                    <a:pt x="1" y="1246"/>
                    <a:pt x="7" y="1919"/>
                  </a:cubicBezTo>
                  <a:cubicBezTo>
                    <a:pt x="30" y="3974"/>
                    <a:pt x="590" y="5989"/>
                    <a:pt x="1630" y="7762"/>
                  </a:cubicBezTo>
                  <a:lnTo>
                    <a:pt x="3447" y="6941"/>
                  </a:lnTo>
                  <a:cubicBezTo>
                    <a:pt x="2693" y="5285"/>
                    <a:pt x="2336" y="3293"/>
                    <a:pt x="2881" y="903"/>
                  </a:cubicBezTo>
                  <a:cubicBezTo>
                    <a:pt x="2438" y="443"/>
                    <a:pt x="1820" y="0"/>
                    <a:pt x="123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405;p43">
              <a:extLst>
                <a:ext uri="{FF2B5EF4-FFF2-40B4-BE49-F238E27FC236}">
                  <a16:creationId xmlns:a16="http://schemas.microsoft.com/office/drawing/2014/main" id="{15184DA3-E1CD-9240-AA55-D4254683C6E5}"/>
                </a:ext>
              </a:extLst>
            </p:cNvPr>
            <p:cNvSpPr/>
            <p:nvPr/>
          </p:nvSpPr>
          <p:spPr>
            <a:xfrm>
              <a:off x="3351350" y="668850"/>
              <a:ext cx="470325" cy="248950"/>
            </a:xfrm>
            <a:custGeom>
              <a:avLst/>
              <a:gdLst/>
              <a:ahLst/>
              <a:cxnLst/>
              <a:rect l="l" t="t" r="r" b="b"/>
              <a:pathLst>
                <a:path w="18813" h="9958" extrusionOk="0">
                  <a:moveTo>
                    <a:pt x="14533" y="1"/>
                  </a:moveTo>
                  <a:lnTo>
                    <a:pt x="14533" y="1"/>
                  </a:lnTo>
                  <a:cubicBezTo>
                    <a:pt x="15418" y="911"/>
                    <a:pt x="16121" y="1917"/>
                    <a:pt x="16577" y="3003"/>
                  </a:cubicBezTo>
                  <a:cubicBezTo>
                    <a:pt x="17028" y="4076"/>
                    <a:pt x="17234" y="5258"/>
                    <a:pt x="17033" y="6216"/>
                  </a:cubicBezTo>
                  <a:cubicBezTo>
                    <a:pt x="16919" y="6686"/>
                    <a:pt x="16699" y="7044"/>
                    <a:pt x="16408" y="7259"/>
                  </a:cubicBezTo>
                  <a:cubicBezTo>
                    <a:pt x="16349" y="7329"/>
                    <a:pt x="16252" y="7357"/>
                    <a:pt x="16170" y="7401"/>
                  </a:cubicBezTo>
                  <a:lnTo>
                    <a:pt x="16046" y="7468"/>
                  </a:lnTo>
                  <a:lnTo>
                    <a:pt x="15888" y="7524"/>
                  </a:lnTo>
                  <a:cubicBezTo>
                    <a:pt x="15645" y="7599"/>
                    <a:pt x="15396" y="7655"/>
                    <a:pt x="15144" y="7689"/>
                  </a:cubicBezTo>
                  <a:cubicBezTo>
                    <a:pt x="14473" y="7789"/>
                    <a:pt x="13750" y="7823"/>
                    <a:pt x="13013" y="7823"/>
                  </a:cubicBezTo>
                  <a:cubicBezTo>
                    <a:pt x="12559" y="7823"/>
                    <a:pt x="12100" y="7810"/>
                    <a:pt x="11643" y="7792"/>
                  </a:cubicBezTo>
                  <a:cubicBezTo>
                    <a:pt x="11043" y="7773"/>
                    <a:pt x="10424" y="7734"/>
                    <a:pt x="9833" y="7685"/>
                  </a:cubicBezTo>
                  <a:cubicBezTo>
                    <a:pt x="9255" y="7644"/>
                    <a:pt x="8684" y="7557"/>
                    <a:pt x="8116" y="7447"/>
                  </a:cubicBezTo>
                  <a:cubicBezTo>
                    <a:pt x="6974" y="7217"/>
                    <a:pt x="5867" y="6848"/>
                    <a:pt x="4815" y="6349"/>
                  </a:cubicBezTo>
                  <a:cubicBezTo>
                    <a:pt x="3765" y="5846"/>
                    <a:pt x="2738" y="5210"/>
                    <a:pt x="1850" y="4432"/>
                  </a:cubicBezTo>
                  <a:cubicBezTo>
                    <a:pt x="1397" y="4058"/>
                    <a:pt x="1006" y="3616"/>
                    <a:pt x="687" y="3123"/>
                  </a:cubicBezTo>
                  <a:cubicBezTo>
                    <a:pt x="396" y="2632"/>
                    <a:pt x="160" y="2047"/>
                    <a:pt x="299" y="1422"/>
                  </a:cubicBezTo>
                  <a:lnTo>
                    <a:pt x="299" y="1422"/>
                  </a:lnTo>
                  <a:cubicBezTo>
                    <a:pt x="111" y="1683"/>
                    <a:pt x="33" y="2022"/>
                    <a:pt x="11" y="2355"/>
                  </a:cubicBezTo>
                  <a:cubicBezTo>
                    <a:pt x="0" y="2692"/>
                    <a:pt x="58" y="3026"/>
                    <a:pt x="143" y="3357"/>
                  </a:cubicBezTo>
                  <a:cubicBezTo>
                    <a:pt x="334" y="4009"/>
                    <a:pt x="682" y="4600"/>
                    <a:pt x="1073" y="5137"/>
                  </a:cubicBezTo>
                  <a:cubicBezTo>
                    <a:pt x="1885" y="6191"/>
                    <a:pt x="2871" y="7097"/>
                    <a:pt x="3990" y="7816"/>
                  </a:cubicBezTo>
                  <a:cubicBezTo>
                    <a:pt x="5110" y="8540"/>
                    <a:pt x="6354" y="9081"/>
                    <a:pt x="7650" y="9426"/>
                  </a:cubicBezTo>
                  <a:cubicBezTo>
                    <a:pt x="8299" y="9600"/>
                    <a:pt x="8962" y="9714"/>
                    <a:pt x="9628" y="9794"/>
                  </a:cubicBezTo>
                  <a:cubicBezTo>
                    <a:pt x="10281" y="9864"/>
                    <a:pt x="10908" y="9905"/>
                    <a:pt x="11556" y="9938"/>
                  </a:cubicBezTo>
                  <a:cubicBezTo>
                    <a:pt x="11908" y="9949"/>
                    <a:pt x="12261" y="9957"/>
                    <a:pt x="12615" y="9957"/>
                  </a:cubicBezTo>
                  <a:cubicBezTo>
                    <a:pt x="13562" y="9957"/>
                    <a:pt x="14523" y="9900"/>
                    <a:pt x="15526" y="9691"/>
                  </a:cubicBezTo>
                  <a:cubicBezTo>
                    <a:pt x="15889" y="9614"/>
                    <a:pt x="16243" y="9506"/>
                    <a:pt x="16588" y="9369"/>
                  </a:cubicBezTo>
                  <a:lnTo>
                    <a:pt x="16864" y="9247"/>
                  </a:lnTo>
                  <a:cubicBezTo>
                    <a:pt x="16958" y="9197"/>
                    <a:pt x="17051" y="9136"/>
                    <a:pt x="17143" y="9077"/>
                  </a:cubicBezTo>
                  <a:cubicBezTo>
                    <a:pt x="17327" y="8957"/>
                    <a:pt x="17514" y="8847"/>
                    <a:pt x="17663" y="8678"/>
                  </a:cubicBezTo>
                  <a:cubicBezTo>
                    <a:pt x="18322" y="8069"/>
                    <a:pt x="18636" y="7218"/>
                    <a:pt x="18704" y="6457"/>
                  </a:cubicBezTo>
                  <a:cubicBezTo>
                    <a:pt x="18812" y="4912"/>
                    <a:pt x="18228" y="3597"/>
                    <a:pt x="17497" y="2489"/>
                  </a:cubicBezTo>
                  <a:cubicBezTo>
                    <a:pt x="16709" y="1408"/>
                    <a:pt x="15696" y="521"/>
                    <a:pt x="14533"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406;p43">
              <a:extLst>
                <a:ext uri="{FF2B5EF4-FFF2-40B4-BE49-F238E27FC236}">
                  <a16:creationId xmlns:a16="http://schemas.microsoft.com/office/drawing/2014/main" id="{4C6D3B25-00D5-714B-B164-4DAB902A9C71}"/>
                </a:ext>
              </a:extLst>
            </p:cNvPr>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407;p43">
              <a:extLst>
                <a:ext uri="{FF2B5EF4-FFF2-40B4-BE49-F238E27FC236}">
                  <a16:creationId xmlns:a16="http://schemas.microsoft.com/office/drawing/2014/main" id="{46780216-D1DD-7E46-A2A4-3D3931C9F297}"/>
                </a:ext>
              </a:extLst>
            </p:cNvPr>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408;p43">
              <a:extLst>
                <a:ext uri="{FF2B5EF4-FFF2-40B4-BE49-F238E27FC236}">
                  <a16:creationId xmlns:a16="http://schemas.microsoft.com/office/drawing/2014/main" id="{C1C0AD69-7381-E34A-8DCC-C3B726C81CDD}"/>
                </a:ext>
              </a:extLst>
            </p:cNvPr>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409;p43">
              <a:extLst>
                <a:ext uri="{FF2B5EF4-FFF2-40B4-BE49-F238E27FC236}">
                  <a16:creationId xmlns:a16="http://schemas.microsoft.com/office/drawing/2014/main" id="{62A15E7B-CD5E-B741-A252-145CE0ED88E5}"/>
                </a:ext>
              </a:extLst>
            </p:cNvPr>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 name="Google Shape;410;p43">
              <a:extLst>
                <a:ext uri="{FF2B5EF4-FFF2-40B4-BE49-F238E27FC236}">
                  <a16:creationId xmlns:a16="http://schemas.microsoft.com/office/drawing/2014/main" id="{3FFAE97B-6EE4-264F-A7EB-9D0215550F8B}"/>
                </a:ext>
              </a:extLst>
            </p:cNvPr>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411;p43">
              <a:extLst>
                <a:ext uri="{FF2B5EF4-FFF2-40B4-BE49-F238E27FC236}">
                  <a16:creationId xmlns:a16="http://schemas.microsoft.com/office/drawing/2014/main" id="{27E93848-7867-9E43-9F17-B201651AC341}"/>
                </a:ext>
              </a:extLst>
            </p:cNvPr>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412;p43">
              <a:extLst>
                <a:ext uri="{FF2B5EF4-FFF2-40B4-BE49-F238E27FC236}">
                  <a16:creationId xmlns:a16="http://schemas.microsoft.com/office/drawing/2014/main" id="{1304CBDB-F9C7-144F-8E73-66A67C5FF73D}"/>
                </a:ext>
              </a:extLst>
            </p:cNvPr>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413;p43">
              <a:extLst>
                <a:ext uri="{FF2B5EF4-FFF2-40B4-BE49-F238E27FC236}">
                  <a16:creationId xmlns:a16="http://schemas.microsoft.com/office/drawing/2014/main" id="{64792306-0C2E-C548-B031-66164AB27760}"/>
                </a:ext>
              </a:extLst>
            </p:cNvPr>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156202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fill="hold" grpId="0" nodeType="withEffect" p14:presetBounceEnd="50000">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14:bounceEnd="50000">
                                          <p:cBhvr additive="base">
                                            <p:cTn id="7" dur="350" fill="hold"/>
                                            <p:tgtEl>
                                              <p:spTgt spid="34"/>
                                            </p:tgtEl>
                                            <p:attrNameLst>
                                              <p:attrName>ppt_x</p:attrName>
                                            </p:attrNameLst>
                                          </p:cBhvr>
                                          <p:tavLst>
                                            <p:tav tm="0">
                                              <p:val>
                                                <p:strVal val="1+#ppt_w/2"/>
                                              </p:val>
                                            </p:tav>
                                            <p:tav tm="100000">
                                              <p:val>
                                                <p:strVal val="#ppt_x"/>
                                              </p:val>
                                            </p:tav>
                                          </p:tavLst>
                                        </p:anim>
                                        <p:anim calcmode="lin" valueType="num" p14:bounceEnd="50000">
                                          <p:cBhvr additive="base">
                                            <p:cTn id="8" dur="350" fill="hold"/>
                                            <p:tgtEl>
                                              <p:spTgt spid="34"/>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barn(inVertical)">
                                          <p:cBhvr>
                                            <p:cTn id="11" dur="500"/>
                                            <p:tgtEl>
                                              <p:spTgt spid="35"/>
                                            </p:tgtEl>
                                          </p:cBhvr>
                                        </p:animEffect>
                                      </p:childTnLst>
                                    </p:cTn>
                                  </p:par>
                                  <p:par>
                                    <p:cTn id="12" presetID="2" presetClass="entr" presetSubtype="2" accel="50000" fill="hold" grpId="0" nodeType="withEffect" p14:presetBounceEnd="50000">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14:bounceEnd="50000">
                                          <p:cBhvr additive="base">
                                            <p:cTn id="14" dur="350" fill="hold"/>
                                            <p:tgtEl>
                                              <p:spTgt spid="36"/>
                                            </p:tgtEl>
                                            <p:attrNameLst>
                                              <p:attrName>ppt_x</p:attrName>
                                            </p:attrNameLst>
                                          </p:cBhvr>
                                          <p:tavLst>
                                            <p:tav tm="0">
                                              <p:val>
                                                <p:strVal val="1+#ppt_w/2"/>
                                              </p:val>
                                            </p:tav>
                                            <p:tav tm="100000">
                                              <p:val>
                                                <p:strVal val="#ppt_x"/>
                                              </p:val>
                                            </p:tav>
                                          </p:tavLst>
                                        </p:anim>
                                        <p:anim calcmode="lin" valueType="num" p14:bounceEnd="50000">
                                          <p:cBhvr additive="base">
                                            <p:cTn id="15" dur="35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350" fill="hold"/>
                                            <p:tgtEl>
                                              <p:spTgt spid="34"/>
                                            </p:tgtEl>
                                            <p:attrNameLst>
                                              <p:attrName>ppt_x</p:attrName>
                                            </p:attrNameLst>
                                          </p:cBhvr>
                                          <p:tavLst>
                                            <p:tav tm="0">
                                              <p:val>
                                                <p:strVal val="1+#ppt_w/2"/>
                                              </p:val>
                                            </p:tav>
                                            <p:tav tm="100000">
                                              <p:val>
                                                <p:strVal val="#ppt_x"/>
                                              </p:val>
                                            </p:tav>
                                          </p:tavLst>
                                        </p:anim>
                                        <p:anim calcmode="lin" valueType="num">
                                          <p:cBhvr additive="base">
                                            <p:cTn id="8" dur="350" fill="hold"/>
                                            <p:tgtEl>
                                              <p:spTgt spid="34"/>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barn(inVertical)">
                                          <p:cBhvr>
                                            <p:cTn id="11" dur="500"/>
                                            <p:tgtEl>
                                              <p:spTgt spid="35"/>
                                            </p:tgtEl>
                                          </p:cBhvr>
                                        </p:animEffect>
                                      </p:childTnLst>
                                    </p:cTn>
                                  </p:par>
                                  <p:par>
                                    <p:cTn id="12" presetID="2" presetClass="entr" presetSubtype="2" accel="50000" fill="hold" grpId="0" nodeType="with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additive="base">
                                            <p:cTn id="14" dur="350" fill="hold"/>
                                            <p:tgtEl>
                                              <p:spTgt spid="36"/>
                                            </p:tgtEl>
                                            <p:attrNameLst>
                                              <p:attrName>ppt_x</p:attrName>
                                            </p:attrNameLst>
                                          </p:cBhvr>
                                          <p:tavLst>
                                            <p:tav tm="0">
                                              <p:val>
                                                <p:strVal val="1+#ppt_w/2"/>
                                              </p:val>
                                            </p:tav>
                                            <p:tav tm="100000">
                                              <p:val>
                                                <p:strVal val="#ppt_x"/>
                                              </p:val>
                                            </p:tav>
                                          </p:tavLst>
                                        </p:anim>
                                        <p:anim calcmode="lin" valueType="num">
                                          <p:cBhvr additive="base">
                                            <p:cTn id="15" dur="35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1F0707-D7C6-8C49-A406-06EFB28032FC}"/>
              </a:ext>
            </a:extLst>
          </p:cNvPr>
          <p:cNvSpPr/>
          <p:nvPr/>
        </p:nvSpPr>
        <p:spPr>
          <a:xfrm>
            <a:off x="128337" y="0"/>
            <a:ext cx="8887326" cy="2862322"/>
          </a:xfrm>
          <a:prstGeom prst="rect">
            <a:avLst/>
          </a:prstGeom>
        </p:spPr>
        <p:txBody>
          <a:bodyPr wrap="square">
            <a:spAutoFit/>
          </a:bodyPr>
          <a:lstStyle/>
          <a:p>
            <a:r>
              <a:rPr lang="vi-VN" sz="3600" dirty="0">
                <a:solidFill>
                  <a:srgbClr val="0070C0"/>
                </a:solidFill>
                <a:latin typeface="Times New Roman" panose="02020603050405020304" pitchFamily="18" charset="0"/>
                <a:cs typeface="Times New Roman" panose="02020603050405020304" pitchFamily="18" charset="0"/>
              </a:rPr>
              <a:t>"Khi Linh Sơn lương hết mấy tuần</a:t>
            </a:r>
          </a:p>
          <a:p>
            <a:r>
              <a:rPr lang="vi-VN" sz="3600" dirty="0">
                <a:solidFill>
                  <a:srgbClr val="0070C0"/>
                </a:solidFill>
                <a:latin typeface="Times New Roman" panose="02020603050405020304" pitchFamily="18" charset="0"/>
                <a:cs typeface="Times New Roman" panose="02020603050405020304" pitchFamily="18" charset="0"/>
              </a:rPr>
              <a:t>Khi Khôi Huyện quân không một đội"</a:t>
            </a:r>
          </a:p>
          <a:p>
            <a:r>
              <a:rPr lang="vi-VN" sz="3600" dirty="0">
                <a:solidFill>
                  <a:srgbClr val="0070C0"/>
                </a:solidFill>
                <a:latin typeface="Times New Roman" panose="02020603050405020304" pitchFamily="18" charset="0"/>
                <a:cs typeface="Times New Roman" panose="02020603050405020304" pitchFamily="18" charset="0"/>
              </a:rPr>
              <a:t>                                   (Bình Ngô đại cáo)</a:t>
            </a:r>
          </a:p>
          <a:p>
            <a:r>
              <a:rPr lang="vi-VN" sz="3600" dirty="0">
                <a:latin typeface="Times New Roman" panose="02020603050405020304" pitchFamily="18" charset="0"/>
                <a:cs typeface="Times New Roman" panose="02020603050405020304" pitchFamily="18" charset="0"/>
              </a:rPr>
              <a:t>Hai câu thơ trên Nguyễn Trãi muốn nói lên khó khăn gì của nghĩa quân Lam Sơn?</a:t>
            </a:r>
          </a:p>
        </p:txBody>
      </p:sp>
      <p:pic>
        <p:nvPicPr>
          <p:cNvPr id="7" name="Picture 4">
            <a:extLst>
              <a:ext uri="{FF2B5EF4-FFF2-40B4-BE49-F238E27FC236}">
                <a16:creationId xmlns:a16="http://schemas.microsoft.com/office/drawing/2014/main" id="{A37A93A6-6515-ED46-A774-5B43633B04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41" t="9203" r="61441"/>
          <a:stretch/>
        </p:blipFill>
        <p:spPr bwMode="auto">
          <a:xfrm flipH="1">
            <a:off x="7587726" y="0"/>
            <a:ext cx="4948966"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41C9A4E6-CB83-6945-AEE7-6AEE37D8C880}"/>
              </a:ext>
            </a:extLst>
          </p:cNvPr>
          <p:cNvGrpSpPr/>
          <p:nvPr/>
        </p:nvGrpSpPr>
        <p:grpSpPr>
          <a:xfrm>
            <a:off x="0" y="3416968"/>
            <a:ext cx="7956885" cy="1989221"/>
            <a:chOff x="2486526" y="2759242"/>
            <a:chExt cx="7956885" cy="1989221"/>
          </a:xfrm>
        </p:grpSpPr>
        <p:sp>
          <p:nvSpPr>
            <p:cNvPr id="13" name="Terminator 12">
              <a:extLst>
                <a:ext uri="{FF2B5EF4-FFF2-40B4-BE49-F238E27FC236}">
                  <a16:creationId xmlns:a16="http://schemas.microsoft.com/office/drawing/2014/main" id="{3783A5DE-2D8B-3745-AA8D-13192050EF98}"/>
                </a:ext>
              </a:extLst>
            </p:cNvPr>
            <p:cNvSpPr/>
            <p:nvPr/>
          </p:nvSpPr>
          <p:spPr>
            <a:xfrm>
              <a:off x="2486526" y="2759242"/>
              <a:ext cx="7956885" cy="1989221"/>
            </a:xfrm>
            <a:prstGeom prst="flowChartTerminator">
              <a:avLst/>
            </a:prstGeom>
            <a:solidFill>
              <a:schemeClr val="bg1">
                <a:lumMod val="9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7AB76802-86F9-C84C-A666-7B85D1B748D3}"/>
                </a:ext>
              </a:extLst>
            </p:cNvPr>
            <p:cNvSpPr/>
            <p:nvPr/>
          </p:nvSpPr>
          <p:spPr>
            <a:xfrm>
              <a:off x="2707052" y="3168276"/>
              <a:ext cx="7515831" cy="1384995"/>
            </a:xfrm>
            <a:prstGeom prst="rect">
              <a:avLst/>
            </a:prstGeom>
          </p:spPr>
          <p:txBody>
            <a:bodyPr wrap="square">
              <a:spAutoFit/>
            </a:bodyPr>
            <a:lstStyle/>
            <a:p>
              <a:pPr algn="ctr"/>
              <a:r>
                <a:rPr lang="vi-VN" sz="2800" dirty="0">
                  <a:solidFill>
                    <a:srgbClr val="0070C0"/>
                  </a:solidFill>
                  <a:latin typeface="Times New Roman" panose="02020603050405020304" pitchFamily="18" charset="0"/>
                  <a:cs typeface="Times New Roman" panose="02020603050405020304" pitchFamily="18" charset="0"/>
                </a:rPr>
                <a:t> Nói lên sự khó khăn và thiếu thốn về lương thực trong những ngày mà nghĩa quân bị quân Minh tổ chứ càn quét với quy mô lớn.</a:t>
              </a:r>
              <a:endParaRPr kumimoji="0" lang="vi-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grpSp>
        <p:nvGrpSpPr>
          <p:cNvPr id="3" name="Group 2">
            <a:extLst>
              <a:ext uri="{FF2B5EF4-FFF2-40B4-BE49-F238E27FC236}">
                <a16:creationId xmlns:a16="http://schemas.microsoft.com/office/drawing/2014/main" id="{564F6EDE-DAC2-8749-AF4B-C088DE344BE6}"/>
              </a:ext>
            </a:extLst>
          </p:cNvPr>
          <p:cNvGrpSpPr/>
          <p:nvPr/>
        </p:nvGrpSpPr>
        <p:grpSpPr>
          <a:xfrm>
            <a:off x="-2" y="-51297"/>
            <a:ext cx="12536694" cy="6960594"/>
            <a:chOff x="-2" y="-51297"/>
            <a:chExt cx="12536694" cy="6960594"/>
          </a:xfrm>
        </p:grpSpPr>
        <p:pic>
          <p:nvPicPr>
            <p:cNvPr id="1026" name="Picture 2" descr="Trở lại nơi Lê Lợi và nghĩa quân Lam Sơn ">
              <a:extLst>
                <a:ext uri="{FF2B5EF4-FFF2-40B4-BE49-F238E27FC236}">
                  <a16:creationId xmlns:a16="http://schemas.microsoft.com/office/drawing/2014/main" id="{9EF9097B-3C0D-BD44-97DD-4B4373050B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3344"/>
              <a:ext cx="12536694" cy="691264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0A4F938-8E7A-4F4D-AFC5-61F16DF5CD31}"/>
                </a:ext>
              </a:extLst>
            </p:cNvPr>
            <p:cNvSpPr/>
            <p:nvPr/>
          </p:nvSpPr>
          <p:spPr>
            <a:xfrm>
              <a:off x="0" y="-51297"/>
              <a:ext cx="12536692" cy="954107"/>
            </a:xfrm>
            <a:prstGeom prst="rect">
              <a:avLst/>
            </a:prstGeom>
            <a:solidFill>
              <a:schemeClr val="tx2">
                <a:lumMod val="10000"/>
                <a:lumOff val="90000"/>
              </a:schemeClr>
            </a:solidFill>
          </p:spPr>
          <p:txBody>
            <a:bodyPr wrap="square">
              <a:spAutoFit/>
            </a:bodyPr>
            <a:lstStyle/>
            <a:p>
              <a:pPr algn="ctr"/>
              <a:r>
                <a:rPr lang="en-US" sz="2800" b="1" dirty="0" err="1">
                  <a:solidFill>
                    <a:srgbClr val="0070C0"/>
                  </a:solidFill>
                  <a:latin typeface="Times New Roman" panose="02020603050405020304" pitchFamily="18" charset="0"/>
                  <a:cs typeface="Times New Roman" panose="02020603050405020304" pitchFamily="18" charset="0"/>
                </a:rPr>
                <a:t>Địa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thế</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núi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Chí</a:t>
              </a:r>
              <a:r>
                <a:rPr lang="en-US" sz="2800" b="1" dirty="0">
                  <a:solidFill>
                    <a:srgbClr val="0070C0"/>
                  </a:solidFill>
                  <a:latin typeface="Times New Roman" panose="02020603050405020304" pitchFamily="18" charset="0"/>
                  <a:cs typeface="Times New Roman" panose="02020603050405020304" pitchFamily="18" charset="0"/>
                </a:rPr>
                <a:t> Linh </a:t>
              </a:r>
              <a:r>
                <a:rPr lang="en-US" sz="2800" b="1" dirty="0" err="1">
                  <a:solidFill>
                    <a:srgbClr val="0070C0"/>
                  </a:solidFill>
                  <a:latin typeface="Times New Roman" panose="02020603050405020304" pitchFamily="18" charset="0"/>
                  <a:cs typeface="Times New Roman" panose="02020603050405020304" pitchFamily="18" charset="0"/>
                </a:rPr>
                <a:t>hiểm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trở</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cây</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cối</a:t>
              </a:r>
              <a:r>
                <a:rPr lang="en-US" sz="2800" b="1" dirty="0">
                  <a:solidFill>
                    <a:srgbClr val="0070C0"/>
                  </a:solidFill>
                  <a:latin typeface="Times New Roman" panose="02020603050405020304" pitchFamily="18" charset="0"/>
                  <a:cs typeface="Times New Roman" panose="02020603050405020304" pitchFamily="18" charset="0"/>
                </a:rPr>
                <a:t> um </a:t>
              </a:r>
              <a:r>
                <a:rPr lang="en-US" sz="2800" b="1" dirty="0" err="1">
                  <a:solidFill>
                    <a:srgbClr val="0070C0"/>
                  </a:solidFill>
                  <a:latin typeface="Times New Roman" panose="02020603050405020304" pitchFamily="18" charset="0"/>
                  <a:cs typeface="Times New Roman" panose="02020603050405020304" pitchFamily="18" charset="0"/>
                </a:rPr>
                <a:t>tùm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nơi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nghĩa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quân</a:t>
              </a:r>
              <a:r>
                <a:rPr lang="en-US" sz="2800" b="1" dirty="0">
                  <a:solidFill>
                    <a:srgbClr val="0070C0"/>
                  </a:solidFill>
                  <a:latin typeface="Times New Roman" panose="02020603050405020304" pitchFamily="18" charset="0"/>
                  <a:cs typeface="Times New Roman" panose="02020603050405020304" pitchFamily="18" charset="0"/>
                </a:rPr>
                <a:t> Lam </a:t>
              </a:r>
              <a:r>
                <a:rPr lang="en-US" sz="2800" b="1" dirty="0" err="1">
                  <a:solidFill>
                    <a:srgbClr val="0070C0"/>
                  </a:solidFill>
                  <a:latin typeface="Times New Roman" panose="02020603050405020304" pitchFamily="18" charset="0"/>
                  <a:cs typeface="Times New Roman" panose="02020603050405020304" pitchFamily="18" charset="0"/>
                </a:rPr>
                <a:t>Sơn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rút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lên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bị</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quân</a:t>
              </a:r>
              <a:r>
                <a:rPr lang="en-US" sz="2800" b="1" dirty="0">
                  <a:solidFill>
                    <a:srgbClr val="0070C0"/>
                  </a:solidFill>
                  <a:latin typeface="Times New Roman" panose="02020603050405020304" pitchFamily="18" charset="0"/>
                  <a:cs typeface="Times New Roman" panose="02020603050405020304" pitchFamily="18" charset="0"/>
                </a:rPr>
                <a:t> Minh </a:t>
              </a:r>
              <a:r>
                <a:rPr lang="en-US" sz="2800" b="1" dirty="0" err="1">
                  <a:solidFill>
                    <a:srgbClr val="0070C0"/>
                  </a:solidFill>
                  <a:latin typeface="Times New Roman" panose="02020603050405020304" pitchFamily="18" charset="0"/>
                  <a:cs typeface="Times New Roman" panose="02020603050405020304" pitchFamily="18" charset="0"/>
                </a:rPr>
                <a:t>càn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quyét</a:t>
              </a:r>
              <a:endParaRPr lang="en-VN" sz="2800" b="1" dirty="0">
                <a:solidFill>
                  <a:srgbClr val="0070C0"/>
                </a:solidFill>
                <a:latin typeface="Times New Roman" panose="020206030504050203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B9B8FDDC-7360-064C-AF65-D0D51BAF95C2}"/>
              </a:ext>
            </a:extLst>
          </p:cNvPr>
          <p:cNvGrpSpPr/>
          <p:nvPr/>
        </p:nvGrpSpPr>
        <p:grpSpPr>
          <a:xfrm>
            <a:off x="0" y="-51297"/>
            <a:ext cx="12536692" cy="6960594"/>
            <a:chOff x="0" y="0"/>
            <a:chExt cx="12192000" cy="6858000"/>
          </a:xfrm>
        </p:grpSpPr>
        <p:pic>
          <p:nvPicPr>
            <p:cNvPr id="9" name="Picture 8">
              <a:extLst>
                <a:ext uri="{FF2B5EF4-FFF2-40B4-BE49-F238E27FC236}">
                  <a16:creationId xmlns:a16="http://schemas.microsoft.com/office/drawing/2014/main" id="{E1E52D3D-E13A-614F-AA10-B14A64A12FC0}"/>
                </a:ext>
              </a:extLst>
            </p:cNvPr>
            <p:cNvPicPr>
              <a:picLocks noChangeAspect="1"/>
            </p:cNvPicPr>
            <p:nvPr/>
          </p:nvPicPr>
          <p:blipFill rotWithShape="1">
            <a:blip r:embed="rId4"/>
            <a:srcRect t="11852"/>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0725516E-7801-4A46-9C9A-4FB9777D6D20}"/>
                </a:ext>
              </a:extLst>
            </p:cNvPr>
            <p:cNvSpPr/>
            <p:nvPr/>
          </p:nvSpPr>
          <p:spPr>
            <a:xfrm>
              <a:off x="6502400" y="3084512"/>
              <a:ext cx="1549400" cy="1385887"/>
            </a:xfrm>
            <a:prstGeom prst="rect">
              <a:avLst/>
            </a:prstGeom>
            <a:solidFill>
              <a:srgbClr val="B8B7B4">
                <a:alpha val="8730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1" name="Rectangle 10">
              <a:extLst>
                <a:ext uri="{FF2B5EF4-FFF2-40B4-BE49-F238E27FC236}">
                  <a16:creationId xmlns:a16="http://schemas.microsoft.com/office/drawing/2014/main" id="{C5C4D44C-6042-6B4F-B97B-509F67ECBBA5}"/>
                </a:ext>
              </a:extLst>
            </p:cNvPr>
            <p:cNvSpPr/>
            <p:nvPr/>
          </p:nvSpPr>
          <p:spPr>
            <a:xfrm>
              <a:off x="8051800" y="3084511"/>
              <a:ext cx="4140200" cy="1868489"/>
            </a:xfrm>
            <a:prstGeom prst="rect">
              <a:avLst/>
            </a:prstGeom>
            <a:solidFill>
              <a:srgbClr val="B8B7B4">
                <a:alpha val="8730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spTree>
    <p:extLst>
      <p:ext uri="{BB962C8B-B14F-4D97-AF65-F5344CB8AC3E}">
        <p14:creationId xmlns:p14="http://schemas.microsoft.com/office/powerpoint/2010/main" val="1730668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out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out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out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out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out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out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BB2FE0-46FD-F84C-9974-5C0E762BE1BF}"/>
              </a:ext>
            </a:extLst>
          </p:cNvPr>
          <p:cNvPicPr>
            <a:picLocks noChangeAspect="1"/>
          </p:cNvPicPr>
          <p:nvPr/>
        </p:nvPicPr>
        <p:blipFill rotWithShape="1">
          <a:blip r:embed="rId2"/>
          <a:srcRect l="4891" t="22198"/>
          <a:stretch/>
        </p:blipFill>
        <p:spPr>
          <a:xfrm flipH="1">
            <a:off x="16042" y="-34556"/>
            <a:ext cx="4125911" cy="6927112"/>
          </a:xfrm>
          <a:prstGeom prst="rect">
            <a:avLst/>
          </a:prstGeom>
        </p:spPr>
      </p:pic>
      <p:sp>
        <p:nvSpPr>
          <p:cNvPr id="5" name="Rectangle 4">
            <a:extLst>
              <a:ext uri="{FF2B5EF4-FFF2-40B4-BE49-F238E27FC236}">
                <a16:creationId xmlns:a16="http://schemas.microsoft.com/office/drawing/2014/main" id="{FA3CBA3A-48AF-5B46-B818-C87121FB932E}"/>
              </a:ext>
            </a:extLst>
          </p:cNvPr>
          <p:cNvSpPr/>
          <p:nvPr/>
        </p:nvSpPr>
        <p:spPr>
          <a:xfrm>
            <a:off x="3510563" y="-34556"/>
            <a:ext cx="8235260" cy="1200329"/>
          </a:xfrm>
          <a:prstGeom prst="rect">
            <a:avLst/>
          </a:prstGeom>
        </p:spPr>
        <p:txBody>
          <a:bodyPr wrap="square">
            <a:spAutoFit/>
          </a:bodyPr>
          <a:lstStyle/>
          <a:p>
            <a:pPr lvl="0" algn="ctr" eaLnBrk="0" fontAlgn="base" hangingPunct="0">
              <a:spcBef>
                <a:spcPct val="0"/>
              </a:spcBef>
              <a:spcAft>
                <a:spcPct val="0"/>
              </a:spcAft>
              <a:defRPr/>
            </a:pPr>
            <a:r>
              <a:rPr lang="vi-VN" altLang="vi-VN" sz="3600" b="1">
                <a:solidFill>
                  <a:srgbClr val="000000"/>
                </a:solidFill>
                <a:latin typeface="Times New Roman" panose="02020603050405020304" pitchFamily="18" charset="0"/>
                <a:cs typeface="Arial"/>
                <a:sym typeface="Arial"/>
              </a:rPr>
              <a:t>1. </a:t>
            </a:r>
            <a:r>
              <a:rPr lang="en-US" altLang="vi-VN" sz="3600" b="1">
                <a:solidFill>
                  <a:srgbClr val="000000"/>
                </a:solidFill>
                <a:latin typeface="Times New Roman" panose="02020603050405020304" pitchFamily="18" charset="0"/>
                <a:cs typeface="Arial"/>
                <a:sym typeface="Arial"/>
              </a:rPr>
              <a:t>Một số sự kiện tiêu biểu của cuộc khởi nghĩa Lam Sơn </a:t>
            </a:r>
            <a:endParaRPr lang="vi-VN" altLang="vi-VN" sz="3600" b="1" dirty="0">
              <a:solidFill>
                <a:srgbClr val="000000"/>
              </a:solidFill>
              <a:latin typeface="Times New Roman" panose="02020603050405020304" pitchFamily="18" charset="0"/>
              <a:cs typeface="Arial"/>
              <a:sym typeface="Arial"/>
            </a:endParaRPr>
          </a:p>
        </p:txBody>
      </p:sp>
      <p:sp>
        <p:nvSpPr>
          <p:cNvPr id="6" name="Rectangle 5">
            <a:extLst>
              <a:ext uri="{FF2B5EF4-FFF2-40B4-BE49-F238E27FC236}">
                <a16:creationId xmlns:a16="http://schemas.microsoft.com/office/drawing/2014/main" id="{ACFB8B71-7FD5-8C4C-986F-1E14C40C7B5D}"/>
              </a:ext>
            </a:extLst>
          </p:cNvPr>
          <p:cNvSpPr/>
          <p:nvPr/>
        </p:nvSpPr>
        <p:spPr>
          <a:xfrm>
            <a:off x="3585781" y="1258108"/>
            <a:ext cx="8513057" cy="1200329"/>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vi-VN" sz="3600" b="1" dirty="0">
                <a:solidFill>
                  <a:srgbClr val="000000"/>
                </a:solidFill>
                <a:latin typeface="Times New Roman" panose="02020603050405020304" pitchFamily="18" charset="0"/>
                <a:cs typeface="Arial"/>
                <a:sym typeface="Arial"/>
              </a:rPr>
              <a:t>b</a:t>
            </a:r>
            <a:r>
              <a:rPr kumimoji="0" lang="vi-VN" altLang="vi-VN" sz="36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a:sym typeface="Arial"/>
              </a:rPr>
              <a:t>. </a:t>
            </a:r>
            <a:r>
              <a:rPr kumimoji="0" lang="vi-VN" alt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a:sym typeface="Arial"/>
              </a:rPr>
              <a:t>Những năm đầu hoạt động của nghĩa quân Lam Sơn. </a:t>
            </a:r>
          </a:p>
        </p:txBody>
      </p:sp>
      <p:grpSp>
        <p:nvGrpSpPr>
          <p:cNvPr id="7" name="Group 6">
            <a:extLst>
              <a:ext uri="{FF2B5EF4-FFF2-40B4-BE49-F238E27FC236}">
                <a16:creationId xmlns:a16="http://schemas.microsoft.com/office/drawing/2014/main" id="{12AA7C24-CDAF-E243-8BE7-0FF2927FC30E}"/>
              </a:ext>
            </a:extLst>
          </p:cNvPr>
          <p:cNvGrpSpPr/>
          <p:nvPr/>
        </p:nvGrpSpPr>
        <p:grpSpPr>
          <a:xfrm>
            <a:off x="4141953" y="2751222"/>
            <a:ext cx="7956885" cy="1989221"/>
            <a:chOff x="2486526" y="2759242"/>
            <a:chExt cx="7956885" cy="1989221"/>
          </a:xfrm>
        </p:grpSpPr>
        <p:sp>
          <p:nvSpPr>
            <p:cNvPr id="8" name="Terminator 7">
              <a:extLst>
                <a:ext uri="{FF2B5EF4-FFF2-40B4-BE49-F238E27FC236}">
                  <a16:creationId xmlns:a16="http://schemas.microsoft.com/office/drawing/2014/main" id="{D57A23D2-B3B4-BC4D-B620-243C73824C8F}"/>
                </a:ext>
              </a:extLst>
            </p:cNvPr>
            <p:cNvSpPr/>
            <p:nvPr/>
          </p:nvSpPr>
          <p:spPr>
            <a:xfrm>
              <a:off x="2486526" y="2759242"/>
              <a:ext cx="7956885" cy="1989221"/>
            </a:xfrm>
            <a:prstGeom prst="flowChartTerminator">
              <a:avLst/>
            </a:prstGeom>
            <a:solidFill>
              <a:schemeClr val="bg1">
                <a:lumMod val="9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D850D957-97A5-1745-81DC-EDD441EE351E}"/>
                </a:ext>
              </a:extLst>
            </p:cNvPr>
            <p:cNvSpPr/>
            <p:nvPr/>
          </p:nvSpPr>
          <p:spPr>
            <a:xfrm>
              <a:off x="2582779" y="3153687"/>
              <a:ext cx="7515831" cy="1200329"/>
            </a:xfrm>
            <a:prstGeom prst="rect">
              <a:avLst/>
            </a:prstGeom>
          </p:spPr>
          <p:txBody>
            <a:bodyPr wrap="square">
              <a:spAutoFit/>
            </a:bodyPr>
            <a:lstStyle/>
            <a:p>
              <a:pPr lvl="0" algn="ctr"/>
              <a:r>
                <a:rPr lang="vi-VN" sz="3600" b="1" dirty="0">
                  <a:solidFill>
                    <a:srgbClr val="C00000"/>
                  </a:solidFill>
                  <a:latin typeface="Times New Roman" panose="02020603050405020304" pitchFamily="18" charset="0"/>
                  <a:cs typeface="Times New Roman" panose="02020603050405020304" pitchFamily="18" charset="0"/>
                </a:rPr>
                <a:t>Quân Minh đã làm gì khi biết tin Lê Lợi khởi nghĩa chống lại mình?</a:t>
              </a:r>
            </a:p>
          </p:txBody>
        </p:sp>
      </p:grpSp>
      <p:grpSp>
        <p:nvGrpSpPr>
          <p:cNvPr id="10" name="Group 9">
            <a:extLst>
              <a:ext uri="{FF2B5EF4-FFF2-40B4-BE49-F238E27FC236}">
                <a16:creationId xmlns:a16="http://schemas.microsoft.com/office/drawing/2014/main" id="{92AC1F62-C216-8C4B-8F98-E37A36BE60A3}"/>
              </a:ext>
            </a:extLst>
          </p:cNvPr>
          <p:cNvGrpSpPr/>
          <p:nvPr/>
        </p:nvGrpSpPr>
        <p:grpSpPr>
          <a:xfrm>
            <a:off x="4235115" y="2751220"/>
            <a:ext cx="7956885" cy="1989221"/>
            <a:chOff x="2486526" y="2759242"/>
            <a:chExt cx="7956885" cy="1989221"/>
          </a:xfrm>
        </p:grpSpPr>
        <p:sp>
          <p:nvSpPr>
            <p:cNvPr id="11" name="Terminator 10">
              <a:extLst>
                <a:ext uri="{FF2B5EF4-FFF2-40B4-BE49-F238E27FC236}">
                  <a16:creationId xmlns:a16="http://schemas.microsoft.com/office/drawing/2014/main" id="{095F5E87-3178-2F49-A137-D1EA22819FDC}"/>
                </a:ext>
              </a:extLst>
            </p:cNvPr>
            <p:cNvSpPr/>
            <p:nvPr/>
          </p:nvSpPr>
          <p:spPr>
            <a:xfrm>
              <a:off x="2486526" y="2759242"/>
              <a:ext cx="7956885" cy="1989221"/>
            </a:xfrm>
            <a:prstGeom prst="flowChartTerminator">
              <a:avLst/>
            </a:prstGeom>
            <a:solidFill>
              <a:schemeClr val="bg1">
                <a:lumMod val="9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78E9D9FF-8F31-E142-9AD6-3A3554217CBC}"/>
                </a:ext>
              </a:extLst>
            </p:cNvPr>
            <p:cNvSpPr/>
            <p:nvPr/>
          </p:nvSpPr>
          <p:spPr>
            <a:xfrm>
              <a:off x="2742226" y="3061354"/>
              <a:ext cx="7515831" cy="1384995"/>
            </a:xfrm>
            <a:prstGeom prst="rect">
              <a:avLst/>
            </a:prstGeom>
          </p:spPr>
          <p:txBody>
            <a:bodyPr wrap="square">
              <a:spAutoFit/>
            </a:bodyPr>
            <a:lstStyle/>
            <a:p>
              <a:pPr algn="ctr"/>
              <a:r>
                <a:rPr lang="vi-VN" sz="2800" dirty="0">
                  <a:solidFill>
                    <a:srgbClr val="0070C0"/>
                  </a:solidFill>
                  <a:latin typeface="Times New Roman" panose="02020603050405020304" pitchFamily="18" charset="0"/>
                  <a:cs typeface="Times New Roman" panose="02020603050405020304" pitchFamily="18" charset="0"/>
                </a:rPr>
                <a:t> Quân Minh đã huy động lực lượng mạnh để bắt và giết Lê Lợi. mở nhiều cuộc càn quét lớn vào căn cứ của nghĩa quân.</a:t>
              </a:r>
              <a:endParaRPr kumimoji="0" lang="vi-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1511766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 presetClass="entr" presetSubtype="2" accel="50000" fill="hold" grpId="0" nodeType="withEffect" p14:presetBounceEnd="5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50000">
                                          <p:cBhvr additive="base">
                                            <p:cTn id="10" dur="35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11" dur="350" fill="hold"/>
                                            <p:tgtEl>
                                              <p:spTgt spid="6"/>
                                            </p:tgtEl>
                                            <p:attrNameLst>
                                              <p:attrName>ppt_y</p:attrName>
                                            </p:attrNameLst>
                                          </p:cBhvr>
                                          <p:tavLst>
                                            <p:tav tm="0">
                                              <p:val>
                                                <p:strVal val="#ppt_y"/>
                                              </p:val>
                                            </p:tav>
                                            <p:tav tm="100000">
                                              <p:val>
                                                <p:strVal val="#ppt_y"/>
                                              </p:val>
                                            </p:tav>
                                          </p:tavLst>
                                        </p:anim>
                                      </p:childTnLst>
                                    </p:cTn>
                                  </p:par>
                                  <p:par>
                                    <p:cTn id="12" presetID="16" presetClass="entr" presetSubtype="37"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out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xit" presetSubtype="10" fill="hold" nodeType="clickEffect">
                                      <p:stCondLst>
                                        <p:cond delay="0"/>
                                      </p:stCondLst>
                                      <p:childTnLst>
                                        <p:animEffect transition="out" filter="randombar(horizontal)">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par>
                                    <p:cTn id="20" presetID="16" presetClass="entr" presetSubtype="37"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out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 presetClass="entr" presetSubtype="2" accel="5000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350" fill="hold"/>
                                            <p:tgtEl>
                                              <p:spTgt spid="6"/>
                                            </p:tgtEl>
                                            <p:attrNameLst>
                                              <p:attrName>ppt_x</p:attrName>
                                            </p:attrNameLst>
                                          </p:cBhvr>
                                          <p:tavLst>
                                            <p:tav tm="0">
                                              <p:val>
                                                <p:strVal val="1+#ppt_w/2"/>
                                              </p:val>
                                            </p:tav>
                                            <p:tav tm="100000">
                                              <p:val>
                                                <p:strVal val="#ppt_x"/>
                                              </p:val>
                                            </p:tav>
                                          </p:tavLst>
                                        </p:anim>
                                        <p:anim calcmode="lin" valueType="num">
                                          <p:cBhvr additive="base">
                                            <p:cTn id="11" dur="350" fill="hold"/>
                                            <p:tgtEl>
                                              <p:spTgt spid="6"/>
                                            </p:tgtEl>
                                            <p:attrNameLst>
                                              <p:attrName>ppt_y</p:attrName>
                                            </p:attrNameLst>
                                          </p:cBhvr>
                                          <p:tavLst>
                                            <p:tav tm="0">
                                              <p:val>
                                                <p:strVal val="#ppt_y"/>
                                              </p:val>
                                            </p:tav>
                                            <p:tav tm="100000">
                                              <p:val>
                                                <p:strVal val="#ppt_y"/>
                                              </p:val>
                                            </p:tav>
                                          </p:tavLst>
                                        </p:anim>
                                      </p:childTnLst>
                                    </p:cTn>
                                  </p:par>
                                  <p:par>
                                    <p:cTn id="12" presetID="16" presetClass="entr" presetSubtype="37"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out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xit" presetSubtype="10" fill="hold" nodeType="clickEffect">
                                      <p:stCondLst>
                                        <p:cond delay="0"/>
                                      </p:stCondLst>
                                      <p:childTnLst>
                                        <p:animEffect transition="out" filter="randombar(horizontal)">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par>
                                    <p:cTn id="20" presetID="16" presetClass="entr" presetSubtype="37"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out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DABD93F-55E9-704E-A53D-692CF52477E4}"/>
              </a:ext>
            </a:extLst>
          </p:cNvPr>
          <p:cNvGrpSpPr/>
          <p:nvPr/>
        </p:nvGrpSpPr>
        <p:grpSpPr>
          <a:xfrm>
            <a:off x="0" y="0"/>
            <a:ext cx="12192000" cy="6828412"/>
            <a:chOff x="0" y="0"/>
            <a:chExt cx="12192000" cy="6828412"/>
          </a:xfrm>
        </p:grpSpPr>
        <p:pic>
          <p:nvPicPr>
            <p:cNvPr id="3" name="Picture 2">
              <a:extLst>
                <a:ext uri="{FF2B5EF4-FFF2-40B4-BE49-F238E27FC236}">
                  <a16:creationId xmlns:a16="http://schemas.microsoft.com/office/drawing/2014/main" id="{D5DE9CEC-9238-8347-BA06-D97544F5C81D}"/>
                </a:ext>
              </a:extLst>
            </p:cNvPr>
            <p:cNvPicPr>
              <a:picLocks noChangeAspect="1"/>
            </p:cNvPicPr>
            <p:nvPr/>
          </p:nvPicPr>
          <p:blipFill>
            <a:blip r:embed="rId2"/>
            <a:stretch>
              <a:fillRect/>
            </a:stretch>
          </p:blipFill>
          <p:spPr>
            <a:xfrm>
              <a:off x="0" y="0"/>
              <a:ext cx="12192000" cy="6828412"/>
            </a:xfrm>
            <a:prstGeom prst="rect">
              <a:avLst/>
            </a:prstGeom>
          </p:spPr>
        </p:pic>
        <p:sp>
          <p:nvSpPr>
            <p:cNvPr id="4" name="Rounded Rectangle 3">
              <a:extLst>
                <a:ext uri="{FF2B5EF4-FFF2-40B4-BE49-F238E27FC236}">
                  <a16:creationId xmlns:a16="http://schemas.microsoft.com/office/drawing/2014/main" id="{F14F7BD7-E57A-284E-8602-1C1F5E4D8F53}"/>
                </a:ext>
              </a:extLst>
            </p:cNvPr>
            <p:cNvSpPr/>
            <p:nvPr/>
          </p:nvSpPr>
          <p:spPr>
            <a:xfrm>
              <a:off x="6832600" y="0"/>
              <a:ext cx="5359400" cy="990600"/>
            </a:xfrm>
            <a:prstGeom prst="roundRect">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800" dirty="0">
                  <a:solidFill>
                    <a:schemeClr val="tx1"/>
                  </a:solidFill>
                  <a:latin typeface="Times New Roman" panose="02020603050405020304" pitchFamily="18" charset="0"/>
                  <a:cs typeface="Times New Roman" panose="02020603050405020304" pitchFamily="18" charset="0"/>
                </a:rPr>
                <a:t>Quân đội nhà Minh</a:t>
              </a:r>
            </a:p>
          </p:txBody>
        </p:sp>
      </p:grpSp>
      <p:grpSp>
        <p:nvGrpSpPr>
          <p:cNvPr id="9" name="Group 8">
            <a:extLst>
              <a:ext uri="{FF2B5EF4-FFF2-40B4-BE49-F238E27FC236}">
                <a16:creationId xmlns:a16="http://schemas.microsoft.com/office/drawing/2014/main" id="{A7511624-99B4-2146-B6F6-4A11C85D6C47}"/>
              </a:ext>
            </a:extLst>
          </p:cNvPr>
          <p:cNvGrpSpPr/>
          <p:nvPr/>
        </p:nvGrpSpPr>
        <p:grpSpPr>
          <a:xfrm>
            <a:off x="0" y="-51295"/>
            <a:ext cx="12268200" cy="6828412"/>
            <a:chOff x="0" y="-51295"/>
            <a:chExt cx="12268200" cy="6828412"/>
          </a:xfrm>
        </p:grpSpPr>
        <p:pic>
          <p:nvPicPr>
            <p:cNvPr id="7" name="Picture 6">
              <a:extLst>
                <a:ext uri="{FF2B5EF4-FFF2-40B4-BE49-F238E27FC236}">
                  <a16:creationId xmlns:a16="http://schemas.microsoft.com/office/drawing/2014/main" id="{8B7EA765-40B7-7342-9AB3-5ABDC3C45DEA}"/>
                </a:ext>
              </a:extLst>
            </p:cNvPr>
            <p:cNvPicPr>
              <a:picLocks noChangeAspect="1"/>
            </p:cNvPicPr>
            <p:nvPr/>
          </p:nvPicPr>
          <p:blipFill>
            <a:blip r:embed="rId3"/>
            <a:stretch>
              <a:fillRect/>
            </a:stretch>
          </p:blipFill>
          <p:spPr>
            <a:xfrm>
              <a:off x="0" y="0"/>
              <a:ext cx="12192000" cy="6777117"/>
            </a:xfrm>
            <a:prstGeom prst="rect">
              <a:avLst/>
            </a:prstGeom>
          </p:spPr>
        </p:pic>
        <p:sp>
          <p:nvSpPr>
            <p:cNvPr id="8" name="Rounded Rectangle 7">
              <a:extLst>
                <a:ext uri="{FF2B5EF4-FFF2-40B4-BE49-F238E27FC236}">
                  <a16:creationId xmlns:a16="http://schemas.microsoft.com/office/drawing/2014/main" id="{6A1E62F3-6ECA-9F45-BB94-CFAA7A4E6C73}"/>
                </a:ext>
              </a:extLst>
            </p:cNvPr>
            <p:cNvSpPr/>
            <p:nvPr/>
          </p:nvSpPr>
          <p:spPr>
            <a:xfrm>
              <a:off x="0" y="-51295"/>
              <a:ext cx="12268200" cy="762495"/>
            </a:xfrm>
            <a:prstGeom prst="roundRect">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imes New Roman" panose="02020603050405020304" pitchFamily="18" charset="0"/>
                  <a:cs typeface="Times New Roman" panose="02020603050405020304" pitchFamily="18" charset="0"/>
                </a:rPr>
                <a:t>Q</a:t>
              </a:r>
              <a:r>
                <a:rPr lang="en-VN" sz="3200" dirty="0">
                  <a:solidFill>
                    <a:schemeClr val="tx1"/>
                  </a:solidFill>
                  <a:latin typeface="Times New Roman" panose="02020603050405020304" pitchFamily="18" charset="0"/>
                  <a:cs typeface="Times New Roman" panose="02020603050405020304" pitchFamily="18" charset="0"/>
                </a:rPr>
                <a:t>uân Minh tổ chức nhiều cuộc </a:t>
              </a:r>
              <a:r>
                <a:rPr lang="en-VN" sz="3200">
                  <a:solidFill>
                    <a:schemeClr val="tx1"/>
                  </a:solidFill>
                  <a:latin typeface="Times New Roman" panose="02020603050405020304" pitchFamily="18" charset="0"/>
                  <a:cs typeface="Times New Roman" panose="02020603050405020304" pitchFamily="18" charset="0"/>
                </a:rPr>
                <a:t>vây </a:t>
              </a:r>
              <a:r>
                <a:rPr lang="en-VN" sz="3200" smtClean="0">
                  <a:solidFill>
                    <a:schemeClr val="tx1"/>
                  </a:solidFill>
                  <a:latin typeface="Times New Roman" panose="02020603050405020304" pitchFamily="18" charset="0"/>
                  <a:cs typeface="Times New Roman" panose="02020603050405020304" pitchFamily="18" charset="0"/>
                </a:rPr>
                <a:t>quét </a:t>
              </a:r>
              <a:r>
                <a:rPr lang="en-VN" sz="3200" dirty="0">
                  <a:solidFill>
                    <a:schemeClr val="tx1"/>
                  </a:solidFill>
                  <a:latin typeface="Times New Roman" panose="02020603050405020304" pitchFamily="18" charset="0"/>
                  <a:cs typeface="Times New Roman" panose="02020603050405020304" pitchFamily="18" charset="0"/>
                </a:rPr>
                <a:t>lớn căn cứ của nghĩa quân</a:t>
              </a:r>
            </a:p>
          </p:txBody>
        </p:sp>
      </p:grpSp>
    </p:spTree>
    <p:extLst>
      <p:ext uri="{BB962C8B-B14F-4D97-AF65-F5344CB8AC3E}">
        <p14:creationId xmlns:p14="http://schemas.microsoft.com/office/powerpoint/2010/main" val="84377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03"/>
        <p:cNvGrpSpPr/>
        <p:nvPr/>
      </p:nvGrpSpPr>
      <p:grpSpPr>
        <a:xfrm>
          <a:off x="0" y="0"/>
          <a:ext cx="0" cy="0"/>
          <a:chOff x="0" y="0"/>
          <a:chExt cx="0" cy="0"/>
        </a:xfrm>
      </p:grpSpPr>
      <p:sp>
        <p:nvSpPr>
          <p:cNvPr id="8" name="Rectangle 7">
            <a:extLst>
              <a:ext uri="{FF2B5EF4-FFF2-40B4-BE49-F238E27FC236}">
                <a16:creationId xmlns:a16="http://schemas.microsoft.com/office/drawing/2014/main" id="{D28E6A51-0A18-024B-B52E-9BD836EA7B44}"/>
              </a:ext>
            </a:extLst>
          </p:cNvPr>
          <p:cNvSpPr/>
          <p:nvPr/>
        </p:nvSpPr>
        <p:spPr>
          <a:xfrm>
            <a:off x="0" y="4386263"/>
            <a:ext cx="8437564" cy="523220"/>
          </a:xfrm>
          <a:prstGeom prst="rect">
            <a:avLst/>
          </a:prstGeom>
        </p:spPr>
        <p:txBody>
          <a:bodyPr wrap="square">
            <a:spAutoFit/>
          </a:bodyPr>
          <a:lstStyle/>
          <a:p>
            <a:r>
              <a:rPr lang="vi-VN" sz="2800" b="1" dirty="0">
                <a:solidFill>
                  <a:schemeClr val="bg1"/>
                </a:solidFill>
                <a:latin typeface="Times New Roman" panose="02020603050405020304" pitchFamily="18" charset="0"/>
                <a:cs typeface="Times New Roman" panose="02020603050405020304" pitchFamily="18" charset="0"/>
              </a:rPr>
              <a:t>+ Quân Minh: </a:t>
            </a:r>
            <a:r>
              <a:rPr lang="vi-VN" sz="2800" dirty="0">
                <a:latin typeface="Times New Roman" panose="02020603050405020304" pitchFamily="18" charset="0"/>
                <a:cs typeface="Times New Roman" panose="02020603050405020304" pitchFamily="18" charset="0"/>
              </a:rPr>
              <a:t>lực lượng còn mạnh và làm chủ cả nước.</a:t>
            </a:r>
          </a:p>
        </p:txBody>
      </p:sp>
      <p:sp>
        <p:nvSpPr>
          <p:cNvPr id="9" name="Rectangle 8">
            <a:extLst>
              <a:ext uri="{FF2B5EF4-FFF2-40B4-BE49-F238E27FC236}">
                <a16:creationId xmlns:a16="http://schemas.microsoft.com/office/drawing/2014/main" id="{4334E533-D5AD-FD4D-8FF5-2E4A03E61EF5}"/>
              </a:ext>
            </a:extLst>
          </p:cNvPr>
          <p:cNvSpPr/>
          <p:nvPr/>
        </p:nvSpPr>
        <p:spPr>
          <a:xfrm>
            <a:off x="0" y="2357349"/>
            <a:ext cx="8066089" cy="1815882"/>
          </a:xfrm>
          <a:prstGeom prst="rect">
            <a:avLst/>
          </a:prstGeom>
        </p:spPr>
        <p:txBody>
          <a:bodyPr wrap="square">
            <a:spAutoFit/>
          </a:bodyPr>
          <a:lstStyle/>
          <a:p>
            <a:pPr algn="just"/>
            <a:r>
              <a:rPr lang="vi-VN" sz="2800" b="1" dirty="0">
                <a:solidFill>
                  <a:schemeClr val="bg1"/>
                </a:solidFill>
                <a:latin typeface="Times New Roman" panose="02020603050405020304" pitchFamily="18" charset="0"/>
                <a:cs typeface="Times New Roman" panose="02020603050405020304" pitchFamily="18" charset="0"/>
              </a:rPr>
              <a:t>+ Nghĩa quân Lam Sơn: </a:t>
            </a:r>
            <a:r>
              <a:rPr lang="vi-VN" sz="2800" dirty="0">
                <a:latin typeface="Times New Roman" panose="02020603050405020304" pitchFamily="18" charset="0"/>
                <a:cs typeface="Times New Roman" panose="02020603050405020304" pitchFamily="18" charset="0"/>
              </a:rPr>
              <a:t>Những ngày đầu khởi nghĩa, nghĩa quân còn non yếu, gặp nhiều khó khăn, nguy nan. Nghĩa quân đã lâm vào cảnh thiếu lương thực trầm trọng, đói, rét.</a:t>
            </a:r>
          </a:p>
        </p:txBody>
      </p:sp>
      <p:sp>
        <p:nvSpPr>
          <p:cNvPr id="10" name="Rectangle 9">
            <a:extLst>
              <a:ext uri="{FF2B5EF4-FFF2-40B4-BE49-F238E27FC236}">
                <a16:creationId xmlns:a16="http://schemas.microsoft.com/office/drawing/2014/main" id="{2CCCD391-F62F-8F4B-9892-BEE08AEAFDF9}"/>
              </a:ext>
            </a:extLst>
          </p:cNvPr>
          <p:cNvSpPr/>
          <p:nvPr/>
        </p:nvSpPr>
        <p:spPr>
          <a:xfrm>
            <a:off x="0" y="5286464"/>
            <a:ext cx="8294689" cy="1077218"/>
          </a:xfrm>
          <a:prstGeom prst="rect">
            <a:avLst/>
          </a:prstGeom>
        </p:spPr>
        <p:txBody>
          <a:bodyPr wrap="square">
            <a:spAutoFit/>
          </a:bodyPr>
          <a:lstStyle/>
          <a:p>
            <a:r>
              <a:rPr lang="vi-VN" sz="3200" b="1" dirty="0">
                <a:solidFill>
                  <a:schemeClr val="bg1"/>
                </a:solidFill>
                <a:latin typeface="Times New Roman" panose="02020603050405020304" pitchFamily="18" charset="0"/>
                <a:cs typeface="Times New Roman" panose="02020603050405020304" pitchFamily="18" charset="0"/>
              </a:rPr>
              <a:t>=&gt; Vì vậy, mùa hè năm 1423 Lê Lợi đã đề nghị tạm hòa với quân Minh để bảo toàn lực lượng.</a:t>
            </a:r>
          </a:p>
        </p:txBody>
      </p:sp>
      <p:grpSp>
        <p:nvGrpSpPr>
          <p:cNvPr id="20" name="Group 19">
            <a:extLst>
              <a:ext uri="{FF2B5EF4-FFF2-40B4-BE49-F238E27FC236}">
                <a16:creationId xmlns:a16="http://schemas.microsoft.com/office/drawing/2014/main" id="{CA980E65-ECA9-0E48-B915-F8A629AFEAD0}"/>
              </a:ext>
            </a:extLst>
          </p:cNvPr>
          <p:cNvGrpSpPr/>
          <p:nvPr/>
        </p:nvGrpSpPr>
        <p:grpSpPr>
          <a:xfrm>
            <a:off x="109204" y="98421"/>
            <a:ext cx="8328360" cy="1953296"/>
            <a:chOff x="2486526" y="2694791"/>
            <a:chExt cx="7956885" cy="1953296"/>
          </a:xfrm>
        </p:grpSpPr>
        <p:sp>
          <p:nvSpPr>
            <p:cNvPr id="21" name="Terminator 20">
              <a:extLst>
                <a:ext uri="{FF2B5EF4-FFF2-40B4-BE49-F238E27FC236}">
                  <a16:creationId xmlns:a16="http://schemas.microsoft.com/office/drawing/2014/main" id="{EE5C539F-D68F-844B-9BB0-74E40E6362C5}"/>
                </a:ext>
              </a:extLst>
            </p:cNvPr>
            <p:cNvSpPr/>
            <p:nvPr/>
          </p:nvSpPr>
          <p:spPr>
            <a:xfrm>
              <a:off x="2486526" y="2694791"/>
              <a:ext cx="7956885" cy="1953296"/>
            </a:xfrm>
            <a:prstGeom prst="flowChartTerminator">
              <a:avLst/>
            </a:prstGeom>
            <a:solidFill>
              <a:schemeClr val="accent4">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00FB3BA9-7C04-6D4E-A620-8326FD91E776}"/>
                </a:ext>
              </a:extLst>
            </p:cNvPr>
            <p:cNvSpPr/>
            <p:nvPr/>
          </p:nvSpPr>
          <p:spPr>
            <a:xfrm>
              <a:off x="2729074" y="2977746"/>
              <a:ext cx="7471787" cy="1323439"/>
            </a:xfrm>
            <a:prstGeom prst="rect">
              <a:avLst/>
            </a:prstGeom>
          </p:spPr>
          <p:txBody>
            <a:bodyPr wrap="square">
              <a:spAutoFit/>
            </a:bodyPr>
            <a:lstStyle/>
            <a:p>
              <a:pPr lvl="0" algn="ctr"/>
              <a:r>
                <a:rPr lang="vi-VN" sz="4000" b="1" dirty="0">
                  <a:solidFill>
                    <a:srgbClr val="C00000"/>
                  </a:solidFill>
                  <a:latin typeface="Times New Roman" panose="02020603050405020304" pitchFamily="18" charset="0"/>
                  <a:cs typeface="Times New Roman" panose="02020603050405020304" pitchFamily="18" charset="0"/>
                </a:rPr>
                <a:t>Tại sao Lê Lợi lại đề nghị tạm hoà với quân Minh? </a:t>
              </a:r>
            </a:p>
          </p:txBody>
        </p:sp>
      </p:grpSp>
      <p:pic>
        <p:nvPicPr>
          <p:cNvPr id="23" name="Picture 22">
            <a:extLst>
              <a:ext uri="{FF2B5EF4-FFF2-40B4-BE49-F238E27FC236}">
                <a16:creationId xmlns:a16="http://schemas.microsoft.com/office/drawing/2014/main" id="{C6C8C5E5-E549-CA45-AFD3-E82C3664DB71}"/>
              </a:ext>
            </a:extLst>
          </p:cNvPr>
          <p:cNvPicPr>
            <a:picLocks noChangeAspect="1"/>
          </p:cNvPicPr>
          <p:nvPr/>
        </p:nvPicPr>
        <p:blipFill rotWithShape="1">
          <a:blip r:embed="rId3"/>
          <a:srcRect l="4891" t="22198"/>
          <a:stretch/>
        </p:blipFill>
        <p:spPr>
          <a:xfrm>
            <a:off x="8066089" y="1"/>
            <a:ext cx="4125911" cy="6927112"/>
          </a:xfrm>
          <a:prstGeom prst="rect">
            <a:avLst/>
          </a:prstGeom>
        </p:spPr>
      </p:pic>
    </p:spTree>
    <p:extLst>
      <p:ext uri="{BB962C8B-B14F-4D97-AF65-F5344CB8AC3E}">
        <p14:creationId xmlns:p14="http://schemas.microsoft.com/office/powerpoint/2010/main" val="2561348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out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09"/>
        <p:cNvGrpSpPr/>
        <p:nvPr/>
      </p:nvGrpSpPr>
      <p:grpSpPr>
        <a:xfrm>
          <a:off x="0" y="0"/>
          <a:ext cx="0" cy="0"/>
          <a:chOff x="0" y="0"/>
          <a:chExt cx="0" cy="0"/>
        </a:xfrm>
      </p:grpSpPr>
      <p:sp>
        <p:nvSpPr>
          <p:cNvPr id="35" name="Rectangle 34">
            <a:extLst>
              <a:ext uri="{FF2B5EF4-FFF2-40B4-BE49-F238E27FC236}">
                <a16:creationId xmlns:a16="http://schemas.microsoft.com/office/drawing/2014/main" id="{A7FF9523-92AF-B640-A430-8DD8167F1EB2}"/>
              </a:ext>
            </a:extLst>
          </p:cNvPr>
          <p:cNvSpPr/>
          <p:nvPr/>
        </p:nvSpPr>
        <p:spPr>
          <a:xfrm>
            <a:off x="-195164" y="220489"/>
            <a:ext cx="8235260" cy="1200329"/>
          </a:xfrm>
          <a:prstGeom prst="rect">
            <a:avLst/>
          </a:prstGeom>
        </p:spPr>
        <p:txBody>
          <a:bodyPr wrap="square">
            <a:spAutoFit/>
          </a:bodyPr>
          <a:lstStyle/>
          <a:p>
            <a:pPr lvl="0" algn="ctr" eaLnBrk="0" fontAlgn="base" hangingPunct="0">
              <a:spcBef>
                <a:spcPct val="0"/>
              </a:spcBef>
              <a:spcAft>
                <a:spcPct val="0"/>
              </a:spcAft>
              <a:defRPr/>
            </a:pPr>
            <a:r>
              <a:rPr lang="vi-VN" altLang="vi-VN" sz="3600" b="1">
                <a:solidFill>
                  <a:srgbClr val="000000"/>
                </a:solidFill>
                <a:latin typeface="Times New Roman" panose="02020603050405020304" pitchFamily="18" charset="0"/>
                <a:cs typeface="Arial"/>
                <a:sym typeface="Arial"/>
              </a:rPr>
              <a:t>1. </a:t>
            </a:r>
            <a:r>
              <a:rPr lang="en-US" altLang="vi-VN" sz="3600" b="1">
                <a:solidFill>
                  <a:srgbClr val="000000"/>
                </a:solidFill>
                <a:latin typeface="Times New Roman" panose="02020603050405020304" pitchFamily="18" charset="0"/>
                <a:cs typeface="Arial"/>
                <a:sym typeface="Arial"/>
              </a:rPr>
              <a:t>Một số sự kiện tiêu biểu của cuộc khởi nghĩa Lam Sơn </a:t>
            </a:r>
            <a:endParaRPr lang="vi-VN" altLang="vi-VN" sz="3600" b="1" dirty="0">
              <a:solidFill>
                <a:srgbClr val="000000"/>
              </a:solidFill>
              <a:latin typeface="Times New Roman" panose="02020603050405020304" pitchFamily="18" charset="0"/>
              <a:cs typeface="Arial"/>
              <a:sym typeface="Arial"/>
            </a:endParaRPr>
          </a:p>
        </p:txBody>
      </p:sp>
      <p:sp>
        <p:nvSpPr>
          <p:cNvPr id="36" name="Rectangle 35">
            <a:extLst>
              <a:ext uri="{FF2B5EF4-FFF2-40B4-BE49-F238E27FC236}">
                <a16:creationId xmlns:a16="http://schemas.microsoft.com/office/drawing/2014/main" id="{F24D3D7A-7659-8E4A-B859-494D1BCE6955}"/>
              </a:ext>
            </a:extLst>
          </p:cNvPr>
          <p:cNvSpPr/>
          <p:nvPr/>
        </p:nvSpPr>
        <p:spPr>
          <a:xfrm>
            <a:off x="-72554" y="1343811"/>
            <a:ext cx="7930584" cy="1200329"/>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vi-VN" sz="3600" b="1" dirty="0">
                <a:solidFill>
                  <a:srgbClr val="000000"/>
                </a:solidFill>
                <a:latin typeface="Times New Roman" panose="02020603050405020304" pitchFamily="18" charset="0"/>
                <a:cs typeface="Arial"/>
                <a:sym typeface="Arial"/>
              </a:rPr>
              <a:t>b</a:t>
            </a:r>
            <a:r>
              <a:rPr kumimoji="0" lang="vi-VN" altLang="vi-VN" sz="36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a:sym typeface="Arial"/>
              </a:rPr>
              <a:t>. </a:t>
            </a:r>
            <a:r>
              <a:rPr kumimoji="0" lang="vi-VN" alt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a:sym typeface="Arial"/>
              </a:rPr>
              <a:t>Những năm đầu hoạt động của nghĩa quân Lam Sơn. </a:t>
            </a:r>
          </a:p>
        </p:txBody>
      </p:sp>
      <p:grpSp>
        <p:nvGrpSpPr>
          <p:cNvPr id="37" name="Google Shape;377;p43">
            <a:extLst>
              <a:ext uri="{FF2B5EF4-FFF2-40B4-BE49-F238E27FC236}">
                <a16:creationId xmlns:a16="http://schemas.microsoft.com/office/drawing/2014/main" id="{427B38CF-8991-9243-9059-9FA278A46BEE}"/>
              </a:ext>
            </a:extLst>
          </p:cNvPr>
          <p:cNvGrpSpPr/>
          <p:nvPr/>
        </p:nvGrpSpPr>
        <p:grpSpPr>
          <a:xfrm>
            <a:off x="7866415" y="1510974"/>
            <a:ext cx="3066961" cy="4752420"/>
            <a:chOff x="2116050" y="240375"/>
            <a:chExt cx="3379200" cy="5236250"/>
          </a:xfrm>
        </p:grpSpPr>
        <p:sp>
          <p:nvSpPr>
            <p:cNvPr id="38" name="Google Shape;378;p43">
              <a:extLst>
                <a:ext uri="{FF2B5EF4-FFF2-40B4-BE49-F238E27FC236}">
                  <a16:creationId xmlns:a16="http://schemas.microsoft.com/office/drawing/2014/main" id="{5B4B7664-E277-9E48-A556-B23D30DD6A80}"/>
                </a:ext>
              </a:extLst>
            </p:cNvPr>
            <p:cNvSpPr/>
            <p:nvPr/>
          </p:nvSpPr>
          <p:spPr>
            <a:xfrm>
              <a:off x="3956500" y="2699775"/>
              <a:ext cx="1538750" cy="2776850"/>
            </a:xfrm>
            <a:custGeom>
              <a:avLst/>
              <a:gdLst/>
              <a:ahLst/>
              <a:cxnLst/>
              <a:rect l="l" t="t" r="r" b="b"/>
              <a:pathLst>
                <a:path w="61550" h="111074" extrusionOk="0">
                  <a:moveTo>
                    <a:pt x="1735" y="1"/>
                  </a:moveTo>
                  <a:lnTo>
                    <a:pt x="1735" y="1"/>
                  </a:lnTo>
                  <a:cubicBezTo>
                    <a:pt x="0" y="9187"/>
                    <a:pt x="554" y="18572"/>
                    <a:pt x="2357" y="27807"/>
                  </a:cubicBezTo>
                  <a:cubicBezTo>
                    <a:pt x="3544" y="33868"/>
                    <a:pt x="5262" y="39865"/>
                    <a:pt x="7227" y="45691"/>
                  </a:cubicBezTo>
                  <a:cubicBezTo>
                    <a:pt x="12290" y="60718"/>
                    <a:pt x="18964" y="75256"/>
                    <a:pt x="22454" y="90735"/>
                  </a:cubicBezTo>
                  <a:cubicBezTo>
                    <a:pt x="23866" y="97001"/>
                    <a:pt x="24714" y="103729"/>
                    <a:pt x="22410" y="109725"/>
                  </a:cubicBezTo>
                  <a:cubicBezTo>
                    <a:pt x="22233" y="110181"/>
                    <a:pt x="22040" y="110633"/>
                    <a:pt x="21831" y="111073"/>
                  </a:cubicBezTo>
                  <a:lnTo>
                    <a:pt x="61400" y="111073"/>
                  </a:lnTo>
                  <a:lnTo>
                    <a:pt x="61550" y="110960"/>
                  </a:lnTo>
                  <a:cubicBezTo>
                    <a:pt x="49400" y="94746"/>
                    <a:pt x="31274" y="70065"/>
                    <a:pt x="27639" y="62480"/>
                  </a:cubicBezTo>
                  <a:cubicBezTo>
                    <a:pt x="25014" y="56992"/>
                    <a:pt x="18153" y="42674"/>
                    <a:pt x="11909" y="27807"/>
                  </a:cubicBezTo>
                  <a:cubicBezTo>
                    <a:pt x="7791" y="17976"/>
                    <a:pt x="3925" y="7915"/>
                    <a:pt x="173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79;p43">
              <a:extLst>
                <a:ext uri="{FF2B5EF4-FFF2-40B4-BE49-F238E27FC236}">
                  <a16:creationId xmlns:a16="http://schemas.microsoft.com/office/drawing/2014/main" id="{5C4612ED-E8BB-6B4E-ABE4-B22A6FFD3650}"/>
                </a:ext>
              </a:extLst>
            </p:cNvPr>
            <p:cNvSpPr/>
            <p:nvPr/>
          </p:nvSpPr>
          <p:spPr>
            <a:xfrm>
              <a:off x="2116050" y="619950"/>
              <a:ext cx="2458300" cy="4856675"/>
            </a:xfrm>
            <a:custGeom>
              <a:avLst/>
              <a:gdLst/>
              <a:ahLst/>
              <a:cxnLst/>
              <a:rect l="l" t="t" r="r" b="b"/>
              <a:pathLst>
                <a:path w="98332" h="194267" extrusionOk="0">
                  <a:moveTo>
                    <a:pt x="79060" y="1"/>
                  </a:moveTo>
                  <a:cubicBezTo>
                    <a:pt x="78714" y="1"/>
                    <a:pt x="78352" y="17"/>
                    <a:pt x="77972" y="50"/>
                  </a:cubicBezTo>
                  <a:cubicBezTo>
                    <a:pt x="75594" y="248"/>
                    <a:pt x="72480" y="962"/>
                    <a:pt x="67943" y="1284"/>
                  </a:cubicBezTo>
                  <a:cubicBezTo>
                    <a:pt x="67196" y="1338"/>
                    <a:pt x="66417" y="1381"/>
                    <a:pt x="65596" y="1414"/>
                  </a:cubicBezTo>
                  <a:cubicBezTo>
                    <a:pt x="65731" y="1504"/>
                    <a:pt x="65859" y="1596"/>
                    <a:pt x="65984" y="1698"/>
                  </a:cubicBezTo>
                  <a:cubicBezTo>
                    <a:pt x="66238" y="1891"/>
                    <a:pt x="66477" y="2104"/>
                    <a:pt x="66702" y="2332"/>
                  </a:cubicBezTo>
                  <a:cubicBezTo>
                    <a:pt x="66814" y="2439"/>
                    <a:pt x="66922" y="2551"/>
                    <a:pt x="67029" y="2670"/>
                  </a:cubicBezTo>
                  <a:cubicBezTo>
                    <a:pt x="67191" y="2846"/>
                    <a:pt x="67341" y="3035"/>
                    <a:pt x="67486" y="3223"/>
                  </a:cubicBezTo>
                  <a:cubicBezTo>
                    <a:pt x="67567" y="3324"/>
                    <a:pt x="67636" y="3426"/>
                    <a:pt x="67706" y="3534"/>
                  </a:cubicBezTo>
                  <a:cubicBezTo>
                    <a:pt x="67844" y="3727"/>
                    <a:pt x="67971" y="3928"/>
                    <a:pt x="68088" y="4135"/>
                  </a:cubicBezTo>
                  <a:cubicBezTo>
                    <a:pt x="68372" y="4645"/>
                    <a:pt x="68593" y="5166"/>
                    <a:pt x="68743" y="5681"/>
                  </a:cubicBezTo>
                  <a:cubicBezTo>
                    <a:pt x="68796" y="5863"/>
                    <a:pt x="68836" y="6042"/>
                    <a:pt x="68871" y="6221"/>
                  </a:cubicBezTo>
                  <a:cubicBezTo>
                    <a:pt x="69053" y="7162"/>
                    <a:pt x="68980" y="8049"/>
                    <a:pt x="68619" y="8731"/>
                  </a:cubicBezTo>
                  <a:cubicBezTo>
                    <a:pt x="68499" y="8950"/>
                    <a:pt x="68346" y="9152"/>
                    <a:pt x="68169" y="9327"/>
                  </a:cubicBezTo>
                  <a:cubicBezTo>
                    <a:pt x="68124" y="9373"/>
                    <a:pt x="68076" y="9413"/>
                    <a:pt x="68024" y="9451"/>
                  </a:cubicBezTo>
                  <a:cubicBezTo>
                    <a:pt x="67925" y="9535"/>
                    <a:pt x="67820" y="9609"/>
                    <a:pt x="67706" y="9671"/>
                  </a:cubicBezTo>
                  <a:cubicBezTo>
                    <a:pt x="67650" y="9705"/>
                    <a:pt x="67590" y="9734"/>
                    <a:pt x="67530" y="9761"/>
                  </a:cubicBezTo>
                  <a:lnTo>
                    <a:pt x="67524" y="9761"/>
                  </a:lnTo>
                  <a:cubicBezTo>
                    <a:pt x="67430" y="9807"/>
                    <a:pt x="67333" y="9847"/>
                    <a:pt x="67234" y="9880"/>
                  </a:cubicBezTo>
                  <a:cubicBezTo>
                    <a:pt x="67127" y="9920"/>
                    <a:pt x="67018" y="9954"/>
                    <a:pt x="66907" y="9982"/>
                  </a:cubicBezTo>
                  <a:cubicBezTo>
                    <a:pt x="66789" y="10020"/>
                    <a:pt x="66665" y="10046"/>
                    <a:pt x="66542" y="10073"/>
                  </a:cubicBezTo>
                  <a:cubicBezTo>
                    <a:pt x="66424" y="10095"/>
                    <a:pt x="66305" y="10121"/>
                    <a:pt x="66182" y="10137"/>
                  </a:cubicBezTo>
                  <a:lnTo>
                    <a:pt x="66177" y="10137"/>
                  </a:lnTo>
                  <a:cubicBezTo>
                    <a:pt x="66167" y="10137"/>
                    <a:pt x="66150" y="10143"/>
                    <a:pt x="66139" y="10143"/>
                  </a:cubicBezTo>
                  <a:cubicBezTo>
                    <a:pt x="66042" y="10158"/>
                    <a:pt x="65941" y="10170"/>
                    <a:pt x="65833" y="10185"/>
                  </a:cubicBezTo>
                  <a:cubicBezTo>
                    <a:pt x="65763" y="10197"/>
                    <a:pt x="65693" y="10208"/>
                    <a:pt x="65624" y="10213"/>
                  </a:cubicBezTo>
                  <a:cubicBezTo>
                    <a:pt x="65431" y="10235"/>
                    <a:pt x="65232" y="10251"/>
                    <a:pt x="65033" y="10262"/>
                  </a:cubicBezTo>
                  <a:cubicBezTo>
                    <a:pt x="64636" y="10288"/>
                    <a:pt x="64223" y="10299"/>
                    <a:pt x="63804" y="10299"/>
                  </a:cubicBezTo>
                  <a:cubicBezTo>
                    <a:pt x="60861" y="10299"/>
                    <a:pt x="57602" y="9762"/>
                    <a:pt x="57602" y="9762"/>
                  </a:cubicBezTo>
                  <a:cubicBezTo>
                    <a:pt x="54987" y="8415"/>
                    <a:pt x="53419" y="7196"/>
                    <a:pt x="52497" y="6171"/>
                  </a:cubicBezTo>
                  <a:cubicBezTo>
                    <a:pt x="52432" y="6106"/>
                    <a:pt x="52378" y="6041"/>
                    <a:pt x="52319" y="5971"/>
                  </a:cubicBezTo>
                  <a:cubicBezTo>
                    <a:pt x="52207" y="5837"/>
                    <a:pt x="52105" y="5708"/>
                    <a:pt x="52013" y="5580"/>
                  </a:cubicBezTo>
                  <a:cubicBezTo>
                    <a:pt x="51970" y="5521"/>
                    <a:pt x="51928" y="5462"/>
                    <a:pt x="51884" y="5398"/>
                  </a:cubicBezTo>
                  <a:cubicBezTo>
                    <a:pt x="51804" y="5273"/>
                    <a:pt x="51728" y="5156"/>
                    <a:pt x="51664" y="5038"/>
                  </a:cubicBezTo>
                  <a:cubicBezTo>
                    <a:pt x="51632" y="4983"/>
                    <a:pt x="51605" y="4930"/>
                    <a:pt x="51578" y="4877"/>
                  </a:cubicBezTo>
                  <a:cubicBezTo>
                    <a:pt x="51451" y="4626"/>
                    <a:pt x="51354" y="4361"/>
                    <a:pt x="51289" y="4087"/>
                  </a:cubicBezTo>
                  <a:cubicBezTo>
                    <a:pt x="51269" y="4018"/>
                    <a:pt x="51256" y="3949"/>
                    <a:pt x="51251" y="3878"/>
                  </a:cubicBezTo>
                  <a:cubicBezTo>
                    <a:pt x="51176" y="3384"/>
                    <a:pt x="51267" y="3057"/>
                    <a:pt x="51321" y="2912"/>
                  </a:cubicBezTo>
                  <a:cubicBezTo>
                    <a:pt x="51328" y="2889"/>
                    <a:pt x="51337" y="2868"/>
                    <a:pt x="51348" y="2847"/>
                  </a:cubicBezTo>
                  <a:lnTo>
                    <a:pt x="51348" y="2842"/>
                  </a:lnTo>
                  <a:cubicBezTo>
                    <a:pt x="51337" y="2847"/>
                    <a:pt x="51331" y="2847"/>
                    <a:pt x="51321" y="2853"/>
                  </a:cubicBezTo>
                  <a:cubicBezTo>
                    <a:pt x="51192" y="2906"/>
                    <a:pt x="51069" y="2960"/>
                    <a:pt x="50955" y="3019"/>
                  </a:cubicBezTo>
                  <a:lnTo>
                    <a:pt x="50779" y="3116"/>
                  </a:lnTo>
                  <a:cubicBezTo>
                    <a:pt x="50622" y="3205"/>
                    <a:pt x="50472" y="3308"/>
                    <a:pt x="50333" y="3422"/>
                  </a:cubicBezTo>
                  <a:cubicBezTo>
                    <a:pt x="50305" y="3448"/>
                    <a:pt x="50279" y="3469"/>
                    <a:pt x="50252" y="3496"/>
                  </a:cubicBezTo>
                  <a:cubicBezTo>
                    <a:pt x="50216" y="3528"/>
                    <a:pt x="50181" y="3562"/>
                    <a:pt x="50151" y="3599"/>
                  </a:cubicBezTo>
                  <a:cubicBezTo>
                    <a:pt x="50097" y="3650"/>
                    <a:pt x="50049" y="3706"/>
                    <a:pt x="50006" y="3766"/>
                  </a:cubicBezTo>
                  <a:cubicBezTo>
                    <a:pt x="49930" y="3863"/>
                    <a:pt x="49864" y="3967"/>
                    <a:pt x="49807" y="4076"/>
                  </a:cubicBezTo>
                  <a:cubicBezTo>
                    <a:pt x="49774" y="4136"/>
                    <a:pt x="49747" y="4199"/>
                    <a:pt x="49727" y="4265"/>
                  </a:cubicBezTo>
                  <a:cubicBezTo>
                    <a:pt x="49707" y="4293"/>
                    <a:pt x="49694" y="4326"/>
                    <a:pt x="49688" y="4361"/>
                  </a:cubicBezTo>
                  <a:cubicBezTo>
                    <a:pt x="49664" y="4424"/>
                    <a:pt x="49645" y="4488"/>
                    <a:pt x="49629" y="4554"/>
                  </a:cubicBezTo>
                  <a:cubicBezTo>
                    <a:pt x="49624" y="4554"/>
                    <a:pt x="49624" y="4559"/>
                    <a:pt x="49624" y="4565"/>
                  </a:cubicBezTo>
                  <a:cubicBezTo>
                    <a:pt x="49609" y="4630"/>
                    <a:pt x="49592" y="4700"/>
                    <a:pt x="49581" y="4770"/>
                  </a:cubicBezTo>
                  <a:cubicBezTo>
                    <a:pt x="49484" y="5285"/>
                    <a:pt x="49527" y="5903"/>
                    <a:pt x="49619" y="6622"/>
                  </a:cubicBezTo>
                  <a:cubicBezTo>
                    <a:pt x="49635" y="6724"/>
                    <a:pt x="49657" y="6821"/>
                    <a:pt x="49672" y="6928"/>
                  </a:cubicBezTo>
                  <a:cubicBezTo>
                    <a:pt x="50006" y="8453"/>
                    <a:pt x="51348" y="10858"/>
                    <a:pt x="53614" y="13032"/>
                  </a:cubicBezTo>
                  <a:cubicBezTo>
                    <a:pt x="55422" y="14771"/>
                    <a:pt x="57817" y="16361"/>
                    <a:pt x="60749" y="17247"/>
                  </a:cubicBezTo>
                  <a:cubicBezTo>
                    <a:pt x="61978" y="17617"/>
                    <a:pt x="63299" y="17859"/>
                    <a:pt x="64711" y="17940"/>
                  </a:cubicBezTo>
                  <a:cubicBezTo>
                    <a:pt x="64882" y="17951"/>
                    <a:pt x="65060" y="17962"/>
                    <a:pt x="65237" y="17967"/>
                  </a:cubicBezTo>
                  <a:cubicBezTo>
                    <a:pt x="65328" y="17967"/>
                    <a:pt x="65414" y="17972"/>
                    <a:pt x="65505" y="17972"/>
                  </a:cubicBezTo>
                  <a:cubicBezTo>
                    <a:pt x="65585" y="17973"/>
                    <a:pt x="65665" y="17973"/>
                    <a:pt x="65746" y="17973"/>
                  </a:cubicBezTo>
                  <a:cubicBezTo>
                    <a:pt x="66887" y="17973"/>
                    <a:pt x="68085" y="17864"/>
                    <a:pt x="69339" y="17623"/>
                  </a:cubicBezTo>
                  <a:cubicBezTo>
                    <a:pt x="69516" y="17586"/>
                    <a:pt x="69693" y="17547"/>
                    <a:pt x="69876" y="17510"/>
                  </a:cubicBezTo>
                  <a:cubicBezTo>
                    <a:pt x="70634" y="17349"/>
                    <a:pt x="71383" y="17146"/>
                    <a:pt x="72120" y="16904"/>
                  </a:cubicBezTo>
                  <a:cubicBezTo>
                    <a:pt x="72893" y="16657"/>
                    <a:pt x="73677" y="16356"/>
                    <a:pt x="74483" y="16001"/>
                  </a:cubicBezTo>
                  <a:lnTo>
                    <a:pt x="74461" y="15959"/>
                  </a:lnTo>
                  <a:cubicBezTo>
                    <a:pt x="76168" y="14971"/>
                    <a:pt x="77881" y="13978"/>
                    <a:pt x="79599" y="12995"/>
                  </a:cubicBezTo>
                  <a:cubicBezTo>
                    <a:pt x="79631" y="12973"/>
                    <a:pt x="79665" y="12956"/>
                    <a:pt x="79701" y="12942"/>
                  </a:cubicBezTo>
                  <a:cubicBezTo>
                    <a:pt x="79765" y="12904"/>
                    <a:pt x="79841" y="12867"/>
                    <a:pt x="79910" y="12834"/>
                  </a:cubicBezTo>
                  <a:cubicBezTo>
                    <a:pt x="79982" y="12803"/>
                    <a:pt x="80055" y="12776"/>
                    <a:pt x="80131" y="12753"/>
                  </a:cubicBezTo>
                  <a:cubicBezTo>
                    <a:pt x="80242" y="12717"/>
                    <a:pt x="80356" y="12696"/>
                    <a:pt x="80464" y="12696"/>
                  </a:cubicBezTo>
                  <a:cubicBezTo>
                    <a:pt x="80549" y="12696"/>
                    <a:pt x="80630" y="12709"/>
                    <a:pt x="80705" y="12737"/>
                  </a:cubicBezTo>
                  <a:cubicBezTo>
                    <a:pt x="80707" y="12739"/>
                    <a:pt x="80708" y="12739"/>
                    <a:pt x="80709" y="12739"/>
                  </a:cubicBezTo>
                  <a:cubicBezTo>
                    <a:pt x="80711" y="12739"/>
                    <a:pt x="80711" y="12737"/>
                    <a:pt x="80711" y="12737"/>
                  </a:cubicBezTo>
                  <a:cubicBezTo>
                    <a:pt x="80788" y="12766"/>
                    <a:pt x="80858" y="12812"/>
                    <a:pt x="80915" y="12872"/>
                  </a:cubicBezTo>
                  <a:lnTo>
                    <a:pt x="80915" y="12878"/>
                  </a:lnTo>
                  <a:cubicBezTo>
                    <a:pt x="80943" y="12905"/>
                    <a:pt x="80968" y="12935"/>
                    <a:pt x="80990" y="12968"/>
                  </a:cubicBezTo>
                  <a:cubicBezTo>
                    <a:pt x="81010" y="13000"/>
                    <a:pt x="81028" y="13031"/>
                    <a:pt x="81043" y="13065"/>
                  </a:cubicBezTo>
                  <a:cubicBezTo>
                    <a:pt x="81188" y="13436"/>
                    <a:pt x="80915" y="13930"/>
                    <a:pt x="80636" y="14262"/>
                  </a:cubicBezTo>
                  <a:cubicBezTo>
                    <a:pt x="80072" y="14928"/>
                    <a:pt x="79460" y="15551"/>
                    <a:pt x="78816" y="16141"/>
                  </a:cubicBezTo>
                  <a:cubicBezTo>
                    <a:pt x="78386" y="16539"/>
                    <a:pt x="77946" y="16919"/>
                    <a:pt x="77500" y="17290"/>
                  </a:cubicBezTo>
                  <a:cubicBezTo>
                    <a:pt x="77275" y="17478"/>
                    <a:pt x="77049" y="17661"/>
                    <a:pt x="76818" y="17843"/>
                  </a:cubicBezTo>
                  <a:cubicBezTo>
                    <a:pt x="76368" y="18208"/>
                    <a:pt x="75906" y="18568"/>
                    <a:pt x="75450" y="18928"/>
                  </a:cubicBezTo>
                  <a:lnTo>
                    <a:pt x="84717" y="16361"/>
                  </a:lnTo>
                  <a:cubicBezTo>
                    <a:pt x="84815" y="16334"/>
                    <a:pt x="84911" y="16321"/>
                    <a:pt x="85003" y="16321"/>
                  </a:cubicBezTo>
                  <a:cubicBezTo>
                    <a:pt x="85781" y="16321"/>
                    <a:pt x="86335" y="17220"/>
                    <a:pt x="85859" y="17935"/>
                  </a:cubicBezTo>
                  <a:cubicBezTo>
                    <a:pt x="85588" y="18340"/>
                    <a:pt x="85277" y="18717"/>
                    <a:pt x="84932" y="19062"/>
                  </a:cubicBezTo>
                  <a:cubicBezTo>
                    <a:pt x="84357" y="19642"/>
                    <a:pt x="83685" y="20141"/>
                    <a:pt x="82977" y="20538"/>
                  </a:cubicBezTo>
                  <a:cubicBezTo>
                    <a:pt x="82407" y="20861"/>
                    <a:pt x="81817" y="21129"/>
                    <a:pt x="81210" y="21365"/>
                  </a:cubicBezTo>
                  <a:cubicBezTo>
                    <a:pt x="79873" y="21880"/>
                    <a:pt x="78461" y="22209"/>
                    <a:pt x="77066" y="22536"/>
                  </a:cubicBezTo>
                  <a:cubicBezTo>
                    <a:pt x="77302" y="22533"/>
                    <a:pt x="77538" y="22532"/>
                    <a:pt x="77774" y="22532"/>
                  </a:cubicBezTo>
                  <a:cubicBezTo>
                    <a:pt x="78010" y="22532"/>
                    <a:pt x="78247" y="22533"/>
                    <a:pt x="78483" y="22536"/>
                  </a:cubicBezTo>
                  <a:cubicBezTo>
                    <a:pt x="79342" y="22552"/>
                    <a:pt x="80202" y="22589"/>
                    <a:pt x="81054" y="22648"/>
                  </a:cubicBezTo>
                  <a:cubicBezTo>
                    <a:pt x="81344" y="22670"/>
                    <a:pt x="81634" y="22697"/>
                    <a:pt x="81924" y="22718"/>
                  </a:cubicBezTo>
                  <a:cubicBezTo>
                    <a:pt x="82493" y="22767"/>
                    <a:pt x="83063" y="22826"/>
                    <a:pt x="83632" y="22901"/>
                  </a:cubicBezTo>
                  <a:cubicBezTo>
                    <a:pt x="83916" y="22933"/>
                    <a:pt x="84201" y="22971"/>
                    <a:pt x="84486" y="23013"/>
                  </a:cubicBezTo>
                  <a:cubicBezTo>
                    <a:pt x="84807" y="23061"/>
                    <a:pt x="85130" y="23105"/>
                    <a:pt x="85457" y="23158"/>
                  </a:cubicBezTo>
                  <a:cubicBezTo>
                    <a:pt x="86149" y="23271"/>
                    <a:pt x="86483" y="24001"/>
                    <a:pt x="86230" y="24576"/>
                  </a:cubicBezTo>
                  <a:cubicBezTo>
                    <a:pt x="86214" y="24609"/>
                    <a:pt x="86198" y="24635"/>
                    <a:pt x="86182" y="24667"/>
                  </a:cubicBezTo>
                  <a:cubicBezTo>
                    <a:pt x="86124" y="24766"/>
                    <a:pt x="86052" y="24854"/>
                    <a:pt x="85967" y="24930"/>
                  </a:cubicBezTo>
                  <a:cubicBezTo>
                    <a:pt x="84591" y="26139"/>
                    <a:pt x="82774" y="26849"/>
                    <a:pt x="80939" y="26849"/>
                  </a:cubicBezTo>
                  <a:cubicBezTo>
                    <a:pt x="80770" y="26849"/>
                    <a:pt x="80601" y="26843"/>
                    <a:pt x="80432" y="26831"/>
                  </a:cubicBezTo>
                  <a:lnTo>
                    <a:pt x="80432" y="26831"/>
                  </a:lnTo>
                  <a:lnTo>
                    <a:pt x="83015" y="27438"/>
                  </a:lnTo>
                  <a:lnTo>
                    <a:pt x="84915" y="27883"/>
                  </a:lnTo>
                  <a:cubicBezTo>
                    <a:pt x="84953" y="27893"/>
                    <a:pt x="84990" y="27906"/>
                    <a:pt x="85027" y="27921"/>
                  </a:cubicBezTo>
                  <a:cubicBezTo>
                    <a:pt x="85441" y="28098"/>
                    <a:pt x="85501" y="28645"/>
                    <a:pt x="85205" y="28925"/>
                  </a:cubicBezTo>
                  <a:cubicBezTo>
                    <a:pt x="85155" y="28976"/>
                    <a:pt x="85094" y="29016"/>
                    <a:pt x="85027" y="29043"/>
                  </a:cubicBezTo>
                  <a:cubicBezTo>
                    <a:pt x="84996" y="29054"/>
                    <a:pt x="84958" y="29065"/>
                    <a:pt x="84921" y="29075"/>
                  </a:cubicBezTo>
                  <a:cubicBezTo>
                    <a:pt x="84277" y="29227"/>
                    <a:pt x="83618" y="29303"/>
                    <a:pt x="82958" y="29303"/>
                  </a:cubicBezTo>
                  <a:cubicBezTo>
                    <a:pt x="82832" y="29303"/>
                    <a:pt x="82706" y="29300"/>
                    <a:pt x="82580" y="29295"/>
                  </a:cubicBezTo>
                  <a:lnTo>
                    <a:pt x="82547" y="29295"/>
                  </a:lnTo>
                  <a:cubicBezTo>
                    <a:pt x="82306" y="29284"/>
                    <a:pt x="82064" y="29263"/>
                    <a:pt x="81823" y="29230"/>
                  </a:cubicBezTo>
                  <a:cubicBezTo>
                    <a:pt x="81575" y="29199"/>
                    <a:pt x="81329" y="29155"/>
                    <a:pt x="81082" y="29102"/>
                  </a:cubicBezTo>
                  <a:cubicBezTo>
                    <a:pt x="80835" y="29048"/>
                    <a:pt x="80593" y="28984"/>
                    <a:pt x="80351" y="28909"/>
                  </a:cubicBezTo>
                  <a:cubicBezTo>
                    <a:pt x="80233" y="28865"/>
                    <a:pt x="80115" y="28828"/>
                    <a:pt x="79997" y="28785"/>
                  </a:cubicBezTo>
                  <a:cubicBezTo>
                    <a:pt x="79991" y="28790"/>
                    <a:pt x="79991" y="28790"/>
                    <a:pt x="79987" y="28790"/>
                  </a:cubicBezTo>
                  <a:lnTo>
                    <a:pt x="79987" y="28785"/>
                  </a:lnTo>
                  <a:cubicBezTo>
                    <a:pt x="79477" y="28731"/>
                    <a:pt x="78875" y="28650"/>
                    <a:pt x="78225" y="28533"/>
                  </a:cubicBezTo>
                  <a:cubicBezTo>
                    <a:pt x="77742" y="28441"/>
                    <a:pt x="77233" y="28329"/>
                    <a:pt x="76722" y="28189"/>
                  </a:cubicBezTo>
                  <a:cubicBezTo>
                    <a:pt x="76217" y="28050"/>
                    <a:pt x="75713" y="27884"/>
                    <a:pt x="75230" y="27679"/>
                  </a:cubicBezTo>
                  <a:cubicBezTo>
                    <a:pt x="75068" y="27609"/>
                    <a:pt x="74912" y="27539"/>
                    <a:pt x="74758" y="27464"/>
                  </a:cubicBezTo>
                  <a:cubicBezTo>
                    <a:pt x="74602" y="27389"/>
                    <a:pt x="74451" y="27308"/>
                    <a:pt x="74306" y="27229"/>
                  </a:cubicBezTo>
                  <a:cubicBezTo>
                    <a:pt x="73715" y="26896"/>
                    <a:pt x="73205" y="26493"/>
                    <a:pt x="72819" y="26015"/>
                  </a:cubicBezTo>
                  <a:lnTo>
                    <a:pt x="72272" y="26118"/>
                  </a:lnTo>
                  <a:cubicBezTo>
                    <a:pt x="70037" y="25290"/>
                    <a:pt x="67647" y="24455"/>
                    <a:pt x="65310" y="24455"/>
                  </a:cubicBezTo>
                  <a:cubicBezTo>
                    <a:pt x="64676" y="24455"/>
                    <a:pt x="64046" y="24517"/>
                    <a:pt x="63423" y="24657"/>
                  </a:cubicBezTo>
                  <a:cubicBezTo>
                    <a:pt x="63160" y="24711"/>
                    <a:pt x="62899" y="24783"/>
                    <a:pt x="62645" y="24871"/>
                  </a:cubicBezTo>
                  <a:cubicBezTo>
                    <a:pt x="60122" y="25720"/>
                    <a:pt x="58306" y="27846"/>
                    <a:pt x="56309" y="29628"/>
                  </a:cubicBezTo>
                  <a:cubicBezTo>
                    <a:pt x="56175" y="29746"/>
                    <a:pt x="56041" y="29864"/>
                    <a:pt x="55907" y="29977"/>
                  </a:cubicBezTo>
                  <a:cubicBezTo>
                    <a:pt x="55730" y="30128"/>
                    <a:pt x="55547" y="30278"/>
                    <a:pt x="55365" y="30422"/>
                  </a:cubicBezTo>
                  <a:cubicBezTo>
                    <a:pt x="55199" y="30562"/>
                    <a:pt x="55032" y="30692"/>
                    <a:pt x="54860" y="30820"/>
                  </a:cubicBezTo>
                  <a:lnTo>
                    <a:pt x="54796" y="30868"/>
                  </a:lnTo>
                  <a:cubicBezTo>
                    <a:pt x="54613" y="31008"/>
                    <a:pt x="54430" y="31142"/>
                    <a:pt x="54243" y="31271"/>
                  </a:cubicBezTo>
                  <a:cubicBezTo>
                    <a:pt x="54055" y="31410"/>
                    <a:pt x="53861" y="31545"/>
                    <a:pt x="53668" y="31669"/>
                  </a:cubicBezTo>
                  <a:cubicBezTo>
                    <a:pt x="53475" y="31803"/>
                    <a:pt x="53282" y="31931"/>
                    <a:pt x="53083" y="32060"/>
                  </a:cubicBezTo>
                  <a:cubicBezTo>
                    <a:pt x="52884" y="32189"/>
                    <a:pt x="52686" y="32318"/>
                    <a:pt x="52487" y="32436"/>
                  </a:cubicBezTo>
                  <a:cubicBezTo>
                    <a:pt x="51612" y="32989"/>
                    <a:pt x="50710" y="33510"/>
                    <a:pt x="49808" y="34020"/>
                  </a:cubicBezTo>
                  <a:cubicBezTo>
                    <a:pt x="49368" y="34278"/>
                    <a:pt x="48922" y="34524"/>
                    <a:pt x="48487" y="34777"/>
                  </a:cubicBezTo>
                  <a:cubicBezTo>
                    <a:pt x="48074" y="35014"/>
                    <a:pt x="47666" y="35249"/>
                    <a:pt x="47263" y="35491"/>
                  </a:cubicBezTo>
                  <a:cubicBezTo>
                    <a:pt x="46511" y="35936"/>
                    <a:pt x="45771" y="36398"/>
                    <a:pt x="45051" y="36887"/>
                  </a:cubicBezTo>
                  <a:cubicBezTo>
                    <a:pt x="41502" y="39303"/>
                    <a:pt x="38248" y="42825"/>
                    <a:pt x="37964" y="47105"/>
                  </a:cubicBezTo>
                  <a:cubicBezTo>
                    <a:pt x="37765" y="49949"/>
                    <a:pt x="38829" y="53112"/>
                    <a:pt x="37233" y="55458"/>
                  </a:cubicBezTo>
                  <a:cubicBezTo>
                    <a:pt x="36856" y="56014"/>
                    <a:pt x="36204" y="56482"/>
                    <a:pt x="35586" y="56482"/>
                  </a:cubicBezTo>
                  <a:cubicBezTo>
                    <a:pt x="35535" y="56482"/>
                    <a:pt x="35484" y="56479"/>
                    <a:pt x="35434" y="56473"/>
                  </a:cubicBezTo>
                  <a:cubicBezTo>
                    <a:pt x="35281" y="56450"/>
                    <a:pt x="35132" y="56395"/>
                    <a:pt x="35000" y="56311"/>
                  </a:cubicBezTo>
                  <a:cubicBezTo>
                    <a:pt x="34925" y="56266"/>
                    <a:pt x="34856" y="56209"/>
                    <a:pt x="34795" y="56146"/>
                  </a:cubicBezTo>
                  <a:cubicBezTo>
                    <a:pt x="34371" y="55716"/>
                    <a:pt x="34318" y="55002"/>
                    <a:pt x="34312" y="54368"/>
                  </a:cubicBezTo>
                  <a:cubicBezTo>
                    <a:pt x="34296" y="52365"/>
                    <a:pt x="34280" y="50357"/>
                    <a:pt x="34264" y="48361"/>
                  </a:cubicBezTo>
                  <a:cubicBezTo>
                    <a:pt x="34259" y="47443"/>
                    <a:pt x="34151" y="46352"/>
                    <a:pt x="33545" y="45746"/>
                  </a:cubicBezTo>
                  <a:cubicBezTo>
                    <a:pt x="33500" y="45697"/>
                    <a:pt x="33452" y="45652"/>
                    <a:pt x="33400" y="45612"/>
                  </a:cubicBezTo>
                  <a:cubicBezTo>
                    <a:pt x="33291" y="45529"/>
                    <a:pt x="33172" y="45460"/>
                    <a:pt x="33045" y="45407"/>
                  </a:cubicBezTo>
                  <a:cubicBezTo>
                    <a:pt x="32940" y="45364"/>
                    <a:pt x="32829" y="45333"/>
                    <a:pt x="32718" y="45310"/>
                  </a:cubicBezTo>
                  <a:cubicBezTo>
                    <a:pt x="32622" y="45292"/>
                    <a:pt x="32526" y="45284"/>
                    <a:pt x="32429" y="45284"/>
                  </a:cubicBezTo>
                  <a:cubicBezTo>
                    <a:pt x="32025" y="45284"/>
                    <a:pt x="31620" y="45427"/>
                    <a:pt x="31226" y="45627"/>
                  </a:cubicBezTo>
                  <a:cubicBezTo>
                    <a:pt x="31075" y="45702"/>
                    <a:pt x="30930" y="45783"/>
                    <a:pt x="30780" y="45868"/>
                  </a:cubicBezTo>
                  <a:cubicBezTo>
                    <a:pt x="30539" y="46013"/>
                    <a:pt x="30297" y="46164"/>
                    <a:pt x="30065" y="46303"/>
                  </a:cubicBezTo>
                  <a:cubicBezTo>
                    <a:pt x="29889" y="46411"/>
                    <a:pt x="29707" y="46512"/>
                    <a:pt x="29524" y="46604"/>
                  </a:cubicBezTo>
                  <a:cubicBezTo>
                    <a:pt x="28967" y="46886"/>
                    <a:pt x="28385" y="47113"/>
                    <a:pt x="27784" y="47281"/>
                  </a:cubicBezTo>
                  <a:cubicBezTo>
                    <a:pt x="27381" y="47387"/>
                    <a:pt x="26973" y="47470"/>
                    <a:pt x="26560" y="47528"/>
                  </a:cubicBezTo>
                  <a:cubicBezTo>
                    <a:pt x="26150" y="47582"/>
                    <a:pt x="25735" y="47610"/>
                    <a:pt x="25320" y="47610"/>
                  </a:cubicBezTo>
                  <a:cubicBezTo>
                    <a:pt x="24752" y="47610"/>
                    <a:pt x="24184" y="47558"/>
                    <a:pt x="23629" y="47452"/>
                  </a:cubicBezTo>
                  <a:cubicBezTo>
                    <a:pt x="23441" y="47415"/>
                    <a:pt x="23258" y="47377"/>
                    <a:pt x="23076" y="47329"/>
                  </a:cubicBezTo>
                  <a:cubicBezTo>
                    <a:pt x="24155" y="46798"/>
                    <a:pt x="25041" y="45880"/>
                    <a:pt x="25530" y="44784"/>
                  </a:cubicBezTo>
                  <a:lnTo>
                    <a:pt x="25530" y="44784"/>
                  </a:lnTo>
                  <a:cubicBezTo>
                    <a:pt x="24032" y="45064"/>
                    <a:pt x="22431" y="45323"/>
                    <a:pt x="20888" y="45323"/>
                  </a:cubicBezTo>
                  <a:cubicBezTo>
                    <a:pt x="19002" y="45323"/>
                    <a:pt x="17200" y="44937"/>
                    <a:pt x="15774" y="43732"/>
                  </a:cubicBezTo>
                  <a:cubicBezTo>
                    <a:pt x="16408" y="43464"/>
                    <a:pt x="17041" y="43196"/>
                    <a:pt x="17669" y="42926"/>
                  </a:cubicBezTo>
                  <a:cubicBezTo>
                    <a:pt x="16300" y="42449"/>
                    <a:pt x="15301" y="41606"/>
                    <a:pt x="15334" y="40231"/>
                  </a:cubicBezTo>
                  <a:cubicBezTo>
                    <a:pt x="15334" y="40231"/>
                    <a:pt x="15705" y="39614"/>
                    <a:pt x="15956" y="38771"/>
                  </a:cubicBezTo>
                  <a:lnTo>
                    <a:pt x="15650" y="38685"/>
                  </a:lnTo>
                  <a:cubicBezTo>
                    <a:pt x="11808" y="38064"/>
                    <a:pt x="7962" y="37445"/>
                    <a:pt x="4113" y="36828"/>
                  </a:cubicBezTo>
                  <a:lnTo>
                    <a:pt x="3952" y="36795"/>
                  </a:lnTo>
                  <a:cubicBezTo>
                    <a:pt x="3895" y="36784"/>
                    <a:pt x="3839" y="36770"/>
                    <a:pt x="3785" y="36753"/>
                  </a:cubicBezTo>
                  <a:cubicBezTo>
                    <a:pt x="3695" y="36728"/>
                    <a:pt x="3609" y="36693"/>
                    <a:pt x="3528" y="36650"/>
                  </a:cubicBezTo>
                  <a:cubicBezTo>
                    <a:pt x="3493" y="36636"/>
                    <a:pt x="3460" y="36619"/>
                    <a:pt x="3431" y="36597"/>
                  </a:cubicBezTo>
                  <a:cubicBezTo>
                    <a:pt x="3373" y="36560"/>
                    <a:pt x="3319" y="36516"/>
                    <a:pt x="3274" y="36465"/>
                  </a:cubicBezTo>
                  <a:cubicBezTo>
                    <a:pt x="3250" y="36434"/>
                    <a:pt x="3228" y="36401"/>
                    <a:pt x="3210" y="36366"/>
                  </a:cubicBezTo>
                  <a:cubicBezTo>
                    <a:pt x="3187" y="36324"/>
                    <a:pt x="3158" y="36287"/>
                    <a:pt x="3146" y="36237"/>
                  </a:cubicBezTo>
                  <a:cubicBezTo>
                    <a:pt x="3139" y="36212"/>
                    <a:pt x="3136" y="36187"/>
                    <a:pt x="3135" y="36162"/>
                  </a:cubicBezTo>
                  <a:cubicBezTo>
                    <a:pt x="3120" y="35754"/>
                    <a:pt x="3576" y="35507"/>
                    <a:pt x="3952" y="35372"/>
                  </a:cubicBezTo>
                  <a:cubicBezTo>
                    <a:pt x="5543" y="34792"/>
                    <a:pt x="7136" y="34213"/>
                    <a:pt x="8729" y="33633"/>
                  </a:cubicBezTo>
                  <a:cubicBezTo>
                    <a:pt x="6495" y="32597"/>
                    <a:pt x="4692" y="30659"/>
                    <a:pt x="3822" y="28351"/>
                  </a:cubicBezTo>
                  <a:lnTo>
                    <a:pt x="3822" y="28351"/>
                  </a:lnTo>
                  <a:cubicBezTo>
                    <a:pt x="4735" y="28806"/>
                    <a:pt x="5653" y="29263"/>
                    <a:pt x="6565" y="29719"/>
                  </a:cubicBezTo>
                  <a:cubicBezTo>
                    <a:pt x="7483" y="30175"/>
                    <a:pt x="8401" y="30626"/>
                    <a:pt x="9314" y="31082"/>
                  </a:cubicBezTo>
                  <a:cubicBezTo>
                    <a:pt x="9148" y="30841"/>
                    <a:pt x="8987" y="30599"/>
                    <a:pt x="8836" y="30352"/>
                  </a:cubicBezTo>
                  <a:lnTo>
                    <a:pt x="8836" y="30347"/>
                  </a:lnTo>
                  <a:cubicBezTo>
                    <a:pt x="8772" y="30240"/>
                    <a:pt x="8713" y="30127"/>
                    <a:pt x="8649" y="30020"/>
                  </a:cubicBezTo>
                  <a:cubicBezTo>
                    <a:pt x="7731" y="28334"/>
                    <a:pt x="7237" y="26423"/>
                    <a:pt x="7215" y="24506"/>
                  </a:cubicBezTo>
                  <a:cubicBezTo>
                    <a:pt x="7210" y="23834"/>
                    <a:pt x="7323" y="23045"/>
                    <a:pt x="7918" y="22723"/>
                  </a:cubicBezTo>
                  <a:lnTo>
                    <a:pt x="8047" y="22659"/>
                  </a:lnTo>
                  <a:cubicBezTo>
                    <a:pt x="8132" y="22626"/>
                    <a:pt x="8220" y="22606"/>
                    <a:pt x="8311" y="22595"/>
                  </a:cubicBezTo>
                  <a:cubicBezTo>
                    <a:pt x="8357" y="22589"/>
                    <a:pt x="8403" y="22586"/>
                    <a:pt x="8449" y="22586"/>
                  </a:cubicBezTo>
                  <a:cubicBezTo>
                    <a:pt x="8667" y="22586"/>
                    <a:pt x="8888" y="22648"/>
                    <a:pt x="9106" y="22751"/>
                  </a:cubicBezTo>
                  <a:cubicBezTo>
                    <a:pt x="9254" y="22821"/>
                    <a:pt x="9396" y="22906"/>
                    <a:pt x="9530" y="23002"/>
                  </a:cubicBezTo>
                  <a:cubicBezTo>
                    <a:pt x="9732" y="23149"/>
                    <a:pt x="9920" y="23312"/>
                    <a:pt x="10094" y="23491"/>
                  </a:cubicBezTo>
                  <a:cubicBezTo>
                    <a:pt x="11827" y="25301"/>
                    <a:pt x="12993" y="27556"/>
                    <a:pt x="14243" y="29730"/>
                  </a:cubicBezTo>
                  <a:cubicBezTo>
                    <a:pt x="15490" y="31904"/>
                    <a:pt x="16891" y="34079"/>
                    <a:pt x="18925" y="35539"/>
                  </a:cubicBezTo>
                  <a:cubicBezTo>
                    <a:pt x="20228" y="36477"/>
                    <a:pt x="21859" y="37067"/>
                    <a:pt x="23445" y="37067"/>
                  </a:cubicBezTo>
                  <a:cubicBezTo>
                    <a:pt x="23558" y="37067"/>
                    <a:pt x="23671" y="37064"/>
                    <a:pt x="23784" y="37058"/>
                  </a:cubicBezTo>
                  <a:cubicBezTo>
                    <a:pt x="24004" y="37048"/>
                    <a:pt x="24222" y="37025"/>
                    <a:pt x="24439" y="36988"/>
                  </a:cubicBezTo>
                  <a:cubicBezTo>
                    <a:pt x="24655" y="36951"/>
                    <a:pt x="24868" y="36903"/>
                    <a:pt x="25078" y="36844"/>
                  </a:cubicBezTo>
                  <a:cubicBezTo>
                    <a:pt x="25185" y="36816"/>
                    <a:pt x="25291" y="36781"/>
                    <a:pt x="25395" y="36742"/>
                  </a:cubicBezTo>
                  <a:cubicBezTo>
                    <a:pt x="25605" y="36666"/>
                    <a:pt x="25809" y="36576"/>
                    <a:pt x="26007" y="36474"/>
                  </a:cubicBezTo>
                  <a:cubicBezTo>
                    <a:pt x="26684" y="36125"/>
                    <a:pt x="27285" y="35635"/>
                    <a:pt x="27871" y="35131"/>
                  </a:cubicBezTo>
                  <a:cubicBezTo>
                    <a:pt x="28161" y="34874"/>
                    <a:pt x="28450" y="34616"/>
                    <a:pt x="28745" y="34375"/>
                  </a:cubicBezTo>
                  <a:cubicBezTo>
                    <a:pt x="29035" y="34127"/>
                    <a:pt x="29331" y="33892"/>
                    <a:pt x="29642" y="33687"/>
                  </a:cubicBezTo>
                  <a:cubicBezTo>
                    <a:pt x="29975" y="30369"/>
                    <a:pt x="22458" y="18665"/>
                    <a:pt x="19516" y="15454"/>
                  </a:cubicBezTo>
                  <a:cubicBezTo>
                    <a:pt x="18834" y="14714"/>
                    <a:pt x="18174" y="14273"/>
                    <a:pt x="17476" y="14075"/>
                  </a:cubicBezTo>
                  <a:cubicBezTo>
                    <a:pt x="17465" y="14069"/>
                    <a:pt x="17449" y="14069"/>
                    <a:pt x="17438" y="14064"/>
                  </a:cubicBezTo>
                  <a:cubicBezTo>
                    <a:pt x="17205" y="13999"/>
                    <a:pt x="16966" y="13961"/>
                    <a:pt x="16724" y="13950"/>
                  </a:cubicBezTo>
                  <a:cubicBezTo>
                    <a:pt x="16644" y="13945"/>
                    <a:pt x="16563" y="13942"/>
                    <a:pt x="16483" y="13942"/>
                  </a:cubicBezTo>
                  <a:cubicBezTo>
                    <a:pt x="16425" y="13942"/>
                    <a:pt x="16368" y="13943"/>
                    <a:pt x="16311" y="13946"/>
                  </a:cubicBezTo>
                  <a:cubicBezTo>
                    <a:pt x="16241" y="13950"/>
                    <a:pt x="16166" y="13956"/>
                    <a:pt x="16101" y="13961"/>
                  </a:cubicBezTo>
                  <a:cubicBezTo>
                    <a:pt x="13964" y="14187"/>
                    <a:pt x="11388" y="16045"/>
                    <a:pt x="7442" y="18177"/>
                  </a:cubicBezTo>
                  <a:cubicBezTo>
                    <a:pt x="2582" y="20802"/>
                    <a:pt x="1713" y="24087"/>
                    <a:pt x="1010" y="28259"/>
                  </a:cubicBezTo>
                  <a:cubicBezTo>
                    <a:pt x="810" y="29429"/>
                    <a:pt x="623" y="30664"/>
                    <a:pt x="366" y="31975"/>
                  </a:cubicBezTo>
                  <a:cubicBezTo>
                    <a:pt x="0" y="33806"/>
                    <a:pt x="86" y="35223"/>
                    <a:pt x="414" y="36619"/>
                  </a:cubicBezTo>
                  <a:lnTo>
                    <a:pt x="414" y="36624"/>
                  </a:lnTo>
                  <a:cubicBezTo>
                    <a:pt x="440" y="36731"/>
                    <a:pt x="467" y="36843"/>
                    <a:pt x="494" y="36951"/>
                  </a:cubicBezTo>
                  <a:lnTo>
                    <a:pt x="494" y="36968"/>
                  </a:lnTo>
                  <a:cubicBezTo>
                    <a:pt x="1031" y="39061"/>
                    <a:pt x="2061" y="41182"/>
                    <a:pt x="2867" y="44640"/>
                  </a:cubicBezTo>
                  <a:lnTo>
                    <a:pt x="2867" y="44646"/>
                  </a:lnTo>
                  <a:cubicBezTo>
                    <a:pt x="3620" y="45925"/>
                    <a:pt x="4525" y="47109"/>
                    <a:pt x="5561" y="48173"/>
                  </a:cubicBezTo>
                  <a:cubicBezTo>
                    <a:pt x="6807" y="49450"/>
                    <a:pt x="8236" y="50546"/>
                    <a:pt x="9793" y="51399"/>
                  </a:cubicBezTo>
                  <a:cubicBezTo>
                    <a:pt x="10440" y="51754"/>
                    <a:pt x="11111" y="52066"/>
                    <a:pt x="11800" y="52334"/>
                  </a:cubicBezTo>
                  <a:cubicBezTo>
                    <a:pt x="12213" y="52495"/>
                    <a:pt x="12637" y="52635"/>
                    <a:pt x="13062" y="52763"/>
                  </a:cubicBezTo>
                  <a:cubicBezTo>
                    <a:pt x="13346" y="52844"/>
                    <a:pt x="13636" y="52919"/>
                    <a:pt x="13926" y="52989"/>
                  </a:cubicBezTo>
                  <a:cubicBezTo>
                    <a:pt x="14855" y="53198"/>
                    <a:pt x="15956" y="53467"/>
                    <a:pt x="16283" y="54363"/>
                  </a:cubicBezTo>
                  <a:cubicBezTo>
                    <a:pt x="16509" y="54975"/>
                    <a:pt x="16256" y="55652"/>
                    <a:pt x="16063" y="56274"/>
                  </a:cubicBezTo>
                  <a:cubicBezTo>
                    <a:pt x="14721" y="60624"/>
                    <a:pt x="16407" y="65574"/>
                    <a:pt x="19677" y="68730"/>
                  </a:cubicBezTo>
                  <a:cubicBezTo>
                    <a:pt x="22947" y="71892"/>
                    <a:pt x="27579" y="73396"/>
                    <a:pt x="32133" y="73514"/>
                  </a:cubicBezTo>
                  <a:cubicBezTo>
                    <a:pt x="32686" y="73530"/>
                    <a:pt x="33250" y="73530"/>
                    <a:pt x="33754" y="73745"/>
                  </a:cubicBezTo>
                  <a:cubicBezTo>
                    <a:pt x="34264" y="73954"/>
                    <a:pt x="34705" y="74437"/>
                    <a:pt x="34678" y="74986"/>
                  </a:cubicBezTo>
                  <a:cubicBezTo>
                    <a:pt x="34656" y="75403"/>
                    <a:pt x="34388" y="75730"/>
                    <a:pt x="34039" y="75994"/>
                  </a:cubicBezTo>
                  <a:cubicBezTo>
                    <a:pt x="33835" y="76149"/>
                    <a:pt x="33604" y="76283"/>
                    <a:pt x="33378" y="76397"/>
                  </a:cubicBezTo>
                  <a:cubicBezTo>
                    <a:pt x="33163" y="76503"/>
                    <a:pt x="32949" y="76611"/>
                    <a:pt x="32735" y="76713"/>
                  </a:cubicBezTo>
                  <a:cubicBezTo>
                    <a:pt x="32305" y="76922"/>
                    <a:pt x="31870" y="77116"/>
                    <a:pt x="31429" y="77304"/>
                  </a:cubicBezTo>
                  <a:cubicBezTo>
                    <a:pt x="30989" y="77491"/>
                    <a:pt x="30544" y="77664"/>
                    <a:pt x="30093" y="77830"/>
                  </a:cubicBezTo>
                  <a:cubicBezTo>
                    <a:pt x="29421" y="78077"/>
                    <a:pt x="28740" y="78303"/>
                    <a:pt x="28053" y="78501"/>
                  </a:cubicBezTo>
                  <a:cubicBezTo>
                    <a:pt x="27280" y="78732"/>
                    <a:pt x="26388" y="79043"/>
                    <a:pt x="25873" y="79597"/>
                  </a:cubicBezTo>
                  <a:cubicBezTo>
                    <a:pt x="25825" y="79648"/>
                    <a:pt x="25780" y="79701"/>
                    <a:pt x="25739" y="79757"/>
                  </a:cubicBezTo>
                  <a:cubicBezTo>
                    <a:pt x="25578" y="79972"/>
                    <a:pt x="25465" y="80225"/>
                    <a:pt x="25438" y="80515"/>
                  </a:cubicBezTo>
                  <a:cubicBezTo>
                    <a:pt x="25352" y="81400"/>
                    <a:pt x="26061" y="82114"/>
                    <a:pt x="26437" y="82926"/>
                  </a:cubicBezTo>
                  <a:cubicBezTo>
                    <a:pt x="26459" y="82974"/>
                    <a:pt x="26479" y="83022"/>
                    <a:pt x="26501" y="83075"/>
                  </a:cubicBezTo>
                  <a:cubicBezTo>
                    <a:pt x="26544" y="83177"/>
                    <a:pt x="26576" y="83284"/>
                    <a:pt x="26609" y="83387"/>
                  </a:cubicBezTo>
                  <a:cubicBezTo>
                    <a:pt x="26925" y="84547"/>
                    <a:pt x="26523" y="85819"/>
                    <a:pt x="26362" y="87037"/>
                  </a:cubicBezTo>
                  <a:cubicBezTo>
                    <a:pt x="26243" y="87955"/>
                    <a:pt x="26362" y="89018"/>
                    <a:pt x="26866" y="89733"/>
                  </a:cubicBezTo>
                  <a:lnTo>
                    <a:pt x="26694" y="89851"/>
                  </a:lnTo>
                  <a:cubicBezTo>
                    <a:pt x="29931" y="94666"/>
                    <a:pt x="32970" y="100444"/>
                    <a:pt x="34973" y="108642"/>
                  </a:cubicBezTo>
                  <a:cubicBezTo>
                    <a:pt x="35134" y="109302"/>
                    <a:pt x="35333" y="110092"/>
                    <a:pt x="35564" y="110999"/>
                  </a:cubicBezTo>
                  <a:cubicBezTo>
                    <a:pt x="39128" y="125124"/>
                    <a:pt x="50538" y="167926"/>
                    <a:pt x="57581" y="194266"/>
                  </a:cubicBezTo>
                  <a:lnTo>
                    <a:pt x="95449" y="194266"/>
                  </a:lnTo>
                  <a:cubicBezTo>
                    <a:pt x="95658" y="193826"/>
                    <a:pt x="95851" y="193374"/>
                    <a:pt x="96028" y="192918"/>
                  </a:cubicBezTo>
                  <a:cubicBezTo>
                    <a:pt x="98332" y="186922"/>
                    <a:pt x="97484" y="180194"/>
                    <a:pt x="96073" y="173929"/>
                  </a:cubicBezTo>
                  <a:cubicBezTo>
                    <a:pt x="92582" y="158450"/>
                    <a:pt x="85908" y="143912"/>
                    <a:pt x="80846" y="128884"/>
                  </a:cubicBezTo>
                  <a:cubicBezTo>
                    <a:pt x="78881" y="123059"/>
                    <a:pt x="77163" y="117061"/>
                    <a:pt x="75977" y="111000"/>
                  </a:cubicBezTo>
                  <a:cubicBezTo>
                    <a:pt x="74172" y="101766"/>
                    <a:pt x="73619" y="92380"/>
                    <a:pt x="75354" y="83194"/>
                  </a:cubicBezTo>
                  <a:lnTo>
                    <a:pt x="75369" y="83114"/>
                  </a:lnTo>
                  <a:cubicBezTo>
                    <a:pt x="74855" y="81229"/>
                    <a:pt x="74430" y="79479"/>
                    <a:pt x="74113" y="77874"/>
                  </a:cubicBezTo>
                  <a:lnTo>
                    <a:pt x="74113" y="77869"/>
                  </a:lnTo>
                  <a:cubicBezTo>
                    <a:pt x="74102" y="77862"/>
                    <a:pt x="74089" y="77859"/>
                    <a:pt x="74076" y="77858"/>
                  </a:cubicBezTo>
                  <a:cubicBezTo>
                    <a:pt x="73667" y="77718"/>
                    <a:pt x="73254" y="77584"/>
                    <a:pt x="72841" y="77450"/>
                  </a:cubicBezTo>
                  <a:cubicBezTo>
                    <a:pt x="72417" y="77310"/>
                    <a:pt x="71992" y="77176"/>
                    <a:pt x="71563" y="77041"/>
                  </a:cubicBezTo>
                  <a:cubicBezTo>
                    <a:pt x="71133" y="76912"/>
                    <a:pt x="70704" y="76784"/>
                    <a:pt x="70274" y="76659"/>
                  </a:cubicBezTo>
                  <a:cubicBezTo>
                    <a:pt x="69846" y="76542"/>
                    <a:pt x="69410" y="76429"/>
                    <a:pt x="68975" y="76321"/>
                  </a:cubicBezTo>
                  <a:cubicBezTo>
                    <a:pt x="67245" y="75897"/>
                    <a:pt x="65496" y="75616"/>
                    <a:pt x="63738" y="75616"/>
                  </a:cubicBezTo>
                  <a:cubicBezTo>
                    <a:pt x="63183" y="75616"/>
                    <a:pt x="62627" y="75644"/>
                    <a:pt x="62070" y="75704"/>
                  </a:cubicBezTo>
                  <a:cubicBezTo>
                    <a:pt x="61582" y="75758"/>
                    <a:pt x="61099" y="75833"/>
                    <a:pt x="60621" y="75930"/>
                  </a:cubicBezTo>
                  <a:cubicBezTo>
                    <a:pt x="60144" y="76027"/>
                    <a:pt x="59670" y="76145"/>
                    <a:pt x="59204" y="76284"/>
                  </a:cubicBezTo>
                  <a:cubicBezTo>
                    <a:pt x="56400" y="77116"/>
                    <a:pt x="53787" y="78614"/>
                    <a:pt x="51290" y="80171"/>
                  </a:cubicBezTo>
                  <a:cubicBezTo>
                    <a:pt x="47967" y="82259"/>
                    <a:pt x="44686" y="84536"/>
                    <a:pt x="40938" y="85702"/>
                  </a:cubicBezTo>
                  <a:cubicBezTo>
                    <a:pt x="39483" y="86152"/>
                    <a:pt x="37929" y="86405"/>
                    <a:pt x="36394" y="86405"/>
                  </a:cubicBezTo>
                  <a:cubicBezTo>
                    <a:pt x="36209" y="86405"/>
                    <a:pt x="36023" y="86402"/>
                    <a:pt x="35838" y="86394"/>
                  </a:cubicBezTo>
                  <a:cubicBezTo>
                    <a:pt x="35474" y="86378"/>
                    <a:pt x="35108" y="86346"/>
                    <a:pt x="34743" y="86302"/>
                  </a:cubicBezTo>
                  <a:cubicBezTo>
                    <a:pt x="33830" y="86185"/>
                    <a:pt x="32944" y="85964"/>
                    <a:pt x="32107" y="85637"/>
                  </a:cubicBezTo>
                  <a:cubicBezTo>
                    <a:pt x="31977" y="85587"/>
                    <a:pt x="31859" y="85508"/>
                    <a:pt x="31763" y="85406"/>
                  </a:cubicBezTo>
                  <a:cubicBezTo>
                    <a:pt x="31355" y="84945"/>
                    <a:pt x="31543" y="84139"/>
                    <a:pt x="32235" y="83978"/>
                  </a:cubicBezTo>
                  <a:cubicBezTo>
                    <a:pt x="35505" y="83194"/>
                    <a:pt x="38469" y="80992"/>
                    <a:pt x="41416" y="79205"/>
                  </a:cubicBezTo>
                  <a:cubicBezTo>
                    <a:pt x="46379" y="76203"/>
                    <a:pt x="51870" y="74174"/>
                    <a:pt x="57593" y="73229"/>
                  </a:cubicBezTo>
                  <a:cubicBezTo>
                    <a:pt x="57647" y="73224"/>
                    <a:pt x="57678" y="73198"/>
                    <a:pt x="57706" y="73170"/>
                  </a:cubicBezTo>
                  <a:cubicBezTo>
                    <a:pt x="57781" y="73068"/>
                    <a:pt x="57733" y="72891"/>
                    <a:pt x="57572" y="72880"/>
                  </a:cubicBezTo>
                  <a:cubicBezTo>
                    <a:pt x="55838" y="72757"/>
                    <a:pt x="54103" y="72601"/>
                    <a:pt x="52385" y="72333"/>
                  </a:cubicBezTo>
                  <a:cubicBezTo>
                    <a:pt x="51053" y="72124"/>
                    <a:pt x="49733" y="71844"/>
                    <a:pt x="48439" y="71452"/>
                  </a:cubicBezTo>
                  <a:cubicBezTo>
                    <a:pt x="47664" y="71221"/>
                    <a:pt x="46901" y="70945"/>
                    <a:pt x="46157" y="70625"/>
                  </a:cubicBezTo>
                  <a:cubicBezTo>
                    <a:pt x="43918" y="69665"/>
                    <a:pt x="41856" y="68290"/>
                    <a:pt x="40299" y="66459"/>
                  </a:cubicBezTo>
                  <a:cubicBezTo>
                    <a:pt x="40010" y="66123"/>
                    <a:pt x="40270" y="65623"/>
                    <a:pt x="40692" y="65623"/>
                  </a:cubicBezTo>
                  <a:cubicBezTo>
                    <a:pt x="40715" y="65623"/>
                    <a:pt x="40738" y="65624"/>
                    <a:pt x="40762" y="65627"/>
                  </a:cubicBezTo>
                  <a:cubicBezTo>
                    <a:pt x="42868" y="65882"/>
                    <a:pt x="44985" y="66009"/>
                    <a:pt x="47101" y="66009"/>
                  </a:cubicBezTo>
                  <a:cubicBezTo>
                    <a:pt x="50262" y="66009"/>
                    <a:pt x="53422" y="65725"/>
                    <a:pt x="56541" y="65160"/>
                  </a:cubicBezTo>
                  <a:cubicBezTo>
                    <a:pt x="57314" y="65020"/>
                    <a:pt x="57669" y="64096"/>
                    <a:pt x="57169" y="63485"/>
                  </a:cubicBezTo>
                  <a:lnTo>
                    <a:pt x="56595" y="62776"/>
                  </a:lnTo>
                  <a:cubicBezTo>
                    <a:pt x="56444" y="62588"/>
                    <a:pt x="56428" y="62368"/>
                    <a:pt x="56503" y="62181"/>
                  </a:cubicBezTo>
                  <a:cubicBezTo>
                    <a:pt x="56514" y="62164"/>
                    <a:pt x="56525" y="62143"/>
                    <a:pt x="56536" y="62126"/>
                  </a:cubicBezTo>
                  <a:cubicBezTo>
                    <a:pt x="56562" y="62076"/>
                    <a:pt x="56593" y="62029"/>
                    <a:pt x="56632" y="61987"/>
                  </a:cubicBezTo>
                  <a:cubicBezTo>
                    <a:pt x="56685" y="61933"/>
                    <a:pt x="56746" y="61890"/>
                    <a:pt x="56815" y="61858"/>
                  </a:cubicBezTo>
                  <a:cubicBezTo>
                    <a:pt x="56851" y="61841"/>
                    <a:pt x="56888" y="61829"/>
                    <a:pt x="56927" y="61821"/>
                  </a:cubicBezTo>
                  <a:cubicBezTo>
                    <a:pt x="56971" y="61810"/>
                    <a:pt x="57016" y="61805"/>
                    <a:pt x="57061" y="61805"/>
                  </a:cubicBezTo>
                  <a:cubicBezTo>
                    <a:pt x="57114" y="61805"/>
                    <a:pt x="57166" y="61812"/>
                    <a:pt x="57217" y="61826"/>
                  </a:cubicBezTo>
                  <a:cubicBezTo>
                    <a:pt x="57405" y="61880"/>
                    <a:pt x="57588" y="61933"/>
                    <a:pt x="57770" y="61998"/>
                  </a:cubicBezTo>
                  <a:cubicBezTo>
                    <a:pt x="58468" y="62207"/>
                    <a:pt x="59161" y="62443"/>
                    <a:pt x="59848" y="62695"/>
                  </a:cubicBezTo>
                  <a:cubicBezTo>
                    <a:pt x="60138" y="62803"/>
                    <a:pt x="60428" y="62905"/>
                    <a:pt x="60718" y="63013"/>
                  </a:cubicBezTo>
                  <a:cubicBezTo>
                    <a:pt x="61588" y="63329"/>
                    <a:pt x="62457" y="63657"/>
                    <a:pt x="63333" y="63957"/>
                  </a:cubicBezTo>
                  <a:cubicBezTo>
                    <a:pt x="63623" y="64059"/>
                    <a:pt x="63912" y="64156"/>
                    <a:pt x="64207" y="64247"/>
                  </a:cubicBezTo>
                  <a:cubicBezTo>
                    <a:pt x="66010" y="64809"/>
                    <a:pt x="67916" y="65223"/>
                    <a:pt x="69793" y="65223"/>
                  </a:cubicBezTo>
                  <a:cubicBezTo>
                    <a:pt x="70962" y="65223"/>
                    <a:pt x="72120" y="65062"/>
                    <a:pt x="73233" y="64676"/>
                  </a:cubicBezTo>
                  <a:cubicBezTo>
                    <a:pt x="74972" y="64065"/>
                    <a:pt x="76535" y="62771"/>
                    <a:pt x="77399" y="61171"/>
                  </a:cubicBezTo>
                  <a:cubicBezTo>
                    <a:pt x="77882" y="60295"/>
                    <a:pt x="78145" y="59324"/>
                    <a:pt x="78114" y="58336"/>
                  </a:cubicBezTo>
                  <a:cubicBezTo>
                    <a:pt x="77565" y="56908"/>
                    <a:pt x="76035" y="56087"/>
                    <a:pt x="74565" y="55641"/>
                  </a:cubicBezTo>
                  <a:cubicBezTo>
                    <a:pt x="73995" y="55474"/>
                    <a:pt x="73415" y="55345"/>
                    <a:pt x="72841" y="55200"/>
                  </a:cubicBezTo>
                  <a:cubicBezTo>
                    <a:pt x="72079" y="55006"/>
                    <a:pt x="71316" y="54797"/>
                    <a:pt x="70613" y="54464"/>
                  </a:cubicBezTo>
                  <a:cubicBezTo>
                    <a:pt x="70435" y="54378"/>
                    <a:pt x="70264" y="54288"/>
                    <a:pt x="70097" y="54185"/>
                  </a:cubicBezTo>
                  <a:cubicBezTo>
                    <a:pt x="69829" y="54022"/>
                    <a:pt x="69579" y="53831"/>
                    <a:pt x="69350" y="53616"/>
                  </a:cubicBezTo>
                  <a:cubicBezTo>
                    <a:pt x="68417" y="52720"/>
                    <a:pt x="67869" y="51388"/>
                    <a:pt x="68384" y="50228"/>
                  </a:cubicBezTo>
                  <a:cubicBezTo>
                    <a:pt x="68965" y="48929"/>
                    <a:pt x="70538" y="48473"/>
                    <a:pt x="71895" y="48049"/>
                  </a:cubicBezTo>
                  <a:cubicBezTo>
                    <a:pt x="72406" y="47893"/>
                    <a:pt x="72943" y="47683"/>
                    <a:pt x="73421" y="47410"/>
                  </a:cubicBezTo>
                  <a:cubicBezTo>
                    <a:pt x="73742" y="47227"/>
                    <a:pt x="74032" y="47012"/>
                    <a:pt x="74279" y="46765"/>
                  </a:cubicBezTo>
                  <a:cubicBezTo>
                    <a:pt x="74644" y="46400"/>
                    <a:pt x="74897" y="45960"/>
                    <a:pt x="74956" y="45429"/>
                  </a:cubicBezTo>
                  <a:cubicBezTo>
                    <a:pt x="75048" y="44575"/>
                    <a:pt x="74591" y="43769"/>
                    <a:pt x="74139" y="43029"/>
                  </a:cubicBezTo>
                  <a:cubicBezTo>
                    <a:pt x="73485" y="41944"/>
                    <a:pt x="72835" y="40859"/>
                    <a:pt x="72180" y="39775"/>
                  </a:cubicBezTo>
                  <a:cubicBezTo>
                    <a:pt x="71960" y="39410"/>
                    <a:pt x="71729" y="39002"/>
                    <a:pt x="71815" y="38583"/>
                  </a:cubicBezTo>
                  <a:cubicBezTo>
                    <a:pt x="71858" y="38389"/>
                    <a:pt x="71949" y="38240"/>
                    <a:pt x="72073" y="38127"/>
                  </a:cubicBezTo>
                  <a:cubicBezTo>
                    <a:pt x="72122" y="38078"/>
                    <a:pt x="72179" y="38036"/>
                    <a:pt x="72240" y="38003"/>
                  </a:cubicBezTo>
                  <a:cubicBezTo>
                    <a:pt x="72514" y="37841"/>
                    <a:pt x="72880" y="37779"/>
                    <a:pt x="73258" y="37779"/>
                  </a:cubicBezTo>
                  <a:cubicBezTo>
                    <a:pt x="73405" y="37779"/>
                    <a:pt x="73554" y="37788"/>
                    <a:pt x="73700" y="37805"/>
                  </a:cubicBezTo>
                  <a:cubicBezTo>
                    <a:pt x="73839" y="37821"/>
                    <a:pt x="73979" y="37842"/>
                    <a:pt x="74113" y="37869"/>
                  </a:cubicBezTo>
                  <a:cubicBezTo>
                    <a:pt x="75079" y="38068"/>
                    <a:pt x="76052" y="38235"/>
                    <a:pt x="77034" y="38352"/>
                  </a:cubicBezTo>
                  <a:cubicBezTo>
                    <a:pt x="77950" y="38461"/>
                    <a:pt x="78870" y="38525"/>
                    <a:pt x="79788" y="38525"/>
                  </a:cubicBezTo>
                  <a:cubicBezTo>
                    <a:pt x="80543" y="38525"/>
                    <a:pt x="81297" y="38482"/>
                    <a:pt x="82049" y="38385"/>
                  </a:cubicBezTo>
                  <a:cubicBezTo>
                    <a:pt x="82215" y="38363"/>
                    <a:pt x="82376" y="38343"/>
                    <a:pt x="82543" y="38315"/>
                  </a:cubicBezTo>
                  <a:cubicBezTo>
                    <a:pt x="83038" y="38235"/>
                    <a:pt x="83529" y="38127"/>
                    <a:pt x="84013" y="37993"/>
                  </a:cubicBezTo>
                  <a:cubicBezTo>
                    <a:pt x="85302" y="37638"/>
                    <a:pt x="86536" y="37091"/>
                    <a:pt x="87627" y="36340"/>
                  </a:cubicBezTo>
                  <a:cubicBezTo>
                    <a:pt x="88034" y="36056"/>
                    <a:pt x="88420" y="35744"/>
                    <a:pt x="88782" y="35405"/>
                  </a:cubicBezTo>
                  <a:cubicBezTo>
                    <a:pt x="88905" y="35286"/>
                    <a:pt x="89022" y="35169"/>
                    <a:pt x="89136" y="35051"/>
                  </a:cubicBezTo>
                  <a:cubicBezTo>
                    <a:pt x="91336" y="32726"/>
                    <a:pt x="92201" y="29376"/>
                    <a:pt x="92078" y="26175"/>
                  </a:cubicBezTo>
                  <a:cubicBezTo>
                    <a:pt x="92061" y="25751"/>
                    <a:pt x="92030" y="25333"/>
                    <a:pt x="91986" y="24914"/>
                  </a:cubicBezTo>
                  <a:cubicBezTo>
                    <a:pt x="91922" y="24345"/>
                    <a:pt x="91830" y="23776"/>
                    <a:pt x="91723" y="23206"/>
                  </a:cubicBezTo>
                  <a:cubicBezTo>
                    <a:pt x="91648" y="22815"/>
                    <a:pt x="91562" y="22428"/>
                    <a:pt x="91466" y="22036"/>
                  </a:cubicBezTo>
                  <a:cubicBezTo>
                    <a:pt x="91374" y="21649"/>
                    <a:pt x="91272" y="21263"/>
                    <a:pt x="91160" y="20876"/>
                  </a:cubicBezTo>
                  <a:cubicBezTo>
                    <a:pt x="91052" y="20490"/>
                    <a:pt x="90934" y="20110"/>
                    <a:pt x="90811" y="19728"/>
                  </a:cubicBezTo>
                  <a:cubicBezTo>
                    <a:pt x="90504" y="18772"/>
                    <a:pt x="90161" y="17827"/>
                    <a:pt x="89806" y="16893"/>
                  </a:cubicBezTo>
                  <a:cubicBezTo>
                    <a:pt x="89678" y="16549"/>
                    <a:pt x="89538" y="16200"/>
                    <a:pt x="89404" y="15851"/>
                  </a:cubicBezTo>
                  <a:cubicBezTo>
                    <a:pt x="89265" y="15507"/>
                    <a:pt x="89118" y="15164"/>
                    <a:pt x="88969" y="14826"/>
                  </a:cubicBezTo>
                  <a:cubicBezTo>
                    <a:pt x="88459" y="13688"/>
                    <a:pt x="87863" y="12603"/>
                    <a:pt x="87085" y="11648"/>
                  </a:cubicBezTo>
                  <a:cubicBezTo>
                    <a:pt x="86846" y="11361"/>
                    <a:pt x="86591" y="11088"/>
                    <a:pt x="86322" y="10831"/>
                  </a:cubicBezTo>
                  <a:cubicBezTo>
                    <a:pt x="86048" y="10575"/>
                    <a:pt x="85755" y="10338"/>
                    <a:pt x="85447" y="10122"/>
                  </a:cubicBezTo>
                  <a:cubicBezTo>
                    <a:pt x="84943" y="9762"/>
                    <a:pt x="84395" y="9471"/>
                    <a:pt x="83815" y="9259"/>
                  </a:cubicBezTo>
                  <a:cubicBezTo>
                    <a:pt x="83353" y="9097"/>
                    <a:pt x="82875" y="8984"/>
                    <a:pt x="82387" y="8941"/>
                  </a:cubicBezTo>
                  <a:cubicBezTo>
                    <a:pt x="82263" y="8930"/>
                    <a:pt x="82139" y="8920"/>
                    <a:pt x="82016" y="8920"/>
                  </a:cubicBezTo>
                  <a:cubicBezTo>
                    <a:pt x="82000" y="8919"/>
                    <a:pt x="81985" y="8919"/>
                    <a:pt x="81970" y="8919"/>
                  </a:cubicBezTo>
                  <a:cubicBezTo>
                    <a:pt x="81347" y="8919"/>
                    <a:pt x="80740" y="9026"/>
                    <a:pt x="80148" y="9199"/>
                  </a:cubicBezTo>
                  <a:cubicBezTo>
                    <a:pt x="79702" y="9323"/>
                    <a:pt x="79267" y="9483"/>
                    <a:pt x="78832" y="9661"/>
                  </a:cubicBezTo>
                  <a:cubicBezTo>
                    <a:pt x="78542" y="9779"/>
                    <a:pt x="78252" y="9902"/>
                    <a:pt x="77963" y="10026"/>
                  </a:cubicBezTo>
                  <a:cubicBezTo>
                    <a:pt x="77383" y="10278"/>
                    <a:pt x="76803" y="10526"/>
                    <a:pt x="76212" y="10735"/>
                  </a:cubicBezTo>
                  <a:cubicBezTo>
                    <a:pt x="75920" y="10841"/>
                    <a:pt x="75623" y="10932"/>
                    <a:pt x="75321" y="11009"/>
                  </a:cubicBezTo>
                  <a:cubicBezTo>
                    <a:pt x="75171" y="11046"/>
                    <a:pt x="75015" y="11083"/>
                    <a:pt x="74864" y="11110"/>
                  </a:cubicBezTo>
                  <a:cubicBezTo>
                    <a:pt x="74682" y="11148"/>
                    <a:pt x="74486" y="11172"/>
                    <a:pt x="74292" y="11172"/>
                  </a:cubicBezTo>
                  <a:cubicBezTo>
                    <a:pt x="74040" y="11172"/>
                    <a:pt x="73793" y="11131"/>
                    <a:pt x="73586" y="11025"/>
                  </a:cubicBezTo>
                  <a:cubicBezTo>
                    <a:pt x="73503" y="10982"/>
                    <a:pt x="73427" y="10926"/>
                    <a:pt x="73362" y="10858"/>
                  </a:cubicBezTo>
                  <a:cubicBezTo>
                    <a:pt x="73328" y="10827"/>
                    <a:pt x="73298" y="10793"/>
                    <a:pt x="73270" y="10756"/>
                  </a:cubicBezTo>
                  <a:lnTo>
                    <a:pt x="73270" y="10750"/>
                  </a:lnTo>
                  <a:cubicBezTo>
                    <a:pt x="73241" y="10714"/>
                    <a:pt x="73216" y="10674"/>
                    <a:pt x="73195" y="10632"/>
                  </a:cubicBezTo>
                  <a:cubicBezTo>
                    <a:pt x="72969" y="10177"/>
                    <a:pt x="73184" y="9569"/>
                    <a:pt x="73582" y="9226"/>
                  </a:cubicBezTo>
                  <a:cubicBezTo>
                    <a:pt x="73634" y="9178"/>
                    <a:pt x="73690" y="9133"/>
                    <a:pt x="73748" y="9092"/>
                  </a:cubicBezTo>
                  <a:cubicBezTo>
                    <a:pt x="73861" y="9007"/>
                    <a:pt x="73983" y="8935"/>
                    <a:pt x="74113" y="8877"/>
                  </a:cubicBezTo>
                  <a:cubicBezTo>
                    <a:pt x="74177" y="8850"/>
                    <a:pt x="74242" y="8818"/>
                    <a:pt x="74312" y="8791"/>
                  </a:cubicBezTo>
                  <a:cubicBezTo>
                    <a:pt x="74440" y="8737"/>
                    <a:pt x="74580" y="8689"/>
                    <a:pt x="74719" y="8646"/>
                  </a:cubicBezTo>
                  <a:cubicBezTo>
                    <a:pt x="74855" y="8603"/>
                    <a:pt x="74994" y="8560"/>
                    <a:pt x="75128" y="8517"/>
                  </a:cubicBezTo>
                  <a:cubicBezTo>
                    <a:pt x="75562" y="8378"/>
                    <a:pt x="75986" y="8222"/>
                    <a:pt x="76406" y="8045"/>
                  </a:cubicBezTo>
                  <a:cubicBezTo>
                    <a:pt x="78299" y="7247"/>
                    <a:pt x="80017" y="6085"/>
                    <a:pt x="81463" y="4625"/>
                  </a:cubicBezTo>
                  <a:cubicBezTo>
                    <a:pt x="82266" y="3816"/>
                    <a:pt x="82977" y="2920"/>
                    <a:pt x="83582" y="1956"/>
                  </a:cubicBezTo>
                  <a:lnTo>
                    <a:pt x="83609" y="1928"/>
                  </a:lnTo>
                  <a:lnTo>
                    <a:pt x="83631" y="1912"/>
                  </a:lnTo>
                  <a:cubicBezTo>
                    <a:pt x="82439" y="634"/>
                    <a:pt x="81225" y="124"/>
                    <a:pt x="79716" y="22"/>
                  </a:cubicBezTo>
                  <a:cubicBezTo>
                    <a:pt x="79504" y="8"/>
                    <a:pt x="79286" y="1"/>
                    <a:pt x="790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380;p43">
              <a:extLst>
                <a:ext uri="{FF2B5EF4-FFF2-40B4-BE49-F238E27FC236}">
                  <a16:creationId xmlns:a16="http://schemas.microsoft.com/office/drawing/2014/main" id="{4F50BFBF-7CDA-C34F-BAA7-7405E0BDD64F}"/>
                </a:ext>
              </a:extLst>
            </p:cNvPr>
            <p:cNvSpPr/>
            <p:nvPr/>
          </p:nvSpPr>
          <p:spPr>
            <a:xfrm>
              <a:off x="3809625" y="979175"/>
              <a:ext cx="726550" cy="1173725"/>
            </a:xfrm>
            <a:custGeom>
              <a:avLst/>
              <a:gdLst/>
              <a:ahLst/>
              <a:cxnLst/>
              <a:rect l="l" t="t" r="r" b="b"/>
              <a:pathLst>
                <a:path w="29062" h="46949" extrusionOk="0">
                  <a:moveTo>
                    <a:pt x="22296" y="0"/>
                  </a:moveTo>
                  <a:lnTo>
                    <a:pt x="21226" y="458"/>
                  </a:lnTo>
                  <a:cubicBezTo>
                    <a:pt x="21529" y="1131"/>
                    <a:pt x="21797" y="1831"/>
                    <a:pt x="22060" y="2524"/>
                  </a:cubicBezTo>
                  <a:cubicBezTo>
                    <a:pt x="23198" y="5514"/>
                    <a:pt x="24208" y="8611"/>
                    <a:pt x="24336" y="11807"/>
                  </a:cubicBezTo>
                  <a:cubicBezTo>
                    <a:pt x="24457" y="15005"/>
                    <a:pt x="23595" y="18358"/>
                    <a:pt x="21394" y="20681"/>
                  </a:cubicBezTo>
                  <a:cubicBezTo>
                    <a:pt x="19556" y="22613"/>
                    <a:pt x="16944" y="23676"/>
                    <a:pt x="14306" y="24019"/>
                  </a:cubicBezTo>
                  <a:cubicBezTo>
                    <a:pt x="13558" y="24117"/>
                    <a:pt x="12806" y="24160"/>
                    <a:pt x="12053" y="24160"/>
                  </a:cubicBezTo>
                  <a:cubicBezTo>
                    <a:pt x="10150" y="24160"/>
                    <a:pt x="8240" y="23883"/>
                    <a:pt x="6368" y="23501"/>
                  </a:cubicBezTo>
                  <a:cubicBezTo>
                    <a:pt x="6104" y="23449"/>
                    <a:pt x="5808" y="23413"/>
                    <a:pt x="5518" y="23413"/>
                  </a:cubicBezTo>
                  <a:cubicBezTo>
                    <a:pt x="4845" y="23413"/>
                    <a:pt x="4205" y="23604"/>
                    <a:pt x="4073" y="24216"/>
                  </a:cubicBezTo>
                  <a:cubicBezTo>
                    <a:pt x="3986" y="24632"/>
                    <a:pt x="4215" y="25043"/>
                    <a:pt x="4436" y="25407"/>
                  </a:cubicBezTo>
                  <a:lnTo>
                    <a:pt x="6395" y="28658"/>
                  </a:lnTo>
                  <a:cubicBezTo>
                    <a:pt x="6846" y="29399"/>
                    <a:pt x="7303" y="30206"/>
                    <a:pt x="7210" y="31062"/>
                  </a:cubicBezTo>
                  <a:cubicBezTo>
                    <a:pt x="7055" y="32475"/>
                    <a:pt x="5513" y="33262"/>
                    <a:pt x="4153" y="33680"/>
                  </a:cubicBezTo>
                  <a:cubicBezTo>
                    <a:pt x="2794" y="34104"/>
                    <a:pt x="1218" y="34562"/>
                    <a:pt x="639" y="35860"/>
                  </a:cubicBezTo>
                  <a:cubicBezTo>
                    <a:pt x="0" y="37301"/>
                    <a:pt x="1003" y="39012"/>
                    <a:pt x="2357" y="39819"/>
                  </a:cubicBezTo>
                  <a:cubicBezTo>
                    <a:pt x="3703" y="40626"/>
                    <a:pt x="5311" y="40829"/>
                    <a:pt x="6819" y="41273"/>
                  </a:cubicBezTo>
                  <a:cubicBezTo>
                    <a:pt x="8293" y="41717"/>
                    <a:pt x="9822" y="42539"/>
                    <a:pt x="10367" y="43966"/>
                  </a:cubicBezTo>
                  <a:cubicBezTo>
                    <a:pt x="10401" y="44955"/>
                    <a:pt x="10138" y="45924"/>
                    <a:pt x="9653" y="46800"/>
                  </a:cubicBezTo>
                  <a:lnTo>
                    <a:pt x="9916" y="46948"/>
                  </a:lnTo>
                  <a:cubicBezTo>
                    <a:pt x="16130" y="36204"/>
                    <a:pt x="27055" y="24457"/>
                    <a:pt x="27984" y="20929"/>
                  </a:cubicBezTo>
                  <a:cubicBezTo>
                    <a:pt x="29061" y="16843"/>
                    <a:pt x="27123" y="11276"/>
                    <a:pt x="2229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381;p43">
              <a:extLst>
                <a:ext uri="{FF2B5EF4-FFF2-40B4-BE49-F238E27FC236}">
                  <a16:creationId xmlns:a16="http://schemas.microsoft.com/office/drawing/2014/main" id="{4BA43881-314A-9145-8D89-D139C7D91360}"/>
                </a:ext>
              </a:extLst>
            </p:cNvPr>
            <p:cNvSpPr/>
            <p:nvPr/>
          </p:nvSpPr>
          <p:spPr>
            <a:xfrm>
              <a:off x="3939375" y="667825"/>
              <a:ext cx="427650" cy="322825"/>
            </a:xfrm>
            <a:custGeom>
              <a:avLst/>
              <a:gdLst/>
              <a:ahLst/>
              <a:cxnLst/>
              <a:rect l="l" t="t" r="r" b="b"/>
              <a:pathLst>
                <a:path w="17106" h="12913" extrusionOk="0">
                  <a:moveTo>
                    <a:pt x="10697" y="0"/>
                  </a:moveTo>
                  <a:lnTo>
                    <a:pt x="10650" y="41"/>
                  </a:lnTo>
                  <a:cubicBezTo>
                    <a:pt x="8718" y="3131"/>
                    <a:pt x="5661" y="5501"/>
                    <a:pt x="2195" y="6604"/>
                  </a:cubicBezTo>
                  <a:cubicBezTo>
                    <a:pt x="1650" y="6772"/>
                    <a:pt x="1070" y="6927"/>
                    <a:pt x="647" y="7311"/>
                  </a:cubicBezTo>
                  <a:cubicBezTo>
                    <a:pt x="215" y="7688"/>
                    <a:pt x="0" y="8375"/>
                    <a:pt x="336" y="8840"/>
                  </a:cubicBezTo>
                  <a:cubicBezTo>
                    <a:pt x="568" y="9153"/>
                    <a:pt x="956" y="9258"/>
                    <a:pt x="1357" y="9258"/>
                  </a:cubicBezTo>
                  <a:cubicBezTo>
                    <a:pt x="1551" y="9258"/>
                    <a:pt x="1748" y="9233"/>
                    <a:pt x="1932" y="9196"/>
                  </a:cubicBezTo>
                  <a:cubicBezTo>
                    <a:pt x="4378" y="8730"/>
                    <a:pt x="6544" y="7009"/>
                    <a:pt x="9024" y="7009"/>
                  </a:cubicBezTo>
                  <a:cubicBezTo>
                    <a:pt x="9043" y="7009"/>
                    <a:pt x="9062" y="7009"/>
                    <a:pt x="9082" y="7009"/>
                  </a:cubicBezTo>
                  <a:cubicBezTo>
                    <a:pt x="11061" y="7035"/>
                    <a:pt x="12891" y="8206"/>
                    <a:pt x="14151" y="9735"/>
                  </a:cubicBezTo>
                  <a:cubicBezTo>
                    <a:pt x="14932" y="10690"/>
                    <a:pt x="15524" y="11774"/>
                    <a:pt x="16036" y="12912"/>
                  </a:cubicBezTo>
                  <a:lnTo>
                    <a:pt x="17106" y="12454"/>
                  </a:lnTo>
                  <a:cubicBezTo>
                    <a:pt x="16501" y="11054"/>
                    <a:pt x="15860" y="9559"/>
                    <a:pt x="15167" y="7971"/>
                  </a:cubicBezTo>
                  <a:cubicBezTo>
                    <a:pt x="13417" y="3945"/>
                    <a:pt x="12064" y="1468"/>
                    <a:pt x="10697"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382;p43">
              <a:extLst>
                <a:ext uri="{FF2B5EF4-FFF2-40B4-BE49-F238E27FC236}">
                  <a16:creationId xmlns:a16="http://schemas.microsoft.com/office/drawing/2014/main" id="{ECE91040-C9DA-8441-84D3-2196D50A086B}"/>
                </a:ext>
              </a:extLst>
            </p:cNvPr>
            <p:cNvSpPr/>
            <p:nvPr/>
          </p:nvSpPr>
          <p:spPr>
            <a:xfrm>
              <a:off x="3911275" y="1175900"/>
              <a:ext cx="370100" cy="176650"/>
            </a:xfrm>
            <a:custGeom>
              <a:avLst/>
              <a:gdLst/>
              <a:ahLst/>
              <a:cxnLst/>
              <a:rect l="l" t="t" r="r" b="b"/>
              <a:pathLst>
                <a:path w="14804" h="7066" extrusionOk="0">
                  <a:moveTo>
                    <a:pt x="626" y="0"/>
                  </a:moveTo>
                  <a:lnTo>
                    <a:pt x="626" y="0"/>
                  </a:lnTo>
                  <a:cubicBezTo>
                    <a:pt x="0" y="1623"/>
                    <a:pt x="270" y="2848"/>
                    <a:pt x="1010" y="3777"/>
                  </a:cubicBezTo>
                  <a:cubicBezTo>
                    <a:pt x="2552" y="5696"/>
                    <a:pt x="6146" y="6335"/>
                    <a:pt x="8179" y="6551"/>
                  </a:cubicBezTo>
                  <a:cubicBezTo>
                    <a:pt x="8179" y="6554"/>
                    <a:pt x="8179" y="6556"/>
                    <a:pt x="8180" y="6556"/>
                  </a:cubicBezTo>
                  <a:cubicBezTo>
                    <a:pt x="8181" y="6556"/>
                    <a:pt x="8183" y="6554"/>
                    <a:pt x="8187" y="6551"/>
                  </a:cubicBezTo>
                  <a:cubicBezTo>
                    <a:pt x="9129" y="6895"/>
                    <a:pt x="10132" y="7066"/>
                    <a:pt x="11134" y="7066"/>
                  </a:cubicBezTo>
                  <a:cubicBezTo>
                    <a:pt x="11801" y="7066"/>
                    <a:pt x="12467" y="6990"/>
                    <a:pt x="13115" y="6840"/>
                  </a:cubicBezTo>
                  <a:cubicBezTo>
                    <a:pt x="13741" y="6692"/>
                    <a:pt x="13734" y="5790"/>
                    <a:pt x="13108" y="5648"/>
                  </a:cubicBezTo>
                  <a:lnTo>
                    <a:pt x="8624" y="4592"/>
                  </a:lnTo>
                  <a:lnTo>
                    <a:pt x="8624" y="4592"/>
                  </a:lnTo>
                  <a:cubicBezTo>
                    <a:pt x="8795" y="4604"/>
                    <a:pt x="8967" y="4611"/>
                    <a:pt x="9139" y="4611"/>
                  </a:cubicBezTo>
                  <a:cubicBezTo>
                    <a:pt x="10969" y="4611"/>
                    <a:pt x="12785" y="3899"/>
                    <a:pt x="14157" y="2693"/>
                  </a:cubicBezTo>
                  <a:cubicBezTo>
                    <a:pt x="14804" y="2121"/>
                    <a:pt x="14494" y="1058"/>
                    <a:pt x="13646" y="923"/>
                  </a:cubicBezTo>
                  <a:cubicBezTo>
                    <a:pt x="13323" y="869"/>
                    <a:pt x="12999" y="822"/>
                    <a:pt x="12677" y="774"/>
                  </a:cubicBezTo>
                  <a:lnTo>
                    <a:pt x="12541" y="2290"/>
                  </a:lnTo>
                  <a:cubicBezTo>
                    <a:pt x="12156" y="2290"/>
                    <a:pt x="10372" y="2576"/>
                    <a:pt x="8244" y="2576"/>
                  </a:cubicBezTo>
                  <a:cubicBezTo>
                    <a:pt x="5536" y="2576"/>
                    <a:pt x="2270" y="2112"/>
                    <a:pt x="626"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383;p43">
              <a:extLst>
                <a:ext uri="{FF2B5EF4-FFF2-40B4-BE49-F238E27FC236}">
                  <a16:creationId xmlns:a16="http://schemas.microsoft.com/office/drawing/2014/main" id="{D84EFC0A-702A-9B4C-9A0F-2708CCBC4748}"/>
                </a:ext>
              </a:extLst>
            </p:cNvPr>
            <p:cNvSpPr/>
            <p:nvPr/>
          </p:nvSpPr>
          <p:spPr>
            <a:xfrm>
              <a:off x="3901500" y="1028000"/>
              <a:ext cx="372900" cy="212325"/>
            </a:xfrm>
            <a:custGeom>
              <a:avLst/>
              <a:gdLst/>
              <a:ahLst/>
              <a:cxnLst/>
              <a:rect l="l" t="t" r="r" b="b"/>
              <a:pathLst>
                <a:path w="14916" h="8493" extrusionOk="0">
                  <a:moveTo>
                    <a:pt x="13583" y="0"/>
                  </a:moveTo>
                  <a:cubicBezTo>
                    <a:pt x="13490" y="0"/>
                    <a:pt x="13394" y="13"/>
                    <a:pt x="13297" y="40"/>
                  </a:cubicBezTo>
                  <a:lnTo>
                    <a:pt x="4033" y="2605"/>
                  </a:lnTo>
                  <a:lnTo>
                    <a:pt x="4094" y="4240"/>
                  </a:lnTo>
                  <a:cubicBezTo>
                    <a:pt x="3909" y="4249"/>
                    <a:pt x="3725" y="4254"/>
                    <a:pt x="3543" y="4254"/>
                  </a:cubicBezTo>
                  <a:cubicBezTo>
                    <a:pt x="2220" y="4254"/>
                    <a:pt x="965" y="4006"/>
                    <a:pt x="1" y="3339"/>
                  </a:cubicBezTo>
                  <a:lnTo>
                    <a:pt x="1" y="3339"/>
                  </a:lnTo>
                  <a:cubicBezTo>
                    <a:pt x="122" y="4396"/>
                    <a:pt x="486" y="5237"/>
                    <a:pt x="1018" y="5917"/>
                  </a:cubicBezTo>
                  <a:cubicBezTo>
                    <a:pt x="2661" y="8028"/>
                    <a:pt x="5926" y="8492"/>
                    <a:pt x="8635" y="8492"/>
                  </a:cubicBezTo>
                  <a:cubicBezTo>
                    <a:pt x="10763" y="8492"/>
                    <a:pt x="12548" y="8206"/>
                    <a:pt x="12932" y="8206"/>
                  </a:cubicBezTo>
                  <a:lnTo>
                    <a:pt x="13068" y="6691"/>
                  </a:lnTo>
                  <a:cubicBezTo>
                    <a:pt x="10793" y="6367"/>
                    <a:pt x="8497" y="6211"/>
                    <a:pt x="6204" y="6211"/>
                  </a:cubicBezTo>
                  <a:cubicBezTo>
                    <a:pt x="6019" y="6211"/>
                    <a:pt x="5834" y="6212"/>
                    <a:pt x="5649" y="6214"/>
                  </a:cubicBezTo>
                  <a:cubicBezTo>
                    <a:pt x="7676" y="5742"/>
                    <a:pt x="9742" y="5251"/>
                    <a:pt x="11560" y="4221"/>
                  </a:cubicBezTo>
                  <a:cubicBezTo>
                    <a:pt x="12690" y="3581"/>
                    <a:pt x="13727" y="2692"/>
                    <a:pt x="14441" y="1616"/>
                  </a:cubicBezTo>
                  <a:cubicBezTo>
                    <a:pt x="14916" y="900"/>
                    <a:pt x="14364" y="0"/>
                    <a:pt x="13583"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384;p43">
              <a:extLst>
                <a:ext uri="{FF2B5EF4-FFF2-40B4-BE49-F238E27FC236}">
                  <a16:creationId xmlns:a16="http://schemas.microsoft.com/office/drawing/2014/main" id="{0C2178F1-ACDB-614F-84E6-BE64844D440F}"/>
                </a:ext>
              </a:extLst>
            </p:cNvPr>
            <p:cNvSpPr/>
            <p:nvPr/>
          </p:nvSpPr>
          <p:spPr>
            <a:xfrm>
              <a:off x="3862975" y="937375"/>
              <a:ext cx="285275" cy="196975"/>
            </a:xfrm>
            <a:custGeom>
              <a:avLst/>
              <a:gdLst/>
              <a:ahLst/>
              <a:cxnLst/>
              <a:rect l="l" t="t" r="r" b="b"/>
              <a:pathLst>
                <a:path w="11411" h="7879" extrusionOk="0">
                  <a:moveTo>
                    <a:pt x="10591" y="1"/>
                  </a:moveTo>
                  <a:cubicBezTo>
                    <a:pt x="10303" y="1"/>
                    <a:pt x="9980" y="146"/>
                    <a:pt x="9721" y="298"/>
                  </a:cubicBezTo>
                  <a:cubicBezTo>
                    <a:pt x="8007" y="1284"/>
                    <a:pt x="6295" y="2271"/>
                    <a:pt x="4584" y="3261"/>
                  </a:cubicBezTo>
                  <a:lnTo>
                    <a:pt x="4605" y="3308"/>
                  </a:lnTo>
                  <a:cubicBezTo>
                    <a:pt x="2995" y="4008"/>
                    <a:pt x="1461" y="4506"/>
                    <a:pt x="0" y="4816"/>
                  </a:cubicBezTo>
                  <a:lnTo>
                    <a:pt x="0" y="4822"/>
                  </a:lnTo>
                  <a:cubicBezTo>
                    <a:pt x="316" y="5791"/>
                    <a:pt x="855" y="6485"/>
                    <a:pt x="1542" y="6962"/>
                  </a:cubicBezTo>
                  <a:cubicBezTo>
                    <a:pt x="2506" y="7631"/>
                    <a:pt x="3761" y="7879"/>
                    <a:pt x="5084" y="7879"/>
                  </a:cubicBezTo>
                  <a:cubicBezTo>
                    <a:pt x="5266" y="7879"/>
                    <a:pt x="5450" y="7874"/>
                    <a:pt x="5635" y="7865"/>
                  </a:cubicBezTo>
                  <a:lnTo>
                    <a:pt x="5574" y="6230"/>
                  </a:lnTo>
                  <a:cubicBezTo>
                    <a:pt x="7405" y="4796"/>
                    <a:pt x="9256" y="3348"/>
                    <a:pt x="10757" y="1564"/>
                  </a:cubicBezTo>
                  <a:cubicBezTo>
                    <a:pt x="11094" y="1167"/>
                    <a:pt x="11411" y="548"/>
                    <a:pt x="11040" y="177"/>
                  </a:cubicBezTo>
                  <a:cubicBezTo>
                    <a:pt x="10916" y="50"/>
                    <a:pt x="10760" y="1"/>
                    <a:pt x="1059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385;p43">
              <a:extLst>
                <a:ext uri="{FF2B5EF4-FFF2-40B4-BE49-F238E27FC236}">
                  <a16:creationId xmlns:a16="http://schemas.microsoft.com/office/drawing/2014/main" id="{543A6E9E-879A-EF4D-838C-A5E80CC63A43}"/>
                </a:ext>
              </a:extLst>
            </p:cNvPr>
            <p:cNvSpPr/>
            <p:nvPr/>
          </p:nvSpPr>
          <p:spPr>
            <a:xfrm>
              <a:off x="2898475" y="2149150"/>
              <a:ext cx="1159050" cy="630875"/>
            </a:xfrm>
            <a:custGeom>
              <a:avLst/>
              <a:gdLst/>
              <a:ahLst/>
              <a:cxnLst/>
              <a:rect l="l" t="t" r="r" b="b"/>
              <a:pathLst>
                <a:path w="46362" h="25235" extrusionOk="0">
                  <a:moveTo>
                    <a:pt x="46099" y="1"/>
                  </a:moveTo>
                  <a:cubicBezTo>
                    <a:pt x="45238" y="1604"/>
                    <a:pt x="43676" y="2896"/>
                    <a:pt x="41933" y="3510"/>
                  </a:cubicBezTo>
                  <a:cubicBezTo>
                    <a:pt x="40821" y="3895"/>
                    <a:pt x="39663" y="4056"/>
                    <a:pt x="38494" y="4056"/>
                  </a:cubicBezTo>
                  <a:cubicBezTo>
                    <a:pt x="36618" y="4056"/>
                    <a:pt x="34711" y="3642"/>
                    <a:pt x="32911" y="3079"/>
                  </a:cubicBezTo>
                  <a:cubicBezTo>
                    <a:pt x="30563" y="2331"/>
                    <a:pt x="28281" y="1342"/>
                    <a:pt x="25918" y="662"/>
                  </a:cubicBezTo>
                  <a:cubicBezTo>
                    <a:pt x="25861" y="646"/>
                    <a:pt x="25806" y="639"/>
                    <a:pt x="25752" y="639"/>
                  </a:cubicBezTo>
                  <a:cubicBezTo>
                    <a:pt x="25281" y="639"/>
                    <a:pt x="24971" y="1212"/>
                    <a:pt x="25299" y="1611"/>
                  </a:cubicBezTo>
                  <a:lnTo>
                    <a:pt x="25871" y="2318"/>
                  </a:lnTo>
                  <a:cubicBezTo>
                    <a:pt x="26368" y="2931"/>
                    <a:pt x="26018" y="3853"/>
                    <a:pt x="25244" y="3994"/>
                  </a:cubicBezTo>
                  <a:cubicBezTo>
                    <a:pt x="22129" y="4557"/>
                    <a:pt x="18973" y="4840"/>
                    <a:pt x="15814" y="4840"/>
                  </a:cubicBezTo>
                  <a:cubicBezTo>
                    <a:pt x="13695" y="4840"/>
                    <a:pt x="11575" y="4713"/>
                    <a:pt x="9465" y="4458"/>
                  </a:cubicBezTo>
                  <a:cubicBezTo>
                    <a:pt x="9441" y="4455"/>
                    <a:pt x="9417" y="4454"/>
                    <a:pt x="9394" y="4454"/>
                  </a:cubicBezTo>
                  <a:cubicBezTo>
                    <a:pt x="8971" y="4454"/>
                    <a:pt x="8714" y="4955"/>
                    <a:pt x="9000" y="5293"/>
                  </a:cubicBezTo>
                  <a:cubicBezTo>
                    <a:pt x="11081" y="7737"/>
                    <a:pt x="14056" y="9359"/>
                    <a:pt x="17140" y="10288"/>
                  </a:cubicBezTo>
                  <a:cubicBezTo>
                    <a:pt x="20101" y="11177"/>
                    <a:pt x="23191" y="11493"/>
                    <a:pt x="26275" y="11716"/>
                  </a:cubicBezTo>
                  <a:cubicBezTo>
                    <a:pt x="26490" y="11729"/>
                    <a:pt x="26503" y="12032"/>
                    <a:pt x="26295" y="12066"/>
                  </a:cubicBezTo>
                  <a:cubicBezTo>
                    <a:pt x="20585" y="13001"/>
                    <a:pt x="15066" y="15041"/>
                    <a:pt x="10118" y="18036"/>
                  </a:cubicBezTo>
                  <a:cubicBezTo>
                    <a:pt x="7170" y="19828"/>
                    <a:pt x="4207" y="22029"/>
                    <a:pt x="936" y="22810"/>
                  </a:cubicBezTo>
                  <a:cubicBezTo>
                    <a:pt x="94" y="23011"/>
                    <a:pt x="1" y="24156"/>
                    <a:pt x="808" y="24473"/>
                  </a:cubicBezTo>
                  <a:cubicBezTo>
                    <a:pt x="2151" y="24998"/>
                    <a:pt x="3616" y="25235"/>
                    <a:pt x="5098" y="25235"/>
                  </a:cubicBezTo>
                  <a:cubicBezTo>
                    <a:pt x="6632" y="25235"/>
                    <a:pt x="8185" y="24981"/>
                    <a:pt x="9640" y="24533"/>
                  </a:cubicBezTo>
                  <a:cubicBezTo>
                    <a:pt x="13390" y="23368"/>
                    <a:pt x="16668" y="21092"/>
                    <a:pt x="19993" y="19006"/>
                  </a:cubicBezTo>
                  <a:cubicBezTo>
                    <a:pt x="23319" y="16925"/>
                    <a:pt x="26867" y="14953"/>
                    <a:pt x="30771" y="14535"/>
                  </a:cubicBezTo>
                  <a:cubicBezTo>
                    <a:pt x="31323" y="14476"/>
                    <a:pt x="31874" y="14449"/>
                    <a:pt x="32424" y="14449"/>
                  </a:cubicBezTo>
                  <a:cubicBezTo>
                    <a:pt x="35949" y="14449"/>
                    <a:pt x="39437" y="15573"/>
                    <a:pt x="42814" y="16703"/>
                  </a:cubicBezTo>
                  <a:cubicBezTo>
                    <a:pt x="42228" y="13660"/>
                    <a:pt x="42047" y="11177"/>
                    <a:pt x="42404" y="9473"/>
                  </a:cubicBezTo>
                  <a:cubicBezTo>
                    <a:pt x="43003" y="6639"/>
                    <a:pt x="44464" y="3441"/>
                    <a:pt x="46362" y="149"/>
                  </a:cubicBezTo>
                  <a:lnTo>
                    <a:pt x="4609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386;p43">
              <a:extLst>
                <a:ext uri="{FF2B5EF4-FFF2-40B4-BE49-F238E27FC236}">
                  <a16:creationId xmlns:a16="http://schemas.microsoft.com/office/drawing/2014/main" id="{F212C76A-76BB-BA4A-B3B6-2ED7E0721EB9}"/>
                </a:ext>
              </a:extLst>
            </p:cNvPr>
            <p:cNvSpPr/>
            <p:nvPr/>
          </p:nvSpPr>
          <p:spPr>
            <a:xfrm>
              <a:off x="3699875" y="1057750"/>
              <a:ext cx="236650" cy="215125"/>
            </a:xfrm>
            <a:custGeom>
              <a:avLst/>
              <a:gdLst/>
              <a:ahLst/>
              <a:cxnLst/>
              <a:rect l="l" t="t" r="r" b="b"/>
              <a:pathLst>
                <a:path w="9466" h="8605" extrusionOk="0">
                  <a:moveTo>
                    <a:pt x="6524" y="1"/>
                  </a:moveTo>
                  <a:cubicBezTo>
                    <a:pt x="5083" y="317"/>
                    <a:pt x="3712" y="464"/>
                    <a:pt x="2415" y="464"/>
                  </a:cubicBezTo>
                  <a:cubicBezTo>
                    <a:pt x="2058" y="464"/>
                    <a:pt x="1706" y="453"/>
                    <a:pt x="1360" y="431"/>
                  </a:cubicBezTo>
                  <a:lnTo>
                    <a:pt x="1360" y="439"/>
                  </a:lnTo>
                  <a:cubicBezTo>
                    <a:pt x="1360" y="439"/>
                    <a:pt x="1273" y="936"/>
                    <a:pt x="1131" y="1678"/>
                  </a:cubicBezTo>
                  <a:cubicBezTo>
                    <a:pt x="862" y="3111"/>
                    <a:pt x="391" y="5460"/>
                    <a:pt x="1" y="6840"/>
                  </a:cubicBezTo>
                  <a:lnTo>
                    <a:pt x="68" y="7143"/>
                  </a:lnTo>
                  <a:cubicBezTo>
                    <a:pt x="689" y="7004"/>
                    <a:pt x="1318" y="6943"/>
                    <a:pt x="1951" y="6943"/>
                  </a:cubicBezTo>
                  <a:cubicBezTo>
                    <a:pt x="4291" y="6943"/>
                    <a:pt x="6685" y="7778"/>
                    <a:pt x="8921" y="8604"/>
                  </a:cubicBezTo>
                  <a:lnTo>
                    <a:pt x="9466" y="8503"/>
                  </a:lnTo>
                  <a:cubicBezTo>
                    <a:pt x="8726" y="7574"/>
                    <a:pt x="8456" y="6349"/>
                    <a:pt x="9082" y="4726"/>
                  </a:cubicBezTo>
                  <a:cubicBezTo>
                    <a:pt x="8550" y="4047"/>
                    <a:pt x="8187" y="3205"/>
                    <a:pt x="8066" y="2149"/>
                  </a:cubicBezTo>
                  <a:cubicBezTo>
                    <a:pt x="7379" y="1670"/>
                    <a:pt x="6840" y="978"/>
                    <a:pt x="6524" y="7"/>
                  </a:cubicBezTo>
                  <a:lnTo>
                    <a:pt x="6524" y="1"/>
                  </a:ln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87;p43">
              <a:extLst>
                <a:ext uri="{FF2B5EF4-FFF2-40B4-BE49-F238E27FC236}">
                  <a16:creationId xmlns:a16="http://schemas.microsoft.com/office/drawing/2014/main" id="{C761C0ED-8273-1849-A2EA-E18E48BEE1E4}"/>
                </a:ext>
              </a:extLst>
            </p:cNvPr>
            <p:cNvSpPr/>
            <p:nvPr/>
          </p:nvSpPr>
          <p:spPr>
            <a:xfrm>
              <a:off x="3365650" y="655350"/>
              <a:ext cx="503750" cy="222175"/>
            </a:xfrm>
            <a:custGeom>
              <a:avLst/>
              <a:gdLst/>
              <a:ahLst/>
              <a:cxnLst/>
              <a:rect l="l" t="t" r="r" b="b"/>
              <a:pathLst>
                <a:path w="20150" h="8887" extrusionOk="0">
                  <a:moveTo>
                    <a:pt x="15611" y="1"/>
                  </a:moveTo>
                  <a:cubicBezTo>
                    <a:pt x="15315" y="14"/>
                    <a:pt x="15019" y="21"/>
                    <a:pt x="14730" y="35"/>
                  </a:cubicBezTo>
                  <a:cubicBezTo>
                    <a:pt x="9392" y="230"/>
                    <a:pt x="5857" y="451"/>
                    <a:pt x="3562" y="849"/>
                  </a:cubicBezTo>
                  <a:cubicBezTo>
                    <a:pt x="2654" y="1011"/>
                    <a:pt x="1933" y="1199"/>
                    <a:pt x="1375" y="1422"/>
                  </a:cubicBezTo>
                  <a:lnTo>
                    <a:pt x="1367" y="1428"/>
                  </a:lnTo>
                  <a:cubicBezTo>
                    <a:pt x="1286" y="1596"/>
                    <a:pt x="1" y="4423"/>
                    <a:pt x="7621" y="8349"/>
                  </a:cubicBezTo>
                  <a:cubicBezTo>
                    <a:pt x="7621" y="8349"/>
                    <a:pt x="10876" y="8887"/>
                    <a:pt x="13816" y="8887"/>
                  </a:cubicBezTo>
                  <a:cubicBezTo>
                    <a:pt x="15286" y="8887"/>
                    <a:pt x="16677" y="8752"/>
                    <a:pt x="17543" y="8349"/>
                  </a:cubicBezTo>
                  <a:cubicBezTo>
                    <a:pt x="20149" y="7137"/>
                    <a:pt x="19058" y="2357"/>
                    <a:pt x="1561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388;p43">
              <a:extLst>
                <a:ext uri="{FF2B5EF4-FFF2-40B4-BE49-F238E27FC236}">
                  <a16:creationId xmlns:a16="http://schemas.microsoft.com/office/drawing/2014/main" id="{79292CF9-D70E-7449-B617-B95A092FFFC2}"/>
                </a:ext>
              </a:extLst>
            </p:cNvPr>
            <p:cNvSpPr/>
            <p:nvPr/>
          </p:nvSpPr>
          <p:spPr>
            <a:xfrm>
              <a:off x="3339225" y="793200"/>
              <a:ext cx="394675" cy="423800"/>
            </a:xfrm>
            <a:custGeom>
              <a:avLst/>
              <a:gdLst/>
              <a:ahLst/>
              <a:cxnLst/>
              <a:rect l="l" t="t" r="r" b="b"/>
              <a:pathLst>
                <a:path w="15787" h="16952" extrusionOk="0">
                  <a:moveTo>
                    <a:pt x="747" y="1"/>
                  </a:moveTo>
                  <a:lnTo>
                    <a:pt x="0" y="182"/>
                  </a:lnTo>
                  <a:cubicBezTo>
                    <a:pt x="484" y="2215"/>
                    <a:pt x="1145" y="4827"/>
                    <a:pt x="1629" y="7157"/>
                  </a:cubicBezTo>
                  <a:cubicBezTo>
                    <a:pt x="2007" y="8974"/>
                    <a:pt x="2282" y="10623"/>
                    <a:pt x="2297" y="11700"/>
                  </a:cubicBezTo>
                  <a:cubicBezTo>
                    <a:pt x="2310" y="13188"/>
                    <a:pt x="2518" y="15040"/>
                    <a:pt x="2599" y="16951"/>
                  </a:cubicBezTo>
                  <a:cubicBezTo>
                    <a:pt x="3959" y="16379"/>
                    <a:pt x="4793" y="14784"/>
                    <a:pt x="5824" y="13613"/>
                  </a:cubicBezTo>
                  <a:cubicBezTo>
                    <a:pt x="7252" y="11989"/>
                    <a:pt x="9414" y="11133"/>
                    <a:pt x="11563" y="11133"/>
                  </a:cubicBezTo>
                  <a:cubicBezTo>
                    <a:pt x="12971" y="11133"/>
                    <a:pt x="14372" y="11500"/>
                    <a:pt x="15557" y="12260"/>
                  </a:cubicBezTo>
                  <a:cubicBezTo>
                    <a:pt x="15699" y="11518"/>
                    <a:pt x="15786" y="11021"/>
                    <a:pt x="15786" y="11021"/>
                  </a:cubicBezTo>
                  <a:lnTo>
                    <a:pt x="15786" y="11013"/>
                  </a:lnTo>
                  <a:cubicBezTo>
                    <a:pt x="6772" y="10508"/>
                    <a:pt x="1455" y="3246"/>
                    <a:pt x="74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389;p43">
              <a:extLst>
                <a:ext uri="{FF2B5EF4-FFF2-40B4-BE49-F238E27FC236}">
                  <a16:creationId xmlns:a16="http://schemas.microsoft.com/office/drawing/2014/main" id="{66CB34C9-B8EB-6C45-AF46-3C38CA256D96}"/>
                </a:ext>
              </a:extLst>
            </p:cNvPr>
            <p:cNvSpPr/>
            <p:nvPr/>
          </p:nvSpPr>
          <p:spPr>
            <a:xfrm>
              <a:off x="3350025" y="255825"/>
              <a:ext cx="383875" cy="420775"/>
            </a:xfrm>
            <a:custGeom>
              <a:avLst/>
              <a:gdLst/>
              <a:ahLst/>
              <a:cxnLst/>
              <a:rect l="l" t="t" r="r" b="b"/>
              <a:pathLst>
                <a:path w="15355" h="16831" extrusionOk="0">
                  <a:moveTo>
                    <a:pt x="7068" y="1"/>
                  </a:moveTo>
                  <a:lnTo>
                    <a:pt x="7068" y="1"/>
                  </a:lnTo>
                  <a:cubicBezTo>
                    <a:pt x="7122" y="223"/>
                    <a:pt x="7088" y="491"/>
                    <a:pt x="6940" y="673"/>
                  </a:cubicBezTo>
                  <a:cubicBezTo>
                    <a:pt x="6624" y="1057"/>
                    <a:pt x="6085" y="1152"/>
                    <a:pt x="5608" y="1300"/>
                  </a:cubicBezTo>
                  <a:cubicBezTo>
                    <a:pt x="5129" y="1449"/>
                    <a:pt x="4618" y="1771"/>
                    <a:pt x="4598" y="2270"/>
                  </a:cubicBezTo>
                  <a:cubicBezTo>
                    <a:pt x="5086" y="2099"/>
                    <a:pt x="5601" y="2015"/>
                    <a:pt x="6116" y="2015"/>
                  </a:cubicBezTo>
                  <a:cubicBezTo>
                    <a:pt x="6924" y="2015"/>
                    <a:pt x="7732" y="2221"/>
                    <a:pt x="8435" y="2620"/>
                  </a:cubicBezTo>
                  <a:cubicBezTo>
                    <a:pt x="5527" y="3017"/>
                    <a:pt x="2672" y="3831"/>
                    <a:pt x="0" y="5042"/>
                  </a:cubicBezTo>
                  <a:cubicBezTo>
                    <a:pt x="461" y="5527"/>
                    <a:pt x="1148" y="5722"/>
                    <a:pt x="1826" y="5722"/>
                  </a:cubicBezTo>
                  <a:cubicBezTo>
                    <a:pt x="1949" y="5722"/>
                    <a:pt x="2072" y="5716"/>
                    <a:pt x="2194" y="5703"/>
                  </a:cubicBezTo>
                  <a:cubicBezTo>
                    <a:pt x="2982" y="5615"/>
                    <a:pt x="3722" y="5312"/>
                    <a:pt x="4476" y="5063"/>
                  </a:cubicBezTo>
                  <a:cubicBezTo>
                    <a:pt x="5503" y="4709"/>
                    <a:pt x="6575" y="4450"/>
                    <a:pt x="7652" y="4450"/>
                  </a:cubicBezTo>
                  <a:cubicBezTo>
                    <a:pt x="7825" y="4450"/>
                    <a:pt x="7999" y="4457"/>
                    <a:pt x="8172" y="4471"/>
                  </a:cubicBezTo>
                  <a:cubicBezTo>
                    <a:pt x="9430" y="4571"/>
                    <a:pt x="10689" y="5110"/>
                    <a:pt x="11456" y="6107"/>
                  </a:cubicBezTo>
                  <a:cubicBezTo>
                    <a:pt x="12224" y="7102"/>
                    <a:pt x="12392" y="8590"/>
                    <a:pt x="11679" y="9627"/>
                  </a:cubicBezTo>
                  <a:cubicBezTo>
                    <a:pt x="10864" y="10819"/>
                    <a:pt x="9269" y="11095"/>
                    <a:pt x="7963" y="11714"/>
                  </a:cubicBezTo>
                  <a:cubicBezTo>
                    <a:pt x="6011" y="12643"/>
                    <a:pt x="4550" y="14542"/>
                    <a:pt x="4160" y="16669"/>
                  </a:cubicBezTo>
                  <a:lnTo>
                    <a:pt x="4187" y="16830"/>
                  </a:lnTo>
                  <a:cubicBezTo>
                    <a:pt x="6482" y="16433"/>
                    <a:pt x="10016" y="16211"/>
                    <a:pt x="15354" y="16016"/>
                  </a:cubicBezTo>
                  <a:cubicBezTo>
                    <a:pt x="15354" y="16016"/>
                    <a:pt x="15038" y="8960"/>
                    <a:pt x="13995" y="6779"/>
                  </a:cubicBezTo>
                  <a:cubicBezTo>
                    <a:pt x="13214" y="5150"/>
                    <a:pt x="10333" y="1475"/>
                    <a:pt x="706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390;p43">
              <a:extLst>
                <a:ext uri="{FF2B5EF4-FFF2-40B4-BE49-F238E27FC236}">
                  <a16:creationId xmlns:a16="http://schemas.microsoft.com/office/drawing/2014/main" id="{E2257850-2D87-3449-970D-1C3B59F792C2}"/>
                </a:ext>
              </a:extLst>
            </p:cNvPr>
            <p:cNvSpPr/>
            <p:nvPr/>
          </p:nvSpPr>
          <p:spPr>
            <a:xfrm>
              <a:off x="2510375" y="1071500"/>
              <a:ext cx="1217800" cy="960575"/>
            </a:xfrm>
            <a:custGeom>
              <a:avLst/>
              <a:gdLst/>
              <a:ahLst/>
              <a:cxnLst/>
              <a:rect l="l" t="t" r="r" b="b"/>
              <a:pathLst>
                <a:path w="48712" h="38423" extrusionOk="0">
                  <a:moveTo>
                    <a:pt x="44717" y="1"/>
                  </a:moveTo>
                  <a:cubicBezTo>
                    <a:pt x="42568" y="1"/>
                    <a:pt x="40405" y="857"/>
                    <a:pt x="38977" y="2481"/>
                  </a:cubicBezTo>
                  <a:cubicBezTo>
                    <a:pt x="37946" y="3653"/>
                    <a:pt x="37112" y="5247"/>
                    <a:pt x="35753" y="5819"/>
                  </a:cubicBezTo>
                  <a:cubicBezTo>
                    <a:pt x="35861" y="8451"/>
                    <a:pt x="35706" y="11198"/>
                    <a:pt x="34420" y="13278"/>
                  </a:cubicBezTo>
                  <a:cubicBezTo>
                    <a:pt x="33407" y="14913"/>
                    <a:pt x="31334" y="15357"/>
                    <a:pt x="29380" y="15357"/>
                  </a:cubicBezTo>
                  <a:cubicBezTo>
                    <a:pt x="27462" y="15357"/>
                    <a:pt x="25659" y="14930"/>
                    <a:pt x="25082" y="14780"/>
                  </a:cubicBezTo>
                  <a:cubicBezTo>
                    <a:pt x="24989" y="16234"/>
                    <a:pt x="24598" y="17755"/>
                    <a:pt x="23797" y="19357"/>
                  </a:cubicBezTo>
                  <a:cubicBezTo>
                    <a:pt x="22806" y="21343"/>
                    <a:pt x="20918" y="22053"/>
                    <a:pt x="18966" y="22053"/>
                  </a:cubicBezTo>
                  <a:cubicBezTo>
                    <a:pt x="16187" y="22053"/>
                    <a:pt x="13280" y="20611"/>
                    <a:pt x="12656" y="19357"/>
                  </a:cubicBezTo>
                  <a:cubicBezTo>
                    <a:pt x="11639" y="22010"/>
                    <a:pt x="10205" y="24797"/>
                    <a:pt x="8461" y="25167"/>
                  </a:cubicBezTo>
                  <a:cubicBezTo>
                    <a:pt x="7763" y="25315"/>
                    <a:pt x="6785" y="25416"/>
                    <a:pt x="5733" y="25416"/>
                  </a:cubicBezTo>
                  <a:cubicBezTo>
                    <a:pt x="4443" y="25416"/>
                    <a:pt x="3040" y="25265"/>
                    <a:pt x="1899" y="24864"/>
                  </a:cubicBezTo>
                  <a:lnTo>
                    <a:pt x="0" y="25672"/>
                  </a:lnTo>
                  <a:cubicBezTo>
                    <a:pt x="1426" y="26876"/>
                    <a:pt x="3229" y="27262"/>
                    <a:pt x="5116" y="27262"/>
                  </a:cubicBezTo>
                  <a:cubicBezTo>
                    <a:pt x="6659" y="27262"/>
                    <a:pt x="8259" y="27004"/>
                    <a:pt x="9754" y="26722"/>
                  </a:cubicBezTo>
                  <a:lnTo>
                    <a:pt x="9754" y="26722"/>
                  </a:lnTo>
                  <a:cubicBezTo>
                    <a:pt x="9269" y="27819"/>
                    <a:pt x="8381" y="28735"/>
                    <a:pt x="7303" y="29267"/>
                  </a:cubicBezTo>
                  <a:cubicBezTo>
                    <a:pt x="8036" y="29457"/>
                    <a:pt x="8793" y="29550"/>
                    <a:pt x="9551" y="29550"/>
                  </a:cubicBezTo>
                  <a:cubicBezTo>
                    <a:pt x="11210" y="29550"/>
                    <a:pt x="12873" y="29103"/>
                    <a:pt x="14291" y="28243"/>
                  </a:cubicBezTo>
                  <a:cubicBezTo>
                    <a:pt x="15033" y="27798"/>
                    <a:pt x="15851" y="27227"/>
                    <a:pt x="16661" y="27227"/>
                  </a:cubicBezTo>
                  <a:cubicBezTo>
                    <a:pt x="16866" y="27227"/>
                    <a:pt x="17071" y="27264"/>
                    <a:pt x="17273" y="27348"/>
                  </a:cubicBezTo>
                  <a:cubicBezTo>
                    <a:pt x="18317" y="27779"/>
                    <a:pt x="18486" y="29166"/>
                    <a:pt x="18492" y="30296"/>
                  </a:cubicBezTo>
                  <a:cubicBezTo>
                    <a:pt x="18506" y="32296"/>
                    <a:pt x="18525" y="34302"/>
                    <a:pt x="18539" y="36309"/>
                  </a:cubicBezTo>
                  <a:cubicBezTo>
                    <a:pt x="18546" y="37028"/>
                    <a:pt x="18612" y="37870"/>
                    <a:pt x="19226" y="38254"/>
                  </a:cubicBezTo>
                  <a:cubicBezTo>
                    <a:pt x="19412" y="38371"/>
                    <a:pt x="19612" y="38422"/>
                    <a:pt x="19816" y="38422"/>
                  </a:cubicBezTo>
                  <a:cubicBezTo>
                    <a:pt x="20434" y="38422"/>
                    <a:pt x="21087" y="37951"/>
                    <a:pt x="21461" y="37399"/>
                  </a:cubicBezTo>
                  <a:cubicBezTo>
                    <a:pt x="23057" y="35049"/>
                    <a:pt x="21992" y="31885"/>
                    <a:pt x="22189" y="29044"/>
                  </a:cubicBezTo>
                  <a:cubicBezTo>
                    <a:pt x="22478" y="24763"/>
                    <a:pt x="25729" y="21242"/>
                    <a:pt x="29277" y="18825"/>
                  </a:cubicBezTo>
                  <a:cubicBezTo>
                    <a:pt x="32832" y="16415"/>
                    <a:pt x="36870" y="14706"/>
                    <a:pt x="40136" y="11919"/>
                  </a:cubicBezTo>
                  <a:cubicBezTo>
                    <a:pt x="42297" y="10075"/>
                    <a:pt x="44181" y="7718"/>
                    <a:pt x="46874" y="6809"/>
                  </a:cubicBezTo>
                  <a:cubicBezTo>
                    <a:pt x="47127" y="6721"/>
                    <a:pt x="47385" y="6649"/>
                    <a:pt x="47648" y="6593"/>
                  </a:cubicBezTo>
                  <a:lnTo>
                    <a:pt x="47581" y="6290"/>
                  </a:lnTo>
                  <a:cubicBezTo>
                    <a:pt x="47971" y="4910"/>
                    <a:pt x="48442" y="2561"/>
                    <a:pt x="48711" y="1128"/>
                  </a:cubicBezTo>
                  <a:cubicBezTo>
                    <a:pt x="47526" y="368"/>
                    <a:pt x="46125" y="1"/>
                    <a:pt x="4471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391;p43">
              <a:extLst>
                <a:ext uri="{FF2B5EF4-FFF2-40B4-BE49-F238E27FC236}">
                  <a16:creationId xmlns:a16="http://schemas.microsoft.com/office/drawing/2014/main" id="{B8EE5126-8D29-2C4D-A6AE-B7A0936B61BB}"/>
                </a:ext>
              </a:extLst>
            </p:cNvPr>
            <p:cNvSpPr/>
            <p:nvPr/>
          </p:nvSpPr>
          <p:spPr>
            <a:xfrm>
              <a:off x="3249025" y="240375"/>
              <a:ext cx="410825" cy="498825"/>
            </a:xfrm>
            <a:custGeom>
              <a:avLst/>
              <a:gdLst/>
              <a:ahLst/>
              <a:cxnLst/>
              <a:rect l="l" t="t" r="r" b="b"/>
              <a:pathLst>
                <a:path w="16433" h="19953" extrusionOk="0">
                  <a:moveTo>
                    <a:pt x="8457" y="0"/>
                  </a:moveTo>
                  <a:cubicBezTo>
                    <a:pt x="8230" y="0"/>
                    <a:pt x="8002" y="16"/>
                    <a:pt x="7776" y="47"/>
                  </a:cubicBezTo>
                  <a:cubicBezTo>
                    <a:pt x="3649" y="639"/>
                    <a:pt x="1003" y="4295"/>
                    <a:pt x="0" y="7566"/>
                  </a:cubicBezTo>
                  <a:cubicBezTo>
                    <a:pt x="93" y="7557"/>
                    <a:pt x="186" y="7552"/>
                    <a:pt x="279" y="7552"/>
                  </a:cubicBezTo>
                  <a:cubicBezTo>
                    <a:pt x="1743" y="7552"/>
                    <a:pt x="3092" y="8725"/>
                    <a:pt x="3656" y="10111"/>
                  </a:cubicBezTo>
                  <a:cubicBezTo>
                    <a:pt x="4289" y="11646"/>
                    <a:pt x="4187" y="13370"/>
                    <a:pt x="4047" y="15019"/>
                  </a:cubicBezTo>
                  <a:cubicBezTo>
                    <a:pt x="3898" y="16674"/>
                    <a:pt x="3737" y="18377"/>
                    <a:pt x="4255" y="19953"/>
                  </a:cubicBezTo>
                  <a:lnTo>
                    <a:pt x="4261" y="19953"/>
                  </a:lnTo>
                  <a:cubicBezTo>
                    <a:pt x="4411" y="19098"/>
                    <a:pt x="4901" y="18479"/>
                    <a:pt x="6032" y="18027"/>
                  </a:cubicBezTo>
                  <a:lnTo>
                    <a:pt x="6039" y="18021"/>
                  </a:lnTo>
                  <a:cubicBezTo>
                    <a:pt x="6598" y="17798"/>
                    <a:pt x="7318" y="17610"/>
                    <a:pt x="8227" y="17448"/>
                  </a:cubicBezTo>
                  <a:lnTo>
                    <a:pt x="8200" y="17287"/>
                  </a:lnTo>
                  <a:cubicBezTo>
                    <a:pt x="8590" y="15160"/>
                    <a:pt x="10051" y="13261"/>
                    <a:pt x="12003" y="12332"/>
                  </a:cubicBezTo>
                  <a:cubicBezTo>
                    <a:pt x="13309" y="11713"/>
                    <a:pt x="14904" y="11437"/>
                    <a:pt x="15719" y="10245"/>
                  </a:cubicBezTo>
                  <a:cubicBezTo>
                    <a:pt x="16433" y="9208"/>
                    <a:pt x="16264" y="7721"/>
                    <a:pt x="15497" y="6725"/>
                  </a:cubicBezTo>
                  <a:cubicBezTo>
                    <a:pt x="14730" y="5728"/>
                    <a:pt x="13470" y="5189"/>
                    <a:pt x="12211" y="5089"/>
                  </a:cubicBezTo>
                  <a:cubicBezTo>
                    <a:pt x="12038" y="5075"/>
                    <a:pt x="11864" y="5068"/>
                    <a:pt x="11691" y="5068"/>
                  </a:cubicBezTo>
                  <a:cubicBezTo>
                    <a:pt x="10614" y="5068"/>
                    <a:pt x="9542" y="5327"/>
                    <a:pt x="8515" y="5681"/>
                  </a:cubicBezTo>
                  <a:cubicBezTo>
                    <a:pt x="7761" y="5930"/>
                    <a:pt x="7021" y="6233"/>
                    <a:pt x="6233" y="6321"/>
                  </a:cubicBezTo>
                  <a:cubicBezTo>
                    <a:pt x="6111" y="6334"/>
                    <a:pt x="5988" y="6340"/>
                    <a:pt x="5865" y="6340"/>
                  </a:cubicBezTo>
                  <a:cubicBezTo>
                    <a:pt x="5187" y="6340"/>
                    <a:pt x="4500" y="6145"/>
                    <a:pt x="4039" y="5660"/>
                  </a:cubicBezTo>
                  <a:cubicBezTo>
                    <a:pt x="6711" y="4449"/>
                    <a:pt x="9566" y="3635"/>
                    <a:pt x="12474" y="3238"/>
                  </a:cubicBezTo>
                  <a:cubicBezTo>
                    <a:pt x="11771" y="2839"/>
                    <a:pt x="10963" y="2633"/>
                    <a:pt x="10155" y="2633"/>
                  </a:cubicBezTo>
                  <a:cubicBezTo>
                    <a:pt x="9640" y="2633"/>
                    <a:pt x="9124" y="2717"/>
                    <a:pt x="8637" y="2888"/>
                  </a:cubicBezTo>
                  <a:cubicBezTo>
                    <a:pt x="8657" y="2389"/>
                    <a:pt x="9168" y="2066"/>
                    <a:pt x="9647" y="1918"/>
                  </a:cubicBezTo>
                  <a:cubicBezTo>
                    <a:pt x="10124" y="1770"/>
                    <a:pt x="10663" y="1675"/>
                    <a:pt x="10979" y="1291"/>
                  </a:cubicBezTo>
                  <a:cubicBezTo>
                    <a:pt x="11127" y="1110"/>
                    <a:pt x="11161" y="841"/>
                    <a:pt x="11108" y="619"/>
                  </a:cubicBezTo>
                  <a:cubicBezTo>
                    <a:pt x="10240" y="232"/>
                    <a:pt x="9346" y="0"/>
                    <a:pt x="845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392;p43">
              <a:extLst>
                <a:ext uri="{FF2B5EF4-FFF2-40B4-BE49-F238E27FC236}">
                  <a16:creationId xmlns:a16="http://schemas.microsoft.com/office/drawing/2014/main" id="{F8A359C1-9E56-D746-B9AB-92FF3D6E30B8}"/>
                </a:ext>
              </a:extLst>
            </p:cNvPr>
            <p:cNvSpPr/>
            <p:nvPr/>
          </p:nvSpPr>
          <p:spPr>
            <a:xfrm>
              <a:off x="3123625" y="1183350"/>
              <a:ext cx="283275" cy="272075"/>
            </a:xfrm>
            <a:custGeom>
              <a:avLst/>
              <a:gdLst/>
              <a:ahLst/>
              <a:cxnLst/>
              <a:rect l="l" t="t" r="r" b="b"/>
              <a:pathLst>
                <a:path w="11331" h="10883" extrusionOk="0">
                  <a:moveTo>
                    <a:pt x="5200" y="0"/>
                  </a:moveTo>
                  <a:cubicBezTo>
                    <a:pt x="3650" y="0"/>
                    <a:pt x="2272" y="1155"/>
                    <a:pt x="1462" y="2497"/>
                  </a:cubicBezTo>
                  <a:cubicBezTo>
                    <a:pt x="997" y="3257"/>
                    <a:pt x="667" y="4092"/>
                    <a:pt x="351" y="4927"/>
                  </a:cubicBezTo>
                  <a:cubicBezTo>
                    <a:pt x="236" y="5237"/>
                    <a:pt x="123" y="5546"/>
                    <a:pt x="1" y="5856"/>
                  </a:cubicBezTo>
                  <a:cubicBezTo>
                    <a:pt x="425" y="7269"/>
                    <a:pt x="654" y="8743"/>
                    <a:pt x="552" y="10306"/>
                  </a:cubicBezTo>
                  <a:cubicBezTo>
                    <a:pt x="1130" y="10455"/>
                    <a:pt x="2934" y="10883"/>
                    <a:pt x="4851" y="10883"/>
                  </a:cubicBezTo>
                  <a:cubicBezTo>
                    <a:pt x="6805" y="10883"/>
                    <a:pt x="8878" y="10439"/>
                    <a:pt x="9890" y="8804"/>
                  </a:cubicBezTo>
                  <a:cubicBezTo>
                    <a:pt x="11176" y="6724"/>
                    <a:pt x="11331" y="3977"/>
                    <a:pt x="11223" y="1345"/>
                  </a:cubicBezTo>
                  <a:lnTo>
                    <a:pt x="11223" y="1345"/>
                  </a:lnTo>
                  <a:cubicBezTo>
                    <a:pt x="11014" y="1439"/>
                    <a:pt x="10785" y="1500"/>
                    <a:pt x="10543" y="1534"/>
                  </a:cubicBezTo>
                  <a:cubicBezTo>
                    <a:pt x="10416" y="1552"/>
                    <a:pt x="10291" y="1560"/>
                    <a:pt x="10166" y="1560"/>
                  </a:cubicBezTo>
                  <a:cubicBezTo>
                    <a:pt x="8526" y="1560"/>
                    <a:pt x="7063" y="106"/>
                    <a:pt x="5379" y="5"/>
                  </a:cubicBezTo>
                  <a:cubicBezTo>
                    <a:pt x="5319" y="2"/>
                    <a:pt x="5259" y="0"/>
                    <a:pt x="520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393;p43">
              <a:extLst>
                <a:ext uri="{FF2B5EF4-FFF2-40B4-BE49-F238E27FC236}">
                  <a16:creationId xmlns:a16="http://schemas.microsoft.com/office/drawing/2014/main" id="{CEEF8E70-6DC3-E846-A596-0AA6F18D1C53}"/>
                </a:ext>
              </a:extLst>
            </p:cNvPr>
            <p:cNvSpPr/>
            <p:nvPr/>
          </p:nvSpPr>
          <p:spPr>
            <a:xfrm>
              <a:off x="2852025" y="396900"/>
              <a:ext cx="552175" cy="909650"/>
            </a:xfrm>
            <a:custGeom>
              <a:avLst/>
              <a:gdLst/>
              <a:ahLst/>
              <a:cxnLst/>
              <a:rect l="l" t="t" r="r" b="b"/>
              <a:pathLst>
                <a:path w="22087" h="36386" extrusionOk="0">
                  <a:moveTo>
                    <a:pt x="6325" y="0"/>
                  </a:moveTo>
                  <a:cubicBezTo>
                    <a:pt x="4519" y="0"/>
                    <a:pt x="2709" y="566"/>
                    <a:pt x="1246" y="1628"/>
                  </a:cubicBezTo>
                  <a:cubicBezTo>
                    <a:pt x="438" y="3143"/>
                    <a:pt x="1" y="5404"/>
                    <a:pt x="47" y="8744"/>
                  </a:cubicBezTo>
                  <a:cubicBezTo>
                    <a:pt x="245" y="8728"/>
                    <a:pt x="443" y="8720"/>
                    <a:pt x="641" y="8720"/>
                  </a:cubicBezTo>
                  <a:cubicBezTo>
                    <a:pt x="3209" y="8720"/>
                    <a:pt x="5773" y="10040"/>
                    <a:pt x="7216" y="12184"/>
                  </a:cubicBezTo>
                  <a:cubicBezTo>
                    <a:pt x="8737" y="14426"/>
                    <a:pt x="9000" y="17266"/>
                    <a:pt x="9215" y="19972"/>
                  </a:cubicBezTo>
                  <a:cubicBezTo>
                    <a:pt x="9429" y="22732"/>
                    <a:pt x="9647" y="25493"/>
                    <a:pt x="9868" y="28252"/>
                  </a:cubicBezTo>
                  <a:cubicBezTo>
                    <a:pt x="10084" y="30999"/>
                    <a:pt x="10313" y="33793"/>
                    <a:pt x="11215" y="36385"/>
                  </a:cubicBezTo>
                  <a:cubicBezTo>
                    <a:pt x="11531" y="35550"/>
                    <a:pt x="11861" y="34715"/>
                    <a:pt x="12326" y="33955"/>
                  </a:cubicBezTo>
                  <a:cubicBezTo>
                    <a:pt x="13136" y="32613"/>
                    <a:pt x="14515" y="31458"/>
                    <a:pt x="16064" y="31458"/>
                  </a:cubicBezTo>
                  <a:cubicBezTo>
                    <a:pt x="16124" y="31458"/>
                    <a:pt x="16183" y="31460"/>
                    <a:pt x="16243" y="31463"/>
                  </a:cubicBezTo>
                  <a:cubicBezTo>
                    <a:pt x="17927" y="31564"/>
                    <a:pt x="19389" y="33018"/>
                    <a:pt x="21030" y="33018"/>
                  </a:cubicBezTo>
                  <a:cubicBezTo>
                    <a:pt x="21155" y="33018"/>
                    <a:pt x="21280" y="33010"/>
                    <a:pt x="21407" y="32992"/>
                  </a:cubicBezTo>
                  <a:cubicBezTo>
                    <a:pt x="21649" y="32958"/>
                    <a:pt x="21878" y="32897"/>
                    <a:pt x="22087" y="32803"/>
                  </a:cubicBezTo>
                  <a:cubicBezTo>
                    <a:pt x="22006" y="30892"/>
                    <a:pt x="21798" y="29040"/>
                    <a:pt x="21785" y="27552"/>
                  </a:cubicBezTo>
                  <a:cubicBezTo>
                    <a:pt x="21770" y="26475"/>
                    <a:pt x="21495" y="24826"/>
                    <a:pt x="21117" y="23009"/>
                  </a:cubicBezTo>
                  <a:cubicBezTo>
                    <a:pt x="18848" y="21291"/>
                    <a:pt x="17556" y="18545"/>
                    <a:pt x="16950" y="15764"/>
                  </a:cubicBezTo>
                  <a:cubicBezTo>
                    <a:pt x="16338" y="12971"/>
                    <a:pt x="16338" y="10083"/>
                    <a:pt x="16143" y="7222"/>
                  </a:cubicBezTo>
                  <a:cubicBezTo>
                    <a:pt x="16076" y="6165"/>
                    <a:pt x="15974" y="5094"/>
                    <a:pt x="15598" y="4099"/>
                  </a:cubicBezTo>
                  <a:cubicBezTo>
                    <a:pt x="15221" y="3109"/>
                    <a:pt x="14540" y="2186"/>
                    <a:pt x="13571" y="1749"/>
                  </a:cubicBezTo>
                  <a:cubicBezTo>
                    <a:pt x="13090" y="1530"/>
                    <a:pt x="12595" y="1442"/>
                    <a:pt x="12090" y="1442"/>
                  </a:cubicBezTo>
                  <a:cubicBezTo>
                    <a:pt x="10069" y="1442"/>
                    <a:pt x="7889" y="2846"/>
                    <a:pt x="5844" y="2846"/>
                  </a:cubicBezTo>
                  <a:cubicBezTo>
                    <a:pt x="5387" y="2846"/>
                    <a:pt x="4936" y="2776"/>
                    <a:pt x="4496" y="2604"/>
                  </a:cubicBezTo>
                  <a:cubicBezTo>
                    <a:pt x="5312" y="1285"/>
                    <a:pt x="6921" y="726"/>
                    <a:pt x="8408" y="261"/>
                  </a:cubicBezTo>
                  <a:cubicBezTo>
                    <a:pt x="7728" y="86"/>
                    <a:pt x="7027" y="0"/>
                    <a:pt x="632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394;p43">
              <a:extLst>
                <a:ext uri="{FF2B5EF4-FFF2-40B4-BE49-F238E27FC236}">
                  <a16:creationId xmlns:a16="http://schemas.microsoft.com/office/drawing/2014/main" id="{96392847-EA10-9344-989B-9F3565461E45}"/>
                </a:ext>
              </a:extLst>
            </p:cNvPr>
            <p:cNvSpPr/>
            <p:nvPr/>
          </p:nvSpPr>
          <p:spPr>
            <a:xfrm>
              <a:off x="2883150" y="364775"/>
              <a:ext cx="496825" cy="607350"/>
            </a:xfrm>
            <a:custGeom>
              <a:avLst/>
              <a:gdLst/>
              <a:ahLst/>
              <a:cxnLst/>
              <a:rect l="l" t="t" r="r" b="b"/>
              <a:pathLst>
                <a:path w="19873" h="24294" extrusionOk="0">
                  <a:moveTo>
                    <a:pt x="6000" y="1"/>
                  </a:moveTo>
                  <a:cubicBezTo>
                    <a:pt x="3400" y="1"/>
                    <a:pt x="1255" y="558"/>
                    <a:pt x="1" y="2912"/>
                  </a:cubicBezTo>
                  <a:cubicBezTo>
                    <a:pt x="1464" y="1851"/>
                    <a:pt x="3273" y="1285"/>
                    <a:pt x="5079" y="1285"/>
                  </a:cubicBezTo>
                  <a:cubicBezTo>
                    <a:pt x="5781" y="1285"/>
                    <a:pt x="6483" y="1371"/>
                    <a:pt x="7163" y="1546"/>
                  </a:cubicBezTo>
                  <a:cubicBezTo>
                    <a:pt x="5675" y="2010"/>
                    <a:pt x="4067" y="2569"/>
                    <a:pt x="3252" y="3889"/>
                  </a:cubicBezTo>
                  <a:cubicBezTo>
                    <a:pt x="3692" y="4060"/>
                    <a:pt x="4142" y="4131"/>
                    <a:pt x="4599" y="4131"/>
                  </a:cubicBezTo>
                  <a:cubicBezTo>
                    <a:pt x="6644" y="4131"/>
                    <a:pt x="8824" y="2727"/>
                    <a:pt x="10845" y="2727"/>
                  </a:cubicBezTo>
                  <a:cubicBezTo>
                    <a:pt x="11350" y="2727"/>
                    <a:pt x="11845" y="2815"/>
                    <a:pt x="12326" y="3034"/>
                  </a:cubicBezTo>
                  <a:cubicBezTo>
                    <a:pt x="13295" y="3471"/>
                    <a:pt x="13976" y="4394"/>
                    <a:pt x="14353" y="5384"/>
                  </a:cubicBezTo>
                  <a:cubicBezTo>
                    <a:pt x="14729" y="6379"/>
                    <a:pt x="14831" y="7450"/>
                    <a:pt x="14898" y="8507"/>
                  </a:cubicBezTo>
                  <a:cubicBezTo>
                    <a:pt x="15093" y="11368"/>
                    <a:pt x="15093" y="14256"/>
                    <a:pt x="15706" y="17049"/>
                  </a:cubicBezTo>
                  <a:cubicBezTo>
                    <a:pt x="16311" y="19830"/>
                    <a:pt x="17604" y="22576"/>
                    <a:pt x="19872" y="24294"/>
                  </a:cubicBezTo>
                  <a:cubicBezTo>
                    <a:pt x="19388" y="21964"/>
                    <a:pt x="18728" y="19352"/>
                    <a:pt x="18243" y="17319"/>
                  </a:cubicBezTo>
                  <a:cubicBezTo>
                    <a:pt x="17874" y="15744"/>
                    <a:pt x="17604" y="14525"/>
                    <a:pt x="17604" y="14041"/>
                  </a:cubicBezTo>
                  <a:cubicBezTo>
                    <a:pt x="17604" y="12937"/>
                    <a:pt x="16985" y="6932"/>
                    <a:pt x="14460" y="3216"/>
                  </a:cubicBezTo>
                  <a:cubicBezTo>
                    <a:pt x="13363" y="1600"/>
                    <a:pt x="11902" y="415"/>
                    <a:pt x="9977" y="246"/>
                  </a:cubicBezTo>
                  <a:cubicBezTo>
                    <a:pt x="8579" y="127"/>
                    <a:pt x="7238" y="1"/>
                    <a:pt x="6000"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395;p43">
              <a:extLst>
                <a:ext uri="{FF2B5EF4-FFF2-40B4-BE49-F238E27FC236}">
                  <a16:creationId xmlns:a16="http://schemas.microsoft.com/office/drawing/2014/main" id="{DC12EF3D-3936-A244-AC4F-383E997753BA}"/>
                </a:ext>
              </a:extLst>
            </p:cNvPr>
            <p:cNvSpPr/>
            <p:nvPr/>
          </p:nvSpPr>
          <p:spPr>
            <a:xfrm>
              <a:off x="3244650" y="429150"/>
              <a:ext cx="113300" cy="368600"/>
            </a:xfrm>
            <a:custGeom>
              <a:avLst/>
              <a:gdLst/>
              <a:ahLst/>
              <a:cxnLst/>
              <a:rect l="l" t="t" r="r" b="b"/>
              <a:pathLst>
                <a:path w="4532" h="14744" extrusionOk="0">
                  <a:moveTo>
                    <a:pt x="455" y="0"/>
                  </a:moveTo>
                  <a:cubicBezTo>
                    <a:pt x="362" y="0"/>
                    <a:pt x="269" y="5"/>
                    <a:pt x="176" y="14"/>
                  </a:cubicBezTo>
                  <a:cubicBezTo>
                    <a:pt x="109" y="224"/>
                    <a:pt x="48" y="432"/>
                    <a:pt x="1" y="641"/>
                  </a:cubicBezTo>
                  <a:cubicBezTo>
                    <a:pt x="2525" y="4357"/>
                    <a:pt x="3144" y="10362"/>
                    <a:pt x="3144" y="11466"/>
                  </a:cubicBezTo>
                  <a:cubicBezTo>
                    <a:pt x="3144" y="11950"/>
                    <a:pt x="3414" y="13169"/>
                    <a:pt x="3784" y="14744"/>
                  </a:cubicBezTo>
                  <a:lnTo>
                    <a:pt x="4531" y="14563"/>
                  </a:lnTo>
                  <a:cubicBezTo>
                    <a:pt x="4511" y="14455"/>
                    <a:pt x="4491" y="14353"/>
                    <a:pt x="4477" y="14253"/>
                  </a:cubicBezTo>
                  <a:cubicBezTo>
                    <a:pt x="4383" y="13532"/>
                    <a:pt x="4343" y="12920"/>
                    <a:pt x="4437" y="12401"/>
                  </a:cubicBezTo>
                  <a:lnTo>
                    <a:pt x="4431" y="12401"/>
                  </a:lnTo>
                  <a:cubicBezTo>
                    <a:pt x="3912" y="10826"/>
                    <a:pt x="4073" y="9123"/>
                    <a:pt x="4222" y="7467"/>
                  </a:cubicBezTo>
                  <a:cubicBezTo>
                    <a:pt x="4363" y="5817"/>
                    <a:pt x="4464" y="4094"/>
                    <a:pt x="3831" y="2559"/>
                  </a:cubicBezTo>
                  <a:cubicBezTo>
                    <a:pt x="3267" y="1173"/>
                    <a:pt x="1918" y="0"/>
                    <a:pt x="455"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396;p43">
              <a:extLst>
                <a:ext uri="{FF2B5EF4-FFF2-40B4-BE49-F238E27FC236}">
                  <a16:creationId xmlns:a16="http://schemas.microsoft.com/office/drawing/2014/main" id="{BEEBEF96-866E-5C40-B3C6-4D2BD0E81CA8}"/>
                </a:ext>
              </a:extLst>
            </p:cNvPr>
            <p:cNvSpPr/>
            <p:nvPr/>
          </p:nvSpPr>
          <p:spPr>
            <a:xfrm>
              <a:off x="2826750" y="1329700"/>
              <a:ext cx="313225" cy="293125"/>
            </a:xfrm>
            <a:custGeom>
              <a:avLst/>
              <a:gdLst/>
              <a:ahLst/>
              <a:cxnLst/>
              <a:rect l="l" t="t" r="r" b="b"/>
              <a:pathLst>
                <a:path w="12529" h="11725" extrusionOk="0">
                  <a:moveTo>
                    <a:pt x="11877" y="1"/>
                  </a:moveTo>
                  <a:cubicBezTo>
                    <a:pt x="11735" y="378"/>
                    <a:pt x="11587" y="755"/>
                    <a:pt x="11419" y="1119"/>
                  </a:cubicBezTo>
                  <a:cubicBezTo>
                    <a:pt x="10746" y="2593"/>
                    <a:pt x="9669" y="4034"/>
                    <a:pt x="8106" y="4492"/>
                  </a:cubicBezTo>
                  <a:cubicBezTo>
                    <a:pt x="7668" y="4621"/>
                    <a:pt x="7220" y="4665"/>
                    <a:pt x="6766" y="4665"/>
                  </a:cubicBezTo>
                  <a:cubicBezTo>
                    <a:pt x="5847" y="4665"/>
                    <a:pt x="4906" y="4485"/>
                    <a:pt x="3987" y="4471"/>
                  </a:cubicBezTo>
                  <a:cubicBezTo>
                    <a:pt x="3549" y="4471"/>
                    <a:pt x="3112" y="4505"/>
                    <a:pt x="2687" y="4613"/>
                  </a:cubicBezTo>
                  <a:cubicBezTo>
                    <a:pt x="2149" y="4747"/>
                    <a:pt x="1665" y="4997"/>
                    <a:pt x="1213" y="5300"/>
                  </a:cubicBezTo>
                  <a:cubicBezTo>
                    <a:pt x="1207" y="5396"/>
                    <a:pt x="1188" y="5491"/>
                    <a:pt x="1160" y="5582"/>
                  </a:cubicBezTo>
                  <a:cubicBezTo>
                    <a:pt x="876" y="6511"/>
                    <a:pt x="486" y="7750"/>
                    <a:pt x="1" y="9029"/>
                  </a:cubicBezTo>
                  <a:cubicBezTo>
                    <a:pt x="626" y="10283"/>
                    <a:pt x="3533" y="11725"/>
                    <a:pt x="6312" y="11725"/>
                  </a:cubicBezTo>
                  <a:cubicBezTo>
                    <a:pt x="8263" y="11725"/>
                    <a:pt x="10151" y="11014"/>
                    <a:pt x="11142" y="9029"/>
                  </a:cubicBezTo>
                  <a:cubicBezTo>
                    <a:pt x="11943" y="7427"/>
                    <a:pt x="12334" y="5905"/>
                    <a:pt x="12427" y="4452"/>
                  </a:cubicBezTo>
                  <a:cubicBezTo>
                    <a:pt x="12529" y="2889"/>
                    <a:pt x="12300" y="1415"/>
                    <a:pt x="1187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397;p43">
              <a:extLst>
                <a:ext uri="{FF2B5EF4-FFF2-40B4-BE49-F238E27FC236}">
                  <a16:creationId xmlns:a16="http://schemas.microsoft.com/office/drawing/2014/main" id="{00BF351E-8DA0-B44B-B872-4FB7C0E3F706}"/>
                </a:ext>
              </a:extLst>
            </p:cNvPr>
            <p:cNvSpPr/>
            <p:nvPr/>
          </p:nvSpPr>
          <p:spPr>
            <a:xfrm>
              <a:off x="2853175" y="614850"/>
              <a:ext cx="279225" cy="714875"/>
            </a:xfrm>
            <a:custGeom>
              <a:avLst/>
              <a:gdLst/>
              <a:ahLst/>
              <a:cxnLst/>
              <a:rect l="l" t="t" r="r" b="b"/>
              <a:pathLst>
                <a:path w="11169" h="28595" extrusionOk="0">
                  <a:moveTo>
                    <a:pt x="594" y="1"/>
                  </a:moveTo>
                  <a:cubicBezTo>
                    <a:pt x="396" y="1"/>
                    <a:pt x="198" y="9"/>
                    <a:pt x="0" y="25"/>
                  </a:cubicBezTo>
                  <a:cubicBezTo>
                    <a:pt x="0" y="227"/>
                    <a:pt x="8" y="429"/>
                    <a:pt x="15" y="639"/>
                  </a:cubicBezTo>
                  <a:cubicBezTo>
                    <a:pt x="854" y="981"/>
                    <a:pt x="1616" y="1489"/>
                    <a:pt x="2256" y="2132"/>
                  </a:cubicBezTo>
                  <a:cubicBezTo>
                    <a:pt x="3057" y="2940"/>
                    <a:pt x="3750" y="4200"/>
                    <a:pt x="4363" y="5727"/>
                  </a:cubicBezTo>
                  <a:cubicBezTo>
                    <a:pt x="5985" y="9807"/>
                    <a:pt x="7035" y="15805"/>
                    <a:pt x="7984" y="20186"/>
                  </a:cubicBezTo>
                  <a:cubicBezTo>
                    <a:pt x="8448" y="22313"/>
                    <a:pt x="8887" y="24065"/>
                    <a:pt x="9364" y="25020"/>
                  </a:cubicBezTo>
                  <a:cubicBezTo>
                    <a:pt x="9930" y="26165"/>
                    <a:pt x="10448" y="27356"/>
                    <a:pt x="10819" y="28595"/>
                  </a:cubicBezTo>
                  <a:cubicBezTo>
                    <a:pt x="10940" y="28285"/>
                    <a:pt x="11054" y="27976"/>
                    <a:pt x="11169" y="27666"/>
                  </a:cubicBezTo>
                  <a:cubicBezTo>
                    <a:pt x="10266" y="25074"/>
                    <a:pt x="10037" y="22281"/>
                    <a:pt x="9822" y="19534"/>
                  </a:cubicBezTo>
                  <a:cubicBezTo>
                    <a:pt x="9602" y="16773"/>
                    <a:pt x="9385" y="14014"/>
                    <a:pt x="9169" y="11254"/>
                  </a:cubicBezTo>
                  <a:cubicBezTo>
                    <a:pt x="8953" y="8548"/>
                    <a:pt x="8691" y="5706"/>
                    <a:pt x="7169" y="3465"/>
                  </a:cubicBezTo>
                  <a:cubicBezTo>
                    <a:pt x="5727" y="1322"/>
                    <a:pt x="3163" y="1"/>
                    <a:pt x="594"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398;p43">
              <a:extLst>
                <a:ext uri="{FF2B5EF4-FFF2-40B4-BE49-F238E27FC236}">
                  <a16:creationId xmlns:a16="http://schemas.microsoft.com/office/drawing/2014/main" id="{602AE67B-537E-BA41-9CF5-B47ECBDA638B}"/>
                </a:ext>
              </a:extLst>
            </p:cNvPr>
            <p:cNvSpPr/>
            <p:nvPr/>
          </p:nvSpPr>
          <p:spPr>
            <a:xfrm>
              <a:off x="2549750" y="616475"/>
              <a:ext cx="573925" cy="829850"/>
            </a:xfrm>
            <a:custGeom>
              <a:avLst/>
              <a:gdLst/>
              <a:ahLst/>
              <a:cxnLst/>
              <a:rect l="l" t="t" r="r" b="b"/>
              <a:pathLst>
                <a:path w="22957" h="33194" extrusionOk="0">
                  <a:moveTo>
                    <a:pt x="9115" y="0"/>
                  </a:moveTo>
                  <a:cubicBezTo>
                    <a:pt x="5941" y="0"/>
                    <a:pt x="2786" y="1634"/>
                    <a:pt x="1623" y="3341"/>
                  </a:cubicBezTo>
                  <a:cubicBezTo>
                    <a:pt x="1" y="5709"/>
                    <a:pt x="68" y="12205"/>
                    <a:pt x="115" y="13835"/>
                  </a:cubicBezTo>
                  <a:cubicBezTo>
                    <a:pt x="3750" y="14077"/>
                    <a:pt x="7217" y="16252"/>
                    <a:pt x="8987" y="19435"/>
                  </a:cubicBezTo>
                  <a:cubicBezTo>
                    <a:pt x="9876" y="21045"/>
                    <a:pt x="10347" y="22842"/>
                    <a:pt x="10792" y="24626"/>
                  </a:cubicBezTo>
                  <a:cubicBezTo>
                    <a:pt x="11237" y="26410"/>
                    <a:pt x="11667" y="28215"/>
                    <a:pt x="12495" y="29850"/>
                  </a:cubicBezTo>
                  <a:cubicBezTo>
                    <a:pt x="13108" y="31075"/>
                    <a:pt x="13969" y="32207"/>
                    <a:pt x="15067" y="33000"/>
                  </a:cubicBezTo>
                  <a:cubicBezTo>
                    <a:pt x="15986" y="33014"/>
                    <a:pt x="16927" y="33194"/>
                    <a:pt x="17846" y="33194"/>
                  </a:cubicBezTo>
                  <a:cubicBezTo>
                    <a:pt x="18300" y="33194"/>
                    <a:pt x="18748" y="33150"/>
                    <a:pt x="19186" y="33021"/>
                  </a:cubicBezTo>
                  <a:cubicBezTo>
                    <a:pt x="20749" y="32563"/>
                    <a:pt x="21826" y="31123"/>
                    <a:pt x="22499" y="29648"/>
                  </a:cubicBezTo>
                  <a:cubicBezTo>
                    <a:pt x="22667" y="29284"/>
                    <a:pt x="22815" y="28907"/>
                    <a:pt x="22957" y="28530"/>
                  </a:cubicBezTo>
                  <a:cubicBezTo>
                    <a:pt x="22586" y="27291"/>
                    <a:pt x="22068" y="26101"/>
                    <a:pt x="21502" y="24956"/>
                  </a:cubicBezTo>
                  <a:cubicBezTo>
                    <a:pt x="21025" y="24000"/>
                    <a:pt x="20588" y="22250"/>
                    <a:pt x="20123" y="20122"/>
                  </a:cubicBezTo>
                  <a:lnTo>
                    <a:pt x="19914" y="20169"/>
                  </a:lnTo>
                  <a:cubicBezTo>
                    <a:pt x="19389" y="18250"/>
                    <a:pt x="18857" y="16332"/>
                    <a:pt x="18332" y="14421"/>
                  </a:cubicBezTo>
                  <a:cubicBezTo>
                    <a:pt x="18049" y="13376"/>
                    <a:pt x="17665" y="12219"/>
                    <a:pt x="16703" y="11741"/>
                  </a:cubicBezTo>
                  <a:cubicBezTo>
                    <a:pt x="16393" y="11587"/>
                    <a:pt x="16072" y="11523"/>
                    <a:pt x="15746" y="11523"/>
                  </a:cubicBezTo>
                  <a:cubicBezTo>
                    <a:pt x="14744" y="11523"/>
                    <a:pt x="13685" y="12120"/>
                    <a:pt x="12711" y="12536"/>
                  </a:cubicBezTo>
                  <a:cubicBezTo>
                    <a:pt x="11643" y="12983"/>
                    <a:pt x="10487" y="13202"/>
                    <a:pt x="9330" y="13202"/>
                  </a:cubicBezTo>
                  <a:cubicBezTo>
                    <a:pt x="7424" y="13202"/>
                    <a:pt x="5515" y="12609"/>
                    <a:pt x="3986" y="11465"/>
                  </a:cubicBezTo>
                  <a:cubicBezTo>
                    <a:pt x="3562" y="11149"/>
                    <a:pt x="3152" y="10516"/>
                    <a:pt x="3542" y="10152"/>
                  </a:cubicBezTo>
                  <a:cubicBezTo>
                    <a:pt x="3711" y="9997"/>
                    <a:pt x="3966" y="9984"/>
                    <a:pt x="4202" y="9978"/>
                  </a:cubicBezTo>
                  <a:cubicBezTo>
                    <a:pt x="5831" y="9957"/>
                    <a:pt x="7453" y="9937"/>
                    <a:pt x="9082" y="9910"/>
                  </a:cubicBezTo>
                  <a:cubicBezTo>
                    <a:pt x="7332" y="9149"/>
                    <a:pt x="6079" y="7359"/>
                    <a:pt x="5958" y="5460"/>
                  </a:cubicBezTo>
                  <a:lnTo>
                    <a:pt x="5958" y="5460"/>
                  </a:lnTo>
                  <a:cubicBezTo>
                    <a:pt x="7681" y="6854"/>
                    <a:pt x="9795" y="7756"/>
                    <a:pt x="11997" y="8025"/>
                  </a:cubicBezTo>
                  <a:cubicBezTo>
                    <a:pt x="12327" y="8066"/>
                    <a:pt x="12664" y="8091"/>
                    <a:pt x="13000" y="8091"/>
                  </a:cubicBezTo>
                  <a:cubicBezTo>
                    <a:pt x="13823" y="8091"/>
                    <a:pt x="14639" y="7940"/>
                    <a:pt x="15322" y="7500"/>
                  </a:cubicBezTo>
                  <a:cubicBezTo>
                    <a:pt x="15948" y="7096"/>
                    <a:pt x="16413" y="6389"/>
                    <a:pt x="16500" y="5662"/>
                  </a:cubicBezTo>
                  <a:cubicBezTo>
                    <a:pt x="15887" y="4135"/>
                    <a:pt x="15194" y="2875"/>
                    <a:pt x="14393" y="2067"/>
                  </a:cubicBezTo>
                  <a:cubicBezTo>
                    <a:pt x="13753" y="1424"/>
                    <a:pt x="12991" y="916"/>
                    <a:pt x="12152" y="574"/>
                  </a:cubicBezTo>
                  <a:cubicBezTo>
                    <a:pt x="11183" y="173"/>
                    <a:pt x="10148" y="0"/>
                    <a:pt x="911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399;p43">
              <a:extLst>
                <a:ext uri="{FF2B5EF4-FFF2-40B4-BE49-F238E27FC236}">
                  <a16:creationId xmlns:a16="http://schemas.microsoft.com/office/drawing/2014/main" id="{AD7F4BF1-6923-0144-96A5-A727B2E5C634}"/>
                </a:ext>
              </a:extLst>
            </p:cNvPr>
            <p:cNvSpPr/>
            <p:nvPr/>
          </p:nvSpPr>
          <p:spPr>
            <a:xfrm>
              <a:off x="2628500" y="752975"/>
              <a:ext cx="424300" cy="367750"/>
            </a:xfrm>
            <a:custGeom>
              <a:avLst/>
              <a:gdLst/>
              <a:ahLst/>
              <a:cxnLst/>
              <a:rect l="l" t="t" r="r" b="b"/>
              <a:pathLst>
                <a:path w="16972" h="14710" extrusionOk="0">
                  <a:moveTo>
                    <a:pt x="2808" y="0"/>
                  </a:moveTo>
                  <a:lnTo>
                    <a:pt x="2808" y="0"/>
                  </a:lnTo>
                  <a:cubicBezTo>
                    <a:pt x="2929" y="1899"/>
                    <a:pt x="4181" y="3689"/>
                    <a:pt x="5931" y="4450"/>
                  </a:cubicBezTo>
                  <a:cubicBezTo>
                    <a:pt x="4302" y="4476"/>
                    <a:pt x="2680" y="4497"/>
                    <a:pt x="1051" y="4518"/>
                  </a:cubicBezTo>
                  <a:cubicBezTo>
                    <a:pt x="815" y="4524"/>
                    <a:pt x="560" y="4537"/>
                    <a:pt x="391" y="4692"/>
                  </a:cubicBezTo>
                  <a:cubicBezTo>
                    <a:pt x="1" y="5056"/>
                    <a:pt x="412" y="5689"/>
                    <a:pt x="836" y="6005"/>
                  </a:cubicBezTo>
                  <a:cubicBezTo>
                    <a:pt x="2364" y="7149"/>
                    <a:pt x="4273" y="7742"/>
                    <a:pt x="6179" y="7742"/>
                  </a:cubicBezTo>
                  <a:cubicBezTo>
                    <a:pt x="7336" y="7742"/>
                    <a:pt x="8492" y="7523"/>
                    <a:pt x="9560" y="7076"/>
                  </a:cubicBezTo>
                  <a:cubicBezTo>
                    <a:pt x="10535" y="6660"/>
                    <a:pt x="11593" y="6063"/>
                    <a:pt x="12595" y="6063"/>
                  </a:cubicBezTo>
                  <a:cubicBezTo>
                    <a:pt x="12922" y="6063"/>
                    <a:pt x="13243" y="6127"/>
                    <a:pt x="13553" y="6281"/>
                  </a:cubicBezTo>
                  <a:cubicBezTo>
                    <a:pt x="14514" y="6759"/>
                    <a:pt x="14898" y="7917"/>
                    <a:pt x="15182" y="8961"/>
                  </a:cubicBezTo>
                  <a:cubicBezTo>
                    <a:pt x="15706" y="10872"/>
                    <a:pt x="16238" y="12791"/>
                    <a:pt x="16764" y="14709"/>
                  </a:cubicBezTo>
                  <a:lnTo>
                    <a:pt x="16972" y="14662"/>
                  </a:lnTo>
                  <a:cubicBezTo>
                    <a:pt x="16022" y="10280"/>
                    <a:pt x="14972" y="4282"/>
                    <a:pt x="13350" y="202"/>
                  </a:cubicBezTo>
                  <a:cubicBezTo>
                    <a:pt x="13263" y="929"/>
                    <a:pt x="12798" y="1636"/>
                    <a:pt x="12172" y="2040"/>
                  </a:cubicBezTo>
                  <a:cubicBezTo>
                    <a:pt x="11489" y="2480"/>
                    <a:pt x="10673" y="2631"/>
                    <a:pt x="9850" y="2631"/>
                  </a:cubicBezTo>
                  <a:cubicBezTo>
                    <a:pt x="9514" y="2631"/>
                    <a:pt x="9177" y="2606"/>
                    <a:pt x="8847" y="2565"/>
                  </a:cubicBezTo>
                  <a:cubicBezTo>
                    <a:pt x="6645" y="2296"/>
                    <a:pt x="4531" y="1394"/>
                    <a:pt x="2808"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400;p43">
              <a:extLst>
                <a:ext uri="{FF2B5EF4-FFF2-40B4-BE49-F238E27FC236}">
                  <a16:creationId xmlns:a16="http://schemas.microsoft.com/office/drawing/2014/main" id="{AF8A3108-9C56-D64B-AD29-ABAC7766B664}"/>
                </a:ext>
              </a:extLst>
            </p:cNvPr>
            <p:cNvSpPr/>
            <p:nvPr/>
          </p:nvSpPr>
          <p:spPr>
            <a:xfrm>
              <a:off x="2187700" y="1736000"/>
              <a:ext cx="795925" cy="1130300"/>
            </a:xfrm>
            <a:custGeom>
              <a:avLst/>
              <a:gdLst/>
              <a:ahLst/>
              <a:cxnLst/>
              <a:rect l="l" t="t" r="r" b="b"/>
              <a:pathLst>
                <a:path w="31837" h="45212" extrusionOk="0">
                  <a:moveTo>
                    <a:pt x="1" y="1"/>
                  </a:moveTo>
                  <a:lnTo>
                    <a:pt x="1" y="1"/>
                  </a:lnTo>
                  <a:cubicBezTo>
                    <a:pt x="365" y="1568"/>
                    <a:pt x="681" y="3420"/>
                    <a:pt x="883" y="5668"/>
                  </a:cubicBezTo>
                  <a:cubicBezTo>
                    <a:pt x="1852" y="16440"/>
                    <a:pt x="9358" y="24665"/>
                    <a:pt x="14919" y="33021"/>
                  </a:cubicBezTo>
                  <a:cubicBezTo>
                    <a:pt x="17611" y="37053"/>
                    <a:pt x="20802" y="40715"/>
                    <a:pt x="23825" y="45212"/>
                  </a:cubicBezTo>
                  <a:lnTo>
                    <a:pt x="24000" y="45091"/>
                  </a:lnTo>
                  <a:cubicBezTo>
                    <a:pt x="23496" y="44376"/>
                    <a:pt x="23375" y="43313"/>
                    <a:pt x="23496" y="42397"/>
                  </a:cubicBezTo>
                  <a:cubicBezTo>
                    <a:pt x="23671" y="41072"/>
                    <a:pt x="24136" y="39678"/>
                    <a:pt x="23637" y="38432"/>
                  </a:cubicBezTo>
                  <a:cubicBezTo>
                    <a:pt x="23287" y="37564"/>
                    <a:pt x="22479" y="36811"/>
                    <a:pt x="22574" y="35874"/>
                  </a:cubicBezTo>
                  <a:cubicBezTo>
                    <a:pt x="22689" y="34709"/>
                    <a:pt x="24061" y="34192"/>
                    <a:pt x="25186" y="33861"/>
                  </a:cubicBezTo>
                  <a:cubicBezTo>
                    <a:pt x="27024" y="33329"/>
                    <a:pt x="28807" y="32624"/>
                    <a:pt x="30511" y="31755"/>
                  </a:cubicBezTo>
                  <a:cubicBezTo>
                    <a:pt x="31110" y="31451"/>
                    <a:pt x="31777" y="31014"/>
                    <a:pt x="31810" y="30340"/>
                  </a:cubicBezTo>
                  <a:cubicBezTo>
                    <a:pt x="31837" y="29795"/>
                    <a:pt x="31399" y="29311"/>
                    <a:pt x="30888" y="29102"/>
                  </a:cubicBezTo>
                  <a:cubicBezTo>
                    <a:pt x="30383" y="28887"/>
                    <a:pt x="29818" y="28887"/>
                    <a:pt x="29265" y="28873"/>
                  </a:cubicBezTo>
                  <a:cubicBezTo>
                    <a:pt x="24713" y="28752"/>
                    <a:pt x="20082" y="27250"/>
                    <a:pt x="16811" y="24087"/>
                  </a:cubicBezTo>
                  <a:cubicBezTo>
                    <a:pt x="13539" y="20930"/>
                    <a:pt x="11856" y="15982"/>
                    <a:pt x="13195" y="11633"/>
                  </a:cubicBezTo>
                  <a:cubicBezTo>
                    <a:pt x="13390" y="11006"/>
                    <a:pt x="13640" y="10334"/>
                    <a:pt x="13417" y="9721"/>
                  </a:cubicBezTo>
                  <a:cubicBezTo>
                    <a:pt x="13087" y="8826"/>
                    <a:pt x="11990" y="8556"/>
                    <a:pt x="11061" y="8348"/>
                  </a:cubicBezTo>
                  <a:cubicBezTo>
                    <a:pt x="6423" y="7271"/>
                    <a:pt x="2404" y="4094"/>
                    <a:pt x="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401;p43">
              <a:extLst>
                <a:ext uri="{FF2B5EF4-FFF2-40B4-BE49-F238E27FC236}">
                  <a16:creationId xmlns:a16="http://schemas.microsoft.com/office/drawing/2014/main" id="{8DF86EF5-2BB4-0A43-A883-3DE2BA99E491}"/>
                </a:ext>
              </a:extLst>
            </p:cNvPr>
            <p:cNvSpPr/>
            <p:nvPr/>
          </p:nvSpPr>
          <p:spPr>
            <a:xfrm>
              <a:off x="2552600" y="962350"/>
              <a:ext cx="373825" cy="499850"/>
            </a:xfrm>
            <a:custGeom>
              <a:avLst/>
              <a:gdLst/>
              <a:ahLst/>
              <a:cxnLst/>
              <a:rect l="l" t="t" r="r" b="b"/>
              <a:pathLst>
                <a:path w="14953" h="19994" extrusionOk="0">
                  <a:moveTo>
                    <a:pt x="0" y="0"/>
                  </a:moveTo>
                  <a:cubicBezTo>
                    <a:pt x="8" y="242"/>
                    <a:pt x="14" y="378"/>
                    <a:pt x="14" y="378"/>
                  </a:cubicBezTo>
                  <a:cubicBezTo>
                    <a:pt x="714" y="579"/>
                    <a:pt x="1374" y="1017"/>
                    <a:pt x="2054" y="1758"/>
                  </a:cubicBezTo>
                  <a:cubicBezTo>
                    <a:pt x="4996" y="4968"/>
                    <a:pt x="12515" y="16682"/>
                    <a:pt x="12178" y="19994"/>
                  </a:cubicBezTo>
                  <a:cubicBezTo>
                    <a:pt x="12630" y="19691"/>
                    <a:pt x="13115" y="19441"/>
                    <a:pt x="13653" y="19307"/>
                  </a:cubicBezTo>
                  <a:cubicBezTo>
                    <a:pt x="14078" y="19199"/>
                    <a:pt x="14515" y="19165"/>
                    <a:pt x="14952" y="19165"/>
                  </a:cubicBezTo>
                  <a:cubicBezTo>
                    <a:pt x="13855" y="18372"/>
                    <a:pt x="12994" y="17240"/>
                    <a:pt x="12381" y="16015"/>
                  </a:cubicBezTo>
                  <a:cubicBezTo>
                    <a:pt x="11552" y="14380"/>
                    <a:pt x="11122" y="12575"/>
                    <a:pt x="10678" y="10791"/>
                  </a:cubicBezTo>
                  <a:cubicBezTo>
                    <a:pt x="10233" y="9008"/>
                    <a:pt x="9762" y="7210"/>
                    <a:pt x="8873" y="5601"/>
                  </a:cubicBezTo>
                  <a:cubicBezTo>
                    <a:pt x="7103" y="2418"/>
                    <a:pt x="3635" y="242"/>
                    <a:pt x="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402;p43">
              <a:extLst>
                <a:ext uri="{FF2B5EF4-FFF2-40B4-BE49-F238E27FC236}">
                  <a16:creationId xmlns:a16="http://schemas.microsoft.com/office/drawing/2014/main" id="{CEB2F383-E281-8B43-8FFD-CBF361AB8A3D}"/>
                </a:ext>
              </a:extLst>
            </p:cNvPr>
            <p:cNvSpPr/>
            <p:nvPr/>
          </p:nvSpPr>
          <p:spPr>
            <a:xfrm>
              <a:off x="2354700" y="1207200"/>
              <a:ext cx="502375" cy="499700"/>
            </a:xfrm>
            <a:custGeom>
              <a:avLst/>
              <a:gdLst/>
              <a:ahLst/>
              <a:cxnLst/>
              <a:rect l="l" t="t" r="r" b="b"/>
              <a:pathLst>
                <a:path w="20095" h="19988" extrusionOk="0">
                  <a:moveTo>
                    <a:pt x="545" y="1"/>
                  </a:moveTo>
                  <a:lnTo>
                    <a:pt x="545" y="1"/>
                  </a:lnTo>
                  <a:cubicBezTo>
                    <a:pt x="0" y="2391"/>
                    <a:pt x="357" y="4383"/>
                    <a:pt x="1111" y="6039"/>
                  </a:cubicBezTo>
                  <a:cubicBezTo>
                    <a:pt x="2613" y="9352"/>
                    <a:pt x="5702" y="11324"/>
                    <a:pt x="6335" y="12474"/>
                  </a:cubicBezTo>
                  <a:cubicBezTo>
                    <a:pt x="6819" y="13350"/>
                    <a:pt x="6671" y="14427"/>
                    <a:pt x="6416" y="15282"/>
                  </a:cubicBezTo>
                  <a:lnTo>
                    <a:pt x="6409" y="15282"/>
                  </a:lnTo>
                  <a:cubicBezTo>
                    <a:pt x="6160" y="16124"/>
                    <a:pt x="5789" y="16743"/>
                    <a:pt x="5789" y="16743"/>
                  </a:cubicBezTo>
                  <a:cubicBezTo>
                    <a:pt x="5756" y="18116"/>
                    <a:pt x="6752" y="18958"/>
                    <a:pt x="8126" y="19435"/>
                  </a:cubicBezTo>
                  <a:cubicBezTo>
                    <a:pt x="9268" y="19836"/>
                    <a:pt x="10672" y="19987"/>
                    <a:pt x="11962" y="19987"/>
                  </a:cubicBezTo>
                  <a:cubicBezTo>
                    <a:pt x="13014" y="19987"/>
                    <a:pt x="13991" y="19887"/>
                    <a:pt x="14688" y="19738"/>
                  </a:cubicBezTo>
                  <a:cubicBezTo>
                    <a:pt x="16432" y="19368"/>
                    <a:pt x="17866" y="16581"/>
                    <a:pt x="18883" y="13929"/>
                  </a:cubicBezTo>
                  <a:cubicBezTo>
                    <a:pt x="19368" y="12650"/>
                    <a:pt x="19758" y="11411"/>
                    <a:pt x="20041" y="10482"/>
                  </a:cubicBezTo>
                  <a:cubicBezTo>
                    <a:pt x="20070" y="10390"/>
                    <a:pt x="20088" y="10295"/>
                    <a:pt x="20094" y="10199"/>
                  </a:cubicBezTo>
                  <a:lnTo>
                    <a:pt x="20094" y="10199"/>
                  </a:lnTo>
                  <a:cubicBezTo>
                    <a:pt x="18849" y="11028"/>
                    <a:pt x="17812" y="12293"/>
                    <a:pt x="16459" y="12986"/>
                  </a:cubicBezTo>
                  <a:cubicBezTo>
                    <a:pt x="15662" y="13396"/>
                    <a:pt x="14788" y="13579"/>
                    <a:pt x="13902" y="13579"/>
                  </a:cubicBezTo>
                  <a:cubicBezTo>
                    <a:pt x="12313" y="13579"/>
                    <a:pt x="10683" y="12988"/>
                    <a:pt x="9377" y="12050"/>
                  </a:cubicBezTo>
                  <a:cubicBezTo>
                    <a:pt x="7345" y="10589"/>
                    <a:pt x="5945" y="8415"/>
                    <a:pt x="4699" y="6241"/>
                  </a:cubicBezTo>
                  <a:cubicBezTo>
                    <a:pt x="3447" y="4067"/>
                    <a:pt x="2282" y="1812"/>
                    <a:pt x="54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403;p43">
              <a:extLst>
                <a:ext uri="{FF2B5EF4-FFF2-40B4-BE49-F238E27FC236}">
                  <a16:creationId xmlns:a16="http://schemas.microsoft.com/office/drawing/2014/main" id="{FCF50756-AE63-5543-A5AC-05424EA46955}"/>
                </a:ext>
              </a:extLst>
            </p:cNvPr>
            <p:cNvSpPr/>
            <p:nvPr/>
          </p:nvSpPr>
          <p:spPr>
            <a:xfrm>
              <a:off x="2193975" y="1328725"/>
              <a:ext cx="331225" cy="260550"/>
            </a:xfrm>
            <a:custGeom>
              <a:avLst/>
              <a:gdLst/>
              <a:ahLst/>
              <a:cxnLst/>
              <a:rect l="l" t="t" r="r" b="b"/>
              <a:pathLst>
                <a:path w="13249" h="10422" extrusionOk="0">
                  <a:moveTo>
                    <a:pt x="707" y="1"/>
                  </a:moveTo>
                  <a:lnTo>
                    <a:pt x="707" y="1"/>
                  </a:lnTo>
                  <a:cubicBezTo>
                    <a:pt x="1575" y="2310"/>
                    <a:pt x="3380" y="4249"/>
                    <a:pt x="5615" y="5286"/>
                  </a:cubicBezTo>
                  <a:cubicBezTo>
                    <a:pt x="4020" y="5863"/>
                    <a:pt x="2430" y="6442"/>
                    <a:pt x="835" y="7021"/>
                  </a:cubicBezTo>
                  <a:cubicBezTo>
                    <a:pt x="457" y="7157"/>
                    <a:pt x="1" y="7405"/>
                    <a:pt x="20" y="7810"/>
                  </a:cubicBezTo>
                  <a:cubicBezTo>
                    <a:pt x="54" y="8240"/>
                    <a:pt x="572" y="8408"/>
                    <a:pt x="996" y="8476"/>
                  </a:cubicBezTo>
                  <a:cubicBezTo>
                    <a:pt x="4845" y="9095"/>
                    <a:pt x="8692" y="9715"/>
                    <a:pt x="12535" y="10334"/>
                  </a:cubicBezTo>
                  <a:lnTo>
                    <a:pt x="12838" y="10421"/>
                  </a:lnTo>
                  <a:lnTo>
                    <a:pt x="12845" y="10421"/>
                  </a:lnTo>
                  <a:cubicBezTo>
                    <a:pt x="13100" y="9566"/>
                    <a:pt x="13248" y="8489"/>
                    <a:pt x="12764" y="7613"/>
                  </a:cubicBezTo>
                  <a:cubicBezTo>
                    <a:pt x="12131" y="6463"/>
                    <a:pt x="9042" y="4491"/>
                    <a:pt x="7539" y="1178"/>
                  </a:cubicBezTo>
                  <a:lnTo>
                    <a:pt x="5722" y="2000"/>
                  </a:lnTo>
                  <a:cubicBezTo>
                    <a:pt x="5870" y="2249"/>
                    <a:pt x="6031" y="2491"/>
                    <a:pt x="6199" y="2734"/>
                  </a:cubicBezTo>
                  <a:cubicBezTo>
                    <a:pt x="4369" y="1827"/>
                    <a:pt x="2538" y="915"/>
                    <a:pt x="70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404;p43">
              <a:extLst>
                <a:ext uri="{FF2B5EF4-FFF2-40B4-BE49-F238E27FC236}">
                  <a16:creationId xmlns:a16="http://schemas.microsoft.com/office/drawing/2014/main" id="{DF6B7F21-3229-E540-9C49-E39A6E9D4414}"/>
                </a:ext>
              </a:extLst>
            </p:cNvPr>
            <p:cNvSpPr/>
            <p:nvPr/>
          </p:nvSpPr>
          <p:spPr>
            <a:xfrm>
              <a:off x="2296300" y="1184650"/>
              <a:ext cx="86200" cy="194075"/>
            </a:xfrm>
            <a:custGeom>
              <a:avLst/>
              <a:gdLst/>
              <a:ahLst/>
              <a:cxnLst/>
              <a:rect l="l" t="t" r="r" b="b"/>
              <a:pathLst>
                <a:path w="3448" h="7763" extrusionOk="0">
                  <a:moveTo>
                    <a:pt x="1231" y="0"/>
                  </a:moveTo>
                  <a:cubicBezTo>
                    <a:pt x="1052" y="0"/>
                    <a:pt x="875" y="41"/>
                    <a:pt x="707" y="135"/>
                  </a:cubicBezTo>
                  <a:cubicBezTo>
                    <a:pt x="115" y="458"/>
                    <a:pt x="1" y="1246"/>
                    <a:pt x="7" y="1919"/>
                  </a:cubicBezTo>
                  <a:cubicBezTo>
                    <a:pt x="30" y="3974"/>
                    <a:pt x="590" y="5989"/>
                    <a:pt x="1630" y="7762"/>
                  </a:cubicBezTo>
                  <a:lnTo>
                    <a:pt x="3447" y="6941"/>
                  </a:lnTo>
                  <a:cubicBezTo>
                    <a:pt x="2693" y="5285"/>
                    <a:pt x="2336" y="3293"/>
                    <a:pt x="2881" y="903"/>
                  </a:cubicBezTo>
                  <a:cubicBezTo>
                    <a:pt x="2438" y="443"/>
                    <a:pt x="1820" y="0"/>
                    <a:pt x="123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405;p43">
              <a:extLst>
                <a:ext uri="{FF2B5EF4-FFF2-40B4-BE49-F238E27FC236}">
                  <a16:creationId xmlns:a16="http://schemas.microsoft.com/office/drawing/2014/main" id="{15184DA3-E1CD-9240-AA55-D4254683C6E5}"/>
                </a:ext>
              </a:extLst>
            </p:cNvPr>
            <p:cNvSpPr/>
            <p:nvPr/>
          </p:nvSpPr>
          <p:spPr>
            <a:xfrm>
              <a:off x="3351350" y="668850"/>
              <a:ext cx="470325" cy="248950"/>
            </a:xfrm>
            <a:custGeom>
              <a:avLst/>
              <a:gdLst/>
              <a:ahLst/>
              <a:cxnLst/>
              <a:rect l="l" t="t" r="r" b="b"/>
              <a:pathLst>
                <a:path w="18813" h="9958" extrusionOk="0">
                  <a:moveTo>
                    <a:pt x="14533" y="1"/>
                  </a:moveTo>
                  <a:lnTo>
                    <a:pt x="14533" y="1"/>
                  </a:lnTo>
                  <a:cubicBezTo>
                    <a:pt x="15418" y="911"/>
                    <a:pt x="16121" y="1917"/>
                    <a:pt x="16577" y="3003"/>
                  </a:cubicBezTo>
                  <a:cubicBezTo>
                    <a:pt x="17028" y="4076"/>
                    <a:pt x="17234" y="5258"/>
                    <a:pt x="17033" y="6216"/>
                  </a:cubicBezTo>
                  <a:cubicBezTo>
                    <a:pt x="16919" y="6686"/>
                    <a:pt x="16699" y="7044"/>
                    <a:pt x="16408" y="7259"/>
                  </a:cubicBezTo>
                  <a:cubicBezTo>
                    <a:pt x="16349" y="7329"/>
                    <a:pt x="16252" y="7357"/>
                    <a:pt x="16170" y="7401"/>
                  </a:cubicBezTo>
                  <a:lnTo>
                    <a:pt x="16046" y="7468"/>
                  </a:lnTo>
                  <a:lnTo>
                    <a:pt x="15888" y="7524"/>
                  </a:lnTo>
                  <a:cubicBezTo>
                    <a:pt x="15645" y="7599"/>
                    <a:pt x="15396" y="7655"/>
                    <a:pt x="15144" y="7689"/>
                  </a:cubicBezTo>
                  <a:cubicBezTo>
                    <a:pt x="14473" y="7789"/>
                    <a:pt x="13750" y="7823"/>
                    <a:pt x="13013" y="7823"/>
                  </a:cubicBezTo>
                  <a:cubicBezTo>
                    <a:pt x="12559" y="7823"/>
                    <a:pt x="12100" y="7810"/>
                    <a:pt x="11643" y="7792"/>
                  </a:cubicBezTo>
                  <a:cubicBezTo>
                    <a:pt x="11043" y="7773"/>
                    <a:pt x="10424" y="7734"/>
                    <a:pt x="9833" y="7685"/>
                  </a:cubicBezTo>
                  <a:cubicBezTo>
                    <a:pt x="9255" y="7644"/>
                    <a:pt x="8684" y="7557"/>
                    <a:pt x="8116" y="7447"/>
                  </a:cubicBezTo>
                  <a:cubicBezTo>
                    <a:pt x="6974" y="7217"/>
                    <a:pt x="5867" y="6848"/>
                    <a:pt x="4815" y="6349"/>
                  </a:cubicBezTo>
                  <a:cubicBezTo>
                    <a:pt x="3765" y="5846"/>
                    <a:pt x="2738" y="5210"/>
                    <a:pt x="1850" y="4432"/>
                  </a:cubicBezTo>
                  <a:cubicBezTo>
                    <a:pt x="1397" y="4058"/>
                    <a:pt x="1006" y="3616"/>
                    <a:pt x="687" y="3123"/>
                  </a:cubicBezTo>
                  <a:cubicBezTo>
                    <a:pt x="396" y="2632"/>
                    <a:pt x="160" y="2047"/>
                    <a:pt x="299" y="1422"/>
                  </a:cubicBezTo>
                  <a:lnTo>
                    <a:pt x="299" y="1422"/>
                  </a:lnTo>
                  <a:cubicBezTo>
                    <a:pt x="111" y="1683"/>
                    <a:pt x="33" y="2022"/>
                    <a:pt x="11" y="2355"/>
                  </a:cubicBezTo>
                  <a:cubicBezTo>
                    <a:pt x="0" y="2692"/>
                    <a:pt x="58" y="3026"/>
                    <a:pt x="143" y="3357"/>
                  </a:cubicBezTo>
                  <a:cubicBezTo>
                    <a:pt x="334" y="4009"/>
                    <a:pt x="682" y="4600"/>
                    <a:pt x="1073" y="5137"/>
                  </a:cubicBezTo>
                  <a:cubicBezTo>
                    <a:pt x="1885" y="6191"/>
                    <a:pt x="2871" y="7097"/>
                    <a:pt x="3990" y="7816"/>
                  </a:cubicBezTo>
                  <a:cubicBezTo>
                    <a:pt x="5110" y="8540"/>
                    <a:pt x="6354" y="9081"/>
                    <a:pt x="7650" y="9426"/>
                  </a:cubicBezTo>
                  <a:cubicBezTo>
                    <a:pt x="8299" y="9600"/>
                    <a:pt x="8962" y="9714"/>
                    <a:pt x="9628" y="9794"/>
                  </a:cubicBezTo>
                  <a:cubicBezTo>
                    <a:pt x="10281" y="9864"/>
                    <a:pt x="10908" y="9905"/>
                    <a:pt x="11556" y="9938"/>
                  </a:cubicBezTo>
                  <a:cubicBezTo>
                    <a:pt x="11908" y="9949"/>
                    <a:pt x="12261" y="9957"/>
                    <a:pt x="12615" y="9957"/>
                  </a:cubicBezTo>
                  <a:cubicBezTo>
                    <a:pt x="13562" y="9957"/>
                    <a:pt x="14523" y="9900"/>
                    <a:pt x="15526" y="9691"/>
                  </a:cubicBezTo>
                  <a:cubicBezTo>
                    <a:pt x="15889" y="9614"/>
                    <a:pt x="16243" y="9506"/>
                    <a:pt x="16588" y="9369"/>
                  </a:cubicBezTo>
                  <a:lnTo>
                    <a:pt x="16864" y="9247"/>
                  </a:lnTo>
                  <a:cubicBezTo>
                    <a:pt x="16958" y="9197"/>
                    <a:pt x="17051" y="9136"/>
                    <a:pt x="17143" y="9077"/>
                  </a:cubicBezTo>
                  <a:cubicBezTo>
                    <a:pt x="17327" y="8957"/>
                    <a:pt x="17514" y="8847"/>
                    <a:pt x="17663" y="8678"/>
                  </a:cubicBezTo>
                  <a:cubicBezTo>
                    <a:pt x="18322" y="8069"/>
                    <a:pt x="18636" y="7218"/>
                    <a:pt x="18704" y="6457"/>
                  </a:cubicBezTo>
                  <a:cubicBezTo>
                    <a:pt x="18812" y="4912"/>
                    <a:pt x="18228" y="3597"/>
                    <a:pt x="17497" y="2489"/>
                  </a:cubicBezTo>
                  <a:cubicBezTo>
                    <a:pt x="16709" y="1408"/>
                    <a:pt x="15696" y="521"/>
                    <a:pt x="14533"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406;p43">
              <a:extLst>
                <a:ext uri="{FF2B5EF4-FFF2-40B4-BE49-F238E27FC236}">
                  <a16:creationId xmlns:a16="http://schemas.microsoft.com/office/drawing/2014/main" id="{4C6D3B25-00D5-714B-B164-4DAB902A9C71}"/>
                </a:ext>
              </a:extLst>
            </p:cNvPr>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407;p43">
              <a:extLst>
                <a:ext uri="{FF2B5EF4-FFF2-40B4-BE49-F238E27FC236}">
                  <a16:creationId xmlns:a16="http://schemas.microsoft.com/office/drawing/2014/main" id="{46780216-D1DD-7E46-A2A4-3D3931C9F297}"/>
                </a:ext>
              </a:extLst>
            </p:cNvPr>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408;p43">
              <a:extLst>
                <a:ext uri="{FF2B5EF4-FFF2-40B4-BE49-F238E27FC236}">
                  <a16:creationId xmlns:a16="http://schemas.microsoft.com/office/drawing/2014/main" id="{C1C0AD69-7381-E34A-8DCC-C3B726C81CDD}"/>
                </a:ext>
              </a:extLst>
            </p:cNvPr>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409;p43">
              <a:extLst>
                <a:ext uri="{FF2B5EF4-FFF2-40B4-BE49-F238E27FC236}">
                  <a16:creationId xmlns:a16="http://schemas.microsoft.com/office/drawing/2014/main" id="{62A15E7B-CD5E-B741-A252-145CE0ED88E5}"/>
                </a:ext>
              </a:extLst>
            </p:cNvPr>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410;p43">
              <a:extLst>
                <a:ext uri="{FF2B5EF4-FFF2-40B4-BE49-F238E27FC236}">
                  <a16:creationId xmlns:a16="http://schemas.microsoft.com/office/drawing/2014/main" id="{3FFAE97B-6EE4-264F-A7EB-9D0215550F8B}"/>
                </a:ext>
              </a:extLst>
            </p:cNvPr>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411;p43">
              <a:extLst>
                <a:ext uri="{FF2B5EF4-FFF2-40B4-BE49-F238E27FC236}">
                  <a16:creationId xmlns:a16="http://schemas.microsoft.com/office/drawing/2014/main" id="{27E93848-7867-9E43-9F17-B201651AC341}"/>
                </a:ext>
              </a:extLst>
            </p:cNvPr>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412;p43">
              <a:extLst>
                <a:ext uri="{FF2B5EF4-FFF2-40B4-BE49-F238E27FC236}">
                  <a16:creationId xmlns:a16="http://schemas.microsoft.com/office/drawing/2014/main" id="{1304CBDB-F9C7-144F-8E73-66A67C5FF73D}"/>
                </a:ext>
              </a:extLst>
            </p:cNvPr>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413;p43">
              <a:extLst>
                <a:ext uri="{FF2B5EF4-FFF2-40B4-BE49-F238E27FC236}">
                  <a16:creationId xmlns:a16="http://schemas.microsoft.com/office/drawing/2014/main" id="{64792306-0C2E-C548-B031-66164AB27760}"/>
                </a:ext>
              </a:extLst>
            </p:cNvPr>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Rectangle 1">
            <a:extLst>
              <a:ext uri="{FF2B5EF4-FFF2-40B4-BE49-F238E27FC236}">
                <a16:creationId xmlns:a16="http://schemas.microsoft.com/office/drawing/2014/main" id="{A4A6CBAF-F1E2-A243-9A42-BFED9DAE42DA}"/>
              </a:ext>
            </a:extLst>
          </p:cNvPr>
          <p:cNvSpPr/>
          <p:nvPr/>
        </p:nvSpPr>
        <p:spPr>
          <a:xfrm>
            <a:off x="-53275" y="2544140"/>
            <a:ext cx="7884327" cy="954107"/>
          </a:xfrm>
          <a:prstGeom prst="rect">
            <a:avLst/>
          </a:prstGeom>
        </p:spPr>
        <p:txBody>
          <a:bodyPr wrap="square">
            <a:spAutoFit/>
          </a:bodyPr>
          <a:lstStyle/>
          <a:p>
            <a:pPr algn="just"/>
            <a:r>
              <a:rPr lang="vi-VN" sz="2800" dirty="0">
                <a:solidFill>
                  <a:srgbClr val="000000"/>
                </a:solidFill>
                <a:latin typeface="Times New Roman" panose="02020603050405020304" pitchFamily="18" charset="0"/>
                <a:cs typeface="Times New Roman" panose="02020603050405020304" pitchFamily="18" charset="0"/>
              </a:rPr>
              <a:t> - Lực lượng còn yếu thiếu lương thực, giặc tấn công</a:t>
            </a:r>
            <a:r>
              <a:rPr lang="vi-VN" sz="2800">
                <a:solidFill>
                  <a:srgbClr val="000000"/>
                </a:solidFill>
                <a:latin typeface="Times New Roman" panose="02020603050405020304" pitchFamily="18" charset="0"/>
                <a:cs typeface="Times New Roman" panose="02020603050405020304" pitchFamily="18" charset="0"/>
              </a:rPr>
              <a:t>. </a:t>
            </a:r>
            <a:r>
              <a:rPr lang="en-US" sz="2800">
                <a:solidFill>
                  <a:srgbClr val="000000"/>
                </a:solidFill>
                <a:latin typeface="Times New Roman" panose="02020603050405020304" pitchFamily="18" charset="0"/>
                <a:cs typeface="Times New Roman" panose="02020603050405020304" pitchFamily="18" charset="0"/>
              </a:rPr>
              <a:t>Ba lần</a:t>
            </a:r>
            <a:r>
              <a:rPr lang="vi-VN" sz="280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nghĩa quân phải rút lên núi Chí Linh.</a:t>
            </a:r>
            <a:endParaRPr lang="en-VN" sz="28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F80AB7F2-2E8F-3248-B63F-734671A34618}"/>
              </a:ext>
            </a:extLst>
          </p:cNvPr>
          <p:cNvSpPr/>
          <p:nvPr/>
        </p:nvSpPr>
        <p:spPr>
          <a:xfrm>
            <a:off x="-38228" y="4052251"/>
            <a:ext cx="8512123" cy="954107"/>
          </a:xfrm>
          <a:prstGeom prst="rect">
            <a:avLst/>
          </a:prstGeom>
        </p:spPr>
        <p:txBody>
          <a:bodyPr wrap="square">
            <a:spAutoFit/>
          </a:bodyPr>
          <a:lstStyle/>
          <a:p>
            <a:pPr algn="just"/>
            <a:r>
              <a:rPr lang="en-US" sz="2800">
                <a:solidFill>
                  <a:srgbClr val="000000"/>
                </a:solidFill>
                <a:latin typeface="Times New Roman" panose="02020603050405020304" pitchFamily="18" charset="0"/>
                <a:cs typeface="Times New Roman" panose="02020603050405020304" pitchFamily="18" charset="0"/>
              </a:rPr>
              <a:t>- Để khắc phục khó </a:t>
            </a:r>
            <a:r>
              <a:rPr lang="en-US" sz="2800" smtClean="0">
                <a:solidFill>
                  <a:srgbClr val="000000"/>
                </a:solidFill>
                <a:latin typeface="Times New Roman" panose="02020603050405020304" pitchFamily="18" charset="0"/>
                <a:cs typeface="Times New Roman" panose="02020603050405020304" pitchFamily="18" charset="0"/>
              </a:rPr>
              <a:t>khăn</a:t>
            </a:r>
            <a:r>
              <a:rPr lang="en-US" sz="2800">
                <a:solidFill>
                  <a:srgbClr val="000000"/>
                </a:solidFill>
                <a:latin typeface="Times New Roman" panose="02020603050405020304" pitchFamily="18" charset="0"/>
                <a:cs typeface="Times New Roman" panose="02020603050405020304" pitchFamily="18" charset="0"/>
              </a:rPr>
              <a:t>, Lê Lợi và Nguyễn Trãi chủ trương tạm hòa với quân Minh.</a:t>
            </a:r>
            <a:endParaRPr lang="en-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1769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2" presetClass="entr" presetSubtype="2" accel="50000" fill="hold" grpId="0" nodeType="withEffect" p14:presetBounceEnd="50000">
                                      <p:stCondLst>
                                        <p:cond delay="0"/>
                                      </p:stCondLst>
                                      <p:childTnLst>
                                        <p:set>
                                          <p:cBhvr>
                                            <p:cTn id="9" dur="1" fill="hold">
                                              <p:stCondLst>
                                                <p:cond delay="0"/>
                                              </p:stCondLst>
                                            </p:cTn>
                                            <p:tgtEl>
                                              <p:spTgt spid="36"/>
                                            </p:tgtEl>
                                            <p:attrNameLst>
                                              <p:attrName>style.visibility</p:attrName>
                                            </p:attrNameLst>
                                          </p:cBhvr>
                                          <p:to>
                                            <p:strVal val="visible"/>
                                          </p:to>
                                        </p:set>
                                        <p:anim calcmode="lin" valueType="num" p14:bounceEnd="50000">
                                          <p:cBhvr additive="base">
                                            <p:cTn id="10" dur="350" fill="hold"/>
                                            <p:tgtEl>
                                              <p:spTgt spid="36"/>
                                            </p:tgtEl>
                                            <p:attrNameLst>
                                              <p:attrName>ppt_x</p:attrName>
                                            </p:attrNameLst>
                                          </p:cBhvr>
                                          <p:tavLst>
                                            <p:tav tm="0">
                                              <p:val>
                                                <p:strVal val="1+#ppt_w/2"/>
                                              </p:val>
                                            </p:tav>
                                            <p:tav tm="100000">
                                              <p:val>
                                                <p:strVal val="#ppt_x"/>
                                              </p:val>
                                            </p:tav>
                                          </p:tavLst>
                                        </p:anim>
                                        <p:anim calcmode="lin" valueType="num" p14:bounceEnd="50000">
                                          <p:cBhvr additive="base">
                                            <p:cTn id="11" dur="35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2"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2" presetClass="entr" presetSubtype="2" accel="5000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 calcmode="lin" valueType="num">
                                          <p:cBhvr additive="base">
                                            <p:cTn id="10" dur="350" fill="hold"/>
                                            <p:tgtEl>
                                              <p:spTgt spid="36"/>
                                            </p:tgtEl>
                                            <p:attrNameLst>
                                              <p:attrName>ppt_x</p:attrName>
                                            </p:attrNameLst>
                                          </p:cBhvr>
                                          <p:tavLst>
                                            <p:tav tm="0">
                                              <p:val>
                                                <p:strVal val="1+#ppt_w/2"/>
                                              </p:val>
                                            </p:tav>
                                            <p:tav tm="100000">
                                              <p:val>
                                                <p:strVal val="#ppt_x"/>
                                              </p:val>
                                            </p:tav>
                                          </p:tavLst>
                                        </p:anim>
                                        <p:anim calcmode="lin" valueType="num">
                                          <p:cBhvr additive="base">
                                            <p:cTn id="11" dur="35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2" grpId="0"/>
          <p:bldP spid="4"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641"/>
        <p:cNvGrpSpPr/>
        <p:nvPr/>
      </p:nvGrpSpPr>
      <p:grpSpPr>
        <a:xfrm>
          <a:off x="0" y="0"/>
          <a:ext cx="0" cy="0"/>
          <a:chOff x="0" y="0"/>
          <a:chExt cx="0" cy="0"/>
        </a:xfrm>
      </p:grpSpPr>
      <p:sp>
        <p:nvSpPr>
          <p:cNvPr id="5642" name="Google Shape;5642;p54"/>
          <p:cNvSpPr txBox="1">
            <a:spLocks noGrp="1"/>
          </p:cNvSpPr>
          <p:nvPr>
            <p:ph type="title"/>
          </p:nvPr>
        </p:nvSpPr>
        <p:spPr>
          <a:xfrm>
            <a:off x="1422992" y="3532481"/>
            <a:ext cx="4267200" cy="1725951"/>
          </a:xfrm>
          <a:prstGeom prst="rect">
            <a:avLst/>
          </a:prstGeom>
        </p:spPr>
        <p:txBody>
          <a:bodyPr spcFirstLastPara="1" wrap="square" lIns="121900" tIns="121900" rIns="121900" bIns="121900" anchor="ctr" anchorCtr="0">
            <a:noAutofit/>
          </a:bodyPr>
          <a:lstStyle/>
          <a:p>
            <a:pPr lvl="0"/>
            <a:r>
              <a:rPr lang="en-US" dirty="0"/>
              <a:t>LUYỆN TẬP, VẬN DỤNG</a:t>
            </a:r>
            <a:endParaRPr dirty="0"/>
          </a:p>
        </p:txBody>
      </p:sp>
      <p:sp>
        <p:nvSpPr>
          <p:cNvPr id="5643" name="Google Shape;5643;p54"/>
          <p:cNvSpPr txBox="1">
            <a:spLocks noGrp="1"/>
          </p:cNvSpPr>
          <p:nvPr>
            <p:ph type="title" idx="2"/>
          </p:nvPr>
        </p:nvSpPr>
        <p:spPr>
          <a:prstGeom prst="rect">
            <a:avLst/>
          </a:prstGeom>
        </p:spPr>
        <p:txBody>
          <a:bodyPr spcFirstLastPara="1" wrap="square" lIns="121900" tIns="121900" rIns="121900" bIns="121900" anchor="b" anchorCtr="0">
            <a:noAutofit/>
          </a:bodyPr>
          <a:lstStyle/>
          <a:p>
            <a:r>
              <a:rPr lang="en" dirty="0"/>
              <a:t>C.</a:t>
            </a:r>
            <a:endParaRPr dirty="0"/>
          </a:p>
        </p:txBody>
      </p:sp>
      <p:cxnSp>
        <p:nvCxnSpPr>
          <p:cNvPr id="5691" name="Google Shape;5691;p54"/>
          <p:cNvCxnSpPr/>
          <p:nvPr/>
        </p:nvCxnSpPr>
        <p:spPr>
          <a:xfrm>
            <a:off x="931400" y="3314000"/>
            <a:ext cx="2865600" cy="23600"/>
          </a:xfrm>
          <a:prstGeom prst="straightConnector1">
            <a:avLst/>
          </a:prstGeom>
          <a:noFill/>
          <a:ln w="19050" cap="flat" cmpd="sng">
            <a:solidFill>
              <a:schemeClr val="dk2"/>
            </a:solidFill>
            <a:prstDash val="dash"/>
            <a:round/>
            <a:headEnd type="none" w="med" len="med"/>
            <a:tailEnd type="none" w="med" len="med"/>
          </a:ln>
        </p:spPr>
      </p:cxn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2800" y="451801"/>
            <a:ext cx="5588000" cy="597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descr="Animation Animated GIF | Ocean illustration waves, Wave illustration, Waves  cartoon">
            <a:extLst>
              <a:ext uri="{FF2B5EF4-FFF2-40B4-BE49-F238E27FC236}">
                <a16:creationId xmlns:a16="http://schemas.microsoft.com/office/drawing/2014/main" id="{5CAE304F-2A2C-CB42-BDB6-7116D9027F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1" y="6101381"/>
            <a:ext cx="2994953" cy="7337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nimation Animated GIF | Ocean illustration waves, Wave illustration, Waves  cartoon">
            <a:extLst>
              <a:ext uri="{FF2B5EF4-FFF2-40B4-BE49-F238E27FC236}">
                <a16:creationId xmlns:a16="http://schemas.microsoft.com/office/drawing/2014/main" id="{E2449167-088F-6647-B22A-85DF1DE073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2994954" y="6142268"/>
            <a:ext cx="2994953" cy="7337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Animation Animated GIF | Ocean illustration waves, Wave illustration, Waves  cartoon">
            <a:extLst>
              <a:ext uri="{FF2B5EF4-FFF2-40B4-BE49-F238E27FC236}">
                <a16:creationId xmlns:a16="http://schemas.microsoft.com/office/drawing/2014/main" id="{22E947C3-F8A9-C548-855B-9498C2E15E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5989908" y="6183155"/>
            <a:ext cx="2994953" cy="73370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Animation Animated GIF | Ocean illustration waves, Wave illustration, Waves  cartoon">
            <a:extLst>
              <a:ext uri="{FF2B5EF4-FFF2-40B4-BE49-F238E27FC236}">
                <a16:creationId xmlns:a16="http://schemas.microsoft.com/office/drawing/2014/main" id="{DF07FD7A-6AE9-9A4A-B3F1-2D3444EA13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8984861" y="6224041"/>
            <a:ext cx="3207140" cy="73370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15737C00-F24B-A843-B494-CC3857FA78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0112" y="147675"/>
            <a:ext cx="2286000" cy="2032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177A52E4-2E16-914B-B08A-C568611542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8824" y="702049"/>
            <a:ext cx="2286000" cy="203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9604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14:presetBounceEnd="50000">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14:bounceEnd="50000">
                                          <p:cBhvr additive="base">
                                            <p:cTn id="7" dur="500" fill="hold"/>
                                            <p:tgtEl>
                                              <p:spTgt spid="5642"/>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14:presetBounceEnd="50000">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14:bounceEnd="50000">
                                          <p:cBhvr additive="base">
                                            <p:cTn id="11" dur="500" fill="hold"/>
                                            <p:tgtEl>
                                              <p:spTgt spid="5643"/>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14:bounceEnd="50000">
                                          <p:cBhvr additive="base">
                                            <p:cTn id="15" dur="500" fill="hold"/>
                                            <p:tgtEl>
                                              <p:spTgt spid="569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14:presetBounceEnd="50000">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14:bounceEnd="50000">
                                          <p:cBhvr additive="base">
                                            <p:cTn id="19" dur="500" fill="hold"/>
                                            <p:tgtEl>
                                              <p:spTgt spid="1026"/>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50000">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14:bounceEnd="50000">
                                          <p:cBhvr additive="base">
                                            <p:cTn id="23"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14:presetBounceEnd="50000">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14:bounceEnd="50000">
                                          <p:cBhvr additive="base">
                                            <p:cTn id="27"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14:presetBounceEnd="50000">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14:bounceEnd="50000">
                                          <p:cBhvr additive="base">
                                            <p:cTn id="31"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14:presetBounceEnd="50000">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14:bounceEnd="50000">
                                          <p:cBhvr additive="base">
                                            <p:cTn id="35" dur="5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14:presetBounceEnd="50000">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14:bounceEnd="50000">
                                          <p:cBhvr additive="base">
                                            <p:cTn id="39" dur="500" fill="hold"/>
                                            <p:tgtEl>
                                              <p:spTgt spid="12"/>
                                            </p:tgtEl>
                                            <p:attrNameLst>
                                              <p:attrName>ppt_x</p:attrName>
                                            </p:attrNameLst>
                                          </p:cBhvr>
                                          <p:tavLst>
                                            <p:tav tm="0">
                                              <p:val>
                                                <p:strVal val="1+#ppt_w/2"/>
                                              </p:val>
                                            </p:tav>
                                            <p:tav tm="100000">
                                              <p:val>
                                                <p:strVal val="#ppt_x"/>
                                              </p:val>
                                            </p:tav>
                                          </p:tavLst>
                                        </p:anim>
                                        <p:anim calcmode="lin" valueType="num" p14:bounceEnd="50000">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14:presetBounceEnd="50000">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14:bounceEnd="50000">
                                          <p:cBhvr additive="base">
                                            <p:cTn id="43" dur="5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cBhvr additive="base">
                                            <p:cTn id="7" dur="500" fill="hold"/>
                                            <p:tgtEl>
                                              <p:spTgt spid="5642"/>
                                            </p:tgtEl>
                                            <p:attrNameLst>
                                              <p:attrName>ppt_x</p:attrName>
                                            </p:attrNameLst>
                                          </p:cBhvr>
                                          <p:tavLst>
                                            <p:tav tm="0">
                                              <p:val>
                                                <p:strVal val="1+#ppt_w/2"/>
                                              </p:val>
                                            </p:tav>
                                            <p:tav tm="100000">
                                              <p:val>
                                                <p:strVal val="#ppt_x"/>
                                              </p:val>
                                            </p:tav>
                                          </p:tavLst>
                                        </p:anim>
                                        <p:anim calcmode="lin" valueType="num">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cBhvr additive="base">
                                            <p:cTn id="11" dur="500" fill="hold"/>
                                            <p:tgtEl>
                                              <p:spTgt spid="5643"/>
                                            </p:tgtEl>
                                            <p:attrNameLst>
                                              <p:attrName>ppt_x</p:attrName>
                                            </p:attrNameLst>
                                          </p:cBhvr>
                                          <p:tavLst>
                                            <p:tav tm="0">
                                              <p:val>
                                                <p:strVal val="1+#ppt_w/2"/>
                                              </p:val>
                                            </p:tav>
                                            <p:tav tm="100000">
                                              <p:val>
                                                <p:strVal val="#ppt_x"/>
                                              </p:val>
                                            </p:tav>
                                          </p:tavLst>
                                        </p:anim>
                                        <p:anim calcmode="lin" valueType="num">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cBhvr additive="base">
                                            <p:cTn id="15" dur="500" fill="hold"/>
                                            <p:tgtEl>
                                              <p:spTgt spid="5691"/>
                                            </p:tgtEl>
                                            <p:attrNameLst>
                                              <p:attrName>ppt_x</p:attrName>
                                            </p:attrNameLst>
                                          </p:cBhvr>
                                          <p:tavLst>
                                            <p:tav tm="0">
                                              <p:val>
                                                <p:strVal val="#ppt_x"/>
                                              </p:val>
                                            </p:tav>
                                            <p:tav tm="100000">
                                              <p:val>
                                                <p:strVal val="#ppt_x"/>
                                              </p:val>
                                            </p:tav>
                                          </p:tavLst>
                                        </p:anim>
                                        <p:anim calcmode="lin" valueType="num">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1+#ppt_w/2"/>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1+#ppt_w/2"/>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1+#ppt_w/2"/>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1+#ppt_w/2"/>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1+#ppt_w/2"/>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1+#ppt_w/2"/>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grpSp>
        <p:nvGrpSpPr>
          <p:cNvPr id="1480" name="Google Shape;1480;p48"/>
          <p:cNvGrpSpPr/>
          <p:nvPr/>
        </p:nvGrpSpPr>
        <p:grpSpPr>
          <a:xfrm>
            <a:off x="13614400" y="-3868535"/>
            <a:ext cx="4064000" cy="5451349"/>
            <a:chOff x="4529725" y="1974475"/>
            <a:chExt cx="455425" cy="596825"/>
          </a:xfrm>
        </p:grpSpPr>
        <p:sp>
          <p:nvSpPr>
            <p:cNvPr id="1481" name="Google Shape;1481;p48"/>
            <p:cNvSpPr/>
            <p:nvPr/>
          </p:nvSpPr>
          <p:spPr>
            <a:xfrm>
              <a:off x="4547275" y="2052175"/>
              <a:ext cx="400075" cy="519125"/>
            </a:xfrm>
            <a:custGeom>
              <a:avLst/>
              <a:gdLst/>
              <a:ahLst/>
              <a:cxnLst/>
              <a:rect l="l" t="t" r="r" b="b"/>
              <a:pathLst>
                <a:path w="16003" h="20765" extrusionOk="0">
                  <a:moveTo>
                    <a:pt x="4263" y="0"/>
                  </a:moveTo>
                  <a:lnTo>
                    <a:pt x="2727" y="524"/>
                  </a:lnTo>
                  <a:lnTo>
                    <a:pt x="1" y="1453"/>
                  </a:lnTo>
                  <a:lnTo>
                    <a:pt x="751" y="2870"/>
                  </a:lnTo>
                  <a:lnTo>
                    <a:pt x="8145" y="16848"/>
                  </a:lnTo>
                  <a:lnTo>
                    <a:pt x="10216" y="20765"/>
                  </a:lnTo>
                  <a:cubicBezTo>
                    <a:pt x="12931" y="20717"/>
                    <a:pt x="14181" y="19538"/>
                    <a:pt x="14788" y="19086"/>
                  </a:cubicBezTo>
                  <a:cubicBezTo>
                    <a:pt x="14967" y="18967"/>
                    <a:pt x="15050" y="18872"/>
                    <a:pt x="15050" y="18872"/>
                  </a:cubicBezTo>
                  <a:lnTo>
                    <a:pt x="16003" y="17431"/>
                  </a:lnTo>
                  <a:lnTo>
                    <a:pt x="4263" y="0"/>
                  </a:lnTo>
                  <a:close/>
                </a:path>
              </a:pathLst>
            </a:custGeom>
            <a:solidFill>
              <a:srgbClr val="C6AE6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2" name="Google Shape;1482;p48"/>
            <p:cNvSpPr/>
            <p:nvPr/>
          </p:nvSpPr>
          <p:spPr>
            <a:xfrm>
              <a:off x="4615450" y="2052175"/>
              <a:ext cx="331900" cy="477150"/>
            </a:xfrm>
            <a:custGeom>
              <a:avLst/>
              <a:gdLst/>
              <a:ahLst/>
              <a:cxnLst/>
              <a:rect l="l" t="t" r="r" b="b"/>
              <a:pathLst>
                <a:path w="13276" h="19086" extrusionOk="0">
                  <a:moveTo>
                    <a:pt x="1536" y="0"/>
                  </a:moveTo>
                  <a:lnTo>
                    <a:pt x="0" y="524"/>
                  </a:lnTo>
                  <a:cubicBezTo>
                    <a:pt x="560" y="1143"/>
                    <a:pt x="977" y="1596"/>
                    <a:pt x="977" y="1596"/>
                  </a:cubicBezTo>
                  <a:lnTo>
                    <a:pt x="12061" y="19086"/>
                  </a:lnTo>
                  <a:cubicBezTo>
                    <a:pt x="12240" y="18967"/>
                    <a:pt x="12323" y="18872"/>
                    <a:pt x="12323" y="18872"/>
                  </a:cubicBezTo>
                  <a:lnTo>
                    <a:pt x="13276" y="17431"/>
                  </a:lnTo>
                  <a:lnTo>
                    <a:pt x="1536" y="0"/>
                  </a:lnTo>
                  <a:close/>
                </a:path>
              </a:pathLst>
            </a:custGeom>
            <a:solidFill>
              <a:srgbClr val="87724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3" name="Google Shape;1483;p48"/>
            <p:cNvSpPr/>
            <p:nvPr/>
          </p:nvSpPr>
          <p:spPr>
            <a:xfrm>
              <a:off x="4652350" y="2000675"/>
              <a:ext cx="332800" cy="541150"/>
            </a:xfrm>
            <a:custGeom>
              <a:avLst/>
              <a:gdLst/>
              <a:ahLst/>
              <a:cxnLst/>
              <a:rect l="l" t="t" r="r" b="b"/>
              <a:pathLst>
                <a:path w="13312" h="21646" extrusionOk="0">
                  <a:moveTo>
                    <a:pt x="1596" y="0"/>
                  </a:moveTo>
                  <a:lnTo>
                    <a:pt x="429" y="2763"/>
                  </a:lnTo>
                  <a:lnTo>
                    <a:pt x="1" y="3787"/>
                  </a:lnTo>
                  <a:lnTo>
                    <a:pt x="1298" y="5811"/>
                  </a:lnTo>
                  <a:lnTo>
                    <a:pt x="2084" y="5382"/>
                  </a:lnTo>
                  <a:lnTo>
                    <a:pt x="2072" y="6882"/>
                  </a:lnTo>
                  <a:lnTo>
                    <a:pt x="6311" y="13847"/>
                  </a:lnTo>
                  <a:lnTo>
                    <a:pt x="7573" y="13859"/>
                  </a:lnTo>
                  <a:lnTo>
                    <a:pt x="6823" y="14502"/>
                  </a:lnTo>
                  <a:lnTo>
                    <a:pt x="8942" y="17824"/>
                  </a:lnTo>
                  <a:lnTo>
                    <a:pt x="9335" y="17372"/>
                  </a:lnTo>
                  <a:lnTo>
                    <a:pt x="9692" y="19193"/>
                  </a:lnTo>
                  <a:lnTo>
                    <a:pt x="11324" y="21646"/>
                  </a:lnTo>
                  <a:lnTo>
                    <a:pt x="11383" y="21646"/>
                  </a:lnTo>
                  <a:cubicBezTo>
                    <a:pt x="11681" y="21634"/>
                    <a:pt x="12967" y="21467"/>
                    <a:pt x="13312" y="19372"/>
                  </a:cubicBezTo>
                  <a:lnTo>
                    <a:pt x="10788" y="15217"/>
                  </a:lnTo>
                  <a:lnTo>
                    <a:pt x="8049" y="10680"/>
                  </a:lnTo>
                  <a:lnTo>
                    <a:pt x="1596" y="0"/>
                  </a:lnTo>
                  <a:close/>
                </a:path>
              </a:pathLst>
            </a:custGeom>
            <a:solidFill>
              <a:srgbClr val="A993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4" name="Google Shape;1484;p48"/>
            <p:cNvSpPr/>
            <p:nvPr/>
          </p:nvSpPr>
          <p:spPr>
            <a:xfrm>
              <a:off x="4922025" y="2380775"/>
              <a:ext cx="63125" cy="161050"/>
            </a:xfrm>
            <a:custGeom>
              <a:avLst/>
              <a:gdLst/>
              <a:ahLst/>
              <a:cxnLst/>
              <a:rect l="l" t="t" r="r" b="b"/>
              <a:pathLst>
                <a:path w="2525" h="6442" extrusionOk="0">
                  <a:moveTo>
                    <a:pt x="1" y="1"/>
                  </a:moveTo>
                  <a:lnTo>
                    <a:pt x="1" y="1"/>
                  </a:lnTo>
                  <a:cubicBezTo>
                    <a:pt x="382" y="917"/>
                    <a:pt x="679" y="1870"/>
                    <a:pt x="822" y="2858"/>
                  </a:cubicBezTo>
                  <a:cubicBezTo>
                    <a:pt x="1001" y="4049"/>
                    <a:pt x="977" y="5299"/>
                    <a:pt x="596" y="6442"/>
                  </a:cubicBezTo>
                  <a:cubicBezTo>
                    <a:pt x="894" y="6430"/>
                    <a:pt x="2180" y="6263"/>
                    <a:pt x="2525" y="4156"/>
                  </a:cubicBezTo>
                  <a:lnTo>
                    <a:pt x="1" y="1"/>
                  </a:lnTo>
                  <a:close/>
                </a:path>
              </a:pathLst>
            </a:custGeom>
            <a:solidFill>
              <a:srgbClr val="C6AE6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5" name="Google Shape;1485;p48"/>
            <p:cNvSpPr/>
            <p:nvPr/>
          </p:nvSpPr>
          <p:spPr>
            <a:xfrm>
              <a:off x="4663075" y="2000375"/>
              <a:ext cx="190525" cy="267025"/>
            </a:xfrm>
            <a:custGeom>
              <a:avLst/>
              <a:gdLst/>
              <a:ahLst/>
              <a:cxnLst/>
              <a:rect l="l" t="t" r="r" b="b"/>
              <a:pathLst>
                <a:path w="7621" h="10681" extrusionOk="0">
                  <a:moveTo>
                    <a:pt x="1167" y="1"/>
                  </a:moveTo>
                  <a:lnTo>
                    <a:pt x="0" y="2739"/>
                  </a:lnTo>
                  <a:cubicBezTo>
                    <a:pt x="107" y="2798"/>
                    <a:pt x="215" y="2882"/>
                    <a:pt x="298" y="2953"/>
                  </a:cubicBezTo>
                  <a:cubicBezTo>
                    <a:pt x="1370" y="3858"/>
                    <a:pt x="2346" y="4977"/>
                    <a:pt x="3310" y="5989"/>
                  </a:cubicBezTo>
                  <a:cubicBezTo>
                    <a:pt x="4787" y="7525"/>
                    <a:pt x="6227" y="9085"/>
                    <a:pt x="7620" y="10680"/>
                  </a:cubicBezTo>
                  <a:lnTo>
                    <a:pt x="1167" y="1"/>
                  </a:lnTo>
                  <a:close/>
                </a:path>
              </a:pathLst>
            </a:custGeom>
            <a:solidFill>
              <a:srgbClr val="99825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6" name="Google Shape;1486;p48"/>
            <p:cNvSpPr/>
            <p:nvPr/>
          </p:nvSpPr>
          <p:spPr>
            <a:xfrm>
              <a:off x="4529725" y="1974475"/>
              <a:ext cx="179200" cy="137550"/>
            </a:xfrm>
            <a:custGeom>
              <a:avLst/>
              <a:gdLst/>
              <a:ahLst/>
              <a:cxnLst/>
              <a:rect l="l" t="t" r="r" b="b"/>
              <a:pathLst>
                <a:path w="7168" h="5502" extrusionOk="0">
                  <a:moveTo>
                    <a:pt x="4472" y="0"/>
                  </a:moveTo>
                  <a:cubicBezTo>
                    <a:pt x="3768" y="0"/>
                    <a:pt x="2991" y="224"/>
                    <a:pt x="2274" y="679"/>
                  </a:cubicBezTo>
                  <a:cubicBezTo>
                    <a:pt x="691" y="1679"/>
                    <a:pt x="0" y="3418"/>
                    <a:pt x="727" y="4561"/>
                  </a:cubicBezTo>
                  <a:cubicBezTo>
                    <a:pt x="1128" y="5183"/>
                    <a:pt x="1862" y="5502"/>
                    <a:pt x="2702" y="5502"/>
                  </a:cubicBezTo>
                  <a:cubicBezTo>
                    <a:pt x="3406" y="5502"/>
                    <a:pt x="4184" y="5278"/>
                    <a:pt x="4906" y="4823"/>
                  </a:cubicBezTo>
                  <a:cubicBezTo>
                    <a:pt x="6477" y="3823"/>
                    <a:pt x="7168" y="2084"/>
                    <a:pt x="6442" y="941"/>
                  </a:cubicBezTo>
                  <a:cubicBezTo>
                    <a:pt x="6046" y="319"/>
                    <a:pt x="5312" y="0"/>
                    <a:pt x="4472" y="0"/>
                  </a:cubicBezTo>
                  <a:close/>
                </a:path>
              </a:pathLst>
            </a:custGeom>
            <a:solidFill>
              <a:srgbClr val="D9BE6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7" name="Google Shape;1487;p48"/>
            <p:cNvSpPr/>
            <p:nvPr/>
          </p:nvSpPr>
          <p:spPr>
            <a:xfrm>
              <a:off x="4542225" y="1984375"/>
              <a:ext cx="153600" cy="117850"/>
            </a:xfrm>
            <a:custGeom>
              <a:avLst/>
              <a:gdLst/>
              <a:ahLst/>
              <a:cxnLst/>
              <a:rect l="l" t="t" r="r" b="b"/>
              <a:pathLst>
                <a:path w="6144" h="4714" extrusionOk="0">
                  <a:moveTo>
                    <a:pt x="3834" y="1"/>
                  </a:moveTo>
                  <a:cubicBezTo>
                    <a:pt x="3234" y="1"/>
                    <a:pt x="2570" y="191"/>
                    <a:pt x="1953" y="581"/>
                  </a:cubicBezTo>
                  <a:cubicBezTo>
                    <a:pt x="596" y="1426"/>
                    <a:pt x="0" y="2915"/>
                    <a:pt x="631" y="3903"/>
                  </a:cubicBezTo>
                  <a:cubicBezTo>
                    <a:pt x="968" y="4440"/>
                    <a:pt x="1593" y="4713"/>
                    <a:pt x="2311" y="4713"/>
                  </a:cubicBezTo>
                  <a:cubicBezTo>
                    <a:pt x="2914" y="4713"/>
                    <a:pt x="3584" y="4520"/>
                    <a:pt x="4203" y="4129"/>
                  </a:cubicBezTo>
                  <a:cubicBezTo>
                    <a:pt x="5549" y="3284"/>
                    <a:pt x="6144" y="1795"/>
                    <a:pt x="5525" y="807"/>
                  </a:cubicBezTo>
                  <a:cubicBezTo>
                    <a:pt x="5181" y="275"/>
                    <a:pt x="4553" y="1"/>
                    <a:pt x="3834" y="1"/>
                  </a:cubicBezTo>
                  <a:close/>
                </a:path>
              </a:pathLst>
            </a:custGeom>
            <a:solidFill>
              <a:srgbClr val="A993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8" name="Google Shape;1488;p48"/>
            <p:cNvSpPr/>
            <p:nvPr/>
          </p:nvSpPr>
          <p:spPr>
            <a:xfrm>
              <a:off x="4553525" y="1992700"/>
              <a:ext cx="131300" cy="101100"/>
            </a:xfrm>
            <a:custGeom>
              <a:avLst/>
              <a:gdLst/>
              <a:ahLst/>
              <a:cxnLst/>
              <a:rect l="l" t="t" r="r" b="b"/>
              <a:pathLst>
                <a:path w="5252" h="4044" extrusionOk="0">
                  <a:moveTo>
                    <a:pt x="3262" y="0"/>
                  </a:moveTo>
                  <a:cubicBezTo>
                    <a:pt x="2750" y="0"/>
                    <a:pt x="2186" y="164"/>
                    <a:pt x="1668" y="498"/>
                  </a:cubicBezTo>
                  <a:cubicBezTo>
                    <a:pt x="501" y="1236"/>
                    <a:pt x="1" y="2510"/>
                    <a:pt x="537" y="3344"/>
                  </a:cubicBezTo>
                  <a:cubicBezTo>
                    <a:pt x="815" y="3809"/>
                    <a:pt x="1346" y="4043"/>
                    <a:pt x="1960" y="4043"/>
                  </a:cubicBezTo>
                  <a:cubicBezTo>
                    <a:pt x="2476" y="4043"/>
                    <a:pt x="3052" y="3878"/>
                    <a:pt x="3585" y="3546"/>
                  </a:cubicBezTo>
                  <a:cubicBezTo>
                    <a:pt x="4740" y="2808"/>
                    <a:pt x="5251" y="1534"/>
                    <a:pt x="4716" y="700"/>
                  </a:cubicBezTo>
                  <a:cubicBezTo>
                    <a:pt x="4423" y="238"/>
                    <a:pt x="3880" y="0"/>
                    <a:pt x="3262" y="0"/>
                  </a:cubicBezTo>
                  <a:close/>
                </a:path>
              </a:pathLst>
            </a:custGeom>
            <a:solidFill>
              <a:srgbClr val="D9BE6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9" name="Google Shape;1489;p48"/>
            <p:cNvSpPr/>
            <p:nvPr/>
          </p:nvSpPr>
          <p:spPr>
            <a:xfrm>
              <a:off x="4562475" y="1999625"/>
              <a:ext cx="113725" cy="87675"/>
            </a:xfrm>
            <a:custGeom>
              <a:avLst/>
              <a:gdLst/>
              <a:ahLst/>
              <a:cxnLst/>
              <a:rect l="l" t="t" r="r" b="b"/>
              <a:pathLst>
                <a:path w="4549" h="3507" extrusionOk="0">
                  <a:moveTo>
                    <a:pt x="2832" y="1"/>
                  </a:moveTo>
                  <a:cubicBezTo>
                    <a:pt x="2390" y="1"/>
                    <a:pt x="1901" y="143"/>
                    <a:pt x="1441" y="435"/>
                  </a:cubicBezTo>
                  <a:cubicBezTo>
                    <a:pt x="429" y="1078"/>
                    <a:pt x="0" y="2174"/>
                    <a:pt x="452" y="2912"/>
                  </a:cubicBezTo>
                  <a:cubicBezTo>
                    <a:pt x="704" y="3305"/>
                    <a:pt x="1168" y="3506"/>
                    <a:pt x="1699" y="3506"/>
                  </a:cubicBezTo>
                  <a:cubicBezTo>
                    <a:pt x="2150" y="3506"/>
                    <a:pt x="2649" y="3362"/>
                    <a:pt x="3108" y="3067"/>
                  </a:cubicBezTo>
                  <a:cubicBezTo>
                    <a:pt x="4120" y="2436"/>
                    <a:pt x="4548" y="1328"/>
                    <a:pt x="4084" y="602"/>
                  </a:cubicBezTo>
                  <a:cubicBezTo>
                    <a:pt x="3824" y="206"/>
                    <a:pt x="3362" y="1"/>
                    <a:pt x="2832" y="1"/>
                  </a:cubicBezTo>
                  <a:close/>
                </a:path>
              </a:pathLst>
            </a:custGeom>
            <a:solidFill>
              <a:srgbClr val="A993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0" name="Google Shape;1490;p48"/>
            <p:cNvSpPr/>
            <p:nvPr/>
          </p:nvSpPr>
          <p:spPr>
            <a:xfrm>
              <a:off x="4573175" y="2007525"/>
              <a:ext cx="92300" cy="71450"/>
            </a:xfrm>
            <a:custGeom>
              <a:avLst/>
              <a:gdLst/>
              <a:ahLst/>
              <a:cxnLst/>
              <a:rect l="l" t="t" r="r" b="b"/>
              <a:pathLst>
                <a:path w="3692" h="2858" extrusionOk="0">
                  <a:moveTo>
                    <a:pt x="2303" y="0"/>
                  </a:moveTo>
                  <a:cubicBezTo>
                    <a:pt x="1937" y="0"/>
                    <a:pt x="1531" y="118"/>
                    <a:pt x="1156" y="357"/>
                  </a:cubicBezTo>
                  <a:cubicBezTo>
                    <a:pt x="358" y="881"/>
                    <a:pt x="1" y="1774"/>
                    <a:pt x="370" y="2370"/>
                  </a:cubicBezTo>
                  <a:cubicBezTo>
                    <a:pt x="570" y="2693"/>
                    <a:pt x="949" y="2858"/>
                    <a:pt x="1383" y="2858"/>
                  </a:cubicBezTo>
                  <a:cubicBezTo>
                    <a:pt x="1749" y="2858"/>
                    <a:pt x="2154" y="2740"/>
                    <a:pt x="2525" y="2501"/>
                  </a:cubicBezTo>
                  <a:cubicBezTo>
                    <a:pt x="3334" y="1977"/>
                    <a:pt x="3692" y="1084"/>
                    <a:pt x="3322" y="488"/>
                  </a:cubicBezTo>
                  <a:cubicBezTo>
                    <a:pt x="3116" y="165"/>
                    <a:pt x="2737" y="0"/>
                    <a:pt x="2303" y="0"/>
                  </a:cubicBezTo>
                  <a:close/>
                </a:path>
              </a:pathLst>
            </a:custGeom>
            <a:solidFill>
              <a:srgbClr val="D9BE6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1" name="Google Shape;1491;p48"/>
            <p:cNvSpPr/>
            <p:nvPr/>
          </p:nvSpPr>
          <p:spPr>
            <a:xfrm>
              <a:off x="4582700" y="2014000"/>
              <a:ext cx="71175" cy="55875"/>
            </a:xfrm>
            <a:custGeom>
              <a:avLst/>
              <a:gdLst/>
              <a:ahLst/>
              <a:cxnLst/>
              <a:rect l="l" t="t" r="r" b="b"/>
              <a:pathLst>
                <a:path w="2847" h="2235" extrusionOk="0">
                  <a:moveTo>
                    <a:pt x="1724" y="0"/>
                  </a:moveTo>
                  <a:cubicBezTo>
                    <a:pt x="1449" y="0"/>
                    <a:pt x="1150" y="86"/>
                    <a:pt x="882" y="265"/>
                  </a:cubicBezTo>
                  <a:cubicBezTo>
                    <a:pt x="274" y="670"/>
                    <a:pt x="1" y="1361"/>
                    <a:pt x="298" y="1837"/>
                  </a:cubicBezTo>
                  <a:cubicBezTo>
                    <a:pt x="466" y="2098"/>
                    <a:pt x="776" y="2235"/>
                    <a:pt x="1126" y="2235"/>
                  </a:cubicBezTo>
                  <a:cubicBezTo>
                    <a:pt x="1398" y="2235"/>
                    <a:pt x="1694" y="2152"/>
                    <a:pt x="1965" y="1980"/>
                  </a:cubicBezTo>
                  <a:cubicBezTo>
                    <a:pt x="2584" y="1575"/>
                    <a:pt x="2846" y="872"/>
                    <a:pt x="2549" y="396"/>
                  </a:cubicBezTo>
                  <a:cubicBezTo>
                    <a:pt x="2383" y="137"/>
                    <a:pt x="2072" y="0"/>
                    <a:pt x="1724" y="0"/>
                  </a:cubicBezTo>
                  <a:close/>
                </a:path>
              </a:pathLst>
            </a:custGeom>
            <a:solidFill>
              <a:srgbClr val="A993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2" name="Google Shape;1492;p48"/>
            <p:cNvSpPr/>
            <p:nvPr/>
          </p:nvSpPr>
          <p:spPr>
            <a:xfrm>
              <a:off x="4593125" y="2022125"/>
              <a:ext cx="50625" cy="40025"/>
            </a:xfrm>
            <a:custGeom>
              <a:avLst/>
              <a:gdLst/>
              <a:ahLst/>
              <a:cxnLst/>
              <a:rect l="l" t="t" r="r" b="b"/>
              <a:pathLst>
                <a:path w="2025" h="1601" extrusionOk="0">
                  <a:moveTo>
                    <a:pt x="1226" y="1"/>
                  </a:moveTo>
                  <a:cubicBezTo>
                    <a:pt x="1032" y="1"/>
                    <a:pt x="823" y="61"/>
                    <a:pt x="631" y="190"/>
                  </a:cubicBezTo>
                  <a:cubicBezTo>
                    <a:pt x="179" y="476"/>
                    <a:pt x="0" y="976"/>
                    <a:pt x="215" y="1309"/>
                  </a:cubicBezTo>
                  <a:cubicBezTo>
                    <a:pt x="262" y="1369"/>
                    <a:pt x="298" y="1428"/>
                    <a:pt x="358" y="1464"/>
                  </a:cubicBezTo>
                  <a:cubicBezTo>
                    <a:pt x="480" y="1553"/>
                    <a:pt x="638" y="1600"/>
                    <a:pt x="808" y="1600"/>
                  </a:cubicBezTo>
                  <a:cubicBezTo>
                    <a:pt x="1003" y="1600"/>
                    <a:pt x="1215" y="1538"/>
                    <a:pt x="1405" y="1405"/>
                  </a:cubicBezTo>
                  <a:cubicBezTo>
                    <a:pt x="1846" y="1131"/>
                    <a:pt x="2024" y="643"/>
                    <a:pt x="1822" y="297"/>
                  </a:cubicBezTo>
                  <a:cubicBezTo>
                    <a:pt x="1798" y="262"/>
                    <a:pt x="1774" y="238"/>
                    <a:pt x="1762" y="214"/>
                  </a:cubicBezTo>
                  <a:cubicBezTo>
                    <a:pt x="1637" y="76"/>
                    <a:pt x="1442" y="1"/>
                    <a:pt x="1226" y="1"/>
                  </a:cubicBezTo>
                  <a:close/>
                </a:path>
              </a:pathLst>
            </a:custGeom>
            <a:solidFill>
              <a:srgbClr val="D9BE6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3" name="Google Shape;1493;p48"/>
            <p:cNvSpPr/>
            <p:nvPr/>
          </p:nvSpPr>
          <p:spPr>
            <a:xfrm>
              <a:off x="4593125" y="2022025"/>
              <a:ext cx="44075" cy="36125"/>
            </a:xfrm>
            <a:custGeom>
              <a:avLst/>
              <a:gdLst/>
              <a:ahLst/>
              <a:cxnLst/>
              <a:rect l="l" t="t" r="r" b="b"/>
              <a:pathLst>
                <a:path w="1763" h="1445" extrusionOk="0">
                  <a:moveTo>
                    <a:pt x="1210" y="1"/>
                  </a:moveTo>
                  <a:cubicBezTo>
                    <a:pt x="1021" y="1"/>
                    <a:pt x="817" y="55"/>
                    <a:pt x="631" y="170"/>
                  </a:cubicBezTo>
                  <a:cubicBezTo>
                    <a:pt x="179" y="444"/>
                    <a:pt x="0" y="956"/>
                    <a:pt x="215" y="1278"/>
                  </a:cubicBezTo>
                  <a:cubicBezTo>
                    <a:pt x="250" y="1337"/>
                    <a:pt x="298" y="1397"/>
                    <a:pt x="358" y="1444"/>
                  </a:cubicBezTo>
                  <a:cubicBezTo>
                    <a:pt x="393" y="1361"/>
                    <a:pt x="429" y="1266"/>
                    <a:pt x="512" y="1182"/>
                  </a:cubicBezTo>
                  <a:cubicBezTo>
                    <a:pt x="587" y="1282"/>
                    <a:pt x="714" y="1333"/>
                    <a:pt x="858" y="1333"/>
                  </a:cubicBezTo>
                  <a:cubicBezTo>
                    <a:pt x="988" y="1333"/>
                    <a:pt x="1132" y="1291"/>
                    <a:pt x="1262" y="1206"/>
                  </a:cubicBezTo>
                  <a:cubicBezTo>
                    <a:pt x="1560" y="1016"/>
                    <a:pt x="1703" y="670"/>
                    <a:pt x="1548" y="444"/>
                  </a:cubicBezTo>
                  <a:lnTo>
                    <a:pt x="1501" y="397"/>
                  </a:lnTo>
                  <a:cubicBezTo>
                    <a:pt x="1584" y="349"/>
                    <a:pt x="1667" y="266"/>
                    <a:pt x="1762" y="218"/>
                  </a:cubicBezTo>
                  <a:cubicBezTo>
                    <a:pt x="1634" y="76"/>
                    <a:pt x="1432" y="1"/>
                    <a:pt x="1210" y="1"/>
                  </a:cubicBezTo>
                  <a:close/>
                </a:path>
              </a:pathLst>
            </a:custGeom>
            <a:solidFill>
              <a:srgbClr val="A993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4" name="Google Shape;1494;p48"/>
            <p:cNvSpPr/>
            <p:nvPr/>
          </p:nvSpPr>
          <p:spPr>
            <a:xfrm>
              <a:off x="4566325" y="2123900"/>
              <a:ext cx="184875" cy="349475"/>
            </a:xfrm>
            <a:custGeom>
              <a:avLst/>
              <a:gdLst/>
              <a:ahLst/>
              <a:cxnLst/>
              <a:rect l="l" t="t" r="r" b="b"/>
              <a:pathLst>
                <a:path w="7395" h="13979" extrusionOk="0">
                  <a:moveTo>
                    <a:pt x="1" y="1"/>
                  </a:moveTo>
                  <a:lnTo>
                    <a:pt x="7395" y="13979"/>
                  </a:lnTo>
                  <a:cubicBezTo>
                    <a:pt x="7395" y="13907"/>
                    <a:pt x="7383" y="13836"/>
                    <a:pt x="7383" y="13752"/>
                  </a:cubicBezTo>
                  <a:cubicBezTo>
                    <a:pt x="7061" y="8395"/>
                    <a:pt x="4263" y="3263"/>
                    <a:pt x="1" y="1"/>
                  </a:cubicBezTo>
                  <a:close/>
                </a:path>
              </a:pathLst>
            </a:custGeom>
            <a:solidFill>
              <a:srgbClr val="D9BE6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5" name="Google Shape;1495;p48"/>
            <p:cNvSpPr/>
            <p:nvPr/>
          </p:nvSpPr>
          <p:spPr>
            <a:xfrm>
              <a:off x="4692550" y="2275075"/>
              <a:ext cx="194975" cy="127150"/>
            </a:xfrm>
            <a:custGeom>
              <a:avLst/>
              <a:gdLst/>
              <a:ahLst/>
              <a:cxnLst/>
              <a:rect l="l" t="t" r="r" b="b"/>
              <a:pathLst>
                <a:path w="7799" h="5086" extrusionOk="0">
                  <a:moveTo>
                    <a:pt x="6797" y="0"/>
                  </a:moveTo>
                  <a:cubicBezTo>
                    <a:pt x="6678" y="0"/>
                    <a:pt x="6596" y="26"/>
                    <a:pt x="6596" y="26"/>
                  </a:cubicBezTo>
                  <a:cubicBezTo>
                    <a:pt x="4931" y="3710"/>
                    <a:pt x="1636" y="4028"/>
                    <a:pt x="548" y="4028"/>
                  </a:cubicBezTo>
                  <a:cubicBezTo>
                    <a:pt x="321" y="4028"/>
                    <a:pt x="191" y="4014"/>
                    <a:pt x="191" y="4014"/>
                  </a:cubicBezTo>
                  <a:cubicBezTo>
                    <a:pt x="48" y="4288"/>
                    <a:pt x="0" y="4491"/>
                    <a:pt x="36" y="4645"/>
                  </a:cubicBezTo>
                  <a:cubicBezTo>
                    <a:pt x="107" y="5086"/>
                    <a:pt x="750" y="5086"/>
                    <a:pt x="750" y="5086"/>
                  </a:cubicBezTo>
                  <a:cubicBezTo>
                    <a:pt x="750" y="5086"/>
                    <a:pt x="2953" y="4955"/>
                    <a:pt x="4167" y="4288"/>
                  </a:cubicBezTo>
                  <a:cubicBezTo>
                    <a:pt x="5394" y="3598"/>
                    <a:pt x="7799" y="1014"/>
                    <a:pt x="7513" y="431"/>
                  </a:cubicBezTo>
                  <a:cubicBezTo>
                    <a:pt x="7394" y="204"/>
                    <a:pt x="7215" y="85"/>
                    <a:pt x="7072" y="50"/>
                  </a:cubicBezTo>
                  <a:cubicBezTo>
                    <a:pt x="6972" y="12"/>
                    <a:pt x="6876" y="0"/>
                    <a:pt x="6797" y="0"/>
                  </a:cubicBezTo>
                  <a:close/>
                </a:path>
              </a:pathLst>
            </a:custGeom>
            <a:solidFill>
              <a:srgbClr val="A2633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6" name="Google Shape;1496;p48"/>
            <p:cNvSpPr/>
            <p:nvPr/>
          </p:nvSpPr>
          <p:spPr>
            <a:xfrm>
              <a:off x="4692250" y="2275075"/>
              <a:ext cx="176825" cy="118475"/>
            </a:xfrm>
            <a:custGeom>
              <a:avLst/>
              <a:gdLst/>
              <a:ahLst/>
              <a:cxnLst/>
              <a:rect l="l" t="t" r="r" b="b"/>
              <a:pathLst>
                <a:path w="7073" h="4739" extrusionOk="0">
                  <a:moveTo>
                    <a:pt x="6792" y="0"/>
                  </a:moveTo>
                  <a:cubicBezTo>
                    <a:pt x="6673" y="0"/>
                    <a:pt x="6596" y="26"/>
                    <a:pt x="6596" y="26"/>
                  </a:cubicBezTo>
                  <a:cubicBezTo>
                    <a:pt x="4931" y="3710"/>
                    <a:pt x="1636" y="4028"/>
                    <a:pt x="548" y="4028"/>
                  </a:cubicBezTo>
                  <a:cubicBezTo>
                    <a:pt x="321" y="4028"/>
                    <a:pt x="191" y="4014"/>
                    <a:pt x="191" y="4014"/>
                  </a:cubicBezTo>
                  <a:cubicBezTo>
                    <a:pt x="48" y="4288"/>
                    <a:pt x="0" y="4491"/>
                    <a:pt x="24" y="4645"/>
                  </a:cubicBezTo>
                  <a:cubicBezTo>
                    <a:pt x="307" y="4710"/>
                    <a:pt x="601" y="4739"/>
                    <a:pt x="897" y="4739"/>
                  </a:cubicBezTo>
                  <a:cubicBezTo>
                    <a:pt x="2022" y="4739"/>
                    <a:pt x="3193" y="4324"/>
                    <a:pt x="4013" y="3871"/>
                  </a:cubicBezTo>
                  <a:cubicBezTo>
                    <a:pt x="4703" y="3479"/>
                    <a:pt x="5263" y="2931"/>
                    <a:pt x="5775" y="2324"/>
                  </a:cubicBezTo>
                  <a:cubicBezTo>
                    <a:pt x="6358" y="1633"/>
                    <a:pt x="6894" y="919"/>
                    <a:pt x="7072" y="50"/>
                  </a:cubicBezTo>
                  <a:cubicBezTo>
                    <a:pt x="6968" y="12"/>
                    <a:pt x="6871" y="0"/>
                    <a:pt x="6792" y="0"/>
                  </a:cubicBezTo>
                  <a:close/>
                </a:path>
              </a:pathLst>
            </a:custGeom>
            <a:solidFill>
              <a:srgbClr val="9050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7" name="Google Shape;1497;p48"/>
            <p:cNvSpPr/>
            <p:nvPr/>
          </p:nvSpPr>
          <p:spPr>
            <a:xfrm>
              <a:off x="4837800" y="2174975"/>
              <a:ext cx="89900" cy="104325"/>
            </a:xfrm>
            <a:custGeom>
              <a:avLst/>
              <a:gdLst/>
              <a:ahLst/>
              <a:cxnLst/>
              <a:rect l="l" t="t" r="r" b="b"/>
              <a:pathLst>
                <a:path w="3596" h="4173" extrusionOk="0">
                  <a:moveTo>
                    <a:pt x="2166" y="1"/>
                  </a:moveTo>
                  <a:cubicBezTo>
                    <a:pt x="1852" y="1"/>
                    <a:pt x="1629" y="170"/>
                    <a:pt x="1620" y="315"/>
                  </a:cubicBezTo>
                  <a:cubicBezTo>
                    <a:pt x="1608" y="565"/>
                    <a:pt x="1751" y="1053"/>
                    <a:pt x="1334" y="2053"/>
                  </a:cubicBezTo>
                  <a:cubicBezTo>
                    <a:pt x="917" y="3065"/>
                    <a:pt x="131" y="3661"/>
                    <a:pt x="131" y="3661"/>
                  </a:cubicBezTo>
                  <a:cubicBezTo>
                    <a:pt x="131" y="3673"/>
                    <a:pt x="119" y="3685"/>
                    <a:pt x="119" y="3708"/>
                  </a:cubicBezTo>
                  <a:cubicBezTo>
                    <a:pt x="0" y="4054"/>
                    <a:pt x="381" y="4173"/>
                    <a:pt x="381" y="4173"/>
                  </a:cubicBezTo>
                  <a:cubicBezTo>
                    <a:pt x="381" y="4173"/>
                    <a:pt x="858" y="3875"/>
                    <a:pt x="1512" y="3292"/>
                  </a:cubicBezTo>
                  <a:cubicBezTo>
                    <a:pt x="2167" y="2708"/>
                    <a:pt x="2917" y="1470"/>
                    <a:pt x="3048" y="1232"/>
                  </a:cubicBezTo>
                  <a:cubicBezTo>
                    <a:pt x="3179" y="994"/>
                    <a:pt x="3596" y="839"/>
                    <a:pt x="2929" y="303"/>
                  </a:cubicBezTo>
                  <a:cubicBezTo>
                    <a:pt x="2751" y="160"/>
                    <a:pt x="2560" y="77"/>
                    <a:pt x="2393" y="29"/>
                  </a:cubicBezTo>
                  <a:cubicBezTo>
                    <a:pt x="2314" y="9"/>
                    <a:pt x="2237" y="1"/>
                    <a:pt x="2166" y="1"/>
                  </a:cubicBezTo>
                  <a:close/>
                </a:path>
              </a:pathLst>
            </a:custGeom>
            <a:solidFill>
              <a:srgbClr val="9050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8" name="Google Shape;1498;p48"/>
            <p:cNvSpPr/>
            <p:nvPr/>
          </p:nvSpPr>
          <p:spPr>
            <a:xfrm>
              <a:off x="4840775" y="2174975"/>
              <a:ext cx="57475" cy="92725"/>
            </a:xfrm>
            <a:custGeom>
              <a:avLst/>
              <a:gdLst/>
              <a:ahLst/>
              <a:cxnLst/>
              <a:rect l="l" t="t" r="r" b="b"/>
              <a:pathLst>
                <a:path w="2299" h="3709" extrusionOk="0">
                  <a:moveTo>
                    <a:pt x="2042" y="1"/>
                  </a:moveTo>
                  <a:cubicBezTo>
                    <a:pt x="1725" y="1"/>
                    <a:pt x="1510" y="170"/>
                    <a:pt x="1501" y="315"/>
                  </a:cubicBezTo>
                  <a:cubicBezTo>
                    <a:pt x="1477" y="565"/>
                    <a:pt x="1632" y="1053"/>
                    <a:pt x="1215" y="2053"/>
                  </a:cubicBezTo>
                  <a:cubicBezTo>
                    <a:pt x="798" y="3065"/>
                    <a:pt x="12" y="3661"/>
                    <a:pt x="12" y="3661"/>
                  </a:cubicBezTo>
                  <a:cubicBezTo>
                    <a:pt x="12" y="3673"/>
                    <a:pt x="0" y="3696"/>
                    <a:pt x="0" y="3708"/>
                  </a:cubicBezTo>
                  <a:cubicBezTo>
                    <a:pt x="798" y="3363"/>
                    <a:pt x="1465" y="2744"/>
                    <a:pt x="1870" y="1946"/>
                  </a:cubicBezTo>
                  <a:cubicBezTo>
                    <a:pt x="2167" y="1351"/>
                    <a:pt x="2298" y="684"/>
                    <a:pt x="2274" y="29"/>
                  </a:cubicBezTo>
                  <a:cubicBezTo>
                    <a:pt x="2193" y="9"/>
                    <a:pt x="2115" y="1"/>
                    <a:pt x="2042" y="1"/>
                  </a:cubicBezTo>
                  <a:close/>
                </a:path>
              </a:pathLst>
            </a:custGeom>
            <a:solidFill>
              <a:srgbClr val="7C40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9" name="Google Shape;1499;p48"/>
            <p:cNvSpPr/>
            <p:nvPr/>
          </p:nvSpPr>
          <p:spPr>
            <a:xfrm>
              <a:off x="4800600" y="2148350"/>
              <a:ext cx="64600" cy="114550"/>
            </a:xfrm>
            <a:custGeom>
              <a:avLst/>
              <a:gdLst/>
              <a:ahLst/>
              <a:cxnLst/>
              <a:rect l="l" t="t" r="r" b="b"/>
              <a:pathLst>
                <a:path w="2584" h="4582" extrusionOk="0">
                  <a:moveTo>
                    <a:pt x="1078" y="1"/>
                  </a:moveTo>
                  <a:cubicBezTo>
                    <a:pt x="948" y="1"/>
                    <a:pt x="828" y="26"/>
                    <a:pt x="750" y="82"/>
                  </a:cubicBezTo>
                  <a:cubicBezTo>
                    <a:pt x="714" y="118"/>
                    <a:pt x="679" y="142"/>
                    <a:pt x="655" y="178"/>
                  </a:cubicBezTo>
                  <a:cubicBezTo>
                    <a:pt x="500" y="308"/>
                    <a:pt x="452" y="392"/>
                    <a:pt x="250" y="606"/>
                  </a:cubicBezTo>
                  <a:cubicBezTo>
                    <a:pt x="0" y="856"/>
                    <a:pt x="155" y="856"/>
                    <a:pt x="155" y="951"/>
                  </a:cubicBezTo>
                  <a:cubicBezTo>
                    <a:pt x="155" y="1023"/>
                    <a:pt x="417" y="856"/>
                    <a:pt x="1024" y="1963"/>
                  </a:cubicBezTo>
                  <a:cubicBezTo>
                    <a:pt x="1310" y="2475"/>
                    <a:pt x="1488" y="2999"/>
                    <a:pt x="1607" y="3404"/>
                  </a:cubicBezTo>
                  <a:cubicBezTo>
                    <a:pt x="1726" y="3845"/>
                    <a:pt x="1762" y="4166"/>
                    <a:pt x="1762" y="4166"/>
                  </a:cubicBezTo>
                  <a:cubicBezTo>
                    <a:pt x="1842" y="4506"/>
                    <a:pt x="2057" y="4581"/>
                    <a:pt x="2230" y="4581"/>
                  </a:cubicBezTo>
                  <a:cubicBezTo>
                    <a:pt x="2366" y="4581"/>
                    <a:pt x="2477" y="4535"/>
                    <a:pt x="2477" y="4535"/>
                  </a:cubicBezTo>
                  <a:cubicBezTo>
                    <a:pt x="2584" y="3487"/>
                    <a:pt x="1881" y="1428"/>
                    <a:pt x="1869" y="1344"/>
                  </a:cubicBezTo>
                  <a:cubicBezTo>
                    <a:pt x="1822" y="1261"/>
                    <a:pt x="1726" y="618"/>
                    <a:pt x="1738" y="332"/>
                  </a:cubicBezTo>
                  <a:cubicBezTo>
                    <a:pt x="1747" y="140"/>
                    <a:pt x="1385" y="1"/>
                    <a:pt x="1078" y="1"/>
                  </a:cubicBezTo>
                  <a:close/>
                </a:path>
              </a:pathLst>
            </a:custGeom>
            <a:solidFill>
              <a:srgbClr val="9050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0" name="Google Shape;1500;p48"/>
            <p:cNvSpPr/>
            <p:nvPr/>
          </p:nvSpPr>
          <p:spPr>
            <a:xfrm>
              <a:off x="4800000" y="2152775"/>
              <a:ext cx="41700" cy="80700"/>
            </a:xfrm>
            <a:custGeom>
              <a:avLst/>
              <a:gdLst/>
              <a:ahLst/>
              <a:cxnLst/>
              <a:rect l="l" t="t" r="r" b="b"/>
              <a:pathLst>
                <a:path w="1668" h="3228" extrusionOk="0">
                  <a:moveTo>
                    <a:pt x="655" y="1"/>
                  </a:moveTo>
                  <a:cubicBezTo>
                    <a:pt x="512" y="131"/>
                    <a:pt x="465" y="215"/>
                    <a:pt x="262" y="429"/>
                  </a:cubicBezTo>
                  <a:cubicBezTo>
                    <a:pt x="0" y="679"/>
                    <a:pt x="167" y="679"/>
                    <a:pt x="167" y="774"/>
                  </a:cubicBezTo>
                  <a:cubicBezTo>
                    <a:pt x="167" y="846"/>
                    <a:pt x="417" y="679"/>
                    <a:pt x="1036" y="1786"/>
                  </a:cubicBezTo>
                  <a:cubicBezTo>
                    <a:pt x="1310" y="2298"/>
                    <a:pt x="1488" y="2822"/>
                    <a:pt x="1608" y="3227"/>
                  </a:cubicBezTo>
                  <a:cubicBezTo>
                    <a:pt x="1667" y="2263"/>
                    <a:pt x="1453" y="1274"/>
                    <a:pt x="941" y="429"/>
                  </a:cubicBezTo>
                  <a:cubicBezTo>
                    <a:pt x="869" y="274"/>
                    <a:pt x="762" y="131"/>
                    <a:pt x="655" y="1"/>
                  </a:cubicBezTo>
                  <a:close/>
                </a:path>
              </a:pathLst>
            </a:custGeom>
            <a:solidFill>
              <a:srgbClr val="A2633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1" name="Google Shape;1501;p48"/>
            <p:cNvSpPr/>
            <p:nvPr/>
          </p:nvSpPr>
          <p:spPr>
            <a:xfrm>
              <a:off x="4680625" y="2251525"/>
              <a:ext cx="197375" cy="126900"/>
            </a:xfrm>
            <a:custGeom>
              <a:avLst/>
              <a:gdLst/>
              <a:ahLst/>
              <a:cxnLst/>
              <a:rect l="l" t="t" r="r" b="b"/>
              <a:pathLst>
                <a:path w="7895" h="5076" extrusionOk="0">
                  <a:moveTo>
                    <a:pt x="6863" y="1"/>
                  </a:moveTo>
                  <a:cubicBezTo>
                    <a:pt x="6697" y="1"/>
                    <a:pt x="6573" y="39"/>
                    <a:pt x="6573" y="39"/>
                  </a:cubicBezTo>
                  <a:cubicBezTo>
                    <a:pt x="6335" y="551"/>
                    <a:pt x="6073" y="1015"/>
                    <a:pt x="5775" y="1420"/>
                  </a:cubicBezTo>
                  <a:cubicBezTo>
                    <a:pt x="4042" y="3779"/>
                    <a:pt x="1570" y="4020"/>
                    <a:pt x="632" y="4020"/>
                  </a:cubicBezTo>
                  <a:cubicBezTo>
                    <a:pt x="391" y="4020"/>
                    <a:pt x="251" y="4004"/>
                    <a:pt x="251" y="4004"/>
                  </a:cubicBezTo>
                  <a:cubicBezTo>
                    <a:pt x="1" y="4480"/>
                    <a:pt x="72" y="4742"/>
                    <a:pt x="239" y="4885"/>
                  </a:cubicBezTo>
                  <a:cubicBezTo>
                    <a:pt x="453" y="5075"/>
                    <a:pt x="822" y="5075"/>
                    <a:pt x="822" y="5075"/>
                  </a:cubicBezTo>
                  <a:cubicBezTo>
                    <a:pt x="822" y="5075"/>
                    <a:pt x="3025" y="4944"/>
                    <a:pt x="4239" y="4278"/>
                  </a:cubicBezTo>
                  <a:cubicBezTo>
                    <a:pt x="5466" y="3587"/>
                    <a:pt x="7895" y="992"/>
                    <a:pt x="7573" y="408"/>
                  </a:cubicBezTo>
                  <a:cubicBezTo>
                    <a:pt x="7395" y="72"/>
                    <a:pt x="7090" y="1"/>
                    <a:pt x="6863" y="1"/>
                  </a:cubicBezTo>
                  <a:close/>
                </a:path>
              </a:pathLst>
            </a:custGeom>
            <a:solidFill>
              <a:srgbClr val="A2633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2" name="Google Shape;1502;p48"/>
            <p:cNvSpPr/>
            <p:nvPr/>
          </p:nvSpPr>
          <p:spPr>
            <a:xfrm>
              <a:off x="4680625" y="2287025"/>
              <a:ext cx="144100" cy="86625"/>
            </a:xfrm>
            <a:custGeom>
              <a:avLst/>
              <a:gdLst/>
              <a:ahLst/>
              <a:cxnLst/>
              <a:rect l="l" t="t" r="r" b="b"/>
              <a:pathLst>
                <a:path w="5764" h="3465" extrusionOk="0">
                  <a:moveTo>
                    <a:pt x="251" y="2584"/>
                  </a:moveTo>
                  <a:lnTo>
                    <a:pt x="251" y="2584"/>
                  </a:lnTo>
                  <a:cubicBezTo>
                    <a:pt x="251" y="2584"/>
                    <a:pt x="251" y="2584"/>
                    <a:pt x="251" y="2584"/>
                  </a:cubicBezTo>
                  <a:lnTo>
                    <a:pt x="251" y="2584"/>
                  </a:lnTo>
                  <a:cubicBezTo>
                    <a:pt x="251" y="2584"/>
                    <a:pt x="251" y="2584"/>
                    <a:pt x="251" y="2584"/>
                  </a:cubicBezTo>
                  <a:close/>
                  <a:moveTo>
                    <a:pt x="5763" y="0"/>
                  </a:moveTo>
                  <a:cubicBezTo>
                    <a:pt x="4030" y="2359"/>
                    <a:pt x="1558" y="2600"/>
                    <a:pt x="626" y="2600"/>
                  </a:cubicBezTo>
                  <a:cubicBezTo>
                    <a:pt x="390" y="2600"/>
                    <a:pt x="253" y="2584"/>
                    <a:pt x="251" y="2584"/>
                  </a:cubicBezTo>
                  <a:lnTo>
                    <a:pt x="251" y="2584"/>
                  </a:lnTo>
                  <a:cubicBezTo>
                    <a:pt x="1" y="3060"/>
                    <a:pt x="72" y="3322"/>
                    <a:pt x="239" y="3465"/>
                  </a:cubicBezTo>
                  <a:cubicBezTo>
                    <a:pt x="548" y="3453"/>
                    <a:pt x="870" y="3405"/>
                    <a:pt x="1072" y="3393"/>
                  </a:cubicBezTo>
                  <a:cubicBezTo>
                    <a:pt x="1727" y="3334"/>
                    <a:pt x="2394" y="3215"/>
                    <a:pt x="2977" y="2905"/>
                  </a:cubicBezTo>
                  <a:cubicBezTo>
                    <a:pt x="3525" y="2608"/>
                    <a:pt x="4025" y="2167"/>
                    <a:pt x="4466" y="1727"/>
                  </a:cubicBezTo>
                  <a:cubicBezTo>
                    <a:pt x="4978" y="1203"/>
                    <a:pt x="5406" y="619"/>
                    <a:pt x="5763" y="0"/>
                  </a:cubicBezTo>
                  <a:close/>
                </a:path>
              </a:pathLst>
            </a:custGeom>
            <a:solidFill>
              <a:srgbClr val="B874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3" name="Title 2">
            <a:extLst>
              <a:ext uri="{FF2B5EF4-FFF2-40B4-BE49-F238E27FC236}">
                <a16:creationId xmlns:a16="http://schemas.microsoft.com/office/drawing/2014/main" id="{9692D5FE-8393-8749-B534-089C6D580574}"/>
              </a:ext>
            </a:extLst>
          </p:cNvPr>
          <p:cNvSpPr>
            <a:spLocks noGrp="1"/>
          </p:cNvSpPr>
          <p:nvPr>
            <p:ph type="title"/>
          </p:nvPr>
        </p:nvSpPr>
        <p:spPr>
          <a:xfrm>
            <a:off x="2634634" y="578084"/>
            <a:ext cx="7416799" cy="1122400"/>
          </a:xfrm>
        </p:spPr>
        <p:txBody>
          <a:bodyPr/>
          <a:lstStyle/>
          <a:p>
            <a:pPr algn="ctr"/>
            <a:r>
              <a:rPr lang="en-VN" sz="7200" dirty="0"/>
              <a:t>LUYỆN TẬP</a:t>
            </a:r>
          </a:p>
        </p:txBody>
      </p:sp>
      <p:pic>
        <p:nvPicPr>
          <p:cNvPr id="3074" name="Picture 2">
            <a:extLst>
              <a:ext uri="{FF2B5EF4-FFF2-40B4-BE49-F238E27FC236}">
                <a16:creationId xmlns:a16="http://schemas.microsoft.com/office/drawing/2014/main" id="{7732C338-2DB1-2048-BB71-A9734FE9FB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7623"/>
          <a:stretch/>
        </p:blipFill>
        <p:spPr bwMode="auto">
          <a:xfrm>
            <a:off x="521235" y="1897485"/>
            <a:ext cx="5821799" cy="468111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a:extLst>
              <a:ext uri="{FF2B5EF4-FFF2-40B4-BE49-F238E27FC236}">
                <a16:creationId xmlns:a16="http://schemas.microsoft.com/office/drawing/2014/main" id="{50C123C4-697C-C140-88E8-B74FA6A73A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222" t="47623"/>
          <a:stretch/>
        </p:blipFill>
        <p:spPr bwMode="auto">
          <a:xfrm flipH="1">
            <a:off x="6299199" y="1897483"/>
            <a:ext cx="5371565" cy="4681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809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14:bounceEnd="50000">
                                          <p:cBhvr additive="base">
                                            <p:cTn id="11" dur="500" fill="hold"/>
                                            <p:tgtEl>
                                              <p:spTgt spid="307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07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14:bounceEnd="50000">
                                          <p:cBhvr additive="base">
                                            <p:cTn id="15" dur="500" fill="hold"/>
                                            <p:tgtEl>
                                              <p:spTgt spid="37"/>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500" fill="hold"/>
                                            <p:tgtEl>
                                              <p:spTgt spid="3074"/>
                                            </p:tgtEl>
                                            <p:attrNameLst>
                                              <p:attrName>ppt_x</p:attrName>
                                            </p:attrNameLst>
                                          </p:cBhvr>
                                          <p:tavLst>
                                            <p:tav tm="0">
                                              <p:val>
                                                <p:strVal val="#ppt_x"/>
                                              </p:val>
                                            </p:tav>
                                            <p:tav tm="100000">
                                              <p:val>
                                                <p:strVal val="#ppt_x"/>
                                              </p:val>
                                            </p:tav>
                                          </p:tavLst>
                                        </p:anim>
                                        <p:anim calcmode="lin" valueType="num">
                                          <p:cBhvr additive="base">
                                            <p:cTn id="12" dur="500" fill="hold"/>
                                            <p:tgtEl>
                                              <p:spTgt spid="307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FFFDE3"/>
        </a:solid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2B6B021B-9E2E-FA4E-9209-9C63A4DF1F29}"/>
              </a:ext>
            </a:extLst>
          </p:cNvPr>
          <p:cNvSpPr/>
          <p:nvPr/>
        </p:nvSpPr>
        <p:spPr>
          <a:xfrm>
            <a:off x="9063789" y="1131971"/>
            <a:ext cx="2978900" cy="1003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b="1" dirty="0">
                <a:solidFill>
                  <a:schemeClr val="bg1"/>
                </a:solidFill>
                <a:latin typeface="Times New Roman" panose="02020603050405020304" pitchFamily="18" charset="0"/>
                <a:cs typeface="Times New Roman" panose="02020603050405020304" pitchFamily="18" charset="0"/>
              </a:rPr>
              <a:t>Lê Lợi  là người yêu nước thương dân, </a:t>
            </a:r>
            <a:r>
              <a:rPr lang="en-VN" sz="2000" b="1">
                <a:solidFill>
                  <a:schemeClr val="bg1"/>
                </a:solidFill>
                <a:latin typeface="Times New Roman" panose="02020603050405020304" pitchFamily="18" charset="0"/>
                <a:cs typeface="Times New Roman" panose="02020603050405020304" pitchFamily="18" charset="0"/>
              </a:rPr>
              <a:t>có </a:t>
            </a:r>
            <a:endParaRPr lang="en-US" sz="2000" b="1" smtClean="0">
              <a:solidFill>
                <a:schemeClr val="bg1"/>
              </a:solidFill>
              <a:latin typeface="Times New Roman" panose="02020603050405020304" pitchFamily="18" charset="0"/>
              <a:cs typeface="Times New Roman" panose="02020603050405020304" pitchFamily="18" charset="0"/>
            </a:endParaRPr>
          </a:p>
          <a:p>
            <a:pPr algn="ctr"/>
            <a:r>
              <a:rPr lang="en-VN" sz="2000" b="1" smtClean="0">
                <a:solidFill>
                  <a:schemeClr val="bg1"/>
                </a:solidFill>
                <a:latin typeface="Times New Roman" panose="02020603050405020304" pitchFamily="18" charset="0"/>
                <a:cs typeface="Times New Roman" panose="02020603050405020304" pitchFamily="18" charset="0"/>
              </a:rPr>
              <a:t>uy </a:t>
            </a:r>
            <a:r>
              <a:rPr lang="en-VN" sz="2000" b="1" dirty="0">
                <a:solidFill>
                  <a:schemeClr val="bg1"/>
                </a:solidFill>
                <a:latin typeface="Times New Roman" panose="02020603050405020304" pitchFamily="18" charset="0"/>
                <a:cs typeface="Times New Roman" panose="02020603050405020304" pitchFamily="18" charset="0"/>
              </a:rPr>
              <a:t>tín lớn</a:t>
            </a:r>
          </a:p>
        </p:txBody>
      </p:sp>
      <p:sp>
        <p:nvSpPr>
          <p:cNvPr id="8" name="Rounded Rectangle 7">
            <a:extLst>
              <a:ext uri="{FF2B5EF4-FFF2-40B4-BE49-F238E27FC236}">
                <a16:creationId xmlns:a16="http://schemas.microsoft.com/office/drawing/2014/main" id="{655FDB10-3C6F-BD4A-B245-3ED46B9989C4}"/>
              </a:ext>
            </a:extLst>
          </p:cNvPr>
          <p:cNvSpPr/>
          <p:nvPr/>
        </p:nvSpPr>
        <p:spPr>
          <a:xfrm>
            <a:off x="9063789" y="2814889"/>
            <a:ext cx="2978898" cy="1003300"/>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b="1" dirty="0">
                <a:solidFill>
                  <a:schemeClr val="bg1"/>
                </a:solidFill>
                <a:latin typeface="Times New Roman" panose="02020603050405020304" pitchFamily="18" charset="0"/>
                <a:cs typeface="Times New Roman" panose="02020603050405020304" pitchFamily="18" charset="0"/>
              </a:rPr>
              <a:t>1416, Lê lợi cùng bộ chỉ huy tổ </a:t>
            </a:r>
            <a:r>
              <a:rPr lang="en-VN" sz="2000" b="1">
                <a:solidFill>
                  <a:schemeClr val="bg1"/>
                </a:solidFill>
                <a:latin typeface="Times New Roman" panose="02020603050405020304" pitchFamily="18" charset="0"/>
                <a:cs typeface="Times New Roman" panose="02020603050405020304" pitchFamily="18" charset="0"/>
              </a:rPr>
              <a:t>chức </a:t>
            </a:r>
            <a:r>
              <a:rPr lang="en-US" sz="2000" b="1" smtClean="0">
                <a:solidFill>
                  <a:schemeClr val="bg1"/>
                </a:solidFill>
                <a:latin typeface="Times New Roman" panose="02020603050405020304" pitchFamily="18" charset="0"/>
                <a:cs typeface="Times New Roman" panose="02020603050405020304" pitchFamily="18" charset="0"/>
              </a:rPr>
              <a:t>H</a:t>
            </a:r>
            <a:r>
              <a:rPr lang="en-VN" sz="2000" b="1" smtClean="0">
                <a:solidFill>
                  <a:schemeClr val="bg1"/>
                </a:solidFill>
                <a:latin typeface="Times New Roman" panose="02020603050405020304" pitchFamily="18" charset="0"/>
                <a:cs typeface="Times New Roman" panose="02020603050405020304" pitchFamily="18" charset="0"/>
              </a:rPr>
              <a:t>ội </a:t>
            </a:r>
            <a:r>
              <a:rPr lang="en-VN" sz="2000" b="1" dirty="0">
                <a:solidFill>
                  <a:schemeClr val="bg1"/>
                </a:solidFill>
                <a:latin typeface="Times New Roman" panose="02020603050405020304" pitchFamily="18" charset="0"/>
                <a:cs typeface="Times New Roman" panose="02020603050405020304" pitchFamily="18" charset="0"/>
              </a:rPr>
              <a:t>thề ở Lũng Nhai</a:t>
            </a:r>
          </a:p>
        </p:txBody>
      </p:sp>
      <p:sp>
        <p:nvSpPr>
          <p:cNvPr id="9" name="Rounded Rectangle 8">
            <a:extLst>
              <a:ext uri="{FF2B5EF4-FFF2-40B4-BE49-F238E27FC236}">
                <a16:creationId xmlns:a16="http://schemas.microsoft.com/office/drawing/2014/main" id="{3F60FDB1-7189-E147-B1A4-A0E55F950F8F}"/>
              </a:ext>
            </a:extLst>
          </p:cNvPr>
          <p:cNvSpPr/>
          <p:nvPr/>
        </p:nvSpPr>
        <p:spPr>
          <a:xfrm>
            <a:off x="8914478" y="4497806"/>
            <a:ext cx="3128211" cy="10033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b="1" dirty="0">
                <a:solidFill>
                  <a:schemeClr val="tx1"/>
                </a:solidFill>
                <a:latin typeface="Times New Roman" panose="02020603050405020304" pitchFamily="18" charset="0"/>
                <a:cs typeface="Times New Roman" panose="02020603050405020304" pitchFamily="18" charset="0"/>
              </a:rPr>
              <a:t>1418, Lê Lợi dựng cờ khởi nghĩa ở Lam Sơn tự xưng là Bình Định Vương</a:t>
            </a:r>
          </a:p>
        </p:txBody>
      </p:sp>
      <p:sp>
        <p:nvSpPr>
          <p:cNvPr id="11" name="Rounded Rectangle 10">
            <a:extLst>
              <a:ext uri="{FF2B5EF4-FFF2-40B4-BE49-F238E27FC236}">
                <a16:creationId xmlns:a16="http://schemas.microsoft.com/office/drawing/2014/main" id="{9225D59B-2CB9-9647-B522-307AAFAC80E0}"/>
              </a:ext>
            </a:extLst>
          </p:cNvPr>
          <p:cNvSpPr/>
          <p:nvPr/>
        </p:nvSpPr>
        <p:spPr>
          <a:xfrm>
            <a:off x="-29409" y="2255364"/>
            <a:ext cx="2626225" cy="1003300"/>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b="1" dirty="0">
                <a:solidFill>
                  <a:schemeClr val="tx1"/>
                </a:solidFill>
                <a:latin typeface="Times New Roman" panose="02020603050405020304" pitchFamily="18" charset="0"/>
                <a:cs typeface="Times New Roman" panose="02020603050405020304" pitchFamily="18" charset="0"/>
              </a:rPr>
              <a:t>1418, nghĩa quân rút lên núi </a:t>
            </a:r>
            <a:r>
              <a:rPr lang="en-VN" sz="2000" b="1">
                <a:solidFill>
                  <a:schemeClr val="tx1"/>
                </a:solidFill>
                <a:latin typeface="Times New Roman" panose="02020603050405020304" pitchFamily="18" charset="0"/>
                <a:cs typeface="Times New Roman" panose="02020603050405020304" pitchFamily="18" charset="0"/>
              </a:rPr>
              <a:t>Chí </a:t>
            </a:r>
            <a:r>
              <a:rPr lang="en-VN" sz="2000" b="1" smtClean="0">
                <a:solidFill>
                  <a:schemeClr val="tx1"/>
                </a:solidFill>
                <a:latin typeface="Times New Roman" panose="02020603050405020304" pitchFamily="18" charset="0"/>
                <a:cs typeface="Times New Roman" panose="02020603050405020304" pitchFamily="18" charset="0"/>
              </a:rPr>
              <a:t>Linh</a:t>
            </a:r>
            <a:endParaRPr lang="en-US" sz="2000" b="1" smtClean="0">
              <a:solidFill>
                <a:schemeClr val="tx1"/>
              </a:solidFill>
              <a:latin typeface="Times New Roman" panose="02020603050405020304" pitchFamily="18" charset="0"/>
              <a:cs typeface="Times New Roman" panose="02020603050405020304" pitchFamily="18" charset="0"/>
            </a:endParaRPr>
          </a:p>
          <a:p>
            <a:pPr algn="ctr"/>
            <a:r>
              <a:rPr lang="en-VN" sz="2000" b="1" smtClean="0">
                <a:solidFill>
                  <a:schemeClr val="tx1"/>
                </a:solidFill>
                <a:latin typeface="Times New Roman" panose="02020603050405020304" pitchFamily="18" charset="0"/>
                <a:cs typeface="Times New Roman" panose="02020603050405020304" pitchFamily="18" charset="0"/>
              </a:rPr>
              <a:t> </a:t>
            </a:r>
            <a:r>
              <a:rPr lang="en-VN" sz="2000" b="1" dirty="0">
                <a:solidFill>
                  <a:schemeClr val="tx1"/>
                </a:solidFill>
                <a:latin typeface="Times New Roman" panose="02020603050405020304" pitchFamily="18" charset="0"/>
                <a:cs typeface="Times New Roman" panose="02020603050405020304" pitchFamily="18" charset="0"/>
              </a:rPr>
              <a:t>lần 1</a:t>
            </a:r>
          </a:p>
        </p:txBody>
      </p:sp>
      <p:sp>
        <p:nvSpPr>
          <p:cNvPr id="12" name="Rounded Rectangle 11">
            <a:extLst>
              <a:ext uri="{FF2B5EF4-FFF2-40B4-BE49-F238E27FC236}">
                <a16:creationId xmlns:a16="http://schemas.microsoft.com/office/drawing/2014/main" id="{678751DF-6CD1-1747-9423-9DF69AD2D7E3}"/>
              </a:ext>
            </a:extLst>
          </p:cNvPr>
          <p:cNvSpPr/>
          <p:nvPr/>
        </p:nvSpPr>
        <p:spPr>
          <a:xfrm>
            <a:off x="-19050" y="3761094"/>
            <a:ext cx="2664323" cy="123758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b="1" dirty="0">
                <a:solidFill>
                  <a:schemeClr val="tx1"/>
                </a:solidFill>
                <a:latin typeface="Times New Roman" panose="02020603050405020304" pitchFamily="18" charset="0"/>
                <a:cs typeface="Times New Roman" panose="02020603050405020304" pitchFamily="18" charset="0"/>
              </a:rPr>
              <a:t>1421, Quân Minh mở cuộc càn quét lớn buộc ta phải rút lên núi Chí Linh</a:t>
            </a:r>
          </a:p>
        </p:txBody>
      </p:sp>
      <p:sp>
        <p:nvSpPr>
          <p:cNvPr id="13" name="Rounded Rectangle 12">
            <a:extLst>
              <a:ext uri="{FF2B5EF4-FFF2-40B4-BE49-F238E27FC236}">
                <a16:creationId xmlns:a16="http://schemas.microsoft.com/office/drawing/2014/main" id="{D777D356-E63F-AF4C-B65E-12096332E78E}"/>
              </a:ext>
            </a:extLst>
          </p:cNvPr>
          <p:cNvSpPr/>
          <p:nvPr/>
        </p:nvSpPr>
        <p:spPr>
          <a:xfrm>
            <a:off x="-19051" y="749634"/>
            <a:ext cx="2664323" cy="10033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b="1" dirty="0">
                <a:solidFill>
                  <a:schemeClr val="tx1"/>
                </a:solidFill>
                <a:latin typeface="Times New Roman" panose="02020603050405020304" pitchFamily="18" charset="0"/>
                <a:cs typeface="Times New Roman" panose="02020603050405020304" pitchFamily="18" charset="0"/>
              </a:rPr>
              <a:t>Thiếu thốn lương thực, thiếu quân sĩ</a:t>
            </a:r>
          </a:p>
        </p:txBody>
      </p:sp>
      <p:sp>
        <p:nvSpPr>
          <p:cNvPr id="14" name="Rounded Rectangle 13">
            <a:extLst>
              <a:ext uri="{FF2B5EF4-FFF2-40B4-BE49-F238E27FC236}">
                <a16:creationId xmlns:a16="http://schemas.microsoft.com/office/drawing/2014/main" id="{71FA9900-C7F7-6E44-B262-D8F2C7CECB25}"/>
              </a:ext>
            </a:extLst>
          </p:cNvPr>
          <p:cNvSpPr/>
          <p:nvPr/>
        </p:nvSpPr>
        <p:spPr>
          <a:xfrm>
            <a:off x="0" y="5501106"/>
            <a:ext cx="2674352" cy="1003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b="1" dirty="0">
                <a:solidFill>
                  <a:schemeClr val="bg1"/>
                </a:solidFill>
                <a:latin typeface="Times New Roman" panose="02020603050405020304" pitchFamily="18" charset="0"/>
                <a:cs typeface="Times New Roman" panose="02020603050405020304" pitchFamily="18" charset="0"/>
              </a:rPr>
              <a:t>1423, lê Lợi quyết định hòa hoãn với quân Minh</a:t>
            </a:r>
          </a:p>
        </p:txBody>
      </p:sp>
      <p:cxnSp>
        <p:nvCxnSpPr>
          <p:cNvPr id="23" name="Straight Arrow Connector 22">
            <a:extLst>
              <a:ext uri="{FF2B5EF4-FFF2-40B4-BE49-F238E27FC236}">
                <a16:creationId xmlns:a16="http://schemas.microsoft.com/office/drawing/2014/main" id="{894FEF11-9929-9748-9D9C-6AE24C1D90E2}"/>
              </a:ext>
            </a:extLst>
          </p:cNvPr>
          <p:cNvCxnSpPr>
            <a:cxnSpLocks/>
            <a:stCxn id="21" idx="3"/>
            <a:endCxn id="7" idx="1"/>
          </p:cNvCxnSpPr>
          <p:nvPr/>
        </p:nvCxnSpPr>
        <p:spPr>
          <a:xfrm flipV="1">
            <a:off x="8144459" y="1633621"/>
            <a:ext cx="919330" cy="1833899"/>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14D80F4-1829-7D4D-906A-1C91015639D3}"/>
              </a:ext>
            </a:extLst>
          </p:cNvPr>
          <p:cNvCxnSpPr>
            <a:cxnSpLocks/>
            <a:stCxn id="21" idx="3"/>
            <a:endCxn id="8" idx="1"/>
          </p:cNvCxnSpPr>
          <p:nvPr/>
        </p:nvCxnSpPr>
        <p:spPr>
          <a:xfrm flipV="1">
            <a:off x="8144459" y="3316539"/>
            <a:ext cx="919330" cy="150981"/>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0523073A-64B5-4E47-8AF2-E319C6C8D50B}"/>
              </a:ext>
            </a:extLst>
          </p:cNvPr>
          <p:cNvCxnSpPr>
            <a:cxnSpLocks/>
            <a:stCxn id="21" idx="3"/>
            <a:endCxn id="9" idx="1"/>
          </p:cNvCxnSpPr>
          <p:nvPr/>
        </p:nvCxnSpPr>
        <p:spPr>
          <a:xfrm>
            <a:off x="8144459" y="3467520"/>
            <a:ext cx="770019" cy="1531936"/>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A68ED669-D627-AE46-B443-64F768F52A33}"/>
              </a:ext>
            </a:extLst>
          </p:cNvPr>
          <p:cNvCxnSpPr>
            <a:cxnSpLocks/>
            <a:endCxn id="13" idx="3"/>
          </p:cNvCxnSpPr>
          <p:nvPr/>
        </p:nvCxnSpPr>
        <p:spPr>
          <a:xfrm flipH="1" flipV="1">
            <a:off x="2645272" y="1251284"/>
            <a:ext cx="1063382" cy="2216236"/>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5B19B8B2-66C2-CD45-AB95-0D48B00AA9A2}"/>
              </a:ext>
            </a:extLst>
          </p:cNvPr>
          <p:cNvCxnSpPr>
            <a:cxnSpLocks/>
            <a:endCxn id="11" idx="3"/>
          </p:cNvCxnSpPr>
          <p:nvPr/>
        </p:nvCxnSpPr>
        <p:spPr>
          <a:xfrm flipH="1" flipV="1">
            <a:off x="2596816" y="2757014"/>
            <a:ext cx="1092792" cy="710506"/>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C3C63DFE-2B38-DC44-8D30-CF51D57CB36F}"/>
              </a:ext>
            </a:extLst>
          </p:cNvPr>
          <p:cNvCxnSpPr>
            <a:cxnSpLocks/>
            <a:stCxn id="36" idx="1"/>
          </p:cNvCxnSpPr>
          <p:nvPr/>
        </p:nvCxnSpPr>
        <p:spPr>
          <a:xfrm flipH="1">
            <a:off x="2574222" y="3409281"/>
            <a:ext cx="1115386" cy="1088525"/>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4F71AA15-CA36-9642-890C-CA04D2823D36}"/>
              </a:ext>
            </a:extLst>
          </p:cNvPr>
          <p:cNvCxnSpPr>
            <a:cxnSpLocks/>
            <a:stCxn id="36" idx="1"/>
            <a:endCxn id="14" idx="3"/>
          </p:cNvCxnSpPr>
          <p:nvPr/>
        </p:nvCxnSpPr>
        <p:spPr>
          <a:xfrm flipH="1">
            <a:off x="2674352" y="3409281"/>
            <a:ext cx="1015256" cy="2593475"/>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2F08C14B-BF81-D34A-829E-89472D7FF89F}"/>
              </a:ext>
            </a:extLst>
          </p:cNvPr>
          <p:cNvCxnSpPr>
            <a:cxnSpLocks/>
            <a:endCxn id="21" idx="0"/>
          </p:cNvCxnSpPr>
          <p:nvPr/>
        </p:nvCxnSpPr>
        <p:spPr>
          <a:xfrm>
            <a:off x="5881360" y="1833900"/>
            <a:ext cx="1443488" cy="755649"/>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B13D419C-73E1-004A-8015-319E7F40CC6C}"/>
              </a:ext>
            </a:extLst>
          </p:cNvPr>
          <p:cNvCxnSpPr>
            <a:cxnSpLocks/>
            <a:stCxn id="15" idx="4"/>
          </p:cNvCxnSpPr>
          <p:nvPr/>
        </p:nvCxnSpPr>
        <p:spPr>
          <a:xfrm flipH="1">
            <a:off x="4725006" y="1931656"/>
            <a:ext cx="1446168" cy="563396"/>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3074" name="Picture 2" descr="Trận Bồ Đằng sấm vang chớp giật” diễn ra ở đâu?">
            <a:extLst>
              <a:ext uri="{FF2B5EF4-FFF2-40B4-BE49-F238E27FC236}">
                <a16:creationId xmlns:a16="http://schemas.microsoft.com/office/drawing/2014/main" id="{9B928E2A-F144-024C-A36F-B54D2A2E7F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1284" y="4497806"/>
            <a:ext cx="4738514" cy="2366210"/>
          </a:xfrm>
          <a:prstGeom prst="roundRect">
            <a:avLst>
              <a:gd name="adj" fmla="val 26495"/>
            </a:avLst>
          </a:prstGeom>
          <a:noFill/>
          <a:extLst>
            <a:ext uri="{909E8E84-426E-40DD-AFC4-6F175D3DCCD1}">
              <a14:hiddenFill xmlns:a14="http://schemas.microsoft.com/office/drawing/2010/main">
                <a:solidFill>
                  <a:srgbClr val="FFFFFF"/>
                </a:solidFill>
              </a14:hiddenFill>
            </a:ext>
          </a:extLst>
        </p:spPr>
      </p:pic>
      <p:grpSp>
        <p:nvGrpSpPr>
          <p:cNvPr id="52" name="Group 51">
            <a:extLst>
              <a:ext uri="{FF2B5EF4-FFF2-40B4-BE49-F238E27FC236}">
                <a16:creationId xmlns:a16="http://schemas.microsoft.com/office/drawing/2014/main" id="{6CCC2A28-F51E-6D4C-BC30-2F398FB93EA8}"/>
              </a:ext>
            </a:extLst>
          </p:cNvPr>
          <p:cNvGrpSpPr/>
          <p:nvPr/>
        </p:nvGrpSpPr>
        <p:grpSpPr>
          <a:xfrm>
            <a:off x="4607694" y="77958"/>
            <a:ext cx="3126959" cy="1853698"/>
            <a:chOff x="4284494" y="-62998"/>
            <a:chExt cx="3126959" cy="1853698"/>
          </a:xfrm>
        </p:grpSpPr>
        <p:sp>
          <p:nvSpPr>
            <p:cNvPr id="15" name="Oval 14">
              <a:extLst>
                <a:ext uri="{FF2B5EF4-FFF2-40B4-BE49-F238E27FC236}">
                  <a16:creationId xmlns:a16="http://schemas.microsoft.com/office/drawing/2014/main" id="{6F96D4D5-07B9-AC46-B4B9-5FFE33F77128}"/>
                </a:ext>
              </a:extLst>
            </p:cNvPr>
            <p:cNvSpPr/>
            <p:nvPr/>
          </p:nvSpPr>
          <p:spPr>
            <a:xfrm>
              <a:off x="4284494" y="-62998"/>
              <a:ext cx="3126959" cy="1853698"/>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chemeClr val="tx1"/>
                </a:solidFill>
              </a:endParaRPr>
            </a:p>
          </p:txBody>
        </p:sp>
        <p:sp>
          <p:nvSpPr>
            <p:cNvPr id="37" name="Rectangle 36">
              <a:extLst>
                <a:ext uri="{FF2B5EF4-FFF2-40B4-BE49-F238E27FC236}">
                  <a16:creationId xmlns:a16="http://schemas.microsoft.com/office/drawing/2014/main" id="{8C64FA06-93A0-E74F-B0AA-BDE4D4825E7B}"/>
                </a:ext>
              </a:extLst>
            </p:cNvPr>
            <p:cNvSpPr/>
            <p:nvPr/>
          </p:nvSpPr>
          <p:spPr>
            <a:xfrm>
              <a:off x="4403675" y="327954"/>
              <a:ext cx="2896947" cy="923330"/>
            </a:xfrm>
            <a:prstGeom prst="rect">
              <a:avLst/>
            </a:prstGeom>
            <a:noFill/>
            <a:ln>
              <a:noFill/>
            </a:ln>
          </p:spPr>
          <p:txBody>
            <a:bodyPr wrap="none" lIns="91440" tIns="45720" rIns="91440" bIns="45720">
              <a:spAutoFit/>
            </a:bodyPr>
            <a:lstStyle/>
            <a:p>
              <a:pPr algn="ctr"/>
              <a:r>
                <a:rPr lang="en-US" sz="5400" b="1" cap="none" spc="0"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Nội</a:t>
              </a:r>
              <a:r>
                <a:rPr lang="en-US" sz="54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dung</a:t>
              </a:r>
            </a:p>
          </p:txBody>
        </p:sp>
      </p:grpSp>
      <p:sp>
        <p:nvSpPr>
          <p:cNvPr id="36" name="Rounded Rectangle 35">
            <a:extLst>
              <a:ext uri="{FF2B5EF4-FFF2-40B4-BE49-F238E27FC236}">
                <a16:creationId xmlns:a16="http://schemas.microsoft.com/office/drawing/2014/main" id="{1B2F2751-0E3A-234D-863E-F4DF5010462C}"/>
              </a:ext>
            </a:extLst>
          </p:cNvPr>
          <p:cNvSpPr/>
          <p:nvPr/>
        </p:nvSpPr>
        <p:spPr>
          <a:xfrm>
            <a:off x="3689608" y="2531310"/>
            <a:ext cx="1997157" cy="175594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b="1" dirty="0">
                <a:solidFill>
                  <a:schemeClr val="tx1"/>
                </a:solidFill>
                <a:latin typeface="Times New Roman" panose="02020603050405020304" pitchFamily="18" charset="0"/>
                <a:cs typeface="Times New Roman" panose="02020603050405020304" pitchFamily="18" charset="0"/>
              </a:rPr>
              <a:t>Những năm đầu hoạt động của nghĩa quân</a:t>
            </a:r>
          </a:p>
        </p:txBody>
      </p:sp>
      <p:sp>
        <p:nvSpPr>
          <p:cNvPr id="21" name="Rounded Rectangle 20">
            <a:extLst>
              <a:ext uri="{FF2B5EF4-FFF2-40B4-BE49-F238E27FC236}">
                <a16:creationId xmlns:a16="http://schemas.microsoft.com/office/drawing/2014/main" id="{1B5B8CB9-E28D-EE45-8BD2-C27D4F3B455C}"/>
              </a:ext>
            </a:extLst>
          </p:cNvPr>
          <p:cNvSpPr/>
          <p:nvPr/>
        </p:nvSpPr>
        <p:spPr>
          <a:xfrm>
            <a:off x="6505237" y="2589549"/>
            <a:ext cx="1639222" cy="175594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Lê </a:t>
            </a:r>
            <a:r>
              <a:rPr lang="en-US" sz="2400" b="1" dirty="0" err="1">
                <a:solidFill>
                  <a:schemeClr val="tx1"/>
                </a:solidFill>
                <a:latin typeface="Times New Roman" panose="02020603050405020304" pitchFamily="18" charset="0"/>
                <a:cs typeface="Times New Roman" panose="02020603050405020304" pitchFamily="18" charset="0"/>
              </a:rPr>
              <a:t>Lợi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dựng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cờ</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khởi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nghĩa</a:t>
            </a:r>
            <a:endParaRPr lang="en-VN"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2433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wipe(up)">
                                      <p:cBhvr>
                                        <p:cTn id="11" dur="500"/>
                                        <p:tgtEl>
                                          <p:spTgt spid="53"/>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up)">
                                      <p:cBhvr>
                                        <p:cTn id="15" dur="500"/>
                                        <p:tgtEl>
                                          <p:spTgt spid="21"/>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3074"/>
                                        </p:tgtEl>
                                        <p:attrNameLst>
                                          <p:attrName>style.visibility</p:attrName>
                                        </p:attrNameLst>
                                      </p:cBhvr>
                                      <p:to>
                                        <p:strVal val="visible"/>
                                      </p:to>
                                    </p:set>
                                    <p:animEffect transition="in" filter="wipe(up)">
                                      <p:cBhvr>
                                        <p:cTn id="19" dur="500"/>
                                        <p:tgtEl>
                                          <p:spTgt spid="307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left)">
                                      <p:cBhvr>
                                        <p:cTn id="33" dur="500"/>
                                        <p:tgtEl>
                                          <p:spTgt spid="25"/>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left)">
                                      <p:cBhvr>
                                        <p:cTn id="42" dur="500"/>
                                        <p:tgtEl>
                                          <p:spTgt spid="29"/>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nodeType="clickEffect">
                                  <p:stCondLst>
                                    <p:cond delay="0"/>
                                  </p:stCondLst>
                                  <p:childTnLst>
                                    <p:set>
                                      <p:cBhvr>
                                        <p:cTn id="50" dur="1" fill="hold">
                                          <p:stCondLst>
                                            <p:cond delay="0"/>
                                          </p:stCondLst>
                                        </p:cTn>
                                        <p:tgtEl>
                                          <p:spTgt spid="55"/>
                                        </p:tgtEl>
                                        <p:attrNameLst>
                                          <p:attrName>style.visibility</p:attrName>
                                        </p:attrNameLst>
                                      </p:cBhvr>
                                      <p:to>
                                        <p:strVal val="visible"/>
                                      </p:to>
                                    </p:set>
                                    <p:animEffect transition="in" filter="wipe(right)">
                                      <p:cBhvr>
                                        <p:cTn id="51" dur="500"/>
                                        <p:tgtEl>
                                          <p:spTgt spid="55"/>
                                        </p:tgtEl>
                                      </p:cBhvr>
                                    </p:animEffect>
                                  </p:childTnLst>
                                </p:cTn>
                              </p:par>
                            </p:childTnLst>
                          </p:cTn>
                        </p:par>
                        <p:par>
                          <p:cTn id="52" fill="hold">
                            <p:stCondLst>
                              <p:cond delay="500"/>
                            </p:stCondLst>
                            <p:childTnLst>
                              <p:par>
                                <p:cTn id="53" presetID="22" presetClass="entr" presetSubtype="2" fill="hold" grpId="0" nodeType="after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wipe(right)">
                                      <p:cBhvr>
                                        <p:cTn id="55" dur="500"/>
                                        <p:tgtEl>
                                          <p:spTgt spid="3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2" fill="hold" nodeType="click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wipe(right)">
                                      <p:cBhvr>
                                        <p:cTn id="60" dur="500"/>
                                        <p:tgtEl>
                                          <p:spTgt spid="38"/>
                                        </p:tgtEl>
                                      </p:cBhvr>
                                    </p:animEffect>
                                  </p:childTnLst>
                                </p:cTn>
                              </p:par>
                            </p:childTnLst>
                          </p:cTn>
                        </p:par>
                        <p:par>
                          <p:cTn id="61" fill="hold">
                            <p:stCondLst>
                              <p:cond delay="500"/>
                            </p:stCondLst>
                            <p:childTnLst>
                              <p:par>
                                <p:cTn id="62" presetID="22" presetClass="entr" presetSubtype="2" fill="hold" grpId="0" nodeType="after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wipe(right)">
                                      <p:cBhvr>
                                        <p:cTn id="64" dur="500"/>
                                        <p:tgtEl>
                                          <p:spTgt spid="13"/>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2" fill="hold" nodeType="clickEffect">
                                  <p:stCondLst>
                                    <p:cond delay="0"/>
                                  </p:stCondLst>
                                  <p:childTnLst>
                                    <p:set>
                                      <p:cBhvr>
                                        <p:cTn id="68" dur="1" fill="hold">
                                          <p:stCondLst>
                                            <p:cond delay="0"/>
                                          </p:stCondLst>
                                        </p:cTn>
                                        <p:tgtEl>
                                          <p:spTgt spid="40"/>
                                        </p:tgtEl>
                                        <p:attrNameLst>
                                          <p:attrName>style.visibility</p:attrName>
                                        </p:attrNameLst>
                                      </p:cBhvr>
                                      <p:to>
                                        <p:strVal val="visible"/>
                                      </p:to>
                                    </p:set>
                                    <p:animEffect transition="in" filter="wipe(right)">
                                      <p:cBhvr>
                                        <p:cTn id="69" dur="500"/>
                                        <p:tgtEl>
                                          <p:spTgt spid="40"/>
                                        </p:tgtEl>
                                      </p:cBhvr>
                                    </p:animEffect>
                                  </p:childTnLst>
                                </p:cTn>
                              </p:par>
                            </p:childTnLst>
                          </p:cTn>
                        </p:par>
                        <p:par>
                          <p:cTn id="70" fill="hold">
                            <p:stCondLst>
                              <p:cond delay="500"/>
                            </p:stCondLst>
                            <p:childTnLst>
                              <p:par>
                                <p:cTn id="71" presetID="22" presetClass="entr" presetSubtype="2" fill="hold" grpId="0" nodeType="after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wipe(right)">
                                      <p:cBhvr>
                                        <p:cTn id="73" dur="500"/>
                                        <p:tgtEl>
                                          <p:spTgt spid="11"/>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2" fill="hold" nodeType="clickEffect">
                                  <p:stCondLst>
                                    <p:cond delay="0"/>
                                  </p:stCondLst>
                                  <p:childTnLst>
                                    <p:set>
                                      <p:cBhvr>
                                        <p:cTn id="77" dur="1" fill="hold">
                                          <p:stCondLst>
                                            <p:cond delay="0"/>
                                          </p:stCondLst>
                                        </p:cTn>
                                        <p:tgtEl>
                                          <p:spTgt spid="42"/>
                                        </p:tgtEl>
                                        <p:attrNameLst>
                                          <p:attrName>style.visibility</p:attrName>
                                        </p:attrNameLst>
                                      </p:cBhvr>
                                      <p:to>
                                        <p:strVal val="visible"/>
                                      </p:to>
                                    </p:set>
                                    <p:animEffect transition="in" filter="wipe(right)">
                                      <p:cBhvr>
                                        <p:cTn id="78" dur="500"/>
                                        <p:tgtEl>
                                          <p:spTgt spid="42"/>
                                        </p:tgtEl>
                                      </p:cBhvr>
                                    </p:animEffect>
                                  </p:childTnLst>
                                </p:cTn>
                              </p:par>
                            </p:childTnLst>
                          </p:cTn>
                        </p:par>
                        <p:par>
                          <p:cTn id="79" fill="hold">
                            <p:stCondLst>
                              <p:cond delay="500"/>
                            </p:stCondLst>
                            <p:childTnLst>
                              <p:par>
                                <p:cTn id="80" presetID="22" presetClass="entr" presetSubtype="2" fill="hold" grpId="0" nodeType="afterEffect">
                                  <p:stCondLst>
                                    <p:cond delay="0"/>
                                  </p:stCondLst>
                                  <p:childTnLst>
                                    <p:set>
                                      <p:cBhvr>
                                        <p:cTn id="81" dur="1" fill="hold">
                                          <p:stCondLst>
                                            <p:cond delay="0"/>
                                          </p:stCondLst>
                                        </p:cTn>
                                        <p:tgtEl>
                                          <p:spTgt spid="12"/>
                                        </p:tgtEl>
                                        <p:attrNameLst>
                                          <p:attrName>style.visibility</p:attrName>
                                        </p:attrNameLst>
                                      </p:cBhvr>
                                      <p:to>
                                        <p:strVal val="visible"/>
                                      </p:to>
                                    </p:set>
                                    <p:animEffect transition="in" filter="wipe(right)">
                                      <p:cBhvr>
                                        <p:cTn id="82" dur="500"/>
                                        <p:tgtEl>
                                          <p:spTgt spid="1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2" fill="hold" nodeType="clickEffect">
                                  <p:stCondLst>
                                    <p:cond delay="0"/>
                                  </p:stCondLst>
                                  <p:childTnLst>
                                    <p:set>
                                      <p:cBhvr>
                                        <p:cTn id="86" dur="1" fill="hold">
                                          <p:stCondLst>
                                            <p:cond delay="0"/>
                                          </p:stCondLst>
                                        </p:cTn>
                                        <p:tgtEl>
                                          <p:spTgt spid="45"/>
                                        </p:tgtEl>
                                        <p:attrNameLst>
                                          <p:attrName>style.visibility</p:attrName>
                                        </p:attrNameLst>
                                      </p:cBhvr>
                                      <p:to>
                                        <p:strVal val="visible"/>
                                      </p:to>
                                    </p:set>
                                    <p:animEffect transition="in" filter="wipe(right)">
                                      <p:cBhvr>
                                        <p:cTn id="87" dur="500"/>
                                        <p:tgtEl>
                                          <p:spTgt spid="45"/>
                                        </p:tgtEl>
                                      </p:cBhvr>
                                    </p:animEffect>
                                  </p:childTnLst>
                                </p:cTn>
                              </p:par>
                            </p:childTnLst>
                          </p:cTn>
                        </p:par>
                        <p:par>
                          <p:cTn id="88" fill="hold">
                            <p:stCondLst>
                              <p:cond delay="500"/>
                            </p:stCondLst>
                            <p:childTnLst>
                              <p:par>
                                <p:cTn id="89" presetID="22" presetClass="entr" presetSubtype="2" fill="hold" grpId="0" nodeType="afterEffect">
                                  <p:stCondLst>
                                    <p:cond delay="0"/>
                                  </p:stCondLst>
                                  <p:childTnLst>
                                    <p:set>
                                      <p:cBhvr>
                                        <p:cTn id="90" dur="1" fill="hold">
                                          <p:stCondLst>
                                            <p:cond delay="0"/>
                                          </p:stCondLst>
                                        </p:cTn>
                                        <p:tgtEl>
                                          <p:spTgt spid="14"/>
                                        </p:tgtEl>
                                        <p:attrNameLst>
                                          <p:attrName>style.visibility</p:attrName>
                                        </p:attrNameLst>
                                      </p:cBhvr>
                                      <p:to>
                                        <p:strVal val="visible"/>
                                      </p:to>
                                    </p:set>
                                    <p:animEffect transition="in" filter="wipe(right)">
                                      <p:cBhvr>
                                        <p:cTn id="9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2" grpId="0" animBg="1"/>
      <p:bldP spid="13" grpId="0" animBg="1"/>
      <p:bldP spid="14" grpId="0" animBg="1"/>
      <p:bldP spid="36" grpId="0" animBg="1"/>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7FB6BC8-F3AB-704C-8398-874F700F07E7}"/>
              </a:ext>
            </a:extLst>
          </p:cNvPr>
          <p:cNvGrpSpPr/>
          <p:nvPr/>
        </p:nvGrpSpPr>
        <p:grpSpPr>
          <a:xfrm>
            <a:off x="5588000" y="990601"/>
            <a:ext cx="5791200" cy="5529500"/>
            <a:chOff x="4191000" y="742950"/>
            <a:chExt cx="4343400" cy="4147125"/>
          </a:xfrm>
        </p:grpSpPr>
        <p:sp>
          <p:nvSpPr>
            <p:cNvPr id="3" name="Google Shape;305;p35">
              <a:extLst>
                <a:ext uri="{FF2B5EF4-FFF2-40B4-BE49-F238E27FC236}">
                  <a16:creationId xmlns:a16="http://schemas.microsoft.com/office/drawing/2014/main" id="{8F045E48-FDC0-6C42-828A-80B89FE753A6}"/>
                </a:ext>
              </a:extLst>
            </p:cNvPr>
            <p:cNvSpPr/>
            <p:nvPr/>
          </p:nvSpPr>
          <p:spPr>
            <a:xfrm>
              <a:off x="4191000" y="742950"/>
              <a:ext cx="4343400" cy="411058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pic>
          <p:nvPicPr>
            <p:cNvPr id="4" name="Picture 3">
              <a:extLst>
                <a:ext uri="{FF2B5EF4-FFF2-40B4-BE49-F238E27FC236}">
                  <a16:creationId xmlns:a16="http://schemas.microsoft.com/office/drawing/2014/main" id="{8F337A21-FF54-4A4E-BA59-EBE58E44E40E}"/>
                </a:ext>
              </a:extLst>
            </p:cNvPr>
            <p:cNvPicPr>
              <a:picLocks noChangeAspect="1"/>
            </p:cNvPicPr>
            <p:nvPr/>
          </p:nvPicPr>
          <p:blipFill>
            <a:blip r:embed="rId2"/>
            <a:stretch>
              <a:fillRect/>
            </a:stretch>
          </p:blipFill>
          <p:spPr>
            <a:xfrm>
              <a:off x="6019800" y="4251900"/>
              <a:ext cx="638175" cy="638175"/>
            </a:xfrm>
            <a:prstGeom prst="rect">
              <a:avLst/>
            </a:prstGeom>
          </p:spPr>
        </p:pic>
      </p:grpSp>
      <p:pic>
        <p:nvPicPr>
          <p:cNvPr id="6" name="Picture 5">
            <a:extLst>
              <a:ext uri="{FF2B5EF4-FFF2-40B4-BE49-F238E27FC236}">
                <a16:creationId xmlns:a16="http://schemas.microsoft.com/office/drawing/2014/main" id="{E130E840-E55E-F646-A685-1930081D11BC}"/>
              </a:ext>
            </a:extLst>
          </p:cNvPr>
          <p:cNvPicPr>
            <a:picLocks noChangeAspect="1"/>
          </p:cNvPicPr>
          <p:nvPr/>
        </p:nvPicPr>
        <p:blipFill>
          <a:blip r:embed="rId3"/>
          <a:stretch>
            <a:fillRect/>
          </a:stretch>
        </p:blipFill>
        <p:spPr>
          <a:xfrm flipH="1">
            <a:off x="1015999" y="685800"/>
            <a:ext cx="4359836" cy="5740893"/>
          </a:xfrm>
          <a:prstGeom prst="rect">
            <a:avLst/>
          </a:prstGeom>
        </p:spPr>
      </p:pic>
      <p:pic>
        <p:nvPicPr>
          <p:cNvPr id="9" name="Picture 8">
            <a:extLst>
              <a:ext uri="{FF2B5EF4-FFF2-40B4-BE49-F238E27FC236}">
                <a16:creationId xmlns:a16="http://schemas.microsoft.com/office/drawing/2014/main" id="{AB370C12-5E4E-A84E-B5E9-CB7C46A272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9327" y="1267326"/>
            <a:ext cx="5336674" cy="4090737"/>
          </a:xfrm>
          <a:prstGeom prst="rect">
            <a:avLst/>
          </a:prstGeom>
        </p:spPr>
      </p:pic>
      <p:sp>
        <p:nvSpPr>
          <p:cNvPr id="2" name="Rectangle 1">
            <a:extLst>
              <a:ext uri="{FF2B5EF4-FFF2-40B4-BE49-F238E27FC236}">
                <a16:creationId xmlns:a16="http://schemas.microsoft.com/office/drawing/2014/main" id="{720D3FBD-C7E3-B140-89DF-6CB72EC5818B}"/>
              </a:ext>
            </a:extLst>
          </p:cNvPr>
          <p:cNvSpPr/>
          <p:nvPr/>
        </p:nvSpPr>
        <p:spPr>
          <a:xfrm>
            <a:off x="6246448" y="4529729"/>
            <a:ext cx="4474303" cy="923330"/>
          </a:xfrm>
          <a:prstGeom prst="rect">
            <a:avLst/>
          </a:prstGeom>
          <a:noFill/>
        </p:spPr>
        <p:txBody>
          <a:bodyPr wrap="none" lIns="91440" tIns="45720" rIns="91440" bIns="45720">
            <a:spAutoFit/>
          </a:bodyPr>
          <a:lstStyle/>
          <a:p>
            <a:pPr algn="ctr"/>
            <a:r>
              <a:rPr lang="en-US" sz="5400" b="0"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Hộp</a:t>
            </a:r>
            <a:r>
              <a:rPr lang="en-US" sz="5400" b="0"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0"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quà</a:t>
            </a:r>
            <a:r>
              <a:rPr lang="en-US" sz="5400" b="0"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0"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bí</a:t>
            </a:r>
            <a:r>
              <a:rPr lang="en-US" sz="5400" b="0"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0"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mật</a:t>
            </a:r>
            <a:endParaRPr lang="en-US" sz="5400" b="0"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1810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out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out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5">
            <a:extLst>
              <a:ext uri="{FF2B5EF4-FFF2-40B4-BE49-F238E27FC236}">
                <a16:creationId xmlns:a16="http://schemas.microsoft.com/office/drawing/2014/main" id="{E731DB6E-8E86-C94F-738A-3C80241B407B}"/>
              </a:ext>
            </a:extLst>
          </p:cNvPr>
          <p:cNvSpPr/>
          <p:nvPr/>
        </p:nvSpPr>
        <p:spPr>
          <a:xfrm>
            <a:off x="1110581" y="701593"/>
            <a:ext cx="9695964" cy="32386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smtClean="0">
                <a:latin typeface="Times New Roman" panose="02020603050405020304" pitchFamily="18" charset="0"/>
                <a:cs typeface="Times New Roman" panose="02020603050405020304" pitchFamily="18" charset="0"/>
              </a:rPr>
              <a:t>CHƯƠNG 6: KHỞI NGHĨA LAM SƠN VÀ </a:t>
            </a:r>
          </a:p>
          <a:p>
            <a:pPr algn="ctr"/>
            <a:r>
              <a:rPr lang="en-US" sz="3200" b="1" smtClean="0">
                <a:latin typeface="Times New Roman" panose="02020603050405020304" pitchFamily="18" charset="0"/>
                <a:cs typeface="Times New Roman" panose="02020603050405020304" pitchFamily="18" charset="0"/>
              </a:rPr>
              <a:t>ĐẠI VIỆT THỜI LÊ SƠ (1418 -1527)</a:t>
            </a:r>
          </a:p>
          <a:p>
            <a:pPr algn="ctr"/>
            <a:endParaRPr lang="en-US" sz="3200" b="1" kern="0" smtClean="0">
              <a:solidFill>
                <a:srgbClr val="000000"/>
              </a:solidFill>
              <a:latin typeface="Times New Roman" panose="02020603050405020304" pitchFamily="18" charset="0"/>
              <a:cs typeface="Times New Roman" panose="02020603050405020304" pitchFamily="18" charset="0"/>
              <a:sym typeface="Arial"/>
            </a:endParaRPr>
          </a:p>
          <a:p>
            <a:pPr algn="ctr"/>
            <a:endParaRPr lang="en-US" sz="3200" b="1" kern="0">
              <a:solidFill>
                <a:srgbClr val="000000"/>
              </a:solidFill>
              <a:latin typeface="Times New Roman" panose="02020603050405020304" pitchFamily="18" charset="0"/>
              <a:cs typeface="Times New Roman" panose="02020603050405020304" pitchFamily="18" charset="0"/>
              <a:sym typeface="Arial"/>
            </a:endParaRPr>
          </a:p>
          <a:p>
            <a:pPr algn="ctr"/>
            <a:r>
              <a:rPr lang="en-US" sz="3600" b="1" kern="0" smtClean="0">
                <a:solidFill>
                  <a:srgbClr val="000000"/>
                </a:solidFill>
                <a:latin typeface="Times New Roman" panose="02020603050405020304" pitchFamily="18" charset="0"/>
                <a:cs typeface="Times New Roman" panose="02020603050405020304" pitchFamily="18" charset="0"/>
                <a:sym typeface="Arial"/>
              </a:rPr>
              <a:t>Khởi </a:t>
            </a:r>
            <a:r>
              <a:rPr lang="en-US" sz="3600" b="1" kern="0">
                <a:solidFill>
                  <a:srgbClr val="000000"/>
                </a:solidFill>
                <a:latin typeface="Times New Roman" panose="02020603050405020304" pitchFamily="18" charset="0"/>
                <a:cs typeface="Times New Roman" panose="02020603050405020304" pitchFamily="18" charset="0"/>
                <a:sym typeface="Arial"/>
              </a:rPr>
              <a:t>nghĩa Lam Sơn (1418 – 1427) (Tiết 1)</a:t>
            </a:r>
            <a:endParaRPr lang="vi-VN" sz="3600" b="1" kern="0">
              <a:solidFill>
                <a:srgbClr val="000000"/>
              </a:solidFill>
              <a:latin typeface="Times New Roman" panose="02020603050405020304" pitchFamily="18" charset="0"/>
              <a:cs typeface="Times New Roman" panose="02020603050405020304" pitchFamily="18" charset="0"/>
              <a:sym typeface="Arial"/>
            </a:endParaRPr>
          </a:p>
          <a:p>
            <a:pPr algn="ctr"/>
            <a:endParaRPr lang="en-US" sz="3200" dirty="0">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8DEBC28B-C12F-6C46-B784-5B957DDB492C}"/>
              </a:ext>
            </a:extLst>
          </p:cNvPr>
          <p:cNvSpPr/>
          <p:nvPr/>
        </p:nvSpPr>
        <p:spPr>
          <a:xfrm>
            <a:off x="3386139" y="1919909"/>
            <a:ext cx="4439678" cy="677108"/>
          </a:xfrm>
          <a:prstGeom prst="rect">
            <a:avLst/>
          </a:prstGeom>
          <a:noFill/>
        </p:spPr>
        <p:txBody>
          <a:bodyPr wrap="none" lIns="121920" tIns="60960" rIns="121920" bIns="60960">
            <a:spAutoFit/>
          </a:bodyPr>
          <a:lstStyle/>
          <a:p>
            <a:pPr algn="ctr" defTabSz="1219170">
              <a:buClr>
                <a:srgbClr val="000000"/>
              </a:buClr>
            </a:pPr>
            <a:r>
              <a:rPr lang="en-US" sz="3600" b="1" kern="0" smtClean="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Tiết 42,43,44 -Bài 16:</a:t>
            </a:r>
            <a:endParaRPr lang="en-US" sz="3600" b="1" kern="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4091151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outVertic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 action="ppaction://noaction"/>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Quà</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
        <p:nvSpPr>
          <p:cNvPr id="12" name="Snip Diagonal Corner Rectangle 11"/>
          <p:cNvSpPr/>
          <p:nvPr/>
        </p:nvSpPr>
        <p:spPr>
          <a:xfrm>
            <a:off x="1493553" y="1128938"/>
            <a:ext cx="9375819" cy="1875151"/>
          </a:xfrm>
          <a:prstGeom prst="snip2DiagRect">
            <a:avLst>
              <a:gd name="adj1" fmla="val 0"/>
              <a:gd name="adj2" fmla="val 24222"/>
            </a:avLst>
          </a:prstGeom>
          <a:solidFill>
            <a:schemeClr val="accent3">
              <a:lumMod val="20000"/>
              <a:lumOff val="8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kumimoji="0" lang="en-US" sz="36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 1. </a:t>
            </a:r>
            <a:r>
              <a:rPr lang="vi-VN" sz="3600" b="1" dirty="0">
                <a:solidFill>
                  <a:srgbClr val="C00000"/>
                </a:solidFill>
                <a:latin typeface="Times New Roman" panose="02020603050405020304" pitchFamily="18" charset="0"/>
                <a:cs typeface="Times New Roman" panose="02020603050405020304" pitchFamily="18" charset="0"/>
                <a:sym typeface="Arial"/>
              </a:rPr>
              <a:t>Ai là người lãnh đạo cuộc khởi nghĩa Lam Sơn?</a:t>
            </a:r>
            <a:endPar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Rectangle 4"/>
          <p:cNvSpPr/>
          <p:nvPr/>
        </p:nvSpPr>
        <p:spPr>
          <a:xfrm>
            <a:off x="2203823" y="3834738"/>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Lê </a:t>
            </a:r>
            <a:r>
              <a:rPr kumimoji="0" lang="en-US" sz="37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Lợi</a:t>
            </a:r>
            <a:endParaRPr kumimoji="0" lang="en-US" sz="3733"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Rectangle 14"/>
          <p:cNvSpPr/>
          <p:nvPr/>
        </p:nvSpPr>
        <p:spPr>
          <a:xfrm>
            <a:off x="2176505" y="3013504"/>
            <a:ext cx="7839004" cy="830997"/>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Bạn</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được</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tặng</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1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tràng</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vỗ</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tay</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878575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1493553" y="1128938"/>
            <a:ext cx="9375819" cy="1875151"/>
          </a:xfrm>
          <a:prstGeom prst="snip2DiagRect">
            <a:avLst>
              <a:gd name="adj1" fmla="val 0"/>
              <a:gd name="adj2" fmla="val 24222"/>
            </a:avLst>
          </a:prstGeom>
          <a:solidFill>
            <a:schemeClr val="accent6">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kumimoji="0" lang="vi-VN"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sym typeface="Arial"/>
              </a:rPr>
              <a:t>Câu 2. </a:t>
            </a:r>
            <a:r>
              <a:rPr lang="vi-VN" sz="4000" b="1" dirty="0">
                <a:solidFill>
                  <a:srgbClr val="0000FF"/>
                </a:solidFill>
                <a:latin typeface="Times New Roman" panose="02020603050405020304" pitchFamily="18" charset="0"/>
                <a:cs typeface="Times New Roman" panose="02020603050405020304" pitchFamily="18" charset="0"/>
                <a:sym typeface="Arial"/>
              </a:rPr>
              <a:t> Lê Lợi dựng cờ khởi nghĩa vào năm nào?</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Rectangle 4"/>
          <p:cNvSpPr/>
          <p:nvPr/>
        </p:nvSpPr>
        <p:spPr>
          <a:xfrm>
            <a:off x="2203823" y="3834738"/>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1418</a:t>
            </a:r>
            <a:endParaRPr kumimoji="0" lang="en-US" sz="8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Rectangle 14"/>
          <p:cNvSpPr/>
          <p:nvPr/>
        </p:nvSpPr>
        <p:spPr>
          <a:xfrm>
            <a:off x="2559620" y="3013504"/>
            <a:ext cx="7072770" cy="830997"/>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Bạn</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được</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tặng</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1 </a:t>
            </a:r>
            <a:r>
              <a:rPr lang="en-US" sz="4800" b="1" smtClean="0">
                <a:solidFill>
                  <a:srgbClr val="FF0000"/>
                </a:solidFill>
                <a:latin typeface="Times New Roman" panose="02020603050405020304" pitchFamily="18" charset="0"/>
                <a:cs typeface="Times New Roman" panose="02020603050405020304" pitchFamily="18" charset="0"/>
                <a:sym typeface="Arial"/>
              </a:rPr>
              <a:t>đoá hồng</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8" name="Pentagon 7">
            <a:hlinkClick r:id="" action="ppaction://noaction"/>
            <a:extLst>
              <a:ext uri="{FF2B5EF4-FFF2-40B4-BE49-F238E27FC236}">
                <a16:creationId xmlns:a16="http://schemas.microsoft.com/office/drawing/2014/main" id="{31167D77-B0F1-C841-9E1A-77F3F1689CD9}"/>
              </a:ext>
            </a:extLst>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Quà</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098734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1493553" y="1128938"/>
            <a:ext cx="9375819" cy="1875151"/>
          </a:xfrm>
          <a:prstGeom prst="snip2DiagRect">
            <a:avLst>
              <a:gd name="adj1" fmla="val 0"/>
              <a:gd name="adj2" fmla="val 24222"/>
            </a:avLst>
          </a:prstGeom>
          <a:solidFill>
            <a:schemeClr val="accent5">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Câu 3: </a:t>
            </a:r>
            <a:r>
              <a:rPr lang="vi-VN" sz="3600" b="1" dirty="0">
                <a:solidFill>
                  <a:srgbClr val="FF0000"/>
                </a:solidFill>
                <a:latin typeface="Times New Roman" panose="02020603050405020304" pitchFamily="18" charset="0"/>
                <a:cs typeface="Times New Roman" panose="02020603050405020304" pitchFamily="18" charset="0"/>
                <a:sym typeface="Arial"/>
              </a:rPr>
              <a:t>Những ngày đầu khởi nghĩa, lực lượng nghĩa quân Lam Sơn như thế nào?</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Rectangle 4"/>
          <p:cNvSpPr/>
          <p:nvPr/>
        </p:nvSpPr>
        <p:spPr>
          <a:xfrm>
            <a:off x="2203823" y="3834738"/>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77">
              <a:defRPr/>
            </a:pPr>
            <a:r>
              <a:rPr lang="en-US" sz="3200" dirty="0" err="1">
                <a:solidFill>
                  <a:srgbClr val="000000"/>
                </a:solidFill>
                <a:latin typeface="Times New Roman" panose="02020603050405020304" pitchFamily="18" charset="0"/>
                <a:cs typeface="Times New Roman" panose="02020603050405020304" pitchFamily="18" charset="0"/>
                <a:sym typeface="Arial"/>
              </a:rPr>
              <a:t>Gặp</a:t>
            </a:r>
            <a:r>
              <a:rPr lang="en-US" sz="3200" dirty="0">
                <a:solidFill>
                  <a:srgbClr val="000000"/>
                </a:solidFill>
                <a:latin typeface="Times New Roman" panose="02020603050405020304" pitchFamily="18" charset="0"/>
                <a:cs typeface="Times New Roman" panose="02020603050405020304" pitchFamily="18" charset="0"/>
                <a:sym typeface="Arial"/>
              </a:rPr>
              <a:t> </a:t>
            </a:r>
            <a:r>
              <a:rPr lang="en-US" sz="3200" dirty="0" err="1">
                <a:solidFill>
                  <a:srgbClr val="000000"/>
                </a:solidFill>
                <a:latin typeface="Times New Roman" panose="02020603050405020304" pitchFamily="18" charset="0"/>
                <a:cs typeface="Times New Roman" panose="02020603050405020304" pitchFamily="18" charset="0"/>
                <a:sym typeface="Arial"/>
              </a:rPr>
              <a:t>nhiều</a:t>
            </a:r>
            <a:r>
              <a:rPr lang="en-US" sz="3200" dirty="0">
                <a:solidFill>
                  <a:srgbClr val="000000"/>
                </a:solidFill>
                <a:latin typeface="Times New Roman" panose="02020603050405020304" pitchFamily="18" charset="0"/>
                <a:cs typeface="Times New Roman" panose="02020603050405020304" pitchFamily="18" charset="0"/>
                <a:sym typeface="Arial"/>
              </a:rPr>
              <a:t> </a:t>
            </a:r>
            <a:r>
              <a:rPr lang="en-US" sz="3200" dirty="0" err="1">
                <a:solidFill>
                  <a:srgbClr val="000000"/>
                </a:solidFill>
                <a:latin typeface="Times New Roman" panose="02020603050405020304" pitchFamily="18" charset="0"/>
                <a:cs typeface="Times New Roman" panose="02020603050405020304" pitchFamily="18" charset="0"/>
                <a:sym typeface="Arial"/>
              </a:rPr>
              <a:t>khó</a:t>
            </a:r>
            <a:r>
              <a:rPr lang="en-US" sz="3200" dirty="0">
                <a:solidFill>
                  <a:srgbClr val="000000"/>
                </a:solidFill>
                <a:latin typeface="Times New Roman" panose="02020603050405020304" pitchFamily="18" charset="0"/>
                <a:cs typeface="Times New Roman" panose="02020603050405020304" pitchFamily="18" charset="0"/>
                <a:sym typeface="Arial"/>
              </a:rPr>
              <a:t> </a:t>
            </a:r>
            <a:r>
              <a:rPr lang="en-US" sz="3200" dirty="0" err="1">
                <a:solidFill>
                  <a:srgbClr val="000000"/>
                </a:solidFill>
                <a:latin typeface="Times New Roman" panose="02020603050405020304" pitchFamily="18" charset="0"/>
                <a:cs typeface="Times New Roman" panose="02020603050405020304" pitchFamily="18" charset="0"/>
                <a:sym typeface="Arial"/>
              </a:rPr>
              <a:t>khăn</a:t>
            </a:r>
            <a:r>
              <a:rPr lang="en-US" sz="3200" dirty="0">
                <a:solidFill>
                  <a:srgbClr val="000000"/>
                </a:solidFill>
                <a:latin typeface="Times New Roman" panose="02020603050405020304" pitchFamily="18" charset="0"/>
                <a:cs typeface="Times New Roman" panose="02020603050405020304" pitchFamily="18" charset="0"/>
                <a:sym typeface="Arial"/>
              </a:rPr>
              <a:t>, </a:t>
            </a:r>
            <a:r>
              <a:rPr lang="en-US" sz="3200" dirty="0" err="1">
                <a:solidFill>
                  <a:srgbClr val="000000"/>
                </a:solidFill>
                <a:latin typeface="Times New Roman" panose="02020603050405020304" pitchFamily="18" charset="0"/>
                <a:cs typeface="Times New Roman" panose="02020603050405020304" pitchFamily="18" charset="0"/>
                <a:sym typeface="Arial"/>
              </a:rPr>
              <a:t>gian</a:t>
            </a:r>
            <a:r>
              <a:rPr lang="en-US" sz="3200" dirty="0">
                <a:solidFill>
                  <a:srgbClr val="000000"/>
                </a:solidFill>
                <a:latin typeface="Times New Roman" panose="02020603050405020304" pitchFamily="18" charset="0"/>
                <a:cs typeface="Times New Roman" panose="02020603050405020304" pitchFamily="18" charset="0"/>
                <a:sym typeface="Arial"/>
              </a:rPr>
              <a:t> nan</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Rectangle 14"/>
          <p:cNvSpPr/>
          <p:nvPr/>
        </p:nvSpPr>
        <p:spPr>
          <a:xfrm>
            <a:off x="2885091" y="3013502"/>
            <a:ext cx="6684579" cy="1323439"/>
          </a:xfrm>
          <a:prstGeom prst="rect">
            <a:avLst/>
          </a:prstGeom>
          <a:noFill/>
        </p:spPr>
        <p:txBody>
          <a:bodyPr wrap="squar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Bạn</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được</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tặng</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1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chuyến</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đi</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châu</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Phi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bằng</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xe</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ngựa</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p>
        </p:txBody>
      </p:sp>
      <p:sp>
        <p:nvSpPr>
          <p:cNvPr id="8" name="Pentagon 7">
            <a:hlinkClick r:id="" action="ppaction://noaction"/>
            <a:extLst>
              <a:ext uri="{FF2B5EF4-FFF2-40B4-BE49-F238E27FC236}">
                <a16:creationId xmlns:a16="http://schemas.microsoft.com/office/drawing/2014/main" id="{96B3D463-90C8-AB40-8C6B-1C97B730BE27}"/>
              </a:ext>
            </a:extLst>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Quà</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697308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1493553" y="1128938"/>
            <a:ext cx="9375819" cy="1875151"/>
          </a:xfrm>
          <a:prstGeom prst="snip2DiagRect">
            <a:avLst>
              <a:gd name="adj1" fmla="val 0"/>
              <a:gd name="adj2" fmla="val 24222"/>
            </a:avLst>
          </a:prstGeom>
          <a:solidFill>
            <a:schemeClr val="accent6">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 4. </a:t>
            </a:r>
            <a:r>
              <a:rPr lang="vi-VN" sz="4000" b="1" dirty="0">
                <a:solidFill>
                  <a:srgbClr val="C00000"/>
                </a:solidFill>
                <a:latin typeface="Times New Roman" panose="02020603050405020304" pitchFamily="18" charset="0"/>
                <a:cs typeface="Times New Roman" panose="02020603050405020304" pitchFamily="18" charset="0"/>
                <a:sym typeface="Arial"/>
              </a:rPr>
              <a:t>Khi quân Minh tấn công căn cứ Lam Sơn, trước thế mạnh của giặc nghĩa quân đã làm gì?</a:t>
            </a:r>
            <a:endPar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Rectangle 4"/>
          <p:cNvSpPr/>
          <p:nvPr/>
        </p:nvSpPr>
        <p:spPr>
          <a:xfrm>
            <a:off x="2203823" y="3834738"/>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lang="vi-VN" sz="3600" b="1" dirty="0">
                <a:solidFill>
                  <a:srgbClr val="002060"/>
                </a:solidFill>
                <a:latin typeface="Times New Roman" panose="02020603050405020304" pitchFamily="18" charset="0"/>
                <a:cs typeface="Times New Roman" panose="02020603050405020304" pitchFamily="18" charset="0"/>
                <a:sym typeface="Arial"/>
              </a:rPr>
              <a:t>Rút lên núi Chí Linh (Thanh Hóa)</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Rectangle 14"/>
          <p:cNvSpPr/>
          <p:nvPr/>
        </p:nvSpPr>
        <p:spPr>
          <a:xfrm>
            <a:off x="3138305" y="3013504"/>
            <a:ext cx="5915401" cy="830997"/>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Bạn</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được</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thêm</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1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lượt</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8" name="Pentagon 7">
            <a:hlinkClick r:id="" action="ppaction://noaction"/>
            <a:extLst>
              <a:ext uri="{FF2B5EF4-FFF2-40B4-BE49-F238E27FC236}">
                <a16:creationId xmlns:a16="http://schemas.microsoft.com/office/drawing/2014/main" id="{21A81364-7C0F-914C-A609-C06E990B4FE6}"/>
              </a:ext>
            </a:extLst>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Quà</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1681516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255"/>
        <p:cNvGrpSpPr/>
        <p:nvPr/>
      </p:nvGrpSpPr>
      <p:grpSpPr>
        <a:xfrm>
          <a:off x="0" y="0"/>
          <a:ext cx="0" cy="0"/>
          <a:chOff x="0" y="0"/>
          <a:chExt cx="0" cy="0"/>
        </a:xfrm>
      </p:grpSpPr>
      <p:sp>
        <p:nvSpPr>
          <p:cNvPr id="257" name="Google Shape;257;p35"/>
          <p:cNvSpPr/>
          <p:nvPr/>
        </p:nvSpPr>
        <p:spPr>
          <a:xfrm>
            <a:off x="6354918" y="1330682"/>
            <a:ext cx="4767988" cy="4412465"/>
          </a:xfrm>
          <a:prstGeom prst="rect">
            <a:avLst/>
          </a:prstGeom>
          <a:solidFill>
            <a:srgbClr val="000000">
              <a:alpha val="9620"/>
            </a:srgb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pic>
        <p:nvPicPr>
          <p:cNvPr id="258" name="Google Shape;258;p35" descr="photo-1434030216411-0b793f4b4173.jpg"/>
          <p:cNvPicPr preferRelativeResize="0"/>
          <p:nvPr/>
        </p:nvPicPr>
        <p:blipFill>
          <a:blip r:embed="rId3">
            <a:alphaModFix/>
          </a:blip>
          <a:stretch>
            <a:fillRect/>
          </a:stretch>
        </p:blipFill>
        <p:spPr>
          <a:xfrm>
            <a:off x="6472246" y="1330681"/>
            <a:ext cx="4429561" cy="4099272"/>
          </a:xfrm>
          <a:prstGeom prst="rect">
            <a:avLst/>
          </a:prstGeom>
          <a:noFill/>
          <a:ln w="114300" cap="flat" cmpd="sng">
            <a:solidFill>
              <a:srgbClr val="FFFFFF"/>
            </a:solidFill>
            <a:prstDash val="solid"/>
            <a:miter lim="8000"/>
            <a:headEnd type="none" w="sm" len="sm"/>
            <a:tailEnd type="none" w="sm" len="sm"/>
          </a:ln>
        </p:spPr>
      </p:pic>
      <p:sp>
        <p:nvSpPr>
          <p:cNvPr id="259" name="Google Shape;259;p35"/>
          <p:cNvSpPr txBox="1">
            <a:spLocks noGrp="1"/>
          </p:cNvSpPr>
          <p:nvPr>
            <p:ph type="ctrTitle" idx="4294967295"/>
          </p:nvPr>
        </p:nvSpPr>
        <p:spPr>
          <a:xfrm>
            <a:off x="1290193" y="672827"/>
            <a:ext cx="4312400" cy="1546400"/>
          </a:xfrm>
          <a:prstGeom prst="rect">
            <a:avLst/>
          </a:prstGeom>
        </p:spPr>
        <p:txBody>
          <a:bodyPr spcFirstLastPara="1" wrap="square" lIns="121900" tIns="121900" rIns="121900" bIns="121900" anchor="b" anchorCtr="0">
            <a:noAutofit/>
          </a:bodyPr>
          <a:lstStyle/>
          <a:p>
            <a:r>
              <a:rPr lang="en-US" sz="8000" dirty="0">
                <a:latin typeface="Times New Roman" panose="02020603050405020304" pitchFamily="18" charset="0"/>
                <a:cs typeface="Times New Roman" panose="02020603050405020304" pitchFamily="18" charset="0"/>
              </a:rPr>
              <a:t>DẶN DÒ</a:t>
            </a:r>
          </a:p>
        </p:txBody>
      </p:sp>
      <p:sp>
        <p:nvSpPr>
          <p:cNvPr id="2" name="Rectangle 1">
            <a:extLst>
              <a:ext uri="{FF2B5EF4-FFF2-40B4-BE49-F238E27FC236}">
                <a16:creationId xmlns:a16="http://schemas.microsoft.com/office/drawing/2014/main" id="{EDD24743-9CCD-884D-8D72-BED80F83F76D}"/>
              </a:ext>
            </a:extLst>
          </p:cNvPr>
          <p:cNvSpPr/>
          <p:nvPr/>
        </p:nvSpPr>
        <p:spPr>
          <a:xfrm>
            <a:off x="562462" y="2219227"/>
            <a:ext cx="5688685" cy="1815690"/>
          </a:xfrm>
          <a:prstGeom prst="rect">
            <a:avLst/>
          </a:prstGeom>
        </p:spPr>
        <p:txBody>
          <a:bodyPr wrap="square">
            <a:spAutoFit/>
          </a:bodyPr>
          <a:lstStyle/>
          <a:p>
            <a:pPr algn="ctr" defTabSz="1219170">
              <a:spcBef>
                <a:spcPct val="0"/>
              </a:spcBef>
              <a:buClr>
                <a:srgbClr val="000000"/>
              </a:buClr>
              <a:defRPr/>
            </a:pPr>
            <a:r>
              <a:rPr lang="vi-VN" altLang="en-US" sz="3733" kern="0" dirty="0">
                <a:solidFill>
                  <a:srgbClr val="0070C0"/>
                </a:solidFill>
                <a:latin typeface="Times New Roman" panose="02020603050405020304" pitchFamily="18" charset="0"/>
                <a:cs typeface="Arial"/>
                <a:sym typeface="Times New Roman" panose="02020603050405020304" pitchFamily="18" charset="0"/>
              </a:rPr>
              <a:t>Hoàn thành bài tập.</a:t>
            </a:r>
          </a:p>
          <a:p>
            <a:pPr algn="just" defTabSz="1219170">
              <a:spcBef>
                <a:spcPct val="0"/>
              </a:spcBef>
              <a:buClr>
                <a:srgbClr val="000000"/>
              </a:buClr>
              <a:defRPr/>
            </a:pPr>
            <a:r>
              <a:rPr lang="vi-VN" altLang="en-US" sz="3733" kern="0" dirty="0">
                <a:solidFill>
                  <a:srgbClr val="0070C0"/>
                </a:solidFill>
                <a:latin typeface="Times New Roman" panose="02020603050405020304" pitchFamily="18" charset="0"/>
                <a:cs typeface="Arial"/>
                <a:sym typeface="Times New Roman" panose="02020603050405020304" pitchFamily="18" charset="0"/>
              </a:rPr>
              <a:t>Đọc và tìm hiểu trước các câu </a:t>
            </a:r>
            <a:r>
              <a:rPr lang="vi-VN" altLang="en-US" sz="3733" kern="0">
                <a:solidFill>
                  <a:srgbClr val="0070C0"/>
                </a:solidFill>
                <a:latin typeface="Times New Roman" panose="02020603050405020304" pitchFamily="18" charset="0"/>
                <a:cs typeface="Arial"/>
                <a:sym typeface="Times New Roman" panose="02020603050405020304" pitchFamily="18" charset="0"/>
              </a:rPr>
              <a:t>hỏi bài</a:t>
            </a:r>
            <a:r>
              <a:rPr lang="en-US" altLang="en-US" sz="3733" kern="0">
                <a:solidFill>
                  <a:srgbClr val="0070C0"/>
                </a:solidFill>
                <a:latin typeface="Times New Roman" panose="02020603050405020304" pitchFamily="18" charset="0"/>
                <a:cs typeface="Arial"/>
                <a:sym typeface="Times New Roman" panose="02020603050405020304" pitchFamily="18" charset="0"/>
              </a:rPr>
              <a:t> trước.</a:t>
            </a:r>
            <a:endParaRPr lang="vi-VN" altLang="en-US" sz="3733" kern="0" dirty="0">
              <a:solidFill>
                <a:srgbClr val="0070C0"/>
              </a:solidFill>
              <a:latin typeface="Times New Roman" panose="02020603050405020304" pitchFamily="18" charset="0"/>
              <a:cs typeface="Arial"/>
              <a:sym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alpha val="85000"/>
          </a:schemeClr>
        </a:solidFill>
        <a:effectLst/>
      </p:bgPr>
    </p:bg>
    <p:spTree>
      <p:nvGrpSpPr>
        <p:cNvPr id="1" name="Shape 218"/>
        <p:cNvGrpSpPr/>
        <p:nvPr/>
      </p:nvGrpSpPr>
      <p:grpSpPr>
        <a:xfrm>
          <a:off x="0" y="0"/>
          <a:ext cx="0" cy="0"/>
          <a:chOff x="0" y="0"/>
          <a:chExt cx="0" cy="0"/>
        </a:xfrm>
      </p:grpSpPr>
      <p:pic>
        <p:nvPicPr>
          <p:cNvPr id="14" name="Picture 2">
            <a:extLst>
              <a:ext uri="{FF2B5EF4-FFF2-40B4-BE49-F238E27FC236}">
                <a16:creationId xmlns:a16="http://schemas.microsoft.com/office/drawing/2014/main" id="{1E4FA7B2-D9CD-8248-B721-D9E0A43343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8359" y="-701507"/>
            <a:ext cx="9596329" cy="47663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626244F-F019-CF4D-BD13-CFC495C50176}"/>
              </a:ext>
            </a:extLst>
          </p:cNvPr>
          <p:cNvSpPr/>
          <p:nvPr/>
        </p:nvSpPr>
        <p:spPr>
          <a:xfrm>
            <a:off x="-200519" y="1407219"/>
            <a:ext cx="6797755" cy="1754326"/>
          </a:xfrm>
          <a:prstGeom prst="rect">
            <a:avLst/>
          </a:prstGeom>
        </p:spPr>
        <p:txBody>
          <a:bodyPr wrap="square">
            <a:spAutoFit/>
          </a:bodyPr>
          <a:lstStyle/>
          <a:p>
            <a:pPr algn="ctr" defTabSz="1219170">
              <a:buClr>
                <a:srgbClr val="000000"/>
              </a:buClr>
            </a:pPr>
            <a:r>
              <a:rPr lang="en-US" sz="5400" b="1" kern="0">
                <a:solidFill>
                  <a:srgbClr val="000000"/>
                </a:solidFill>
                <a:latin typeface="Times New Roman" panose="02020603050405020304" pitchFamily="18" charset="0"/>
                <a:cs typeface="Times New Roman" panose="02020603050405020304" pitchFamily="18" charset="0"/>
                <a:sym typeface="Arial"/>
              </a:rPr>
              <a:t>Khởi nghĩa Lam Sơn (1418 – 1427) </a:t>
            </a:r>
            <a:r>
              <a:rPr lang="en-US" sz="5400" b="1" kern="0" smtClean="0">
                <a:solidFill>
                  <a:srgbClr val="000000"/>
                </a:solidFill>
                <a:latin typeface="Times New Roman" panose="02020603050405020304" pitchFamily="18" charset="0"/>
                <a:cs typeface="Times New Roman" panose="02020603050405020304" pitchFamily="18" charset="0"/>
                <a:sym typeface="Arial"/>
              </a:rPr>
              <a:t>(Tiết 1</a:t>
            </a:r>
            <a:r>
              <a:rPr lang="en-US" sz="5400" b="1" kern="0">
                <a:solidFill>
                  <a:srgbClr val="000000"/>
                </a:solidFill>
                <a:latin typeface="Times New Roman" panose="02020603050405020304" pitchFamily="18" charset="0"/>
                <a:cs typeface="Times New Roman" panose="02020603050405020304" pitchFamily="18" charset="0"/>
                <a:sym typeface="Arial"/>
              </a:rPr>
              <a:t>)</a:t>
            </a:r>
            <a:endParaRPr lang="vi-VN" sz="5400" b="1"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11" name="Picture 10">
            <a:extLst>
              <a:ext uri="{FF2B5EF4-FFF2-40B4-BE49-F238E27FC236}">
                <a16:creationId xmlns:a16="http://schemas.microsoft.com/office/drawing/2014/main" id="{B823D1F2-D475-0F47-B2F2-92DD6B8FAA5F}"/>
              </a:ext>
            </a:extLst>
          </p:cNvPr>
          <p:cNvPicPr>
            <a:picLocks noChangeAspect="1"/>
          </p:cNvPicPr>
          <p:nvPr/>
        </p:nvPicPr>
        <p:blipFill rotWithShape="1">
          <a:blip r:embed="rId4"/>
          <a:srcRect l="4891" t="22198"/>
          <a:stretch/>
        </p:blipFill>
        <p:spPr>
          <a:xfrm>
            <a:off x="6096000" y="-18626"/>
            <a:ext cx="6096000" cy="7635937"/>
          </a:xfrm>
          <a:prstGeom prst="rect">
            <a:avLst/>
          </a:prstGeom>
        </p:spPr>
      </p:pic>
      <p:pic>
        <p:nvPicPr>
          <p:cNvPr id="13" name="Picture 4">
            <a:extLst>
              <a:ext uri="{FF2B5EF4-FFF2-40B4-BE49-F238E27FC236}">
                <a16:creationId xmlns:a16="http://schemas.microsoft.com/office/drawing/2014/main" id="{0A2B2D25-D07E-5146-92E9-C330A94585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689" y="4269681"/>
            <a:ext cx="5281341" cy="1181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1" nodeType="with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34" presetClass="emph" presetSubtype="0" fill="hold" grpId="0" nodeType="afterEffect">
                                  <p:stCondLst>
                                    <p:cond delay="0"/>
                                  </p:stCondLst>
                                  <p:iterate type="lt">
                                    <p:tmPct val="10000"/>
                                  </p:iterate>
                                  <p:childTnLst>
                                    <p:animMotion origin="layout" path="M -4.79167E-6 3.7037E-7 L -4.79167E-6 -0.07222 " pathEditMode="relative" rAng="0" ptsTypes="AA">
                                      <p:cBhvr>
                                        <p:cTn id="10" dur="250" accel="50000" decel="50000" autoRev="1" fill="hold">
                                          <p:stCondLst>
                                            <p:cond delay="0"/>
                                          </p:stCondLst>
                                        </p:cTn>
                                        <p:tgtEl>
                                          <p:spTgt spid="5"/>
                                        </p:tgtEl>
                                        <p:attrNameLst>
                                          <p:attrName>ppt_x</p:attrName>
                                          <p:attrName>ppt_y</p:attrName>
                                        </p:attrNameLst>
                                      </p:cBhvr>
                                      <p:rCtr x="0" y="-3611"/>
                                    </p:animMotion>
                                    <p:animRot by="1500000">
                                      <p:cBhvr>
                                        <p:cTn id="11" dur="125" fill="hold">
                                          <p:stCondLst>
                                            <p:cond delay="0"/>
                                          </p:stCondLst>
                                        </p:cTn>
                                        <p:tgtEl>
                                          <p:spTgt spid="5"/>
                                        </p:tgtEl>
                                        <p:attrNameLst>
                                          <p:attrName>r</p:attrName>
                                        </p:attrNameLst>
                                      </p:cBhvr>
                                    </p:animRot>
                                    <p:animRot by="-1500000">
                                      <p:cBhvr>
                                        <p:cTn id="12" dur="125" fill="hold">
                                          <p:stCondLst>
                                            <p:cond delay="125"/>
                                          </p:stCondLst>
                                        </p:cTn>
                                        <p:tgtEl>
                                          <p:spTgt spid="5"/>
                                        </p:tgtEl>
                                        <p:attrNameLst>
                                          <p:attrName>r</p:attrName>
                                        </p:attrNameLst>
                                      </p:cBhvr>
                                    </p:animRot>
                                    <p:animRot by="-1500000">
                                      <p:cBhvr>
                                        <p:cTn id="13" dur="125" fill="hold">
                                          <p:stCondLst>
                                            <p:cond delay="250"/>
                                          </p:stCondLst>
                                        </p:cTn>
                                        <p:tgtEl>
                                          <p:spTgt spid="5"/>
                                        </p:tgtEl>
                                        <p:attrNameLst>
                                          <p:attrName>r</p:attrName>
                                        </p:attrNameLst>
                                      </p:cBhvr>
                                    </p:animRot>
                                    <p:animRot by="1500000">
                                      <p:cBhvr>
                                        <p:cTn id="14"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3D007E-ACB5-FE42-A8E0-7A2403594089}"/>
              </a:ext>
            </a:extLst>
          </p:cNvPr>
          <p:cNvSpPr/>
          <p:nvPr/>
        </p:nvSpPr>
        <p:spPr>
          <a:xfrm>
            <a:off x="-414867" y="506312"/>
            <a:ext cx="11506199" cy="646331"/>
          </a:xfrm>
          <a:prstGeom prst="rect">
            <a:avLst/>
          </a:prstGeom>
        </p:spPr>
        <p:txBody>
          <a:bodyPr wrap="square">
            <a:spAutoFit/>
          </a:bodyPr>
          <a:lstStyle/>
          <a:p>
            <a:pPr algn="ctr" eaLnBrk="0" fontAlgn="base" hangingPunct="0">
              <a:spcBef>
                <a:spcPct val="0"/>
              </a:spcBef>
              <a:spcAft>
                <a:spcPct val="0"/>
              </a:spcAft>
              <a:defRPr/>
            </a:pPr>
            <a:r>
              <a:rPr lang="vi-VN" altLang="vi-VN" sz="3600" b="1">
                <a:latin typeface="Times New Roman" panose="02020603050405020304" pitchFamily="18" charset="0"/>
                <a:cs typeface="Arial"/>
                <a:sym typeface="Arial"/>
              </a:rPr>
              <a:t>1. </a:t>
            </a:r>
            <a:r>
              <a:rPr lang="en-US" altLang="vi-VN" sz="3600" b="1">
                <a:latin typeface="Times New Roman" panose="02020603050405020304" pitchFamily="18" charset="0"/>
                <a:cs typeface="Arial"/>
                <a:sym typeface="Arial"/>
              </a:rPr>
              <a:t>Một số sự kiện tiêu biểu của cuộc khởi nghĩa Lam Sơn </a:t>
            </a:r>
            <a:endParaRPr lang="vi-VN" altLang="vi-VN" sz="3600" b="1" dirty="0">
              <a:latin typeface="Times New Roman" panose="02020603050405020304" pitchFamily="18" charset="0"/>
              <a:cs typeface="Arial"/>
              <a:sym typeface="Arial"/>
            </a:endParaRPr>
          </a:p>
        </p:txBody>
      </p:sp>
      <p:sp>
        <p:nvSpPr>
          <p:cNvPr id="6" name="Rectangle 5">
            <a:extLst>
              <a:ext uri="{FF2B5EF4-FFF2-40B4-BE49-F238E27FC236}">
                <a16:creationId xmlns:a16="http://schemas.microsoft.com/office/drawing/2014/main" id="{061FB4C2-A489-EC4A-89A3-FA0BBE48454B}"/>
              </a:ext>
            </a:extLst>
          </p:cNvPr>
          <p:cNvSpPr/>
          <p:nvPr/>
        </p:nvSpPr>
        <p:spPr>
          <a:xfrm>
            <a:off x="-1378092" y="1331712"/>
            <a:ext cx="8258106" cy="646331"/>
          </a:xfrm>
          <a:prstGeom prst="rect">
            <a:avLst/>
          </a:prstGeom>
        </p:spPr>
        <p:txBody>
          <a:bodyPr wrap="square">
            <a:spAutoFit/>
          </a:bodyPr>
          <a:lstStyle/>
          <a:p>
            <a:pPr algn="ctr" eaLnBrk="0" fontAlgn="base" hangingPunct="0">
              <a:spcBef>
                <a:spcPct val="0"/>
              </a:spcBef>
              <a:spcAft>
                <a:spcPct val="0"/>
              </a:spcAft>
              <a:defRPr/>
            </a:pPr>
            <a:r>
              <a:rPr lang="en-US" altLang="vi-VN" sz="3600" b="1" dirty="0">
                <a:latin typeface="Times New Roman" panose="02020603050405020304" pitchFamily="18" charset="0"/>
                <a:cs typeface="Arial"/>
                <a:sym typeface="Arial"/>
              </a:rPr>
              <a:t>a</a:t>
            </a:r>
            <a:r>
              <a:rPr lang="vi-VN" altLang="vi-VN" sz="3600" b="1">
                <a:latin typeface="Times New Roman" panose="02020603050405020304" pitchFamily="18" charset="0"/>
                <a:cs typeface="Arial"/>
                <a:sym typeface="Arial"/>
              </a:rPr>
              <a:t>. </a:t>
            </a:r>
            <a:r>
              <a:rPr lang="vi-VN" altLang="vi-VN" sz="3600" b="1" dirty="0">
                <a:latin typeface="Times New Roman" panose="02020603050405020304" pitchFamily="18" charset="0"/>
                <a:cs typeface="Arial"/>
                <a:sym typeface="Arial"/>
              </a:rPr>
              <a:t>Lê Lợi dựng cờ khởi nghĩa. </a:t>
            </a:r>
          </a:p>
        </p:txBody>
      </p:sp>
      <p:grpSp>
        <p:nvGrpSpPr>
          <p:cNvPr id="2" name="Group 1">
            <a:extLst>
              <a:ext uri="{FF2B5EF4-FFF2-40B4-BE49-F238E27FC236}">
                <a16:creationId xmlns:a16="http://schemas.microsoft.com/office/drawing/2014/main" id="{10420E5A-A433-14E5-8A87-B5B8DFE7817B}"/>
              </a:ext>
            </a:extLst>
          </p:cNvPr>
          <p:cNvGrpSpPr/>
          <p:nvPr/>
        </p:nvGrpSpPr>
        <p:grpSpPr>
          <a:xfrm>
            <a:off x="873781" y="2803444"/>
            <a:ext cx="9745451" cy="1688830"/>
            <a:chOff x="2967789" y="-1700463"/>
            <a:chExt cx="7636235" cy="1414719"/>
          </a:xfrm>
        </p:grpSpPr>
        <p:sp>
          <p:nvSpPr>
            <p:cNvPr id="3" name="Rounded Rectangle 14">
              <a:extLst>
                <a:ext uri="{FF2B5EF4-FFF2-40B4-BE49-F238E27FC236}">
                  <a16:creationId xmlns:a16="http://schemas.microsoft.com/office/drawing/2014/main" id="{BC6FC4A5-190D-3395-680A-03444969FDB7}"/>
                </a:ext>
              </a:extLst>
            </p:cNvPr>
            <p:cNvSpPr/>
            <p:nvPr/>
          </p:nvSpPr>
          <p:spPr>
            <a:xfrm>
              <a:off x="2967789" y="-1700463"/>
              <a:ext cx="7636235" cy="141471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282848"/>
                </a:solidFill>
                <a:effectLst/>
                <a:uLnTx/>
                <a:uFillTx/>
                <a:latin typeface="Arial"/>
                <a:ea typeface="+mn-ea"/>
                <a:cs typeface="+mn-cs"/>
                <a:sym typeface="Arial"/>
              </a:endParaRPr>
            </a:p>
          </p:txBody>
        </p:sp>
        <p:sp>
          <p:nvSpPr>
            <p:cNvPr id="4" name="Rectangle 3">
              <a:extLst>
                <a:ext uri="{FF2B5EF4-FFF2-40B4-BE49-F238E27FC236}">
                  <a16:creationId xmlns:a16="http://schemas.microsoft.com/office/drawing/2014/main" id="{AC31417F-A755-9430-7038-DD9BFAAD9D4C}"/>
                </a:ext>
              </a:extLst>
            </p:cNvPr>
            <p:cNvSpPr/>
            <p:nvPr/>
          </p:nvSpPr>
          <p:spPr>
            <a:xfrm>
              <a:off x="3111975" y="-1598985"/>
              <a:ext cx="7492049" cy="1211763"/>
            </a:xfrm>
            <a:prstGeom prst="rect">
              <a:avLst/>
            </a:prstGeom>
          </p:spPr>
          <p:txBody>
            <a:bodyPr wrap="square">
              <a:spAutoFit/>
            </a:bodyPr>
            <a:lstStyle/>
            <a:p>
              <a:pPr lvl="0" algn="ctr"/>
              <a:r>
                <a:rPr lang="vi-VN" sz="4400" b="1" dirty="0">
                  <a:latin typeface="Times New Roman" panose="02020603050405020304" pitchFamily="18" charset="0"/>
                  <a:cs typeface="Times New Roman" panose="02020603050405020304" pitchFamily="18" charset="0"/>
                </a:rPr>
                <a:t>Trình bày những chính sách cai </a:t>
              </a:r>
              <a:r>
                <a:rPr lang="vi-VN" sz="4400" b="1">
                  <a:latin typeface="Times New Roman" panose="02020603050405020304" pitchFamily="18" charset="0"/>
                  <a:cs typeface="Times New Roman" panose="02020603050405020304" pitchFamily="18" charset="0"/>
                </a:rPr>
                <a:t>trị của </a:t>
              </a:r>
              <a:r>
                <a:rPr lang="vi-VN" sz="4400" b="1" dirty="0">
                  <a:latin typeface="Times New Roman" panose="02020603050405020304" pitchFamily="18" charset="0"/>
                  <a:cs typeface="Times New Roman" panose="02020603050405020304" pitchFamily="18" charset="0"/>
                </a:rPr>
                <a:t>nhà Minh?</a:t>
              </a:r>
            </a:p>
          </p:txBody>
        </p:sp>
      </p:grpSp>
    </p:spTree>
    <p:extLst>
      <p:ext uri="{BB962C8B-B14F-4D97-AF65-F5344CB8AC3E}">
        <p14:creationId xmlns:p14="http://schemas.microsoft.com/office/powerpoint/2010/main" val="462804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2" accel="50000" fill="hold" grpId="0" nodeType="after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35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12" dur="3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2" accel="5000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350" fill="hold"/>
                                            <p:tgtEl>
                                              <p:spTgt spid="6"/>
                                            </p:tgtEl>
                                            <p:attrNameLst>
                                              <p:attrName>ppt_x</p:attrName>
                                            </p:attrNameLst>
                                          </p:cBhvr>
                                          <p:tavLst>
                                            <p:tav tm="0">
                                              <p:val>
                                                <p:strVal val="1+#ppt_w/2"/>
                                              </p:val>
                                            </p:tav>
                                            <p:tav tm="100000">
                                              <p:val>
                                                <p:strVal val="#ppt_x"/>
                                              </p:val>
                                            </p:tav>
                                          </p:tavLst>
                                        </p:anim>
                                        <p:anim calcmode="lin" valueType="num">
                                          <p:cBhvr additive="base">
                                            <p:cTn id="12" dur="3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E0924838-EC99-7340-8E47-590FBB6639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144684" cy="55202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7486984-8FE6-A641-8273-D10D287EC42A}"/>
              </a:ext>
            </a:extLst>
          </p:cNvPr>
          <p:cNvSpPr/>
          <p:nvPr/>
        </p:nvSpPr>
        <p:spPr>
          <a:xfrm>
            <a:off x="0" y="5573579"/>
            <a:ext cx="6096000" cy="1241237"/>
          </a:xfrm>
          <a:prstGeom prst="rect">
            <a:avLst/>
          </a:prstGeom>
        </p:spPr>
        <p:txBody>
          <a:bodyPr wrap="square">
            <a:spAutoFit/>
          </a:bodyPr>
          <a:lstStyle/>
          <a:p>
            <a:pPr algn="ctr" defTabSz="1219170">
              <a:buClr>
                <a:srgbClr val="000000"/>
              </a:buClr>
              <a:defRPr/>
            </a:pPr>
            <a:r>
              <a:rPr lang="vi-VN" sz="3733" b="1" i="1" kern="0" dirty="0">
                <a:solidFill>
                  <a:srgbClr val="000000"/>
                </a:solidFill>
                <a:latin typeface="Times New Roman" panose="02020603050405020304" pitchFamily="18" charset="0"/>
                <a:cs typeface="Times New Roman" panose="02020603050405020304" pitchFamily="18" charset="0"/>
                <a:sym typeface="Arial"/>
              </a:rPr>
              <a:t>Tranh mô tả cảnh cướp bóc của quân Minh</a:t>
            </a:r>
            <a:endParaRPr lang="en-VN" sz="3733" b="1"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23558" name="Picture 6" descr="20 vạn quân Minh tràn vào nước ta, nhà Hồ sụp đổ nhanh chóng, khởi nghĩa nổ ra khắp nơi - Ảnh 1.">
            <a:extLst>
              <a:ext uri="{FF2B5EF4-FFF2-40B4-BE49-F238E27FC236}">
                <a16:creationId xmlns:a16="http://schemas.microsoft.com/office/drawing/2014/main" id="{5352A98C-95DB-A248-AE19-6E038F4714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3316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barn(outVertical)">
                                      <p:cBhvr>
                                        <p:cTn id="7" dur="500"/>
                                        <p:tgtEl>
                                          <p:spTgt spid="23554"/>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outVertical)">
                                      <p:cBhvr>
                                        <p:cTn id="10" dur="500"/>
                                        <p:tgtEl>
                                          <p:spTgt spid="2"/>
                                        </p:tgtEl>
                                      </p:cBhvr>
                                    </p:animEffect>
                                  </p:childTnLst>
                                </p:cTn>
                              </p:par>
                              <p:par>
                                <p:cTn id="11" presetID="16" presetClass="entr" presetSubtype="37" fill="hold" nodeType="withEffect">
                                  <p:stCondLst>
                                    <p:cond delay="0"/>
                                  </p:stCondLst>
                                  <p:childTnLst>
                                    <p:set>
                                      <p:cBhvr>
                                        <p:cTn id="12" dur="1" fill="hold">
                                          <p:stCondLst>
                                            <p:cond delay="0"/>
                                          </p:stCondLst>
                                        </p:cTn>
                                        <p:tgtEl>
                                          <p:spTgt spid="23558"/>
                                        </p:tgtEl>
                                        <p:attrNameLst>
                                          <p:attrName>style.visibility</p:attrName>
                                        </p:attrNameLst>
                                      </p:cBhvr>
                                      <p:to>
                                        <p:strVal val="visible"/>
                                      </p:to>
                                    </p:set>
                                    <p:animEffect transition="in" filter="barn(outVertical)">
                                      <p:cBhvr>
                                        <p:cTn id="13" dur="500"/>
                                        <p:tgtEl>
                                          <p:spTgt spid="23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3C49B7-A773-0E22-D8F7-3F3D87521499}"/>
              </a:ext>
            </a:extLst>
          </p:cNvPr>
          <p:cNvPicPr>
            <a:picLocks noChangeAspect="1"/>
          </p:cNvPicPr>
          <p:nvPr/>
        </p:nvPicPr>
        <p:blipFill>
          <a:blip r:embed="rId2"/>
          <a:stretch>
            <a:fillRect/>
          </a:stretch>
        </p:blipFill>
        <p:spPr>
          <a:xfrm>
            <a:off x="0" y="0"/>
            <a:ext cx="12467587" cy="7091916"/>
          </a:xfrm>
          <a:prstGeom prst="rect">
            <a:avLst/>
          </a:prstGeom>
        </p:spPr>
      </p:pic>
      <p:grpSp>
        <p:nvGrpSpPr>
          <p:cNvPr id="3" name="Group 2">
            <a:extLst>
              <a:ext uri="{FF2B5EF4-FFF2-40B4-BE49-F238E27FC236}">
                <a16:creationId xmlns:a16="http://schemas.microsoft.com/office/drawing/2014/main" id="{18B08994-C2DE-976D-B808-B4FC6F3A85C6}"/>
              </a:ext>
            </a:extLst>
          </p:cNvPr>
          <p:cNvGrpSpPr/>
          <p:nvPr/>
        </p:nvGrpSpPr>
        <p:grpSpPr>
          <a:xfrm>
            <a:off x="4514628" y="2058996"/>
            <a:ext cx="7677372" cy="1823026"/>
            <a:chOff x="4123908" y="1794213"/>
            <a:chExt cx="7677372" cy="1823026"/>
          </a:xfrm>
        </p:grpSpPr>
        <p:sp>
          <p:nvSpPr>
            <p:cNvPr id="4" name="Terminator 22">
              <a:extLst>
                <a:ext uri="{FF2B5EF4-FFF2-40B4-BE49-F238E27FC236}">
                  <a16:creationId xmlns:a16="http://schemas.microsoft.com/office/drawing/2014/main" id="{4C79DDEC-3F25-A2A6-2504-BDDE815517A9}"/>
                </a:ext>
              </a:extLst>
            </p:cNvPr>
            <p:cNvSpPr/>
            <p:nvPr/>
          </p:nvSpPr>
          <p:spPr>
            <a:xfrm>
              <a:off x="4123908" y="1794213"/>
              <a:ext cx="7677372" cy="1823026"/>
            </a:xfrm>
            <a:prstGeom prst="flowChartTerminator">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dirty="0"/>
            </a:p>
          </p:txBody>
        </p:sp>
        <p:sp>
          <p:nvSpPr>
            <p:cNvPr id="5" name="Rectangle 4">
              <a:extLst>
                <a:ext uri="{FF2B5EF4-FFF2-40B4-BE49-F238E27FC236}">
                  <a16:creationId xmlns:a16="http://schemas.microsoft.com/office/drawing/2014/main" id="{C9C00B6E-4150-50A8-092F-EB6C5DB82932}"/>
                </a:ext>
              </a:extLst>
            </p:cNvPr>
            <p:cNvSpPr/>
            <p:nvPr/>
          </p:nvSpPr>
          <p:spPr>
            <a:xfrm>
              <a:off x="4230567" y="2127586"/>
              <a:ext cx="7464054" cy="1200329"/>
            </a:xfrm>
            <a:prstGeom prst="rect">
              <a:avLst/>
            </a:prstGeom>
          </p:spPr>
          <p:txBody>
            <a:bodyPr wrap="square">
              <a:spAutoFit/>
            </a:bodyPr>
            <a:lstStyle/>
            <a:p>
              <a:pPr algn="ctr"/>
              <a:r>
                <a:rPr lang="vi-VN" sz="3600" dirty="0">
                  <a:solidFill>
                    <a:srgbClr val="0070C0"/>
                  </a:solidFill>
                  <a:latin typeface="Times New Roman" panose="02020603050405020304" pitchFamily="18" charset="0"/>
                  <a:cs typeface="Times New Roman" panose="02020603050405020304" pitchFamily="18" charset="0"/>
                </a:rPr>
                <a:t>“Nướng dân đen trên ngọn lửa hung tàn</a:t>
              </a:r>
            </a:p>
            <a:p>
              <a:pPr algn="ctr"/>
              <a:r>
                <a:rPr lang="vi-VN" sz="3600" dirty="0">
                  <a:solidFill>
                    <a:srgbClr val="0070C0"/>
                  </a:solidFill>
                  <a:latin typeface="Times New Roman" panose="02020603050405020304" pitchFamily="18" charset="0"/>
                  <a:cs typeface="Times New Roman" panose="02020603050405020304" pitchFamily="18" charset="0"/>
                </a:rPr>
                <a:t> Vùi con đỏ xuống dưới hầm tai vạ”</a:t>
              </a:r>
            </a:p>
          </p:txBody>
        </p:sp>
      </p:grpSp>
    </p:spTree>
    <p:extLst>
      <p:ext uri="{BB962C8B-B14F-4D97-AF65-F5344CB8AC3E}">
        <p14:creationId xmlns:p14="http://schemas.microsoft.com/office/powerpoint/2010/main" val="3460797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à minh bóc lột.mp4" descr="nhà minh bóc lột.mp4">
            <a:hlinkClick r:id="" action="ppaction://media"/>
            <a:extLst>
              <a:ext uri="{FF2B5EF4-FFF2-40B4-BE49-F238E27FC236}">
                <a16:creationId xmlns:a16="http://schemas.microsoft.com/office/drawing/2014/main" id="{7B9FDD71-BD58-2649-ADE2-D8B3D32BAAD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37018"/>
            <a:ext cx="12240684" cy="6820983"/>
          </a:xfrm>
          <a:prstGeom prst="rect">
            <a:avLst/>
          </a:prstGeom>
        </p:spPr>
      </p:pic>
      <p:pic>
        <p:nvPicPr>
          <p:cNvPr id="3" name="Picture 2">
            <a:extLst>
              <a:ext uri="{FF2B5EF4-FFF2-40B4-BE49-F238E27FC236}">
                <a16:creationId xmlns:a16="http://schemas.microsoft.com/office/drawing/2014/main" id="{3FD0376C-0230-9449-9B25-2F7BCEA470AD}"/>
              </a:ext>
            </a:extLst>
          </p:cNvPr>
          <p:cNvPicPr>
            <a:picLocks noChangeAspect="1"/>
          </p:cNvPicPr>
          <p:nvPr/>
        </p:nvPicPr>
        <p:blipFill>
          <a:blip r:embed="rId5"/>
          <a:stretch>
            <a:fillRect/>
          </a:stretch>
        </p:blipFill>
        <p:spPr>
          <a:xfrm>
            <a:off x="1" y="37018"/>
            <a:ext cx="12240684" cy="6857999"/>
          </a:xfrm>
          <a:prstGeom prst="rect">
            <a:avLst/>
          </a:prstGeom>
        </p:spPr>
      </p:pic>
      <p:grpSp>
        <p:nvGrpSpPr>
          <p:cNvPr id="9" name="Group 8">
            <a:extLst>
              <a:ext uri="{FF2B5EF4-FFF2-40B4-BE49-F238E27FC236}">
                <a16:creationId xmlns:a16="http://schemas.microsoft.com/office/drawing/2014/main" id="{2F1B9832-0543-7146-8665-61E430FE5359}"/>
              </a:ext>
            </a:extLst>
          </p:cNvPr>
          <p:cNvGrpSpPr/>
          <p:nvPr/>
        </p:nvGrpSpPr>
        <p:grpSpPr>
          <a:xfrm>
            <a:off x="4091005" y="1736429"/>
            <a:ext cx="8100996" cy="5054544"/>
            <a:chOff x="3238431" y="1507123"/>
            <a:chExt cx="6075747" cy="3790908"/>
          </a:xfrm>
        </p:grpSpPr>
        <p:sp>
          <p:nvSpPr>
            <p:cNvPr id="7" name="Rounded Rectangle 6">
              <a:extLst>
                <a:ext uri="{FF2B5EF4-FFF2-40B4-BE49-F238E27FC236}">
                  <a16:creationId xmlns:a16="http://schemas.microsoft.com/office/drawing/2014/main" id="{E270940D-B365-8644-8B4B-496E4C15B8F2}"/>
                </a:ext>
              </a:extLst>
            </p:cNvPr>
            <p:cNvSpPr/>
            <p:nvPr/>
          </p:nvSpPr>
          <p:spPr>
            <a:xfrm>
              <a:off x="3419564" y="1507123"/>
              <a:ext cx="5894614" cy="378405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defRPr/>
              </a:pPr>
              <a:endParaRPr lang="en-VN" sz="1867" kern="0">
                <a:solidFill>
                  <a:prstClr val="black"/>
                </a:solidFill>
                <a:latin typeface="Calibri" panose="020F0502020204030204"/>
                <a:sym typeface="Arial"/>
              </a:endParaRPr>
            </a:p>
          </p:txBody>
        </p:sp>
        <p:sp>
          <p:nvSpPr>
            <p:cNvPr id="8" name="Rectangle 7">
              <a:extLst>
                <a:ext uri="{FF2B5EF4-FFF2-40B4-BE49-F238E27FC236}">
                  <a16:creationId xmlns:a16="http://schemas.microsoft.com/office/drawing/2014/main" id="{08E19549-6545-9349-993A-3D4B29EE736C}"/>
                </a:ext>
              </a:extLst>
            </p:cNvPr>
            <p:cNvSpPr/>
            <p:nvPr/>
          </p:nvSpPr>
          <p:spPr>
            <a:xfrm>
              <a:off x="3238431" y="1534886"/>
              <a:ext cx="5894614" cy="3763145"/>
            </a:xfrm>
            <a:prstGeom prst="rect">
              <a:avLst/>
            </a:prstGeom>
          </p:spPr>
          <p:txBody>
            <a:bodyPr wrap="square">
              <a:spAutoFit/>
            </a:bodyPr>
            <a:lstStyle/>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“Nướng dân đen trên ngọn lửa hung tàn</a:t>
              </a: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Vùi con đỏ xuống dưới hầm tai vạ</a:t>
              </a: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Dối trời lừa dân đủ muôn ngàn kế</a:t>
              </a: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Gây thù kết oán trải mấy mươi năm</a:t>
              </a: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Bại nhân nghĩa nát cả đất trời.</a:t>
              </a: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Nặng thuế khóa sạch không đầm núi.</a:t>
              </a: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Người bị ép xuống biển dòng lưng mò ngọc,</a:t>
              </a: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Ngán thay cá mập thuồng luồng.</a:t>
              </a: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Kẻ bị đem vào núi đãi cát tìm vàng…</a:t>
              </a:r>
            </a:p>
            <a:p>
              <a:pPr algn="ctr" defTabSz="914377">
                <a:defRPr/>
              </a:pPr>
              <a:endParaRPr lang="vi-VN" sz="2667" dirty="0">
                <a:solidFill>
                  <a:srgbClr val="0070C0"/>
                </a:solidFill>
                <a:latin typeface="Times New Roman" panose="02020603050405020304" pitchFamily="18" charset="0"/>
                <a:cs typeface="Times New Roman" panose="02020603050405020304" pitchFamily="18" charset="0"/>
                <a:sym typeface="Arial"/>
              </a:endParaRP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…Độc ác thay trúc Nam Sơn không ghi hết tội. </a:t>
              </a: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Dơ bẩn thay, nước Đông Hải không rửa sạch  mùi .”</a:t>
              </a:r>
            </a:p>
          </p:txBody>
        </p:sp>
      </p:grpSp>
      <p:grpSp>
        <p:nvGrpSpPr>
          <p:cNvPr id="10" name="Group 9">
            <a:extLst>
              <a:ext uri="{FF2B5EF4-FFF2-40B4-BE49-F238E27FC236}">
                <a16:creationId xmlns:a16="http://schemas.microsoft.com/office/drawing/2014/main" id="{DCBAEA2C-A8E3-F84A-9CA8-FBA0F22B6EC9}"/>
              </a:ext>
            </a:extLst>
          </p:cNvPr>
          <p:cNvGrpSpPr/>
          <p:nvPr/>
        </p:nvGrpSpPr>
        <p:grpSpPr>
          <a:xfrm>
            <a:off x="-89109" y="-79941"/>
            <a:ext cx="12329793" cy="6937941"/>
            <a:chOff x="0" y="0"/>
            <a:chExt cx="9350690" cy="5318936"/>
          </a:xfrm>
        </p:grpSpPr>
        <p:sp>
          <p:nvSpPr>
            <p:cNvPr id="11" name="Rectangle 10">
              <a:extLst>
                <a:ext uri="{FF2B5EF4-FFF2-40B4-BE49-F238E27FC236}">
                  <a16:creationId xmlns:a16="http://schemas.microsoft.com/office/drawing/2014/main" id="{7C6AD8F1-F903-E042-86D5-F314C0D4ED94}"/>
                </a:ext>
              </a:extLst>
            </p:cNvPr>
            <p:cNvSpPr/>
            <p:nvPr/>
          </p:nvSpPr>
          <p:spPr>
            <a:xfrm>
              <a:off x="0" y="0"/>
              <a:ext cx="9350690" cy="531893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defRPr/>
              </a:pPr>
              <a:endParaRPr lang="en-VN" sz="1867" kern="0">
                <a:solidFill>
                  <a:prstClr val="black"/>
                </a:solidFill>
                <a:latin typeface="Calibri" panose="020F0502020204030204"/>
                <a:sym typeface="Arial"/>
              </a:endParaRPr>
            </a:p>
          </p:txBody>
        </p:sp>
        <p:pic>
          <p:nvPicPr>
            <p:cNvPr id="12" name="Picture 2" descr="Đại Việt Sử Ký Toàn Thư by Ngô Sĩ Liên">
              <a:extLst>
                <a:ext uri="{FF2B5EF4-FFF2-40B4-BE49-F238E27FC236}">
                  <a16:creationId xmlns:a16="http://schemas.microsoft.com/office/drawing/2014/main" id="{90D922A4-986B-904C-B8C7-DB4F44E7D1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694214" cy="531893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21">
              <a:extLst>
                <a:ext uri="{FF2B5EF4-FFF2-40B4-BE49-F238E27FC236}">
                  <a16:creationId xmlns:a16="http://schemas.microsoft.com/office/drawing/2014/main" id="{8050A3E2-84C4-6E4A-88A2-394756D35516}"/>
                </a:ext>
              </a:extLst>
            </p:cNvPr>
            <p:cNvSpPr txBox="1">
              <a:spLocks noChangeArrowheads="1"/>
            </p:cNvSpPr>
            <p:nvPr/>
          </p:nvSpPr>
          <p:spPr bwMode="auto">
            <a:xfrm>
              <a:off x="2694213" y="157843"/>
              <a:ext cx="6656477" cy="403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Time" pitchFamily="34" charset="0"/>
                </a:defRPr>
              </a:lvl1pPr>
              <a:lvl2pPr marL="742950" indent="-285750" eaLnBrk="0" hangingPunct="0">
                <a:defRPr sz="2400">
                  <a:solidFill>
                    <a:schemeClr val="tx1"/>
                  </a:solidFill>
                  <a:latin typeface=".VnTime" pitchFamily="34" charset="0"/>
                </a:defRPr>
              </a:lvl2pPr>
              <a:lvl3pPr marL="1143000" indent="-228600" eaLnBrk="0" hangingPunct="0">
                <a:defRPr sz="2400">
                  <a:solidFill>
                    <a:schemeClr val="tx1"/>
                  </a:solidFill>
                  <a:latin typeface=".VnTime" pitchFamily="34" charset="0"/>
                </a:defRPr>
              </a:lvl3pPr>
              <a:lvl4pPr marL="1600200" indent="-228600" eaLnBrk="0" hangingPunct="0">
                <a:defRPr sz="2400">
                  <a:solidFill>
                    <a:schemeClr val="tx1"/>
                  </a:solidFill>
                  <a:latin typeface=".VnTime" pitchFamily="34" charset="0"/>
                </a:defRPr>
              </a:lvl4pPr>
              <a:lvl5pPr marL="2057400" indent="-228600" eaLnBrk="0" hangingPunct="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indent="713300" algn="just" defTabSz="1219170">
                <a:buClr>
                  <a:srgbClr val="000000"/>
                </a:buClr>
                <a:defRPr/>
              </a:pPr>
              <a:r>
                <a:rPr lang="vi-VN" sz="3733" i="1" kern="0" dirty="0">
                  <a:solidFill>
                    <a:prstClr val="black"/>
                  </a:solidFill>
                  <a:latin typeface="Times New Roman"/>
                  <a:cs typeface="Times New Roman" pitchFamily="18" charset="0"/>
                  <a:sym typeface="Arial"/>
                </a:rPr>
                <a:t>“Trương Phụ đi đến đâu là giết hại, hoặc chất thây thành núi, hoặc moi ruột quấn vào cây, rán thịt người lấy mỡ, hoặc nướng đốt làm trò chơi, thậm chí có kẻ mổ bụng, moi thai cắt lấy hai đầu để ứng lệnh. Ở Kinh lộ và các nơi dân còn sót thì bị bắt hết làm nô tì và bị chuyển bán mà tan tác bốn phương cả”.</a:t>
              </a:r>
              <a:endParaRPr lang="vi-VN" sz="3733" kern="0" dirty="0">
                <a:solidFill>
                  <a:prstClr val="black"/>
                </a:solidFill>
                <a:latin typeface="Times New Roman"/>
                <a:cs typeface="Times New Roman" pitchFamily="18" charset="0"/>
                <a:sym typeface="Arial"/>
              </a:endParaRPr>
            </a:p>
            <a:p>
              <a:pPr algn="r" defTabSz="1219170">
                <a:buClr>
                  <a:srgbClr val="000000"/>
                </a:buClr>
                <a:defRPr/>
              </a:pPr>
              <a:r>
                <a:rPr lang="vi-VN" sz="3733" i="1" kern="0" dirty="0">
                  <a:solidFill>
                    <a:srgbClr val="0070C0"/>
                  </a:solidFill>
                  <a:latin typeface="Times New Roman"/>
                  <a:cs typeface="Times New Roman" pitchFamily="18" charset="0"/>
                  <a:sym typeface="Arial"/>
                </a:rPr>
                <a:t>(Đại Việt sử kí toàn thư)</a:t>
              </a:r>
              <a:endParaRPr lang="en-US" sz="3733" i="1" kern="0" dirty="0">
                <a:solidFill>
                  <a:srgbClr val="0070C0"/>
                </a:solidFill>
                <a:latin typeface="Times New Roman"/>
                <a:cs typeface="Times New Roman" pitchFamily="18" charset="0"/>
                <a:sym typeface="Arial"/>
              </a:endParaRPr>
            </a:p>
          </p:txBody>
        </p:sp>
      </p:grpSp>
    </p:spTree>
    <p:extLst>
      <p:ext uri="{BB962C8B-B14F-4D97-AF65-F5344CB8AC3E}">
        <p14:creationId xmlns:p14="http://schemas.microsoft.com/office/powerpoint/2010/main" val="2742195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out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3" descr="DSC_2589">
            <a:extLst>
              <a:ext uri="{FF2B5EF4-FFF2-40B4-BE49-F238E27FC236}">
                <a16:creationId xmlns:a16="http://schemas.microsoft.com/office/drawing/2014/main" id="{40781FC7-D302-EF43-BDD2-34A2F990D5C3}"/>
              </a:ext>
            </a:extLst>
          </p:cNvPr>
          <p:cNvPicPr>
            <a:picLocks noChangeAspect="1" noChangeArrowheads="1"/>
          </p:cNvPicPr>
          <p:nvPr/>
        </p:nvPicPr>
        <p:blipFill rotWithShape="1">
          <a:blip r:embed="rId2" cstate="print"/>
          <a:srcRect l="7287" r="6276" b="11064"/>
          <a:stretch/>
        </p:blipFill>
        <p:spPr bwMode="auto">
          <a:xfrm>
            <a:off x="1" y="92241"/>
            <a:ext cx="12192000" cy="6260432"/>
          </a:xfrm>
          <a:prstGeom prst="rect">
            <a:avLst/>
          </a:prstGeom>
          <a:noFill/>
        </p:spPr>
      </p:pic>
      <p:sp>
        <p:nvSpPr>
          <p:cNvPr id="4" name="Text Box 10">
            <a:extLst>
              <a:ext uri="{FF2B5EF4-FFF2-40B4-BE49-F238E27FC236}">
                <a16:creationId xmlns:a16="http://schemas.microsoft.com/office/drawing/2014/main" id="{555E250B-BC7B-074C-915E-725E9ADE9C7D}"/>
              </a:ext>
            </a:extLst>
          </p:cNvPr>
          <p:cNvSpPr txBox="1">
            <a:spLocks noChangeArrowheads="1"/>
          </p:cNvSpPr>
          <p:nvPr/>
        </p:nvSpPr>
        <p:spPr bwMode="auto">
          <a:xfrm>
            <a:off x="-1" y="6248400"/>
            <a:ext cx="11035303" cy="584775"/>
          </a:xfrm>
          <a:prstGeom prst="rect">
            <a:avLst/>
          </a:prstGeom>
          <a:noFill/>
          <a:ln w="9525">
            <a:noFill/>
            <a:miter lim="800000"/>
            <a:headEnd/>
            <a:tailEnd/>
          </a:ln>
          <a:effectLst/>
        </p:spPr>
        <p:txBody>
          <a:bodyPr wrap="square">
            <a:spAutoFit/>
          </a:bodyPr>
          <a:lstStyle/>
          <a:p>
            <a:pPr algn="ctr" defTabSz="1219170">
              <a:spcBef>
                <a:spcPct val="50000"/>
              </a:spcBef>
              <a:buClr>
                <a:srgbClr val="000000"/>
              </a:buClr>
            </a:pPr>
            <a:r>
              <a:rPr lang="en-US" sz="3200" b="1" kern="0" dirty="0" err="1">
                <a:solidFill>
                  <a:srgbClr val="000000"/>
                </a:solidFill>
                <a:latin typeface="Times New Roman" pitchFamily="18" charset="0"/>
                <a:cs typeface="Arial"/>
                <a:sym typeface="Arial"/>
              </a:rPr>
              <a:t>Lược</a:t>
            </a:r>
            <a:r>
              <a:rPr lang="en-US" sz="3200" b="1" kern="0" dirty="0">
                <a:solidFill>
                  <a:srgbClr val="000000"/>
                </a:solidFill>
                <a:latin typeface="Times New Roman" pitchFamily="18" charset="0"/>
                <a:cs typeface="Arial"/>
                <a:sym typeface="Arial"/>
              </a:rPr>
              <a:t> </a:t>
            </a:r>
            <a:r>
              <a:rPr lang="en-US" sz="3200" b="1" kern="0" dirty="0" err="1">
                <a:solidFill>
                  <a:srgbClr val="000000"/>
                </a:solidFill>
                <a:latin typeface="Times New Roman" pitchFamily="18" charset="0"/>
                <a:cs typeface="Arial"/>
                <a:sym typeface="Arial"/>
              </a:rPr>
              <a:t>đồ</a:t>
            </a:r>
            <a:r>
              <a:rPr lang="en-US" sz="3200" b="1" kern="0" dirty="0">
                <a:solidFill>
                  <a:srgbClr val="000000"/>
                </a:solidFill>
                <a:latin typeface="Times New Roman" pitchFamily="18" charset="0"/>
                <a:cs typeface="Arial"/>
                <a:sym typeface="Arial"/>
              </a:rPr>
              <a:t> </a:t>
            </a:r>
            <a:r>
              <a:rPr lang="en-US" sz="3200" b="1" kern="0" dirty="0" err="1">
                <a:solidFill>
                  <a:srgbClr val="000000"/>
                </a:solidFill>
                <a:latin typeface="Times New Roman" pitchFamily="18" charset="0"/>
                <a:cs typeface="Arial"/>
                <a:sym typeface="Arial"/>
              </a:rPr>
              <a:t>nơi</a:t>
            </a:r>
            <a:r>
              <a:rPr lang="en-US" sz="3200" b="1" kern="0" dirty="0">
                <a:solidFill>
                  <a:srgbClr val="000000"/>
                </a:solidFill>
                <a:latin typeface="Times New Roman" pitchFamily="18" charset="0"/>
                <a:cs typeface="Arial"/>
                <a:sym typeface="Arial"/>
              </a:rPr>
              <a:t> </a:t>
            </a:r>
            <a:r>
              <a:rPr lang="en-US" sz="3200" b="1" kern="0" dirty="0" err="1">
                <a:solidFill>
                  <a:srgbClr val="000000"/>
                </a:solidFill>
                <a:latin typeface="Times New Roman" pitchFamily="18" charset="0"/>
                <a:cs typeface="Arial"/>
                <a:sym typeface="Arial"/>
              </a:rPr>
              <a:t>diễn</a:t>
            </a:r>
            <a:r>
              <a:rPr lang="en-US" sz="3200" b="1" kern="0" dirty="0">
                <a:solidFill>
                  <a:srgbClr val="000000"/>
                </a:solidFill>
                <a:latin typeface="Times New Roman" pitchFamily="18" charset="0"/>
                <a:cs typeface="Arial"/>
                <a:sym typeface="Arial"/>
              </a:rPr>
              <a:t> </a:t>
            </a:r>
            <a:r>
              <a:rPr lang="en-US" sz="3200" b="1" kern="0" dirty="0" err="1">
                <a:solidFill>
                  <a:srgbClr val="000000"/>
                </a:solidFill>
                <a:latin typeface="Times New Roman" pitchFamily="18" charset="0"/>
                <a:cs typeface="Arial"/>
                <a:sym typeface="Arial"/>
              </a:rPr>
              <a:t>ra</a:t>
            </a:r>
            <a:r>
              <a:rPr lang="en-US" sz="3200" b="1" kern="0" dirty="0">
                <a:solidFill>
                  <a:srgbClr val="000000"/>
                </a:solidFill>
                <a:latin typeface="Times New Roman" pitchFamily="18" charset="0"/>
                <a:cs typeface="Arial"/>
                <a:sym typeface="Arial"/>
              </a:rPr>
              <a:t> </a:t>
            </a:r>
            <a:r>
              <a:rPr lang="en-US" sz="3200" b="1" kern="0" dirty="0" err="1">
                <a:solidFill>
                  <a:srgbClr val="000000"/>
                </a:solidFill>
                <a:latin typeface="Times New Roman" pitchFamily="18" charset="0"/>
                <a:cs typeface="Arial"/>
                <a:sym typeface="Arial"/>
              </a:rPr>
              <a:t>các</a:t>
            </a:r>
            <a:r>
              <a:rPr lang="en-US" sz="3200" b="1" kern="0" dirty="0">
                <a:solidFill>
                  <a:srgbClr val="000000"/>
                </a:solidFill>
                <a:latin typeface="Times New Roman" pitchFamily="18" charset="0"/>
                <a:cs typeface="Arial"/>
                <a:sym typeface="Arial"/>
              </a:rPr>
              <a:t> </a:t>
            </a:r>
            <a:r>
              <a:rPr lang="en-US" sz="3200" b="1" kern="0" dirty="0" err="1">
                <a:solidFill>
                  <a:srgbClr val="000000"/>
                </a:solidFill>
                <a:latin typeface="Times New Roman" pitchFamily="18" charset="0"/>
                <a:cs typeface="Arial"/>
                <a:sym typeface="Arial"/>
              </a:rPr>
              <a:t>cuộc</a:t>
            </a:r>
            <a:r>
              <a:rPr lang="en-US" sz="3200" b="1" kern="0" dirty="0">
                <a:solidFill>
                  <a:srgbClr val="000000"/>
                </a:solidFill>
                <a:latin typeface="Times New Roman" pitchFamily="18" charset="0"/>
                <a:cs typeface="Arial"/>
                <a:sym typeface="Arial"/>
              </a:rPr>
              <a:t> </a:t>
            </a:r>
            <a:r>
              <a:rPr lang="en-US" sz="3200" b="1" kern="0" dirty="0" err="1">
                <a:solidFill>
                  <a:srgbClr val="000000"/>
                </a:solidFill>
                <a:latin typeface="Times New Roman" pitchFamily="18" charset="0"/>
                <a:cs typeface="Arial"/>
                <a:sym typeface="Arial"/>
              </a:rPr>
              <a:t>khởi</a:t>
            </a:r>
            <a:r>
              <a:rPr lang="en-US" sz="3200" b="1" kern="0" dirty="0">
                <a:solidFill>
                  <a:srgbClr val="000000"/>
                </a:solidFill>
                <a:latin typeface="Times New Roman" pitchFamily="18" charset="0"/>
                <a:cs typeface="Arial"/>
                <a:sym typeface="Arial"/>
              </a:rPr>
              <a:t> </a:t>
            </a:r>
            <a:r>
              <a:rPr lang="en-US" sz="3200" b="1" kern="0" dirty="0" err="1">
                <a:solidFill>
                  <a:srgbClr val="000000"/>
                </a:solidFill>
                <a:latin typeface="Times New Roman" pitchFamily="18" charset="0"/>
                <a:cs typeface="Arial"/>
                <a:sym typeface="Arial"/>
              </a:rPr>
              <a:t>nghĩa</a:t>
            </a:r>
            <a:r>
              <a:rPr lang="en-US" sz="3200" b="1" kern="0" dirty="0">
                <a:solidFill>
                  <a:srgbClr val="000000"/>
                </a:solidFill>
                <a:latin typeface="Times New Roman" pitchFamily="18" charset="0"/>
                <a:cs typeface="Arial"/>
                <a:sym typeface="Arial"/>
              </a:rPr>
              <a:t> </a:t>
            </a:r>
            <a:r>
              <a:rPr lang="en-US" sz="3200" b="1" kern="0" dirty="0" err="1">
                <a:solidFill>
                  <a:srgbClr val="000000"/>
                </a:solidFill>
                <a:latin typeface="Times New Roman" pitchFamily="18" charset="0"/>
                <a:cs typeface="Arial"/>
                <a:sym typeface="Arial"/>
              </a:rPr>
              <a:t>chống</a:t>
            </a:r>
            <a:r>
              <a:rPr lang="en-US" sz="3200" b="1" kern="0" dirty="0">
                <a:solidFill>
                  <a:srgbClr val="000000"/>
                </a:solidFill>
                <a:latin typeface="Times New Roman" pitchFamily="18" charset="0"/>
                <a:cs typeface="Arial"/>
                <a:sym typeface="Arial"/>
              </a:rPr>
              <a:t> </a:t>
            </a:r>
            <a:r>
              <a:rPr lang="en-US" sz="3200" b="1" kern="0" dirty="0" err="1">
                <a:solidFill>
                  <a:srgbClr val="000000"/>
                </a:solidFill>
                <a:latin typeface="Times New Roman" pitchFamily="18" charset="0"/>
                <a:cs typeface="Arial"/>
                <a:sym typeface="Arial"/>
              </a:rPr>
              <a:t>quân</a:t>
            </a:r>
            <a:r>
              <a:rPr lang="en-US" sz="3200" b="1" kern="0" dirty="0">
                <a:solidFill>
                  <a:srgbClr val="000000"/>
                </a:solidFill>
                <a:latin typeface="Times New Roman" pitchFamily="18" charset="0"/>
                <a:cs typeface="Arial"/>
                <a:sym typeface="Arial"/>
              </a:rPr>
              <a:t> Minh</a:t>
            </a:r>
          </a:p>
        </p:txBody>
      </p:sp>
      <p:sp>
        <p:nvSpPr>
          <p:cNvPr id="5" name="AutoShape 21">
            <a:extLst>
              <a:ext uri="{FF2B5EF4-FFF2-40B4-BE49-F238E27FC236}">
                <a16:creationId xmlns:a16="http://schemas.microsoft.com/office/drawing/2014/main" id="{67E4A8DD-BF82-BC4D-81D6-2BCCBD1AD715}"/>
              </a:ext>
            </a:extLst>
          </p:cNvPr>
          <p:cNvSpPr>
            <a:spLocks noChangeArrowheads="1"/>
          </p:cNvSpPr>
          <p:nvPr/>
        </p:nvSpPr>
        <p:spPr bwMode="auto">
          <a:xfrm>
            <a:off x="5139712" y="92242"/>
            <a:ext cx="3251200" cy="535516"/>
          </a:xfrm>
          <a:prstGeom prst="wedgeRectCallout">
            <a:avLst>
              <a:gd name="adj1" fmla="val 13013"/>
              <a:gd name="adj2" fmla="val 238995"/>
            </a:avLst>
          </a:prstGeom>
          <a:solidFill>
            <a:srgbClr val="FFFF66"/>
          </a:solidFill>
          <a:ln w="9525">
            <a:solidFill>
              <a:schemeClr val="tx1"/>
            </a:solidFill>
            <a:miter lim="800000"/>
            <a:headEnd/>
            <a:tailEnd/>
          </a:ln>
          <a:effectLst/>
        </p:spPr>
        <p:txBody>
          <a:bodyPr/>
          <a:lstStyle/>
          <a:p>
            <a:pPr algn="ctr" defTabSz="1219170">
              <a:buClr>
                <a:srgbClr val="000000"/>
              </a:buClr>
            </a:pPr>
            <a:r>
              <a:rPr lang="en-US" sz="2667" b="1" kern="0" dirty="0">
                <a:solidFill>
                  <a:srgbClr val="000000"/>
                </a:solidFill>
                <a:latin typeface="Times New Roman" pitchFamily="18" charset="0"/>
                <a:cs typeface="Times New Roman" pitchFamily="18" charset="0"/>
                <a:sym typeface="Arial"/>
              </a:rPr>
              <a:t>PHẠM TẤT ĐẠI</a:t>
            </a:r>
          </a:p>
        </p:txBody>
      </p:sp>
      <p:sp>
        <p:nvSpPr>
          <p:cNvPr id="6" name="Text Box 23">
            <a:extLst>
              <a:ext uri="{FF2B5EF4-FFF2-40B4-BE49-F238E27FC236}">
                <a16:creationId xmlns:a16="http://schemas.microsoft.com/office/drawing/2014/main" id="{06ACA853-6B6B-0A48-9207-7C3720EF1296}"/>
              </a:ext>
            </a:extLst>
          </p:cNvPr>
          <p:cNvSpPr txBox="1">
            <a:spLocks noChangeArrowheads="1"/>
          </p:cNvSpPr>
          <p:nvPr/>
        </p:nvSpPr>
        <p:spPr bwMode="auto">
          <a:xfrm>
            <a:off x="7137848" y="1362800"/>
            <a:ext cx="1952681" cy="379656"/>
          </a:xfrm>
          <a:prstGeom prst="rect">
            <a:avLst/>
          </a:prstGeom>
          <a:noFill/>
          <a:ln w="9525">
            <a:noFill/>
            <a:miter lim="800000"/>
            <a:headEnd/>
            <a:tailEnd/>
          </a:ln>
          <a:effectLst/>
        </p:spPr>
        <p:txBody>
          <a:bodyPr wrap="square">
            <a:spAutoFit/>
          </a:bodyPr>
          <a:lstStyle/>
          <a:p>
            <a:pPr defTabSz="1219170">
              <a:spcBef>
                <a:spcPct val="50000"/>
              </a:spcBef>
              <a:buClr>
                <a:srgbClr val="000000"/>
              </a:buClr>
            </a:pPr>
            <a:r>
              <a:rPr lang="en-US" sz="1867" b="1" kern="0" dirty="0" err="1">
                <a:solidFill>
                  <a:srgbClr val="000000"/>
                </a:solidFill>
                <a:latin typeface="Times New Roman" pitchFamily="18" charset="0"/>
                <a:cs typeface="Times New Roman" pitchFamily="18" charset="0"/>
                <a:sym typeface="Arial"/>
              </a:rPr>
              <a:t>Bắc</a:t>
            </a:r>
            <a:r>
              <a:rPr lang="en-US" sz="1867" b="1" kern="0" dirty="0">
                <a:solidFill>
                  <a:srgbClr val="000000"/>
                </a:solidFill>
                <a:latin typeface="Times New Roman" pitchFamily="18" charset="0"/>
                <a:cs typeface="Times New Roman" pitchFamily="18" charset="0"/>
                <a:sym typeface="Arial"/>
              </a:rPr>
              <a:t> </a:t>
            </a:r>
            <a:r>
              <a:rPr lang="en-US" sz="1867" b="1" kern="0" dirty="0" err="1">
                <a:solidFill>
                  <a:srgbClr val="000000"/>
                </a:solidFill>
                <a:latin typeface="Times New Roman" pitchFamily="18" charset="0"/>
                <a:cs typeface="Times New Roman" pitchFamily="18" charset="0"/>
                <a:sym typeface="Arial"/>
              </a:rPr>
              <a:t>Giang</a:t>
            </a:r>
            <a:endParaRPr lang="en-US" sz="1867" b="1" kern="0" dirty="0">
              <a:solidFill>
                <a:srgbClr val="000000"/>
              </a:solidFill>
              <a:latin typeface="Times New Roman" pitchFamily="18" charset="0"/>
              <a:cs typeface="Times New Roman" pitchFamily="18" charset="0"/>
              <a:sym typeface="Arial"/>
            </a:endParaRPr>
          </a:p>
        </p:txBody>
      </p:sp>
      <p:sp>
        <p:nvSpPr>
          <p:cNvPr id="7" name="Text Box 12">
            <a:extLst>
              <a:ext uri="{FF2B5EF4-FFF2-40B4-BE49-F238E27FC236}">
                <a16:creationId xmlns:a16="http://schemas.microsoft.com/office/drawing/2014/main" id="{BDD4ED28-2AC8-5A47-8DB7-B5C378EB93AD}"/>
              </a:ext>
            </a:extLst>
          </p:cNvPr>
          <p:cNvSpPr txBox="1">
            <a:spLocks noChangeArrowheads="1"/>
          </p:cNvSpPr>
          <p:nvPr/>
        </p:nvSpPr>
        <p:spPr bwMode="auto">
          <a:xfrm>
            <a:off x="4597847" y="2102156"/>
            <a:ext cx="2540000" cy="379656"/>
          </a:xfrm>
          <a:prstGeom prst="rect">
            <a:avLst/>
          </a:prstGeom>
          <a:noFill/>
          <a:ln w="9525">
            <a:noFill/>
            <a:miter lim="800000"/>
            <a:headEnd/>
            <a:tailEnd/>
          </a:ln>
          <a:effectLst/>
        </p:spPr>
        <p:txBody>
          <a:bodyPr>
            <a:spAutoFit/>
          </a:bodyPr>
          <a:lstStyle/>
          <a:p>
            <a:pPr defTabSz="1219170">
              <a:spcBef>
                <a:spcPct val="50000"/>
              </a:spcBef>
              <a:buClr>
                <a:srgbClr val="000000"/>
              </a:buClr>
            </a:pPr>
            <a:r>
              <a:rPr lang="en-US" sz="1867" b="1" kern="0" dirty="0" err="1">
                <a:solidFill>
                  <a:srgbClr val="000000"/>
                </a:solidFill>
                <a:latin typeface="Times New Roman" pitchFamily="18" charset="0"/>
                <a:cs typeface="Times New Roman" pitchFamily="18" charset="0"/>
                <a:sym typeface="Arial"/>
              </a:rPr>
              <a:t>Thái</a:t>
            </a:r>
            <a:r>
              <a:rPr lang="en-US" sz="1867" b="1" kern="0" dirty="0">
                <a:solidFill>
                  <a:srgbClr val="000000"/>
                </a:solidFill>
                <a:latin typeface="Times New Roman" pitchFamily="18" charset="0"/>
                <a:cs typeface="Times New Roman" pitchFamily="18" charset="0"/>
                <a:sym typeface="Arial"/>
              </a:rPr>
              <a:t> </a:t>
            </a:r>
            <a:r>
              <a:rPr lang="en-US" sz="1867" b="1" kern="0" dirty="0" err="1">
                <a:solidFill>
                  <a:srgbClr val="000000"/>
                </a:solidFill>
                <a:latin typeface="Times New Roman" pitchFamily="18" charset="0"/>
                <a:cs typeface="Times New Roman" pitchFamily="18" charset="0"/>
                <a:sym typeface="Arial"/>
              </a:rPr>
              <a:t>Nguyên</a:t>
            </a:r>
            <a:endParaRPr lang="en-US" sz="1867" b="1" kern="0" dirty="0">
              <a:solidFill>
                <a:srgbClr val="000000"/>
              </a:solidFill>
              <a:latin typeface="Times New Roman" pitchFamily="18" charset="0"/>
              <a:cs typeface="Times New Roman" pitchFamily="18" charset="0"/>
              <a:sym typeface="Arial"/>
            </a:endParaRPr>
          </a:p>
        </p:txBody>
      </p:sp>
      <p:sp>
        <p:nvSpPr>
          <p:cNvPr id="8" name="AutoShape 19">
            <a:extLst>
              <a:ext uri="{FF2B5EF4-FFF2-40B4-BE49-F238E27FC236}">
                <a16:creationId xmlns:a16="http://schemas.microsoft.com/office/drawing/2014/main" id="{9320F446-BEB1-B544-A9D1-48D93322D10D}"/>
              </a:ext>
            </a:extLst>
          </p:cNvPr>
          <p:cNvSpPr>
            <a:spLocks noChangeArrowheads="1"/>
          </p:cNvSpPr>
          <p:nvPr/>
        </p:nvSpPr>
        <p:spPr bwMode="auto">
          <a:xfrm>
            <a:off x="423333" y="865716"/>
            <a:ext cx="4673600" cy="508000"/>
          </a:xfrm>
          <a:prstGeom prst="wedgeRectCallout">
            <a:avLst>
              <a:gd name="adj1" fmla="val 59509"/>
              <a:gd name="adj2" fmla="val 208750"/>
            </a:avLst>
          </a:prstGeom>
          <a:solidFill>
            <a:srgbClr val="FFFF66"/>
          </a:solidFill>
          <a:ln w="9525">
            <a:solidFill>
              <a:schemeClr val="tx1"/>
            </a:solidFill>
            <a:miter lim="800000"/>
            <a:headEnd/>
            <a:tailEnd/>
          </a:ln>
          <a:effectLst/>
        </p:spPr>
        <p:txBody>
          <a:bodyPr/>
          <a:lstStyle/>
          <a:p>
            <a:pPr algn="ctr" defTabSz="1219170">
              <a:buClr>
                <a:srgbClr val="000000"/>
              </a:buClr>
            </a:pPr>
            <a:r>
              <a:rPr lang="en-US" sz="2667" b="1" kern="0" dirty="0">
                <a:solidFill>
                  <a:srgbClr val="000000"/>
                </a:solidFill>
                <a:latin typeface="Times New Roman" pitchFamily="18" charset="0"/>
                <a:cs typeface="Times New Roman" pitchFamily="18" charset="0"/>
                <a:sym typeface="Arial"/>
              </a:rPr>
              <a:t>TRẦN NGUYÊN KHANG</a:t>
            </a:r>
          </a:p>
        </p:txBody>
      </p:sp>
      <p:sp>
        <p:nvSpPr>
          <p:cNvPr id="10" name="Text Box 8">
            <a:extLst>
              <a:ext uri="{FF2B5EF4-FFF2-40B4-BE49-F238E27FC236}">
                <a16:creationId xmlns:a16="http://schemas.microsoft.com/office/drawing/2014/main" id="{F1FCB28E-D1D0-8B43-AADB-1D4D3C844CA0}"/>
              </a:ext>
            </a:extLst>
          </p:cNvPr>
          <p:cNvSpPr txBox="1">
            <a:spLocks noChangeArrowheads="1"/>
          </p:cNvSpPr>
          <p:nvPr/>
        </p:nvSpPr>
        <p:spPr bwMode="auto">
          <a:xfrm>
            <a:off x="9399898" y="2685281"/>
            <a:ext cx="1635404" cy="379656"/>
          </a:xfrm>
          <a:prstGeom prst="rect">
            <a:avLst/>
          </a:prstGeom>
          <a:noFill/>
          <a:ln w="9525">
            <a:noFill/>
            <a:miter lim="800000"/>
            <a:headEnd/>
            <a:tailEnd/>
          </a:ln>
          <a:effectLst/>
        </p:spPr>
        <p:txBody>
          <a:bodyPr wrap="square">
            <a:spAutoFit/>
          </a:bodyPr>
          <a:lstStyle/>
          <a:p>
            <a:pPr defTabSz="1219170">
              <a:spcBef>
                <a:spcPct val="50000"/>
              </a:spcBef>
              <a:buClr>
                <a:srgbClr val="000000"/>
              </a:buClr>
            </a:pPr>
            <a:r>
              <a:rPr lang="en-US" sz="1867" b="1" kern="0" dirty="0" err="1">
                <a:solidFill>
                  <a:srgbClr val="000000"/>
                </a:solidFill>
                <a:latin typeface="Times New Roman" pitchFamily="18" charset="0"/>
                <a:cs typeface="Times New Roman" pitchFamily="18" charset="0"/>
                <a:sym typeface="Arial"/>
              </a:rPr>
              <a:t>Quảng</a:t>
            </a:r>
            <a:r>
              <a:rPr lang="en-US" sz="1867" b="1" kern="0" dirty="0">
                <a:solidFill>
                  <a:srgbClr val="000000"/>
                </a:solidFill>
                <a:latin typeface="Times New Roman" pitchFamily="18" charset="0"/>
                <a:cs typeface="Times New Roman" pitchFamily="18" charset="0"/>
                <a:sym typeface="Arial"/>
              </a:rPr>
              <a:t> </a:t>
            </a:r>
            <a:r>
              <a:rPr lang="en-US" sz="1867" b="1" kern="0" dirty="0" err="1">
                <a:solidFill>
                  <a:srgbClr val="000000"/>
                </a:solidFill>
                <a:latin typeface="Times New Roman" pitchFamily="18" charset="0"/>
                <a:cs typeface="Times New Roman" pitchFamily="18" charset="0"/>
                <a:sym typeface="Arial"/>
              </a:rPr>
              <a:t>Ninh</a:t>
            </a:r>
            <a:endParaRPr lang="en-US" sz="1867" b="1" kern="0" dirty="0">
              <a:solidFill>
                <a:srgbClr val="000000"/>
              </a:solidFill>
              <a:latin typeface="Times New Roman" pitchFamily="18" charset="0"/>
              <a:cs typeface="Times New Roman" pitchFamily="18" charset="0"/>
              <a:sym typeface="Arial"/>
            </a:endParaRPr>
          </a:p>
        </p:txBody>
      </p:sp>
      <p:sp>
        <p:nvSpPr>
          <p:cNvPr id="11" name="AutoShape 38">
            <a:extLst>
              <a:ext uri="{FF2B5EF4-FFF2-40B4-BE49-F238E27FC236}">
                <a16:creationId xmlns:a16="http://schemas.microsoft.com/office/drawing/2014/main" id="{9CA05C24-1AD2-014D-8CC9-F0BC6F5E464C}"/>
              </a:ext>
            </a:extLst>
          </p:cNvPr>
          <p:cNvSpPr>
            <a:spLocks noChangeArrowheads="1"/>
          </p:cNvSpPr>
          <p:nvPr/>
        </p:nvSpPr>
        <p:spPr bwMode="auto">
          <a:xfrm>
            <a:off x="9448799" y="1241543"/>
            <a:ext cx="2743200" cy="508000"/>
          </a:xfrm>
          <a:prstGeom prst="wedgeRectCallout">
            <a:avLst>
              <a:gd name="adj1" fmla="val -59777"/>
              <a:gd name="adj2" fmla="val 236272"/>
            </a:avLst>
          </a:prstGeom>
          <a:solidFill>
            <a:srgbClr val="FFFF66"/>
          </a:solidFill>
          <a:ln w="9525">
            <a:solidFill>
              <a:schemeClr val="tx1"/>
            </a:solidFill>
            <a:miter lim="800000"/>
            <a:headEnd/>
            <a:tailEnd/>
          </a:ln>
          <a:effectLst/>
        </p:spPr>
        <p:txBody>
          <a:bodyPr/>
          <a:lstStyle/>
          <a:p>
            <a:pPr algn="ctr" defTabSz="1219170">
              <a:buClr>
                <a:srgbClr val="000000"/>
              </a:buClr>
            </a:pPr>
            <a:r>
              <a:rPr lang="en-US" sz="2667" b="1" kern="0" dirty="0">
                <a:solidFill>
                  <a:srgbClr val="000000"/>
                </a:solidFill>
                <a:latin typeface="Times New Roman" pitchFamily="18" charset="0"/>
                <a:cs typeface="Times New Roman" pitchFamily="18" charset="0"/>
                <a:sym typeface="Arial"/>
              </a:rPr>
              <a:t>LÊ NGÃ</a:t>
            </a:r>
          </a:p>
        </p:txBody>
      </p:sp>
      <p:sp>
        <p:nvSpPr>
          <p:cNvPr id="12" name="Text Box 22">
            <a:extLst>
              <a:ext uri="{FF2B5EF4-FFF2-40B4-BE49-F238E27FC236}">
                <a16:creationId xmlns:a16="http://schemas.microsoft.com/office/drawing/2014/main" id="{83D43F38-9062-4142-AE5F-EE1A793499F0}"/>
              </a:ext>
            </a:extLst>
          </p:cNvPr>
          <p:cNvSpPr txBox="1">
            <a:spLocks noChangeArrowheads="1"/>
          </p:cNvSpPr>
          <p:nvPr/>
        </p:nvSpPr>
        <p:spPr bwMode="auto">
          <a:xfrm>
            <a:off x="9247214" y="2942474"/>
            <a:ext cx="1635404" cy="379656"/>
          </a:xfrm>
          <a:prstGeom prst="rect">
            <a:avLst/>
          </a:prstGeom>
          <a:noFill/>
          <a:ln w="9525">
            <a:noFill/>
            <a:miter lim="800000"/>
            <a:headEnd/>
            <a:tailEnd/>
          </a:ln>
          <a:effectLst/>
        </p:spPr>
        <p:txBody>
          <a:bodyPr wrap="square">
            <a:spAutoFit/>
          </a:bodyPr>
          <a:lstStyle/>
          <a:p>
            <a:pPr defTabSz="1219170">
              <a:spcBef>
                <a:spcPct val="50000"/>
              </a:spcBef>
              <a:buClr>
                <a:srgbClr val="000000"/>
              </a:buClr>
            </a:pPr>
            <a:r>
              <a:rPr lang="en-US" sz="1867" b="1" kern="0" dirty="0" err="1">
                <a:solidFill>
                  <a:srgbClr val="000000"/>
                </a:solidFill>
                <a:latin typeface="Times New Roman" pitchFamily="18" charset="0"/>
                <a:cs typeface="Times New Roman" pitchFamily="18" charset="0"/>
                <a:sym typeface="Arial"/>
              </a:rPr>
              <a:t>Đông</a:t>
            </a:r>
            <a:r>
              <a:rPr lang="en-US" sz="1867" b="1" kern="0" dirty="0">
                <a:solidFill>
                  <a:srgbClr val="000000"/>
                </a:solidFill>
                <a:latin typeface="Times New Roman" pitchFamily="18" charset="0"/>
                <a:cs typeface="Times New Roman" pitchFamily="18" charset="0"/>
                <a:sym typeface="Arial"/>
              </a:rPr>
              <a:t> </a:t>
            </a:r>
            <a:r>
              <a:rPr lang="en-US" sz="1867" b="1" kern="0" dirty="0" err="1">
                <a:solidFill>
                  <a:srgbClr val="000000"/>
                </a:solidFill>
                <a:latin typeface="Times New Roman" pitchFamily="18" charset="0"/>
                <a:cs typeface="Times New Roman" pitchFamily="18" charset="0"/>
                <a:sym typeface="Arial"/>
              </a:rPr>
              <a:t>Triều</a:t>
            </a:r>
            <a:endParaRPr lang="en-US" sz="1867" b="1" kern="0" dirty="0">
              <a:solidFill>
                <a:srgbClr val="000000"/>
              </a:solidFill>
              <a:latin typeface="Times New Roman" pitchFamily="18" charset="0"/>
              <a:cs typeface="Times New Roman" pitchFamily="18" charset="0"/>
              <a:sym typeface="Arial"/>
            </a:endParaRPr>
          </a:p>
        </p:txBody>
      </p:sp>
      <p:sp>
        <p:nvSpPr>
          <p:cNvPr id="13" name="AutoShape 39">
            <a:extLst>
              <a:ext uri="{FF2B5EF4-FFF2-40B4-BE49-F238E27FC236}">
                <a16:creationId xmlns:a16="http://schemas.microsoft.com/office/drawing/2014/main" id="{89EBB760-1F12-F541-892F-52D4022A4F70}"/>
              </a:ext>
            </a:extLst>
          </p:cNvPr>
          <p:cNvSpPr>
            <a:spLocks noChangeArrowheads="1"/>
          </p:cNvSpPr>
          <p:nvPr/>
        </p:nvSpPr>
        <p:spPr bwMode="auto">
          <a:xfrm>
            <a:off x="9477053" y="3584920"/>
            <a:ext cx="2743200" cy="508000"/>
          </a:xfrm>
          <a:prstGeom prst="wedgeRectCallout">
            <a:avLst>
              <a:gd name="adj1" fmla="val -73319"/>
              <a:gd name="adj2" fmla="val -171950"/>
            </a:avLst>
          </a:prstGeom>
          <a:solidFill>
            <a:srgbClr val="FFFF66"/>
          </a:solidFill>
          <a:ln w="9525">
            <a:solidFill>
              <a:schemeClr val="tx1"/>
            </a:solidFill>
            <a:miter lim="800000"/>
            <a:headEnd/>
            <a:tailEnd/>
          </a:ln>
          <a:effectLst/>
        </p:spPr>
        <p:txBody>
          <a:bodyPr/>
          <a:lstStyle/>
          <a:p>
            <a:pPr algn="ctr" defTabSz="1219170">
              <a:buClr>
                <a:srgbClr val="000000"/>
              </a:buClr>
            </a:pPr>
            <a:r>
              <a:rPr lang="en-US" sz="2667" b="1" kern="0" dirty="0">
                <a:solidFill>
                  <a:srgbClr val="000000"/>
                </a:solidFill>
                <a:latin typeface="Times New Roman" pitchFamily="18" charset="0"/>
                <a:cs typeface="Times New Roman" pitchFamily="18" charset="0"/>
                <a:sym typeface="Arial"/>
              </a:rPr>
              <a:t>PHẠM CHẤN</a:t>
            </a:r>
          </a:p>
        </p:txBody>
      </p:sp>
      <p:sp>
        <p:nvSpPr>
          <p:cNvPr id="14" name="Text Box 35">
            <a:extLst>
              <a:ext uri="{FF2B5EF4-FFF2-40B4-BE49-F238E27FC236}">
                <a16:creationId xmlns:a16="http://schemas.microsoft.com/office/drawing/2014/main" id="{4D9EBA66-7A24-9346-B0EF-C54D6CC2992E}"/>
              </a:ext>
            </a:extLst>
          </p:cNvPr>
          <p:cNvSpPr txBox="1">
            <a:spLocks noChangeArrowheads="1"/>
          </p:cNvSpPr>
          <p:nvPr/>
        </p:nvSpPr>
        <p:spPr bwMode="auto">
          <a:xfrm rot="21413076">
            <a:off x="8323965" y="3305745"/>
            <a:ext cx="1824059" cy="379656"/>
          </a:xfrm>
          <a:prstGeom prst="rect">
            <a:avLst/>
          </a:prstGeom>
          <a:noFill/>
          <a:ln w="9525">
            <a:noFill/>
            <a:miter lim="800000"/>
            <a:headEnd/>
            <a:tailEnd/>
          </a:ln>
          <a:effectLst/>
        </p:spPr>
        <p:txBody>
          <a:bodyPr wrap="square">
            <a:spAutoFit/>
          </a:bodyPr>
          <a:lstStyle/>
          <a:p>
            <a:pPr defTabSz="1219170">
              <a:spcBef>
                <a:spcPct val="50000"/>
              </a:spcBef>
              <a:buClr>
                <a:srgbClr val="000000"/>
              </a:buClr>
            </a:pPr>
            <a:r>
              <a:rPr lang="en-US" sz="1867" b="1" kern="0" dirty="0" err="1">
                <a:solidFill>
                  <a:srgbClr val="000000"/>
                </a:solidFill>
                <a:latin typeface="Times New Roman" pitchFamily="18" charset="0"/>
                <a:cs typeface="Times New Roman" pitchFamily="18" charset="0"/>
                <a:sym typeface="Arial"/>
              </a:rPr>
              <a:t>Hải</a:t>
            </a:r>
            <a:r>
              <a:rPr lang="en-US" sz="1867" b="1" kern="0" dirty="0">
                <a:solidFill>
                  <a:srgbClr val="000000"/>
                </a:solidFill>
                <a:latin typeface="Times New Roman" pitchFamily="18" charset="0"/>
                <a:cs typeface="Times New Roman" pitchFamily="18" charset="0"/>
                <a:sym typeface="Arial"/>
              </a:rPr>
              <a:t> </a:t>
            </a:r>
            <a:r>
              <a:rPr lang="en-US" sz="1867" b="1" kern="0" dirty="0" err="1">
                <a:solidFill>
                  <a:srgbClr val="000000"/>
                </a:solidFill>
                <a:latin typeface="Times New Roman" pitchFamily="18" charset="0"/>
                <a:cs typeface="Times New Roman" pitchFamily="18" charset="0"/>
                <a:sym typeface="Arial"/>
              </a:rPr>
              <a:t>phòng</a:t>
            </a:r>
            <a:endParaRPr lang="en-US" sz="1867" b="1" kern="0" dirty="0">
              <a:solidFill>
                <a:srgbClr val="000000"/>
              </a:solidFill>
              <a:latin typeface="Times New Roman" pitchFamily="18" charset="0"/>
              <a:cs typeface="Times New Roman" pitchFamily="18" charset="0"/>
              <a:sym typeface="Arial"/>
            </a:endParaRPr>
          </a:p>
        </p:txBody>
      </p:sp>
      <p:sp>
        <p:nvSpPr>
          <p:cNvPr id="15" name="AutoShape 26">
            <a:extLst>
              <a:ext uri="{FF2B5EF4-FFF2-40B4-BE49-F238E27FC236}">
                <a16:creationId xmlns:a16="http://schemas.microsoft.com/office/drawing/2014/main" id="{84C2B747-3BE1-0449-AC12-D28154EC9058}"/>
              </a:ext>
            </a:extLst>
          </p:cNvPr>
          <p:cNvSpPr>
            <a:spLocks noChangeArrowheads="1"/>
          </p:cNvSpPr>
          <p:nvPr/>
        </p:nvSpPr>
        <p:spPr bwMode="auto">
          <a:xfrm>
            <a:off x="8028297" y="4454929"/>
            <a:ext cx="2743200" cy="498056"/>
          </a:xfrm>
          <a:prstGeom prst="wedgeRectCallout">
            <a:avLst>
              <a:gd name="adj1" fmla="val -40841"/>
              <a:gd name="adj2" fmla="val -279256"/>
            </a:avLst>
          </a:prstGeom>
          <a:solidFill>
            <a:srgbClr val="FFFF66"/>
          </a:solidFill>
          <a:ln w="9525">
            <a:solidFill>
              <a:schemeClr val="tx1"/>
            </a:solidFill>
            <a:miter lim="800000"/>
            <a:headEnd/>
            <a:tailEnd/>
          </a:ln>
          <a:effectLst/>
        </p:spPr>
        <p:txBody>
          <a:bodyPr/>
          <a:lstStyle/>
          <a:p>
            <a:pPr algn="ctr" defTabSz="1219170">
              <a:buClr>
                <a:srgbClr val="000000"/>
              </a:buClr>
            </a:pPr>
            <a:r>
              <a:rPr lang="en-US" sz="2667" b="1" kern="0" dirty="0">
                <a:solidFill>
                  <a:srgbClr val="000000"/>
                </a:solidFill>
                <a:latin typeface="Times New Roman" pitchFamily="18" charset="0"/>
                <a:cs typeface="Times New Roman" pitchFamily="18" charset="0"/>
                <a:sym typeface="Arial"/>
              </a:rPr>
              <a:t>PHẠM NGỌC</a:t>
            </a:r>
          </a:p>
        </p:txBody>
      </p:sp>
      <p:sp>
        <p:nvSpPr>
          <p:cNvPr id="16" name="Text Box 30">
            <a:extLst>
              <a:ext uri="{FF2B5EF4-FFF2-40B4-BE49-F238E27FC236}">
                <a16:creationId xmlns:a16="http://schemas.microsoft.com/office/drawing/2014/main" id="{473C172D-133E-B647-9ED1-E5C729750F3D}"/>
              </a:ext>
            </a:extLst>
          </p:cNvPr>
          <p:cNvSpPr txBox="1">
            <a:spLocks noChangeArrowheads="1"/>
          </p:cNvSpPr>
          <p:nvPr/>
        </p:nvSpPr>
        <p:spPr bwMode="auto">
          <a:xfrm>
            <a:off x="7414571" y="3857584"/>
            <a:ext cx="1952683" cy="379656"/>
          </a:xfrm>
          <a:prstGeom prst="rect">
            <a:avLst/>
          </a:prstGeom>
          <a:noFill/>
          <a:ln w="9525">
            <a:noFill/>
            <a:miter lim="800000"/>
            <a:headEnd/>
            <a:tailEnd/>
          </a:ln>
          <a:effectLst/>
        </p:spPr>
        <p:txBody>
          <a:bodyPr wrap="square">
            <a:spAutoFit/>
          </a:bodyPr>
          <a:lstStyle/>
          <a:p>
            <a:pPr defTabSz="1219170">
              <a:spcBef>
                <a:spcPct val="50000"/>
              </a:spcBef>
              <a:buClr>
                <a:srgbClr val="000000"/>
              </a:buClr>
            </a:pPr>
            <a:r>
              <a:rPr lang="en-US" sz="1867" b="1" kern="0" dirty="0" err="1">
                <a:solidFill>
                  <a:srgbClr val="000000"/>
                </a:solidFill>
                <a:latin typeface="Times New Roman" pitchFamily="18" charset="0"/>
                <a:cs typeface="Times New Roman" pitchFamily="18" charset="0"/>
                <a:sym typeface="Arial"/>
              </a:rPr>
              <a:t>Ninh</a:t>
            </a:r>
            <a:r>
              <a:rPr lang="en-US" sz="1867" b="1" kern="0" dirty="0">
                <a:solidFill>
                  <a:srgbClr val="000000"/>
                </a:solidFill>
                <a:latin typeface="Times New Roman" pitchFamily="18" charset="0"/>
                <a:cs typeface="Times New Roman" pitchFamily="18" charset="0"/>
                <a:sym typeface="Arial"/>
              </a:rPr>
              <a:t> </a:t>
            </a:r>
            <a:r>
              <a:rPr lang="en-US" sz="1867" b="1" kern="0" dirty="0" err="1">
                <a:solidFill>
                  <a:srgbClr val="000000"/>
                </a:solidFill>
                <a:latin typeface="Times New Roman" pitchFamily="18" charset="0"/>
                <a:cs typeface="Times New Roman" pitchFamily="18" charset="0"/>
                <a:sym typeface="Arial"/>
              </a:rPr>
              <a:t>Bình</a:t>
            </a:r>
            <a:endParaRPr lang="en-US" sz="1867" b="1" kern="0" dirty="0">
              <a:solidFill>
                <a:srgbClr val="000000"/>
              </a:solidFill>
              <a:latin typeface="Times New Roman" pitchFamily="18" charset="0"/>
              <a:cs typeface="Times New Roman" pitchFamily="18" charset="0"/>
              <a:sym typeface="Arial"/>
            </a:endParaRPr>
          </a:p>
        </p:txBody>
      </p:sp>
      <p:sp>
        <p:nvSpPr>
          <p:cNvPr id="17" name="AutoShape 32">
            <a:extLst>
              <a:ext uri="{FF2B5EF4-FFF2-40B4-BE49-F238E27FC236}">
                <a16:creationId xmlns:a16="http://schemas.microsoft.com/office/drawing/2014/main" id="{D878B7C8-1192-B34F-BFA1-E04603E2CAE2}"/>
              </a:ext>
            </a:extLst>
          </p:cNvPr>
          <p:cNvSpPr>
            <a:spLocks noChangeArrowheads="1"/>
          </p:cNvSpPr>
          <p:nvPr/>
        </p:nvSpPr>
        <p:spPr bwMode="auto">
          <a:xfrm>
            <a:off x="2607840" y="3631324"/>
            <a:ext cx="2540000" cy="711200"/>
          </a:xfrm>
          <a:prstGeom prst="wedgeRectCallout">
            <a:avLst>
              <a:gd name="adj1" fmla="val 131047"/>
              <a:gd name="adj2" fmla="val 2765"/>
            </a:avLst>
          </a:prstGeom>
          <a:solidFill>
            <a:srgbClr val="FFFF66"/>
          </a:solidFill>
          <a:ln w="9525">
            <a:solidFill>
              <a:schemeClr val="tx1"/>
            </a:solidFill>
            <a:miter lim="800000"/>
            <a:headEnd/>
            <a:tailEnd/>
          </a:ln>
          <a:effectLst/>
        </p:spPr>
        <p:txBody>
          <a:bodyPr/>
          <a:lstStyle/>
          <a:p>
            <a:pPr algn="ctr" defTabSz="1219170">
              <a:buClr>
                <a:srgbClr val="000000"/>
              </a:buClr>
            </a:pPr>
            <a:r>
              <a:rPr lang="en-US" sz="2667" b="1" kern="0" dirty="0">
                <a:solidFill>
                  <a:srgbClr val="000000"/>
                </a:solidFill>
                <a:latin typeface="Times New Roman" pitchFamily="18" charset="0"/>
                <a:cs typeface="Times New Roman" pitchFamily="18" charset="0"/>
                <a:sym typeface="Arial"/>
              </a:rPr>
              <a:t>TRẦN NGỖI</a:t>
            </a:r>
          </a:p>
        </p:txBody>
      </p:sp>
      <p:sp>
        <p:nvSpPr>
          <p:cNvPr id="18" name="Text Box 6">
            <a:extLst>
              <a:ext uri="{FF2B5EF4-FFF2-40B4-BE49-F238E27FC236}">
                <a16:creationId xmlns:a16="http://schemas.microsoft.com/office/drawing/2014/main" id="{21759465-957D-0443-B03B-34532EA139BA}"/>
              </a:ext>
            </a:extLst>
          </p:cNvPr>
          <p:cNvSpPr txBox="1">
            <a:spLocks noChangeArrowheads="1"/>
          </p:cNvSpPr>
          <p:nvPr/>
        </p:nvSpPr>
        <p:spPr bwMode="auto">
          <a:xfrm>
            <a:off x="6156970" y="4968836"/>
            <a:ext cx="1675084" cy="379656"/>
          </a:xfrm>
          <a:prstGeom prst="rect">
            <a:avLst/>
          </a:prstGeom>
          <a:noFill/>
          <a:ln w="9525">
            <a:noFill/>
            <a:miter lim="800000"/>
            <a:headEnd/>
            <a:tailEnd/>
          </a:ln>
          <a:effectLst/>
        </p:spPr>
        <p:txBody>
          <a:bodyPr wrap="square">
            <a:spAutoFit/>
          </a:bodyPr>
          <a:lstStyle/>
          <a:p>
            <a:pPr defTabSz="1219170">
              <a:spcBef>
                <a:spcPct val="50000"/>
              </a:spcBef>
              <a:buClr>
                <a:srgbClr val="000000"/>
              </a:buClr>
            </a:pPr>
            <a:r>
              <a:rPr lang="en-US" sz="1867" b="1" kern="0" dirty="0" err="1">
                <a:solidFill>
                  <a:srgbClr val="000000"/>
                </a:solidFill>
                <a:latin typeface="Times New Roman" pitchFamily="18" charset="0"/>
                <a:cs typeface="Times New Roman" pitchFamily="18" charset="0"/>
                <a:sym typeface="Arial"/>
              </a:rPr>
              <a:t>Nghệ</a:t>
            </a:r>
            <a:r>
              <a:rPr lang="en-US" sz="1867" b="1" kern="0" dirty="0">
                <a:solidFill>
                  <a:srgbClr val="000000"/>
                </a:solidFill>
                <a:latin typeface="Times New Roman" pitchFamily="18" charset="0"/>
                <a:cs typeface="Times New Roman" pitchFamily="18" charset="0"/>
                <a:sym typeface="Arial"/>
              </a:rPr>
              <a:t> A n</a:t>
            </a:r>
          </a:p>
        </p:txBody>
      </p:sp>
      <p:sp>
        <p:nvSpPr>
          <p:cNvPr id="19" name="AutoShape 33">
            <a:extLst>
              <a:ext uri="{FF2B5EF4-FFF2-40B4-BE49-F238E27FC236}">
                <a16:creationId xmlns:a16="http://schemas.microsoft.com/office/drawing/2014/main" id="{B87227F4-A8AC-8C4F-990F-291BE26D225A}"/>
              </a:ext>
            </a:extLst>
          </p:cNvPr>
          <p:cNvSpPr>
            <a:spLocks noChangeArrowheads="1"/>
          </p:cNvSpPr>
          <p:nvPr/>
        </p:nvSpPr>
        <p:spPr bwMode="auto">
          <a:xfrm flipH="1">
            <a:off x="7648510" y="5278687"/>
            <a:ext cx="3122988" cy="914400"/>
          </a:xfrm>
          <a:prstGeom prst="wedgeRectCallout">
            <a:avLst>
              <a:gd name="adj1" fmla="val 102580"/>
              <a:gd name="adj2" fmla="val -60152"/>
            </a:avLst>
          </a:prstGeom>
          <a:solidFill>
            <a:srgbClr val="FFFF66"/>
          </a:solidFill>
          <a:ln w="9525">
            <a:solidFill>
              <a:schemeClr val="tx1"/>
            </a:solidFill>
            <a:miter lim="800000"/>
            <a:headEnd/>
            <a:tailEnd/>
          </a:ln>
          <a:effectLst/>
        </p:spPr>
        <p:txBody>
          <a:bodyPr/>
          <a:lstStyle/>
          <a:p>
            <a:pPr algn="ctr" defTabSz="1219170">
              <a:buClr>
                <a:srgbClr val="000000"/>
              </a:buClr>
            </a:pPr>
            <a:r>
              <a:rPr lang="en-US" sz="2667" b="1" kern="0" dirty="0">
                <a:solidFill>
                  <a:srgbClr val="000000"/>
                </a:solidFill>
                <a:latin typeface="Times New Roman" pitchFamily="18" charset="0"/>
                <a:cs typeface="Times New Roman" pitchFamily="18" charset="0"/>
                <a:sym typeface="Arial"/>
              </a:rPr>
              <a:t>TRẦN QUÝ KHOÁNG</a:t>
            </a:r>
          </a:p>
        </p:txBody>
      </p:sp>
      <p:sp>
        <p:nvSpPr>
          <p:cNvPr id="20" name="AutoShape 37">
            <a:extLst>
              <a:ext uri="{FF2B5EF4-FFF2-40B4-BE49-F238E27FC236}">
                <a16:creationId xmlns:a16="http://schemas.microsoft.com/office/drawing/2014/main" id="{24AC392F-7235-4047-A4C9-41B8A9B33D29}"/>
              </a:ext>
            </a:extLst>
          </p:cNvPr>
          <p:cNvSpPr>
            <a:spLocks noChangeArrowheads="1"/>
          </p:cNvSpPr>
          <p:nvPr/>
        </p:nvSpPr>
        <p:spPr bwMode="auto">
          <a:xfrm>
            <a:off x="2856043" y="2576068"/>
            <a:ext cx="3454400" cy="508000"/>
          </a:xfrm>
          <a:prstGeom prst="wedgeRectCallout">
            <a:avLst>
              <a:gd name="adj1" fmla="val 119426"/>
              <a:gd name="adj2" fmla="val 20238"/>
            </a:avLst>
          </a:prstGeom>
          <a:solidFill>
            <a:srgbClr val="FFFF66"/>
          </a:solidFill>
          <a:ln w="9525">
            <a:solidFill>
              <a:schemeClr val="tx1"/>
            </a:solidFill>
            <a:miter lim="800000"/>
            <a:headEnd/>
            <a:tailEnd/>
          </a:ln>
          <a:effectLst/>
        </p:spPr>
        <p:txBody>
          <a:bodyPr/>
          <a:lstStyle/>
          <a:p>
            <a:pPr algn="ctr" defTabSz="1219170">
              <a:buClr>
                <a:srgbClr val="000000"/>
              </a:buClr>
            </a:pPr>
            <a:r>
              <a:rPr lang="en-US" sz="2667" b="1" kern="0" dirty="0">
                <a:solidFill>
                  <a:srgbClr val="000000"/>
                </a:solidFill>
                <a:latin typeface="Times New Roman" pitchFamily="18" charset="0"/>
                <a:cs typeface="Times New Roman" pitchFamily="18" charset="0"/>
                <a:sym typeface="Arial"/>
              </a:rPr>
              <a:t>TRẦN NGUYỆT HỒ</a:t>
            </a:r>
          </a:p>
        </p:txBody>
      </p:sp>
      <p:grpSp>
        <p:nvGrpSpPr>
          <p:cNvPr id="24" name="Group 23">
            <a:extLst>
              <a:ext uri="{FF2B5EF4-FFF2-40B4-BE49-F238E27FC236}">
                <a16:creationId xmlns:a16="http://schemas.microsoft.com/office/drawing/2014/main" id="{060AD921-CE45-1F40-8D8C-68378D1558D0}"/>
              </a:ext>
            </a:extLst>
          </p:cNvPr>
          <p:cNvGrpSpPr/>
          <p:nvPr/>
        </p:nvGrpSpPr>
        <p:grpSpPr>
          <a:xfrm>
            <a:off x="0" y="5040459"/>
            <a:ext cx="3110045" cy="1275595"/>
            <a:chOff x="-1500686" y="4186804"/>
            <a:chExt cx="2332534" cy="956696"/>
          </a:xfrm>
        </p:grpSpPr>
        <p:sp>
          <p:nvSpPr>
            <p:cNvPr id="21" name="Rectangle 27">
              <a:extLst>
                <a:ext uri="{FF2B5EF4-FFF2-40B4-BE49-F238E27FC236}">
                  <a16:creationId xmlns:a16="http://schemas.microsoft.com/office/drawing/2014/main" id="{D019923B-29D6-A941-9E5B-5D28D730AE4E}"/>
                </a:ext>
              </a:extLst>
            </p:cNvPr>
            <p:cNvSpPr>
              <a:spLocks noChangeArrowheads="1"/>
            </p:cNvSpPr>
            <p:nvPr/>
          </p:nvSpPr>
          <p:spPr bwMode="auto">
            <a:xfrm>
              <a:off x="-1500684" y="4186804"/>
              <a:ext cx="2332532" cy="956696"/>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wrap="none" anchor="ctr"/>
            <a:lstStyle/>
            <a:p>
              <a:pPr defTabSz="1219170">
                <a:buClr>
                  <a:srgbClr val="000000"/>
                </a:buClr>
              </a:pPr>
              <a:endParaRPr lang="en-US" sz="1867" kern="0">
                <a:solidFill>
                  <a:srgbClr val="282848"/>
                </a:solidFill>
                <a:latin typeface="Arial"/>
                <a:sym typeface="Arial"/>
              </a:endParaRPr>
            </a:p>
          </p:txBody>
        </p:sp>
        <p:sp>
          <p:nvSpPr>
            <p:cNvPr id="22" name="Text Box 28">
              <a:extLst>
                <a:ext uri="{FF2B5EF4-FFF2-40B4-BE49-F238E27FC236}">
                  <a16:creationId xmlns:a16="http://schemas.microsoft.com/office/drawing/2014/main" id="{54F0BAC5-39EC-D046-B14E-DAA8AF7E8680}"/>
                </a:ext>
              </a:extLst>
            </p:cNvPr>
            <p:cNvSpPr txBox="1">
              <a:spLocks noChangeArrowheads="1"/>
            </p:cNvSpPr>
            <p:nvPr/>
          </p:nvSpPr>
          <p:spPr bwMode="auto">
            <a:xfrm>
              <a:off x="-1225552" y="4375115"/>
              <a:ext cx="2057400" cy="684899"/>
            </a:xfrm>
            <a:prstGeom prst="rect">
              <a:avLst/>
            </a:prstGeom>
            <a:noFill/>
            <a:ln w="9525">
              <a:noFill/>
              <a:miter lim="800000"/>
              <a:headEnd/>
              <a:tailEnd/>
            </a:ln>
            <a:effectLst/>
          </p:spPr>
          <p:txBody>
            <a:bodyPr wrap="square">
              <a:spAutoFit/>
            </a:bodyPr>
            <a:lstStyle/>
            <a:p>
              <a:pPr algn="ctr" defTabSz="1219170">
                <a:spcBef>
                  <a:spcPct val="50000"/>
                </a:spcBef>
                <a:buClr>
                  <a:srgbClr val="000000"/>
                </a:buClr>
              </a:pPr>
              <a:r>
                <a:rPr lang="en-US" sz="2667" b="1" kern="0" dirty="0" err="1">
                  <a:solidFill>
                    <a:srgbClr val="000000"/>
                  </a:solidFill>
                  <a:latin typeface="Times New Roman" pitchFamily="18" charset="0"/>
                  <a:cs typeface="Times New Roman" pitchFamily="18" charset="0"/>
                  <a:sym typeface="Arial"/>
                </a:rPr>
                <a:t>Nơi</a:t>
              </a:r>
              <a:r>
                <a:rPr lang="en-US" sz="2667" b="1" kern="0" dirty="0">
                  <a:solidFill>
                    <a:srgbClr val="000000"/>
                  </a:solidFill>
                  <a:latin typeface="Times New Roman" pitchFamily="18" charset="0"/>
                  <a:cs typeface="Times New Roman" pitchFamily="18" charset="0"/>
                  <a:sym typeface="Arial"/>
                </a:rPr>
                <a:t> </a:t>
              </a:r>
              <a:r>
                <a:rPr lang="en-US" sz="2667" b="1" kern="0" dirty="0" err="1">
                  <a:solidFill>
                    <a:srgbClr val="000000"/>
                  </a:solidFill>
                  <a:latin typeface="Times New Roman" pitchFamily="18" charset="0"/>
                  <a:cs typeface="Times New Roman" pitchFamily="18" charset="0"/>
                  <a:sym typeface="Arial"/>
                </a:rPr>
                <a:t>diễn</a:t>
              </a:r>
              <a:r>
                <a:rPr lang="en-US" sz="2667" b="1" kern="0" dirty="0">
                  <a:solidFill>
                    <a:srgbClr val="000000"/>
                  </a:solidFill>
                  <a:latin typeface="Times New Roman" pitchFamily="18" charset="0"/>
                  <a:cs typeface="Times New Roman" pitchFamily="18" charset="0"/>
                  <a:sym typeface="Arial"/>
                </a:rPr>
                <a:t> ra </a:t>
              </a:r>
              <a:r>
                <a:rPr lang="en-US" sz="2667" b="1" kern="0" dirty="0" err="1">
                  <a:solidFill>
                    <a:srgbClr val="000000"/>
                  </a:solidFill>
                  <a:latin typeface="Times New Roman" pitchFamily="18" charset="0"/>
                  <a:cs typeface="Times New Roman" pitchFamily="18" charset="0"/>
                  <a:sym typeface="Arial"/>
                </a:rPr>
                <a:t>các</a:t>
              </a:r>
              <a:r>
                <a:rPr lang="en-US" sz="2667" b="1" kern="0" dirty="0">
                  <a:solidFill>
                    <a:srgbClr val="000000"/>
                  </a:solidFill>
                  <a:latin typeface="Times New Roman" pitchFamily="18" charset="0"/>
                  <a:cs typeface="Times New Roman" pitchFamily="18" charset="0"/>
                  <a:sym typeface="Arial"/>
                </a:rPr>
                <a:t> </a:t>
              </a:r>
              <a:r>
                <a:rPr lang="en-US" sz="2667" b="1" kern="0" dirty="0" err="1">
                  <a:solidFill>
                    <a:srgbClr val="000000"/>
                  </a:solidFill>
                  <a:latin typeface="Times New Roman" pitchFamily="18" charset="0"/>
                  <a:cs typeface="Times New Roman" pitchFamily="18" charset="0"/>
                  <a:sym typeface="Arial"/>
                </a:rPr>
                <a:t>Cuộc</a:t>
              </a:r>
              <a:r>
                <a:rPr lang="en-US" sz="2667" b="1" kern="0" dirty="0">
                  <a:solidFill>
                    <a:srgbClr val="000000"/>
                  </a:solidFill>
                  <a:latin typeface="Times New Roman" pitchFamily="18" charset="0"/>
                  <a:cs typeface="Times New Roman" pitchFamily="18" charset="0"/>
                  <a:sym typeface="Arial"/>
                </a:rPr>
                <a:t> </a:t>
              </a:r>
              <a:r>
                <a:rPr lang="en-US" sz="2667" b="1" kern="0" dirty="0" err="1">
                  <a:solidFill>
                    <a:srgbClr val="000000"/>
                  </a:solidFill>
                  <a:latin typeface="Times New Roman" pitchFamily="18" charset="0"/>
                  <a:cs typeface="Times New Roman" pitchFamily="18" charset="0"/>
                  <a:sym typeface="Arial"/>
                </a:rPr>
                <a:t>khởi</a:t>
              </a:r>
              <a:r>
                <a:rPr lang="en-US" sz="2667" b="1" kern="0" dirty="0">
                  <a:solidFill>
                    <a:srgbClr val="000000"/>
                  </a:solidFill>
                  <a:latin typeface="Times New Roman" pitchFamily="18" charset="0"/>
                  <a:cs typeface="Times New Roman" pitchFamily="18" charset="0"/>
                  <a:sym typeface="Arial"/>
                </a:rPr>
                <a:t> </a:t>
              </a:r>
              <a:r>
                <a:rPr lang="en-US" sz="2667" b="1" kern="0" dirty="0" err="1">
                  <a:solidFill>
                    <a:srgbClr val="000000"/>
                  </a:solidFill>
                  <a:latin typeface="Times New Roman" pitchFamily="18" charset="0"/>
                  <a:cs typeface="Times New Roman" pitchFamily="18" charset="0"/>
                  <a:sym typeface="Arial"/>
                </a:rPr>
                <a:t>nghĩa</a:t>
              </a:r>
              <a:endParaRPr lang="en-US" sz="2667" b="1" kern="0" dirty="0">
                <a:solidFill>
                  <a:srgbClr val="000000"/>
                </a:solidFill>
                <a:latin typeface="Times New Roman" pitchFamily="18" charset="0"/>
                <a:cs typeface="Times New Roman" pitchFamily="18" charset="0"/>
                <a:sym typeface="Arial"/>
              </a:endParaRPr>
            </a:p>
          </p:txBody>
        </p:sp>
        <p:pic>
          <p:nvPicPr>
            <p:cNvPr id="23" name="Picture 29" descr="FIRE1">
              <a:extLst>
                <a:ext uri="{FF2B5EF4-FFF2-40B4-BE49-F238E27FC236}">
                  <a16:creationId xmlns:a16="http://schemas.microsoft.com/office/drawing/2014/main" id="{83CDC0C6-AA38-E44B-986C-387DA1B3E61E}"/>
                </a:ext>
              </a:extLst>
            </p:cNvPr>
            <p:cNvPicPr>
              <a:picLocks noChangeAspect="1" noChangeArrowheads="1" noCrop="1"/>
            </p:cNvPicPr>
            <p:nvPr/>
          </p:nvPicPr>
          <p:blipFill>
            <a:blip r:embed="rId3"/>
            <a:srcRect/>
            <a:stretch>
              <a:fillRect/>
            </a:stretch>
          </p:blipFill>
          <p:spPr bwMode="auto">
            <a:xfrm>
              <a:off x="-1500686" y="4186804"/>
              <a:ext cx="546100" cy="762000"/>
            </a:xfrm>
            <a:prstGeom prst="rect">
              <a:avLst/>
            </a:prstGeom>
            <a:noFill/>
          </p:spPr>
        </p:pic>
      </p:grpSp>
      <p:pic>
        <p:nvPicPr>
          <p:cNvPr id="25" name="Picture 29" descr="FIRE1">
            <a:extLst>
              <a:ext uri="{FF2B5EF4-FFF2-40B4-BE49-F238E27FC236}">
                <a16:creationId xmlns:a16="http://schemas.microsoft.com/office/drawing/2014/main" id="{20613C9B-45E1-3347-8D73-88B91233A684}"/>
              </a:ext>
            </a:extLst>
          </p:cNvPr>
          <p:cNvPicPr>
            <a:picLocks noChangeAspect="1" noChangeArrowheads="1" noCrop="1"/>
          </p:cNvPicPr>
          <p:nvPr/>
        </p:nvPicPr>
        <p:blipFill>
          <a:blip r:embed="rId3"/>
          <a:srcRect/>
          <a:stretch>
            <a:fillRect/>
          </a:stretch>
        </p:blipFill>
        <p:spPr bwMode="auto">
          <a:xfrm>
            <a:off x="6409712" y="970795"/>
            <a:ext cx="728133" cy="1016000"/>
          </a:xfrm>
          <a:prstGeom prst="rect">
            <a:avLst/>
          </a:prstGeom>
          <a:noFill/>
        </p:spPr>
      </p:pic>
      <p:pic>
        <p:nvPicPr>
          <p:cNvPr id="26" name="Picture 29" descr="FIRE1">
            <a:extLst>
              <a:ext uri="{FF2B5EF4-FFF2-40B4-BE49-F238E27FC236}">
                <a16:creationId xmlns:a16="http://schemas.microsoft.com/office/drawing/2014/main" id="{5B3DAC1B-7CBD-CC4C-A2A6-E2301A8878B4}"/>
              </a:ext>
            </a:extLst>
          </p:cNvPr>
          <p:cNvPicPr>
            <a:picLocks noChangeAspect="1" noChangeArrowheads="1" noCrop="1"/>
          </p:cNvPicPr>
          <p:nvPr/>
        </p:nvPicPr>
        <p:blipFill>
          <a:blip r:embed="rId3"/>
          <a:srcRect/>
          <a:stretch>
            <a:fillRect/>
          </a:stretch>
        </p:blipFill>
        <p:spPr bwMode="auto">
          <a:xfrm>
            <a:off x="8701363" y="1824827"/>
            <a:ext cx="728133" cy="1016000"/>
          </a:xfrm>
          <a:prstGeom prst="rect">
            <a:avLst/>
          </a:prstGeom>
          <a:noFill/>
        </p:spPr>
      </p:pic>
      <p:pic>
        <p:nvPicPr>
          <p:cNvPr id="27" name="Picture 29" descr="FIRE1">
            <a:extLst>
              <a:ext uri="{FF2B5EF4-FFF2-40B4-BE49-F238E27FC236}">
                <a16:creationId xmlns:a16="http://schemas.microsoft.com/office/drawing/2014/main" id="{40A9F799-A323-BB4A-908D-C806ADD9A5AB}"/>
              </a:ext>
            </a:extLst>
          </p:cNvPr>
          <p:cNvPicPr>
            <a:picLocks noChangeAspect="1" noChangeArrowheads="1" noCrop="1"/>
          </p:cNvPicPr>
          <p:nvPr/>
        </p:nvPicPr>
        <p:blipFill>
          <a:blip r:embed="rId3"/>
          <a:srcRect/>
          <a:stretch>
            <a:fillRect/>
          </a:stretch>
        </p:blipFill>
        <p:spPr bwMode="auto">
          <a:xfrm>
            <a:off x="8231356" y="2181393"/>
            <a:ext cx="728133" cy="1016000"/>
          </a:xfrm>
          <a:prstGeom prst="rect">
            <a:avLst/>
          </a:prstGeom>
          <a:noFill/>
        </p:spPr>
      </p:pic>
      <p:pic>
        <p:nvPicPr>
          <p:cNvPr id="28" name="Picture 29" descr="FIRE1">
            <a:extLst>
              <a:ext uri="{FF2B5EF4-FFF2-40B4-BE49-F238E27FC236}">
                <a16:creationId xmlns:a16="http://schemas.microsoft.com/office/drawing/2014/main" id="{E99570D2-CECC-E144-B5E6-19B8BCD2D720}"/>
              </a:ext>
            </a:extLst>
          </p:cNvPr>
          <p:cNvPicPr>
            <a:picLocks noChangeAspect="1" noChangeArrowheads="1" noCrop="1"/>
          </p:cNvPicPr>
          <p:nvPr/>
        </p:nvPicPr>
        <p:blipFill>
          <a:blip r:embed="rId3"/>
          <a:srcRect/>
          <a:stretch>
            <a:fillRect/>
          </a:stretch>
        </p:blipFill>
        <p:spPr bwMode="auto">
          <a:xfrm>
            <a:off x="7437381" y="2344244"/>
            <a:ext cx="876780" cy="1016000"/>
          </a:xfrm>
          <a:prstGeom prst="rect">
            <a:avLst/>
          </a:prstGeom>
          <a:noFill/>
        </p:spPr>
      </p:pic>
      <p:pic>
        <p:nvPicPr>
          <p:cNvPr id="29" name="Picture 29" descr="FIRE1">
            <a:extLst>
              <a:ext uri="{FF2B5EF4-FFF2-40B4-BE49-F238E27FC236}">
                <a16:creationId xmlns:a16="http://schemas.microsoft.com/office/drawing/2014/main" id="{94EE3FC2-FCA7-BE48-9E71-169EEDDC4D7F}"/>
              </a:ext>
            </a:extLst>
          </p:cNvPr>
          <p:cNvPicPr>
            <a:picLocks noChangeAspect="1" noChangeArrowheads="1" noCrop="1"/>
          </p:cNvPicPr>
          <p:nvPr/>
        </p:nvPicPr>
        <p:blipFill>
          <a:blip r:embed="rId3"/>
          <a:srcRect/>
          <a:stretch>
            <a:fillRect/>
          </a:stretch>
        </p:blipFill>
        <p:spPr bwMode="auto">
          <a:xfrm>
            <a:off x="6605773" y="3199036"/>
            <a:ext cx="876780" cy="1016000"/>
          </a:xfrm>
          <a:prstGeom prst="rect">
            <a:avLst/>
          </a:prstGeom>
          <a:noFill/>
        </p:spPr>
      </p:pic>
      <p:pic>
        <p:nvPicPr>
          <p:cNvPr id="30" name="Picture 29" descr="FIRE1">
            <a:extLst>
              <a:ext uri="{FF2B5EF4-FFF2-40B4-BE49-F238E27FC236}">
                <a16:creationId xmlns:a16="http://schemas.microsoft.com/office/drawing/2014/main" id="{E4CB6944-38D3-0843-B3AC-B319AC0E212B}"/>
              </a:ext>
            </a:extLst>
          </p:cNvPr>
          <p:cNvPicPr>
            <a:picLocks noChangeAspect="1" noChangeArrowheads="1" noCrop="1"/>
          </p:cNvPicPr>
          <p:nvPr/>
        </p:nvPicPr>
        <p:blipFill>
          <a:blip r:embed="rId3"/>
          <a:srcRect/>
          <a:stretch>
            <a:fillRect/>
          </a:stretch>
        </p:blipFill>
        <p:spPr bwMode="auto">
          <a:xfrm>
            <a:off x="5452251" y="4418401"/>
            <a:ext cx="876780" cy="1016000"/>
          </a:xfrm>
          <a:prstGeom prst="rect">
            <a:avLst/>
          </a:prstGeom>
          <a:noFill/>
        </p:spPr>
      </p:pic>
      <p:pic>
        <p:nvPicPr>
          <p:cNvPr id="31" name="Picture 29" descr="FIRE1">
            <a:extLst>
              <a:ext uri="{FF2B5EF4-FFF2-40B4-BE49-F238E27FC236}">
                <a16:creationId xmlns:a16="http://schemas.microsoft.com/office/drawing/2014/main" id="{8E3B11E0-2073-BE48-ADD0-E0B4E57C7F6E}"/>
              </a:ext>
            </a:extLst>
          </p:cNvPr>
          <p:cNvPicPr>
            <a:picLocks noChangeAspect="1" noChangeArrowheads="1" noCrop="1"/>
          </p:cNvPicPr>
          <p:nvPr/>
        </p:nvPicPr>
        <p:blipFill>
          <a:blip r:embed="rId3"/>
          <a:srcRect/>
          <a:stretch>
            <a:fillRect/>
          </a:stretch>
        </p:blipFill>
        <p:spPr bwMode="auto">
          <a:xfrm>
            <a:off x="5160210" y="1310573"/>
            <a:ext cx="728133" cy="1016000"/>
          </a:xfrm>
          <a:prstGeom prst="rect">
            <a:avLst/>
          </a:prstGeom>
          <a:noFill/>
        </p:spPr>
      </p:pic>
    </p:spTree>
    <p:extLst>
      <p:ext uri="{BB962C8B-B14F-4D97-AF65-F5344CB8AC3E}">
        <p14:creationId xmlns:p14="http://schemas.microsoft.com/office/powerpoint/2010/main" val="3543227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down)">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00"/>
                                        <p:tgtEl>
                                          <p:spTgt spid="20"/>
                                        </p:tgtEl>
                                      </p:cBhvr>
                                    </p:animEffect>
                                  </p:childTnLst>
                                </p:cTn>
                              </p:par>
                            </p:childTnLst>
                          </p:cTn>
                        </p:par>
                        <p:par>
                          <p:cTn id="29" fill="hold">
                            <p:stCondLst>
                              <p:cond delay="500"/>
                            </p:stCondLst>
                            <p:childTnLst>
                              <p:par>
                                <p:cTn id="30" presetID="22" presetClass="entr" presetSubtype="4" fill="hold"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down)">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par>
                          <p:cTn id="38" fill="hold">
                            <p:stCondLst>
                              <p:cond delay="500"/>
                            </p:stCondLst>
                            <p:childTnLst>
                              <p:par>
                                <p:cTn id="39" presetID="22" presetClass="entr" presetSubtype="4" fill="hold" nodeType="after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ipe(down)">
                                      <p:cBhvr>
                                        <p:cTn id="41" dur="500"/>
                                        <p:tgtEl>
                                          <p:spTgt spid="2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down)">
                                      <p:cBhvr>
                                        <p:cTn id="46" dur="500"/>
                                        <p:tgtEl>
                                          <p:spTgt spid="17"/>
                                        </p:tgtEl>
                                      </p:cBhvr>
                                    </p:animEffect>
                                  </p:childTnLst>
                                </p:cTn>
                              </p:par>
                            </p:childTnLst>
                          </p:cTn>
                        </p:par>
                        <p:par>
                          <p:cTn id="47" fill="hold">
                            <p:stCondLst>
                              <p:cond delay="500"/>
                            </p:stCondLst>
                            <p:childTnLst>
                              <p:par>
                                <p:cTn id="48" presetID="22" presetClass="entr" presetSubtype="4" fill="hold" nodeType="after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ipe(down)">
                                      <p:cBhvr>
                                        <p:cTn id="50" dur="500"/>
                                        <p:tgtEl>
                                          <p:spTgt spid="2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down)">
                                      <p:cBhvr>
                                        <p:cTn id="55" dur="500"/>
                                        <p:tgtEl>
                                          <p:spTgt spid="19"/>
                                        </p:tgtEl>
                                      </p:cBhvr>
                                    </p:animEffect>
                                  </p:childTnLst>
                                </p:cTn>
                              </p:par>
                            </p:childTnLst>
                          </p:cTn>
                        </p:par>
                        <p:par>
                          <p:cTn id="56" fill="hold">
                            <p:stCondLst>
                              <p:cond delay="500"/>
                            </p:stCondLst>
                            <p:childTnLst>
                              <p:par>
                                <p:cTn id="57" presetID="22" presetClass="entr" presetSubtype="4" fill="hold" nodeType="after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wipe(down)">
                                      <p:cBhvr>
                                        <p:cTn id="59" dur="500"/>
                                        <p:tgtEl>
                                          <p:spTgt spid="3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down)">
                                      <p:cBhvr>
                                        <p:cTn id="64" dur="500"/>
                                        <p:tgtEl>
                                          <p:spTgt spid="8"/>
                                        </p:tgtEl>
                                      </p:cBhvr>
                                    </p:animEffect>
                                  </p:childTnLst>
                                </p:cTn>
                              </p:par>
                            </p:childTnLst>
                          </p:cTn>
                        </p:par>
                        <p:par>
                          <p:cTn id="65" fill="hold">
                            <p:stCondLst>
                              <p:cond delay="500"/>
                            </p:stCondLst>
                            <p:childTnLst>
                              <p:par>
                                <p:cTn id="66" presetID="22" presetClass="entr" presetSubtype="4" fill="hold" nodeType="after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wipe(down)">
                                      <p:cBhvr>
                                        <p:cTn id="6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1" grpId="0" animBg="1"/>
      <p:bldP spid="13" grpId="0" animBg="1"/>
      <p:bldP spid="15" grpId="0" animBg="1"/>
      <p:bldP spid="17" grpId="0" animBg="1"/>
      <p:bldP spid="19" grpId="0" animBg="1"/>
      <p:bldP spid="20" grpId="0" animBg="1"/>
    </p:bldLst>
  </p:timing>
</p:sld>
</file>

<file path=ppt/theme/theme1.xml><?xml version="1.0" encoding="utf-8"?>
<a:theme xmlns:a="http://schemas.openxmlformats.org/drawingml/2006/main" name="World War II D-Day Invasion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ar Background by Slidesgo">
  <a:themeElements>
    <a:clrScheme name="Simple Light">
      <a:dk1>
        <a:srgbClr val="000000"/>
      </a:dk1>
      <a:lt1>
        <a:srgbClr val="FFFFFF"/>
      </a:lt1>
      <a:dk2>
        <a:srgbClr val="FFEDD6"/>
      </a:dk2>
      <a:lt2>
        <a:srgbClr val="004249"/>
      </a:lt2>
      <a:accent1>
        <a:srgbClr val="FABD4E"/>
      </a:accent1>
      <a:accent2>
        <a:srgbClr val="039292"/>
      </a:accent2>
      <a:accent3>
        <a:srgbClr val="01686D"/>
      </a:accent3>
      <a:accent4>
        <a:srgbClr val="004249"/>
      </a:accent4>
      <a:accent5>
        <a:srgbClr val="0097A7"/>
      </a:accent5>
      <a:accent6>
        <a:srgbClr val="FAC86A"/>
      </a:accent6>
      <a:hlink>
        <a:srgbClr val="0042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Quintu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English Language Grammar Rules by Slidesgo">
  <a:themeElements>
    <a:clrScheme name="Simple Light">
      <a:dk1>
        <a:srgbClr val="000000"/>
      </a:dk1>
      <a:lt1>
        <a:srgbClr val="C2F2FF"/>
      </a:lt1>
      <a:dk2>
        <a:srgbClr val="485058"/>
      </a:dk2>
      <a:lt2>
        <a:srgbClr val="EEEEEE"/>
      </a:lt2>
      <a:accent1>
        <a:srgbClr val="FFFFFF"/>
      </a:accent1>
      <a:accent2>
        <a:srgbClr val="FFBF4A"/>
      </a:accent2>
      <a:accent3>
        <a:srgbClr val="FB6A2E"/>
      </a:accent3>
      <a:accent4>
        <a:srgbClr val="DD3947"/>
      </a:accent4>
      <a:accent5>
        <a:srgbClr val="2AA1B3"/>
      </a:accent5>
      <a:accent6>
        <a:srgbClr val="FB8897"/>
      </a:accent6>
      <a:hlink>
        <a:srgbClr val="48505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ongzhi Festival by Slidesgo">
  <a:themeElements>
    <a:clrScheme name="Simple Light">
      <a:dk1>
        <a:srgbClr val="282848"/>
      </a:dk1>
      <a:lt1>
        <a:srgbClr val="FFFFFF"/>
      </a:lt1>
      <a:dk2>
        <a:srgbClr val="FCE5B9"/>
      </a:dk2>
      <a:lt2>
        <a:srgbClr val="FFC35C"/>
      </a:lt2>
      <a:accent1>
        <a:srgbClr val="F76E97"/>
      </a:accent1>
      <a:accent2>
        <a:srgbClr val="CF3331"/>
      </a:accent2>
      <a:accent3>
        <a:srgbClr val="9C002A"/>
      </a:accent3>
      <a:accent4>
        <a:srgbClr val="8CBCE5"/>
      </a:accent4>
      <a:accent5>
        <a:srgbClr val="3153A4"/>
      </a:accent5>
      <a:accent6>
        <a:srgbClr val="83B746"/>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980</TotalTime>
  <Words>1446</Words>
  <Application>Microsoft Office PowerPoint</Application>
  <PresentationFormat>Widescreen</PresentationFormat>
  <Paragraphs>143</Paragraphs>
  <Slides>34</Slides>
  <Notes>13</Notes>
  <HiddenSlides>0</HiddenSlides>
  <MMClips>1</MMClips>
  <ScaleCrop>false</ScaleCrop>
  <HeadingPairs>
    <vt:vector size="6" baseType="variant">
      <vt:variant>
        <vt:lpstr>Fonts Used</vt:lpstr>
      </vt:variant>
      <vt:variant>
        <vt:i4>17</vt:i4>
      </vt:variant>
      <vt:variant>
        <vt:lpstr>Theme</vt:lpstr>
      </vt:variant>
      <vt:variant>
        <vt:i4>7</vt:i4>
      </vt:variant>
      <vt:variant>
        <vt:lpstr>Slide Titles</vt:lpstr>
      </vt:variant>
      <vt:variant>
        <vt:i4>34</vt:i4>
      </vt:variant>
    </vt:vector>
  </HeadingPairs>
  <TitlesOfParts>
    <vt:vector size="58" baseType="lpstr">
      <vt:lpstr>Advent Pro</vt:lpstr>
      <vt:lpstr>Anaheim</vt:lpstr>
      <vt:lpstr>Arial</vt:lpstr>
      <vt:lpstr>Assistant Medium</vt:lpstr>
      <vt:lpstr>Calibri</vt:lpstr>
      <vt:lpstr>Calibri Light</vt:lpstr>
      <vt:lpstr>Livvic</vt:lpstr>
      <vt:lpstr>Nunito</vt:lpstr>
      <vt:lpstr>Oswald</vt:lpstr>
      <vt:lpstr>Patrick Hand</vt:lpstr>
      <vt:lpstr>Patrick Hand SC</vt:lpstr>
      <vt:lpstr>Poppins</vt:lpstr>
      <vt:lpstr>Rajdhani</vt:lpstr>
      <vt:lpstr>Roboto Condensed</vt:lpstr>
      <vt:lpstr>Roboto Condensed Light</vt:lpstr>
      <vt:lpstr>Times New Roman</vt:lpstr>
      <vt:lpstr>Tinos</vt:lpstr>
      <vt:lpstr>World War II D-Day Invasion by Slidesgo</vt:lpstr>
      <vt:lpstr>War Background by Slidesgo</vt:lpstr>
      <vt:lpstr>1_Quintus template</vt:lpstr>
      <vt:lpstr>English Language Grammar Rules by Slidesgo</vt:lpstr>
      <vt:lpstr>Dongzhi Festival by Slidesgo</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 VẬN DỤNG</vt:lpstr>
      <vt:lpstr>LUYỆN TẬP</vt:lpstr>
      <vt:lpstr>PowerPoint Presentation</vt:lpstr>
      <vt:lpstr>PowerPoint Presentation</vt:lpstr>
      <vt:lpstr>PowerPoint Presentation</vt:lpstr>
      <vt:lpstr>PowerPoint Presentation</vt:lpstr>
      <vt:lpstr>PowerPoint Presentation</vt:lpstr>
      <vt:lpstr>PowerPoint Presentation</vt:lpstr>
      <vt:lpstr>DẶN DÒ</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hướng đức</dc:creator>
  <cp:lastModifiedBy>Acer</cp:lastModifiedBy>
  <cp:revision>36</cp:revision>
  <dcterms:created xsi:type="dcterms:W3CDTF">2021-11-01T07:15:48Z</dcterms:created>
  <dcterms:modified xsi:type="dcterms:W3CDTF">2025-04-07T09:34:42Z</dcterms:modified>
</cp:coreProperties>
</file>