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8"/>
  </p:notesMasterIdLst>
  <p:sldIdLst>
    <p:sldId id="291" r:id="rId2"/>
    <p:sldId id="264" r:id="rId3"/>
    <p:sldId id="279" r:id="rId4"/>
    <p:sldId id="303" r:id="rId5"/>
    <p:sldId id="290" r:id="rId6"/>
    <p:sldId id="288" r:id="rId7"/>
    <p:sldId id="464" r:id="rId8"/>
    <p:sldId id="282" r:id="rId9"/>
    <p:sldId id="454" r:id="rId10"/>
    <p:sldId id="294" r:id="rId11"/>
    <p:sldId id="285" r:id="rId12"/>
    <p:sldId id="473" r:id="rId13"/>
    <p:sldId id="458" r:id="rId14"/>
    <p:sldId id="457" r:id="rId15"/>
    <p:sldId id="459" r:id="rId16"/>
    <p:sldId id="455" r:id="rId17"/>
    <p:sldId id="467" r:id="rId18"/>
    <p:sldId id="461" r:id="rId19"/>
    <p:sldId id="468" r:id="rId20"/>
    <p:sldId id="460" r:id="rId21"/>
    <p:sldId id="471" r:id="rId22"/>
    <p:sldId id="470" r:id="rId23"/>
    <p:sldId id="469" r:id="rId24"/>
    <p:sldId id="466" r:id="rId25"/>
    <p:sldId id="462" r:id="rId26"/>
    <p:sldId id="302" r:id="rId27"/>
    <p:sldId id="347" r:id="rId28"/>
    <p:sldId id="297" r:id="rId29"/>
    <p:sldId id="310" r:id="rId30"/>
    <p:sldId id="311" r:id="rId31"/>
    <p:sldId id="312" r:id="rId32"/>
    <p:sldId id="313" r:id="rId33"/>
    <p:sldId id="314" r:id="rId34"/>
    <p:sldId id="326" r:id="rId35"/>
    <p:sldId id="318" r:id="rId36"/>
    <p:sldId id="319" r:id="rId37"/>
    <p:sldId id="327" r:id="rId38"/>
    <p:sldId id="325" r:id="rId39"/>
    <p:sldId id="328" r:id="rId40"/>
    <p:sldId id="331" r:id="rId41"/>
    <p:sldId id="452" r:id="rId42"/>
    <p:sldId id="465" r:id="rId43"/>
    <p:sldId id="451" r:id="rId44"/>
    <p:sldId id="472" r:id="rId45"/>
    <p:sldId id="281" r:id="rId46"/>
    <p:sldId id="32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ACA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3CEC5-BB51-43E8-8758-EACEEA2BAD71}" type="datetimeFigureOut">
              <a:rPr lang="en-US" smtClean="0"/>
              <a:pPr/>
              <a:t>12/29/2024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EFC84-068B-4FD5-8298-3EB1AB36F42D}" type="slidenum">
              <a:rPr lang="en-US" smtClean="0"/>
              <a:pPr/>
              <a:t>‹#›</a:t>
            </a:fld>
            <a:endParaRPr lang="en-US"/>
          </a:p>
        </p:txBody>
      </p:sp>
    </p:spTree>
    <p:extLst>
      <p:ext uri="{BB962C8B-B14F-4D97-AF65-F5344CB8AC3E}">
        <p14:creationId xmlns:p14="http://schemas.microsoft.com/office/powerpoint/2010/main" val="145603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84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36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84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84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ơi giữ chỗ cho Hình ảnh của Bản chiếu 1"/>
          <p:cNvSpPr>
            <a:spLocks noGrp="1" noRot="1" noChangeAspect="1" noTextEdit="1"/>
          </p:cNvSpPr>
          <p:nvPr>
            <p:ph type="sldImg"/>
          </p:nvPr>
        </p:nvSpPr>
        <p:spPr>
          <a:ln>
            <a:miter lim="800000"/>
          </a:ln>
        </p:spPr>
      </p:sp>
      <p:sp>
        <p:nvSpPr>
          <p:cNvPr id="41987" name="Nơi giữ chỗ cho Ghi chú 2"/>
          <p:cNvSpPr>
            <a:spLocks noGrp="1"/>
          </p:cNvSpPr>
          <p:nvPr>
            <p:ph type="body" idx="1"/>
          </p:nvPr>
        </p:nvSpPr>
        <p:spPr>
          <a:noFill/>
          <a:ln/>
        </p:spPr>
        <p:txBody>
          <a:bodyPr/>
          <a:lstStyle/>
          <a:p>
            <a:pPr eaLnBrk="1" hangingPunct="1"/>
            <a:endParaRPr lang="en-US" altLang="en-US"/>
          </a:p>
        </p:txBody>
      </p:sp>
      <p:sp>
        <p:nvSpPr>
          <p:cNvPr id="41988" name="Nơi giữ chỗ cho Số hiệu Bản chiếu 3"/>
          <p:cNvSpPr>
            <a:spLocks noGrp="1"/>
          </p:cNvSpPr>
          <p:nvPr>
            <p:ph type="sldNum" sz="quarter" idx="5"/>
          </p:nvPr>
        </p:nvSpPr>
        <p:spPr bwMode="auto">
          <a:noFill/>
          <a:ln>
            <a:miter lim="800000"/>
            <a:headEnd/>
            <a:tailEnd/>
          </a:ln>
        </p:spPr>
        <p:txBody>
          <a:bodyPr/>
          <a:lstStyle/>
          <a:p>
            <a:pPr>
              <a:buFontTx/>
              <a:buNone/>
            </a:pPr>
            <a:fld id="{7B59F3DE-7609-45BB-A642-32DE652ACB89}" type="slidenum">
              <a:rPr lang="en-US" altLang="en-US"/>
              <a:pPr>
                <a:buFontTx/>
                <a:buNone/>
              </a:pPr>
              <a:t>35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214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84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84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567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84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EFC84-068B-4FD5-8298-3EB1AB36F42D}" type="slidenum">
              <a:rPr lang="en-US" smtClean="0"/>
              <a:pPr/>
              <a:t>10</a:t>
            </a:fld>
            <a:endParaRPr lang="en-US"/>
          </a:p>
        </p:txBody>
      </p:sp>
    </p:spTree>
    <p:extLst>
      <p:ext uri="{BB962C8B-B14F-4D97-AF65-F5344CB8AC3E}">
        <p14:creationId xmlns:p14="http://schemas.microsoft.com/office/powerpoint/2010/main" val="408900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02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61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62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989"/>
        <p:cNvGrpSpPr/>
        <p:nvPr/>
      </p:nvGrpSpPr>
      <p:grpSpPr>
        <a:xfrm>
          <a:off x="0" y="0"/>
          <a:ext cx="0" cy="0"/>
          <a:chOff x="0" y="0"/>
          <a:chExt cx="0" cy="0"/>
        </a:xfrm>
      </p:grpSpPr>
      <p:sp>
        <p:nvSpPr>
          <p:cNvPr id="1017" name="Google Shape;1017;p34"/>
          <p:cNvSpPr txBox="1">
            <a:spLocks noGrp="1"/>
          </p:cNvSpPr>
          <p:nvPr>
            <p:ph type="title"/>
          </p:nvPr>
        </p:nvSpPr>
        <p:spPr>
          <a:xfrm>
            <a:off x="1038525" y="553804"/>
            <a:ext cx="70668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1018" name="Google Shape;1018;p34"/>
          <p:cNvSpPr txBox="1">
            <a:spLocks noGrp="1"/>
          </p:cNvSpPr>
          <p:nvPr>
            <p:ph type="subTitle" idx="1"/>
          </p:nvPr>
        </p:nvSpPr>
        <p:spPr>
          <a:xfrm>
            <a:off x="5106550" y="3718867"/>
            <a:ext cx="29703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19" name="Google Shape;1019;p34"/>
          <p:cNvSpPr txBox="1">
            <a:spLocks noGrp="1"/>
          </p:cNvSpPr>
          <p:nvPr>
            <p:ph type="subTitle" idx="2"/>
          </p:nvPr>
        </p:nvSpPr>
        <p:spPr>
          <a:xfrm>
            <a:off x="5108850" y="3958800"/>
            <a:ext cx="3533700" cy="186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0" name="Google Shape;1020;p34"/>
          <p:cNvSpPr txBox="1">
            <a:spLocks noGrp="1"/>
          </p:cNvSpPr>
          <p:nvPr>
            <p:ph type="subTitle" idx="3"/>
          </p:nvPr>
        </p:nvSpPr>
        <p:spPr>
          <a:xfrm>
            <a:off x="713100" y="1776867"/>
            <a:ext cx="32415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1" name="Google Shape;1021;p34"/>
          <p:cNvSpPr txBox="1">
            <a:spLocks noGrp="1"/>
          </p:cNvSpPr>
          <p:nvPr>
            <p:ph type="subTitle" idx="4"/>
          </p:nvPr>
        </p:nvSpPr>
        <p:spPr>
          <a:xfrm>
            <a:off x="715600" y="2016800"/>
            <a:ext cx="41385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2" name="Google Shape;1022;p34"/>
          <p:cNvSpPr txBox="1">
            <a:spLocks noGrp="1"/>
          </p:cNvSpPr>
          <p:nvPr>
            <p:ph type="subTitle" idx="5"/>
          </p:nvPr>
        </p:nvSpPr>
        <p:spPr>
          <a:xfrm>
            <a:off x="5105400" y="1776867"/>
            <a:ext cx="29703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3" name="Google Shape;1023;p34"/>
          <p:cNvSpPr txBox="1">
            <a:spLocks noGrp="1"/>
          </p:cNvSpPr>
          <p:nvPr>
            <p:ph type="subTitle" idx="6"/>
          </p:nvPr>
        </p:nvSpPr>
        <p:spPr>
          <a:xfrm>
            <a:off x="5107700" y="2016800"/>
            <a:ext cx="3533700" cy="106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183930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12/29/2024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68971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511E9-775E-4DD7-BB1A-F7DF47A76693}"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ECC72-39A6-42C6-B26C-7FD86D9F21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511E9-775E-4DD7-BB1A-F7DF47A76693}" type="datetimeFigureOut">
              <a:rPr lang="en-US" smtClean="0"/>
              <a:pPr/>
              <a:t>12/29/2024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ECC72-39A6-42C6-B26C-7FD86D9F21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Tr&#242;%20ch&#417;i%20H&#7897;p%20qu&#224;%20b&#237;%20m&#7853;t%20s&#7917;%207%20-%202.pptx"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785794"/>
            <a:ext cx="8929718" cy="3046988"/>
          </a:xfrm>
          <a:prstGeom prst="rect">
            <a:avLst/>
          </a:prstGeom>
        </p:spPr>
        <p:txBody>
          <a:bodyPr wrap="square">
            <a:spAutoFit/>
          </a:bodyPr>
          <a:lstStyle/>
          <a:p>
            <a:pPr algn="ctr"/>
            <a:r>
              <a:rPr lang="nl-NL" sz="3200" b="1" u="sng" dirty="0">
                <a:latin typeface="Times New Roman" panose="02020603050405020304" pitchFamily="18" charset="0"/>
                <a:cs typeface="Times New Roman" panose="02020603050405020304" pitchFamily="18" charset="0"/>
              </a:rPr>
              <a:t>CHƯƠNG IV</a:t>
            </a:r>
          </a:p>
          <a:p>
            <a:pPr algn="ctr"/>
            <a:r>
              <a:rPr lang="nl-NL" sz="3200" b="1" dirty="0">
                <a:latin typeface="Times New Roman" panose="02020603050405020304" pitchFamily="18" charset="0"/>
                <a:cs typeface="Times New Roman" panose="02020603050405020304" pitchFamily="18" charset="0"/>
              </a:rPr>
              <a:t> ĐẤT NƯỚC DƯỚI THỜI CÁC VƯƠNG TRIỀU</a:t>
            </a:r>
            <a:endParaRPr lang="en-US" sz="3200" dirty="0">
              <a:latin typeface="Times New Roman" panose="02020603050405020304" pitchFamily="18" charset="0"/>
              <a:cs typeface="Times New Roman" panose="02020603050405020304" pitchFamily="18" charset="0"/>
            </a:endParaRPr>
          </a:p>
          <a:p>
            <a:pPr algn="ctr"/>
            <a:r>
              <a:rPr lang="nl-NL" sz="3200" b="1" dirty="0">
                <a:latin typeface="Times New Roman" panose="02020603050405020304" pitchFamily="18" charset="0"/>
                <a:cs typeface="Times New Roman" panose="02020603050405020304" pitchFamily="18" charset="0"/>
              </a:rPr>
              <a:t> NGÔ – ĐINH -TIỀN </a:t>
            </a:r>
            <a:r>
              <a:rPr lang="nl-NL" sz="3200" b="1">
                <a:latin typeface="Times New Roman" panose="02020603050405020304" pitchFamily="18" charset="0"/>
                <a:cs typeface="Times New Roman" panose="02020603050405020304" pitchFamily="18" charset="0"/>
              </a:rPr>
              <a:t>LÊ </a:t>
            </a:r>
            <a:r>
              <a:rPr lang="nl-NL" sz="3200" b="1" smtClean="0">
                <a:latin typeface="Times New Roman" panose="02020603050405020304" pitchFamily="18" charset="0"/>
                <a:cs typeface="Times New Roman" panose="02020603050405020304" pitchFamily="18" charset="0"/>
              </a:rPr>
              <a:t>(939 – 1009)</a:t>
            </a:r>
          </a:p>
          <a:p>
            <a:pPr algn="ctr"/>
            <a:endParaRPr lang="en-US" sz="3200" dirty="0">
              <a:latin typeface="Times New Roman" panose="02020603050405020304" pitchFamily="18" charset="0"/>
              <a:cs typeface="Times New Roman" panose="02020603050405020304" pitchFamily="18" charset="0"/>
            </a:endParaRPr>
          </a:p>
          <a:p>
            <a:pPr algn="ctr"/>
            <a:r>
              <a:rPr lang="nl-NL" sz="3200" b="1" u="sng" smtClean="0">
                <a:latin typeface="Times New Roman" panose="02020603050405020304" pitchFamily="18" charset="0"/>
                <a:cs typeface="Times New Roman" panose="02020603050405020304" pitchFamily="18" charset="0"/>
              </a:rPr>
              <a:t>TIẾT 22 - BÀI </a:t>
            </a:r>
            <a:r>
              <a:rPr lang="nl-NL" sz="3200" b="1" u="sng" dirty="0">
                <a:latin typeface="Times New Roman" panose="02020603050405020304" pitchFamily="18" charset="0"/>
                <a:cs typeface="Times New Roman" panose="02020603050405020304" pitchFamily="18" charset="0"/>
              </a:rPr>
              <a:t>9</a:t>
            </a:r>
            <a:endParaRPr lang="en-US" sz="3200" b="1" u="sng" dirty="0">
              <a:latin typeface="Times New Roman" panose="02020603050405020304" pitchFamily="18" charset="0"/>
              <a:cs typeface="Times New Roman" panose="02020603050405020304" pitchFamily="18" charset="0"/>
            </a:endParaRPr>
          </a:p>
          <a:p>
            <a:pPr algn="ctr"/>
            <a:r>
              <a:rPr lang="nl-NL" sz="3200" b="1" dirty="0">
                <a:latin typeface="Times New Roman" panose="02020603050405020304" pitchFamily="18" charset="0"/>
                <a:cs typeface="Times New Roman" panose="02020603050405020304" pitchFamily="18" charset="0"/>
              </a:rPr>
              <a:t>ĐẤT NƯỚC BUỔI  ĐẦU ĐỘC </a:t>
            </a:r>
            <a:r>
              <a:rPr lang="nl-NL" sz="3200" b="1">
                <a:latin typeface="Times New Roman" panose="02020603050405020304" pitchFamily="18" charset="0"/>
                <a:cs typeface="Times New Roman" panose="02020603050405020304" pitchFamily="18" charset="0"/>
              </a:rPr>
              <a:t>LẬP </a:t>
            </a:r>
            <a:r>
              <a:rPr lang="nl-NL" sz="3200" b="1" smtClean="0">
                <a:latin typeface="Times New Roman" panose="02020603050405020304" pitchFamily="18" charset="0"/>
                <a:cs typeface="Times New Roman" panose="02020603050405020304" pitchFamily="18" charset="0"/>
              </a:rPr>
              <a:t>(939 – 967)</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00400" y="312739"/>
            <a:ext cx="27432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rgbClr val="FF0000"/>
                </a:solidFill>
                <a:latin typeface="Times New Roman" panose="02020603050405020304" pitchFamily="18" charset="0"/>
                <a:cs typeface="Times New Roman" panose="02020603050405020304" pitchFamily="18" charset="0"/>
              </a:rPr>
              <a:t>START</a:t>
            </a:r>
          </a:p>
        </p:txBody>
      </p:sp>
      <p:sp>
        <p:nvSpPr>
          <p:cNvPr id="5" name="Oval 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03:00</a:t>
            </a:r>
            <a:endParaRPr lang="en-US" sz="8000" b="1" dirty="0">
              <a:solidFill>
                <a:srgbClr val="0070C0"/>
              </a:solidFill>
            </a:endParaRPr>
          </a:p>
        </p:txBody>
      </p:sp>
      <p:sp>
        <p:nvSpPr>
          <p:cNvPr id="6" name="Oval 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02:59</a:t>
            </a:r>
            <a:endParaRPr lang="en-US" sz="8000" b="1" dirty="0">
              <a:solidFill>
                <a:srgbClr val="0070C0"/>
              </a:solidFill>
            </a:endParaRPr>
          </a:p>
        </p:txBody>
      </p:sp>
      <p:sp>
        <p:nvSpPr>
          <p:cNvPr id="7" name="Oval 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02:58</a:t>
            </a:r>
            <a:endParaRPr lang="en-US" sz="8000" b="1" dirty="0">
              <a:solidFill>
                <a:srgbClr val="0070C0"/>
              </a:solidFill>
            </a:endParaRPr>
          </a:p>
        </p:txBody>
      </p:sp>
      <p:sp>
        <p:nvSpPr>
          <p:cNvPr id="8" name="Oval 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02:57</a:t>
            </a:r>
            <a:endParaRPr lang="en-US" sz="8000" b="1" dirty="0">
              <a:solidFill>
                <a:srgbClr val="0070C0"/>
              </a:solidFill>
            </a:endParaRPr>
          </a:p>
        </p:txBody>
      </p:sp>
      <p:sp>
        <p:nvSpPr>
          <p:cNvPr id="9" name="Oval 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02:56</a:t>
            </a:r>
            <a:endParaRPr lang="en-US" sz="8000" b="1" dirty="0">
              <a:solidFill>
                <a:srgbClr val="0070C0"/>
              </a:solidFill>
            </a:endParaRPr>
          </a:p>
        </p:txBody>
      </p:sp>
      <p:sp>
        <p:nvSpPr>
          <p:cNvPr id="10" name="Oval 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02:55</a:t>
            </a:r>
            <a:endParaRPr lang="en-US" sz="8000" b="1" dirty="0">
              <a:solidFill>
                <a:srgbClr val="0070C0"/>
              </a:solidFill>
            </a:endParaRPr>
          </a:p>
        </p:txBody>
      </p:sp>
      <p:sp>
        <p:nvSpPr>
          <p:cNvPr id="11" name="Oval 1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02:54</a:t>
            </a:r>
            <a:endParaRPr lang="en-US" sz="8000" b="1" dirty="0">
              <a:solidFill>
                <a:srgbClr val="0070C0"/>
              </a:solidFill>
            </a:endParaRPr>
          </a:p>
        </p:txBody>
      </p:sp>
      <p:sp>
        <p:nvSpPr>
          <p:cNvPr id="12" name="Oval 1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02:53</a:t>
            </a:r>
            <a:endParaRPr lang="en-US" sz="8000" b="1" dirty="0">
              <a:solidFill>
                <a:srgbClr val="0070C0"/>
              </a:solidFill>
            </a:endParaRPr>
          </a:p>
        </p:txBody>
      </p:sp>
      <p:sp>
        <p:nvSpPr>
          <p:cNvPr id="13" name="Oval 1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02:52</a:t>
            </a:r>
            <a:endParaRPr lang="en-US" sz="8000" b="1" dirty="0">
              <a:solidFill>
                <a:srgbClr val="0070C0"/>
              </a:solidFill>
            </a:endParaRPr>
          </a:p>
        </p:txBody>
      </p:sp>
      <p:sp>
        <p:nvSpPr>
          <p:cNvPr id="14" name="Oval 1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02:51</a:t>
            </a:r>
            <a:endParaRPr lang="en-US" sz="8000" b="1" dirty="0">
              <a:solidFill>
                <a:srgbClr val="0070C0"/>
              </a:solidFill>
            </a:endParaRPr>
          </a:p>
        </p:txBody>
      </p:sp>
      <p:sp>
        <p:nvSpPr>
          <p:cNvPr id="15" name="Oval 1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02:50</a:t>
            </a:r>
            <a:endParaRPr lang="en-US" sz="8000" b="1" dirty="0">
              <a:solidFill>
                <a:srgbClr val="0070C0"/>
              </a:solidFill>
            </a:endParaRPr>
          </a:p>
        </p:txBody>
      </p:sp>
      <p:sp>
        <p:nvSpPr>
          <p:cNvPr id="16" name="Oval 1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02:49</a:t>
            </a:r>
            <a:endParaRPr lang="en-US" sz="8000" b="1" dirty="0">
              <a:solidFill>
                <a:srgbClr val="0070C0"/>
              </a:solidFill>
            </a:endParaRPr>
          </a:p>
        </p:txBody>
      </p:sp>
      <p:sp>
        <p:nvSpPr>
          <p:cNvPr id="17" name="Oval 1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02:48</a:t>
            </a:r>
            <a:endParaRPr lang="en-US" sz="8000" b="1" dirty="0">
              <a:solidFill>
                <a:srgbClr val="0070C0"/>
              </a:solidFill>
            </a:endParaRPr>
          </a:p>
        </p:txBody>
      </p:sp>
      <p:sp>
        <p:nvSpPr>
          <p:cNvPr id="18" name="Oval 1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02:47</a:t>
            </a:r>
            <a:endParaRPr lang="en-US" sz="8000" b="1" dirty="0">
              <a:solidFill>
                <a:srgbClr val="0070C0"/>
              </a:solidFill>
            </a:endParaRPr>
          </a:p>
        </p:txBody>
      </p:sp>
      <p:sp>
        <p:nvSpPr>
          <p:cNvPr id="19" name="Oval 1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02:46</a:t>
            </a:r>
            <a:endParaRPr lang="en-US" sz="8000" b="1" dirty="0">
              <a:solidFill>
                <a:srgbClr val="0070C0"/>
              </a:solidFill>
            </a:endParaRPr>
          </a:p>
        </p:txBody>
      </p:sp>
      <p:sp>
        <p:nvSpPr>
          <p:cNvPr id="20" name="Oval 1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02:45</a:t>
            </a:r>
            <a:endParaRPr lang="en-US" sz="8000" b="1" dirty="0">
              <a:solidFill>
                <a:srgbClr val="0070C0"/>
              </a:solidFill>
            </a:endParaRPr>
          </a:p>
        </p:txBody>
      </p:sp>
      <p:sp>
        <p:nvSpPr>
          <p:cNvPr id="21" name="Oval 2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02:44</a:t>
            </a:r>
            <a:endParaRPr lang="en-US" sz="8000" b="1" dirty="0">
              <a:solidFill>
                <a:srgbClr val="0070C0"/>
              </a:solidFill>
            </a:endParaRPr>
          </a:p>
        </p:txBody>
      </p:sp>
      <p:sp>
        <p:nvSpPr>
          <p:cNvPr id="22" name="Oval 2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02:43</a:t>
            </a:r>
            <a:endParaRPr lang="en-US" sz="8000" b="1" dirty="0">
              <a:solidFill>
                <a:srgbClr val="0070C0"/>
              </a:solidFill>
            </a:endParaRPr>
          </a:p>
        </p:txBody>
      </p:sp>
      <p:sp>
        <p:nvSpPr>
          <p:cNvPr id="23" name="Oval 2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02:42</a:t>
            </a:r>
            <a:endParaRPr lang="en-US" sz="8000" b="1" dirty="0">
              <a:solidFill>
                <a:srgbClr val="0070C0"/>
              </a:solidFill>
            </a:endParaRPr>
          </a:p>
        </p:txBody>
      </p:sp>
      <p:sp>
        <p:nvSpPr>
          <p:cNvPr id="24" name="Oval 2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02:41</a:t>
            </a:r>
            <a:endParaRPr lang="en-US" sz="8000" b="1" dirty="0">
              <a:solidFill>
                <a:srgbClr val="0070C0"/>
              </a:solidFill>
            </a:endParaRPr>
          </a:p>
        </p:txBody>
      </p:sp>
      <p:sp>
        <p:nvSpPr>
          <p:cNvPr id="25" name="Oval 2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02:40</a:t>
            </a:r>
            <a:endParaRPr lang="en-US" sz="8000" b="1" dirty="0">
              <a:solidFill>
                <a:srgbClr val="0070C0"/>
              </a:solidFill>
            </a:endParaRPr>
          </a:p>
        </p:txBody>
      </p:sp>
      <p:sp>
        <p:nvSpPr>
          <p:cNvPr id="26" name="Oval 2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02:39</a:t>
            </a:r>
            <a:endParaRPr lang="en-US" sz="8000" b="1" dirty="0">
              <a:solidFill>
                <a:srgbClr val="0070C0"/>
              </a:solidFill>
            </a:endParaRPr>
          </a:p>
        </p:txBody>
      </p:sp>
      <p:sp>
        <p:nvSpPr>
          <p:cNvPr id="27" name="Oval 2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02:38</a:t>
            </a:r>
            <a:endParaRPr lang="en-US" sz="8000" b="1" dirty="0">
              <a:solidFill>
                <a:srgbClr val="0070C0"/>
              </a:solidFill>
            </a:endParaRPr>
          </a:p>
        </p:txBody>
      </p:sp>
      <p:sp>
        <p:nvSpPr>
          <p:cNvPr id="28" name="Oval 2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02:37</a:t>
            </a:r>
            <a:endParaRPr lang="en-US" sz="8000" b="1" dirty="0">
              <a:solidFill>
                <a:srgbClr val="0070C0"/>
              </a:solidFill>
            </a:endParaRPr>
          </a:p>
        </p:txBody>
      </p:sp>
      <p:sp>
        <p:nvSpPr>
          <p:cNvPr id="29" name="Oval 2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02:36</a:t>
            </a:r>
            <a:endParaRPr lang="en-US" sz="8000" b="1" dirty="0">
              <a:solidFill>
                <a:srgbClr val="0070C0"/>
              </a:solidFill>
            </a:endParaRPr>
          </a:p>
        </p:txBody>
      </p:sp>
      <p:sp>
        <p:nvSpPr>
          <p:cNvPr id="30" name="Oval 2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02:35</a:t>
            </a:r>
            <a:endParaRPr lang="en-US" sz="8000" b="1" dirty="0">
              <a:solidFill>
                <a:srgbClr val="0070C0"/>
              </a:solidFill>
            </a:endParaRPr>
          </a:p>
        </p:txBody>
      </p:sp>
      <p:sp>
        <p:nvSpPr>
          <p:cNvPr id="31" name="Oval 3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02:34</a:t>
            </a:r>
            <a:endParaRPr lang="en-US" sz="8000" b="1" dirty="0">
              <a:solidFill>
                <a:srgbClr val="0070C0"/>
              </a:solidFill>
            </a:endParaRPr>
          </a:p>
        </p:txBody>
      </p:sp>
      <p:sp>
        <p:nvSpPr>
          <p:cNvPr id="32" name="Oval 3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02:33</a:t>
            </a:r>
            <a:endParaRPr lang="en-US" sz="8000" b="1" dirty="0">
              <a:solidFill>
                <a:srgbClr val="0070C0"/>
              </a:solidFill>
            </a:endParaRPr>
          </a:p>
        </p:txBody>
      </p:sp>
      <p:sp>
        <p:nvSpPr>
          <p:cNvPr id="33" name="Oval 3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02:32</a:t>
            </a:r>
            <a:endParaRPr lang="en-US" sz="8000" b="1" dirty="0">
              <a:solidFill>
                <a:srgbClr val="0070C0"/>
              </a:solidFill>
            </a:endParaRPr>
          </a:p>
        </p:txBody>
      </p:sp>
      <p:sp>
        <p:nvSpPr>
          <p:cNvPr id="34" name="Oval 3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02:31</a:t>
            </a:r>
            <a:endParaRPr lang="en-US" sz="8000" b="1" dirty="0">
              <a:solidFill>
                <a:srgbClr val="0070C0"/>
              </a:solidFill>
            </a:endParaRPr>
          </a:p>
        </p:txBody>
      </p:sp>
      <p:sp>
        <p:nvSpPr>
          <p:cNvPr id="35" name="Oval 3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02:30</a:t>
            </a:r>
            <a:endParaRPr lang="en-US" sz="8000" b="1" dirty="0">
              <a:solidFill>
                <a:srgbClr val="0070C0"/>
              </a:solidFill>
            </a:endParaRPr>
          </a:p>
        </p:txBody>
      </p:sp>
      <p:sp>
        <p:nvSpPr>
          <p:cNvPr id="36" name="Oval 3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02:29</a:t>
            </a:r>
            <a:endParaRPr lang="en-US" sz="8000" b="1" dirty="0">
              <a:solidFill>
                <a:srgbClr val="0070C0"/>
              </a:solidFill>
            </a:endParaRPr>
          </a:p>
        </p:txBody>
      </p:sp>
      <p:sp>
        <p:nvSpPr>
          <p:cNvPr id="37" name="Oval 3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02:28</a:t>
            </a:r>
            <a:endParaRPr lang="en-US" sz="8000" b="1" dirty="0">
              <a:solidFill>
                <a:srgbClr val="0070C0"/>
              </a:solidFill>
            </a:endParaRPr>
          </a:p>
        </p:txBody>
      </p:sp>
      <p:sp>
        <p:nvSpPr>
          <p:cNvPr id="38" name="Oval 3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02:27</a:t>
            </a:r>
            <a:endParaRPr lang="en-US" sz="8000" b="1" dirty="0">
              <a:solidFill>
                <a:srgbClr val="0070C0"/>
              </a:solidFill>
            </a:endParaRPr>
          </a:p>
        </p:txBody>
      </p:sp>
      <p:sp>
        <p:nvSpPr>
          <p:cNvPr id="39" name="Oval 3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02:26</a:t>
            </a:r>
            <a:endParaRPr lang="en-US" sz="8000" b="1" dirty="0">
              <a:solidFill>
                <a:srgbClr val="0070C0"/>
              </a:solidFill>
            </a:endParaRPr>
          </a:p>
        </p:txBody>
      </p:sp>
      <p:sp>
        <p:nvSpPr>
          <p:cNvPr id="40" name="Oval 3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02:25</a:t>
            </a:r>
            <a:endParaRPr lang="en-US" sz="8000" b="1" dirty="0">
              <a:solidFill>
                <a:srgbClr val="0070C0"/>
              </a:solidFill>
            </a:endParaRPr>
          </a:p>
        </p:txBody>
      </p:sp>
      <p:sp>
        <p:nvSpPr>
          <p:cNvPr id="41" name="Oval 4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02:24</a:t>
            </a:r>
            <a:endParaRPr lang="en-US" sz="8000" b="1" dirty="0">
              <a:solidFill>
                <a:srgbClr val="0070C0"/>
              </a:solidFill>
            </a:endParaRPr>
          </a:p>
        </p:txBody>
      </p:sp>
      <p:sp>
        <p:nvSpPr>
          <p:cNvPr id="42" name="Oval 4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02:23</a:t>
            </a:r>
            <a:endParaRPr lang="en-US" sz="8000" b="1" dirty="0">
              <a:solidFill>
                <a:srgbClr val="0070C0"/>
              </a:solidFill>
            </a:endParaRPr>
          </a:p>
        </p:txBody>
      </p:sp>
      <p:sp>
        <p:nvSpPr>
          <p:cNvPr id="43" name="Oval 4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02:22</a:t>
            </a:r>
            <a:endParaRPr lang="en-US" sz="8000" b="1" dirty="0">
              <a:solidFill>
                <a:srgbClr val="0070C0"/>
              </a:solidFill>
            </a:endParaRPr>
          </a:p>
        </p:txBody>
      </p:sp>
      <p:sp>
        <p:nvSpPr>
          <p:cNvPr id="44" name="Oval 4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02:21</a:t>
            </a:r>
            <a:endParaRPr lang="en-US" sz="8000" b="1" dirty="0">
              <a:solidFill>
                <a:srgbClr val="0070C0"/>
              </a:solidFill>
            </a:endParaRPr>
          </a:p>
        </p:txBody>
      </p:sp>
      <p:sp>
        <p:nvSpPr>
          <p:cNvPr id="45" name="Oval 4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02:20</a:t>
            </a:r>
            <a:endParaRPr lang="en-US" sz="8000" b="1" dirty="0">
              <a:solidFill>
                <a:srgbClr val="0070C0"/>
              </a:solidFill>
            </a:endParaRPr>
          </a:p>
        </p:txBody>
      </p:sp>
      <p:sp>
        <p:nvSpPr>
          <p:cNvPr id="46" name="Oval 4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02:19</a:t>
            </a:r>
            <a:endParaRPr lang="en-US" sz="8000" b="1" dirty="0">
              <a:solidFill>
                <a:srgbClr val="0070C0"/>
              </a:solidFill>
            </a:endParaRPr>
          </a:p>
        </p:txBody>
      </p:sp>
      <p:sp>
        <p:nvSpPr>
          <p:cNvPr id="47" name="Oval 4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02:18</a:t>
            </a:r>
            <a:endParaRPr lang="en-US" sz="8000" b="1" dirty="0">
              <a:solidFill>
                <a:srgbClr val="0070C0"/>
              </a:solidFill>
            </a:endParaRPr>
          </a:p>
        </p:txBody>
      </p:sp>
      <p:sp>
        <p:nvSpPr>
          <p:cNvPr id="48" name="Oval 4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02:17</a:t>
            </a:r>
            <a:endParaRPr lang="en-US" sz="8000" b="1" dirty="0">
              <a:solidFill>
                <a:srgbClr val="0070C0"/>
              </a:solidFill>
            </a:endParaRPr>
          </a:p>
        </p:txBody>
      </p:sp>
      <p:sp>
        <p:nvSpPr>
          <p:cNvPr id="49" name="Oval 4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02:16</a:t>
            </a:r>
            <a:endParaRPr lang="en-US" sz="8000" b="1" dirty="0">
              <a:solidFill>
                <a:srgbClr val="0070C0"/>
              </a:solidFill>
            </a:endParaRPr>
          </a:p>
        </p:txBody>
      </p:sp>
      <p:sp>
        <p:nvSpPr>
          <p:cNvPr id="50" name="Oval 4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02:15</a:t>
            </a:r>
            <a:endParaRPr lang="en-US" sz="8000" b="1" dirty="0">
              <a:solidFill>
                <a:srgbClr val="0070C0"/>
              </a:solidFill>
            </a:endParaRPr>
          </a:p>
        </p:txBody>
      </p:sp>
      <p:sp>
        <p:nvSpPr>
          <p:cNvPr id="51" name="Oval 5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02:14</a:t>
            </a:r>
            <a:endParaRPr lang="en-US" sz="8000" b="1" dirty="0">
              <a:solidFill>
                <a:srgbClr val="0070C0"/>
              </a:solidFill>
            </a:endParaRPr>
          </a:p>
        </p:txBody>
      </p:sp>
      <p:sp>
        <p:nvSpPr>
          <p:cNvPr id="52" name="Oval 5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02:13</a:t>
            </a:r>
            <a:endParaRPr lang="en-US" sz="8000" b="1" dirty="0">
              <a:solidFill>
                <a:srgbClr val="0070C0"/>
              </a:solidFill>
            </a:endParaRPr>
          </a:p>
        </p:txBody>
      </p:sp>
      <p:sp>
        <p:nvSpPr>
          <p:cNvPr id="53" name="Oval 5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02:12</a:t>
            </a:r>
            <a:endParaRPr lang="en-US" sz="8000" b="1" dirty="0">
              <a:solidFill>
                <a:srgbClr val="0070C0"/>
              </a:solidFill>
            </a:endParaRPr>
          </a:p>
        </p:txBody>
      </p:sp>
      <p:sp>
        <p:nvSpPr>
          <p:cNvPr id="54" name="Oval 5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02:11</a:t>
            </a:r>
            <a:endParaRPr lang="en-US" sz="8000" b="1" dirty="0">
              <a:solidFill>
                <a:srgbClr val="0070C0"/>
              </a:solidFill>
            </a:endParaRPr>
          </a:p>
        </p:txBody>
      </p:sp>
      <p:sp>
        <p:nvSpPr>
          <p:cNvPr id="55" name="Oval 5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02:10</a:t>
            </a:r>
            <a:endParaRPr lang="en-US" sz="8000" b="1" dirty="0">
              <a:solidFill>
                <a:srgbClr val="0070C0"/>
              </a:solidFill>
            </a:endParaRPr>
          </a:p>
        </p:txBody>
      </p:sp>
      <p:sp>
        <p:nvSpPr>
          <p:cNvPr id="56" name="Oval 5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02:09</a:t>
            </a:r>
            <a:endParaRPr lang="en-US" sz="8000" b="1" dirty="0">
              <a:solidFill>
                <a:srgbClr val="0070C0"/>
              </a:solidFill>
            </a:endParaRPr>
          </a:p>
        </p:txBody>
      </p:sp>
      <p:sp>
        <p:nvSpPr>
          <p:cNvPr id="57" name="Oval 5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02:08</a:t>
            </a:r>
            <a:endParaRPr lang="en-US" sz="8000" b="1" dirty="0">
              <a:solidFill>
                <a:srgbClr val="0070C0"/>
              </a:solidFill>
            </a:endParaRPr>
          </a:p>
        </p:txBody>
      </p:sp>
      <p:sp>
        <p:nvSpPr>
          <p:cNvPr id="58" name="Oval 5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02:07</a:t>
            </a:r>
            <a:endParaRPr lang="en-US" sz="8000" b="1" dirty="0">
              <a:solidFill>
                <a:srgbClr val="0070C0"/>
              </a:solidFill>
            </a:endParaRPr>
          </a:p>
        </p:txBody>
      </p:sp>
      <p:sp>
        <p:nvSpPr>
          <p:cNvPr id="59" name="Oval 5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02:06</a:t>
            </a:r>
            <a:endParaRPr lang="en-US" sz="8000" b="1" dirty="0">
              <a:solidFill>
                <a:srgbClr val="0070C0"/>
              </a:solidFill>
            </a:endParaRPr>
          </a:p>
        </p:txBody>
      </p:sp>
      <p:sp>
        <p:nvSpPr>
          <p:cNvPr id="60" name="Oval 5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02:05</a:t>
            </a:r>
            <a:endParaRPr lang="en-US" sz="8000" b="1" dirty="0">
              <a:solidFill>
                <a:srgbClr val="0070C0"/>
              </a:solidFill>
            </a:endParaRPr>
          </a:p>
        </p:txBody>
      </p:sp>
      <p:sp>
        <p:nvSpPr>
          <p:cNvPr id="61" name="Oval 6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02:04</a:t>
            </a:r>
            <a:endParaRPr lang="en-US" sz="8000" b="1" dirty="0">
              <a:solidFill>
                <a:srgbClr val="0070C0"/>
              </a:solidFill>
            </a:endParaRPr>
          </a:p>
        </p:txBody>
      </p:sp>
      <p:sp>
        <p:nvSpPr>
          <p:cNvPr id="62" name="Oval 6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02:03</a:t>
            </a:r>
            <a:endParaRPr lang="en-US" sz="8000" b="1" dirty="0">
              <a:solidFill>
                <a:srgbClr val="0070C0"/>
              </a:solidFill>
            </a:endParaRPr>
          </a:p>
        </p:txBody>
      </p:sp>
      <p:sp>
        <p:nvSpPr>
          <p:cNvPr id="63" name="Oval 6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02:02</a:t>
            </a:r>
            <a:endParaRPr lang="en-US" sz="8000" b="1" dirty="0">
              <a:solidFill>
                <a:srgbClr val="0070C0"/>
              </a:solidFill>
            </a:endParaRPr>
          </a:p>
        </p:txBody>
      </p:sp>
      <p:sp>
        <p:nvSpPr>
          <p:cNvPr id="64" name="Oval 6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02:01</a:t>
            </a:r>
            <a:endParaRPr lang="en-US" sz="8000" b="1" dirty="0">
              <a:solidFill>
                <a:srgbClr val="0070C0"/>
              </a:solidFill>
            </a:endParaRPr>
          </a:p>
        </p:txBody>
      </p:sp>
      <p:sp>
        <p:nvSpPr>
          <p:cNvPr id="65" name="Oval 6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02:00</a:t>
            </a:r>
            <a:endParaRPr lang="en-US" sz="8000" b="1" dirty="0">
              <a:solidFill>
                <a:srgbClr val="0070C0"/>
              </a:solidFill>
            </a:endParaRPr>
          </a:p>
        </p:txBody>
      </p:sp>
      <p:sp>
        <p:nvSpPr>
          <p:cNvPr id="66" name="Oval 6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01:59</a:t>
            </a:r>
            <a:endParaRPr lang="en-US" sz="8000" b="1" dirty="0">
              <a:solidFill>
                <a:srgbClr val="0070C0"/>
              </a:solidFill>
            </a:endParaRPr>
          </a:p>
        </p:txBody>
      </p:sp>
      <p:sp>
        <p:nvSpPr>
          <p:cNvPr id="67" name="Oval 6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01:58</a:t>
            </a:r>
            <a:endParaRPr lang="en-US" sz="8000" b="1" dirty="0">
              <a:solidFill>
                <a:srgbClr val="0070C0"/>
              </a:solidFill>
            </a:endParaRPr>
          </a:p>
        </p:txBody>
      </p:sp>
      <p:sp>
        <p:nvSpPr>
          <p:cNvPr id="68" name="Oval 6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01:57</a:t>
            </a:r>
            <a:endParaRPr lang="en-US" sz="8000" b="1" dirty="0">
              <a:solidFill>
                <a:srgbClr val="0070C0"/>
              </a:solidFill>
            </a:endParaRPr>
          </a:p>
        </p:txBody>
      </p:sp>
      <p:sp>
        <p:nvSpPr>
          <p:cNvPr id="69" name="Oval 6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01:56</a:t>
            </a:r>
            <a:endParaRPr lang="en-US" sz="8000" b="1" dirty="0">
              <a:solidFill>
                <a:srgbClr val="0070C0"/>
              </a:solidFill>
            </a:endParaRPr>
          </a:p>
        </p:txBody>
      </p:sp>
      <p:sp>
        <p:nvSpPr>
          <p:cNvPr id="70" name="Oval 6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01:55</a:t>
            </a:r>
            <a:endParaRPr lang="en-US" sz="8000" b="1" dirty="0">
              <a:solidFill>
                <a:srgbClr val="0070C0"/>
              </a:solidFill>
            </a:endParaRPr>
          </a:p>
        </p:txBody>
      </p:sp>
      <p:sp>
        <p:nvSpPr>
          <p:cNvPr id="71" name="Oval 7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01:54</a:t>
            </a:r>
            <a:endParaRPr lang="en-US" sz="8000" b="1" dirty="0">
              <a:solidFill>
                <a:srgbClr val="0070C0"/>
              </a:solidFill>
            </a:endParaRPr>
          </a:p>
        </p:txBody>
      </p:sp>
      <p:sp>
        <p:nvSpPr>
          <p:cNvPr id="72" name="Oval 7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01:53</a:t>
            </a:r>
            <a:endParaRPr lang="en-US" sz="8000" b="1" dirty="0">
              <a:solidFill>
                <a:srgbClr val="0070C0"/>
              </a:solidFill>
            </a:endParaRPr>
          </a:p>
        </p:txBody>
      </p:sp>
      <p:sp>
        <p:nvSpPr>
          <p:cNvPr id="73" name="Oval 7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01:52</a:t>
            </a:r>
            <a:endParaRPr lang="en-US" sz="8000" b="1" dirty="0">
              <a:solidFill>
                <a:srgbClr val="0070C0"/>
              </a:solidFill>
            </a:endParaRPr>
          </a:p>
        </p:txBody>
      </p:sp>
      <p:sp>
        <p:nvSpPr>
          <p:cNvPr id="74" name="Oval 7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01:51</a:t>
            </a:r>
            <a:endParaRPr lang="en-US" sz="8000" b="1" dirty="0">
              <a:solidFill>
                <a:srgbClr val="0070C0"/>
              </a:solidFill>
            </a:endParaRPr>
          </a:p>
        </p:txBody>
      </p:sp>
      <p:sp>
        <p:nvSpPr>
          <p:cNvPr id="75" name="Oval 7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01:50</a:t>
            </a:r>
            <a:endParaRPr lang="en-US" sz="8000" b="1" dirty="0">
              <a:solidFill>
                <a:srgbClr val="0070C0"/>
              </a:solidFill>
            </a:endParaRPr>
          </a:p>
        </p:txBody>
      </p:sp>
      <p:sp>
        <p:nvSpPr>
          <p:cNvPr id="76" name="Oval 7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01:49</a:t>
            </a:r>
            <a:endParaRPr lang="en-US" sz="8000" b="1" dirty="0">
              <a:solidFill>
                <a:srgbClr val="0070C0"/>
              </a:solidFill>
            </a:endParaRPr>
          </a:p>
        </p:txBody>
      </p:sp>
      <p:sp>
        <p:nvSpPr>
          <p:cNvPr id="77" name="Oval 7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01:48</a:t>
            </a:r>
            <a:endParaRPr lang="en-US" sz="8000" b="1" dirty="0">
              <a:solidFill>
                <a:srgbClr val="0070C0"/>
              </a:solidFill>
            </a:endParaRPr>
          </a:p>
        </p:txBody>
      </p:sp>
      <p:sp>
        <p:nvSpPr>
          <p:cNvPr id="78" name="Oval 7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01:47</a:t>
            </a:r>
            <a:endParaRPr lang="en-US" sz="8000" b="1" dirty="0">
              <a:solidFill>
                <a:srgbClr val="0070C0"/>
              </a:solidFill>
            </a:endParaRPr>
          </a:p>
        </p:txBody>
      </p:sp>
      <p:sp>
        <p:nvSpPr>
          <p:cNvPr id="79" name="Oval 7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01:46</a:t>
            </a:r>
            <a:endParaRPr lang="en-US" sz="8000" b="1" dirty="0">
              <a:solidFill>
                <a:srgbClr val="0070C0"/>
              </a:solidFill>
            </a:endParaRPr>
          </a:p>
        </p:txBody>
      </p:sp>
      <p:sp>
        <p:nvSpPr>
          <p:cNvPr id="80" name="Oval 7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01:45</a:t>
            </a:r>
            <a:endParaRPr lang="en-US" sz="8000" b="1" dirty="0">
              <a:solidFill>
                <a:srgbClr val="0070C0"/>
              </a:solidFill>
            </a:endParaRPr>
          </a:p>
        </p:txBody>
      </p:sp>
      <p:sp>
        <p:nvSpPr>
          <p:cNvPr id="81" name="Oval 8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01:44</a:t>
            </a:r>
            <a:endParaRPr lang="en-US" sz="8000" b="1" dirty="0">
              <a:solidFill>
                <a:srgbClr val="0070C0"/>
              </a:solidFill>
            </a:endParaRPr>
          </a:p>
        </p:txBody>
      </p:sp>
      <p:sp>
        <p:nvSpPr>
          <p:cNvPr id="82" name="Oval 8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01:43</a:t>
            </a:r>
            <a:endParaRPr lang="en-US" sz="8000" b="1" dirty="0">
              <a:solidFill>
                <a:srgbClr val="0070C0"/>
              </a:solidFill>
            </a:endParaRPr>
          </a:p>
        </p:txBody>
      </p:sp>
      <p:sp>
        <p:nvSpPr>
          <p:cNvPr id="83" name="Oval 8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01:42</a:t>
            </a:r>
            <a:endParaRPr lang="en-US" sz="8000" b="1" dirty="0">
              <a:solidFill>
                <a:srgbClr val="0070C0"/>
              </a:solidFill>
            </a:endParaRPr>
          </a:p>
        </p:txBody>
      </p:sp>
      <p:sp>
        <p:nvSpPr>
          <p:cNvPr id="84" name="Oval 8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01:41</a:t>
            </a:r>
            <a:endParaRPr lang="en-US" sz="8000" b="1" dirty="0">
              <a:solidFill>
                <a:srgbClr val="0070C0"/>
              </a:solidFill>
            </a:endParaRPr>
          </a:p>
        </p:txBody>
      </p:sp>
      <p:sp>
        <p:nvSpPr>
          <p:cNvPr id="85" name="Oval 8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01:40</a:t>
            </a:r>
            <a:endParaRPr lang="en-US" sz="8000" b="1" dirty="0">
              <a:solidFill>
                <a:srgbClr val="0070C0"/>
              </a:solidFill>
            </a:endParaRPr>
          </a:p>
        </p:txBody>
      </p:sp>
      <p:sp>
        <p:nvSpPr>
          <p:cNvPr id="86" name="Oval 8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01:39</a:t>
            </a:r>
            <a:endParaRPr lang="en-US" sz="8000" b="1" dirty="0">
              <a:solidFill>
                <a:srgbClr val="0070C0"/>
              </a:solidFill>
            </a:endParaRPr>
          </a:p>
        </p:txBody>
      </p:sp>
      <p:sp>
        <p:nvSpPr>
          <p:cNvPr id="87" name="Oval 8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01:38</a:t>
            </a:r>
            <a:endParaRPr lang="en-US" sz="8000" b="1" dirty="0">
              <a:solidFill>
                <a:srgbClr val="0070C0"/>
              </a:solidFill>
            </a:endParaRPr>
          </a:p>
        </p:txBody>
      </p:sp>
      <p:sp>
        <p:nvSpPr>
          <p:cNvPr id="88" name="Oval 8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01:37</a:t>
            </a:r>
            <a:endParaRPr lang="en-US" sz="8000" b="1" dirty="0">
              <a:solidFill>
                <a:srgbClr val="0070C0"/>
              </a:solidFill>
            </a:endParaRPr>
          </a:p>
        </p:txBody>
      </p:sp>
      <p:sp>
        <p:nvSpPr>
          <p:cNvPr id="89" name="Oval 8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01:36</a:t>
            </a:r>
            <a:endParaRPr lang="en-US" sz="8000" b="1" dirty="0">
              <a:solidFill>
                <a:srgbClr val="0070C0"/>
              </a:solidFill>
            </a:endParaRPr>
          </a:p>
        </p:txBody>
      </p:sp>
      <p:sp>
        <p:nvSpPr>
          <p:cNvPr id="90" name="Oval 8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01:35</a:t>
            </a:r>
            <a:endParaRPr lang="en-US" sz="8000" b="1" dirty="0">
              <a:solidFill>
                <a:srgbClr val="0070C0"/>
              </a:solidFill>
            </a:endParaRPr>
          </a:p>
        </p:txBody>
      </p:sp>
      <p:sp>
        <p:nvSpPr>
          <p:cNvPr id="91" name="Oval 9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01:34</a:t>
            </a:r>
            <a:endParaRPr lang="en-US" sz="8000" b="1" dirty="0">
              <a:solidFill>
                <a:srgbClr val="0070C0"/>
              </a:solidFill>
            </a:endParaRPr>
          </a:p>
        </p:txBody>
      </p:sp>
      <p:sp>
        <p:nvSpPr>
          <p:cNvPr id="92" name="Oval 9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01:33</a:t>
            </a:r>
            <a:endParaRPr lang="en-US" sz="8000" b="1" dirty="0">
              <a:solidFill>
                <a:srgbClr val="0070C0"/>
              </a:solidFill>
            </a:endParaRPr>
          </a:p>
        </p:txBody>
      </p:sp>
      <p:sp>
        <p:nvSpPr>
          <p:cNvPr id="93" name="Oval 9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01:32</a:t>
            </a:r>
            <a:endParaRPr lang="en-US" sz="8000" b="1" dirty="0">
              <a:solidFill>
                <a:srgbClr val="0070C0"/>
              </a:solidFill>
            </a:endParaRPr>
          </a:p>
        </p:txBody>
      </p:sp>
      <p:sp>
        <p:nvSpPr>
          <p:cNvPr id="94" name="Oval 9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01:31</a:t>
            </a:r>
            <a:endParaRPr lang="en-US" sz="8000" b="1" dirty="0">
              <a:solidFill>
                <a:srgbClr val="0070C0"/>
              </a:solidFill>
            </a:endParaRPr>
          </a:p>
        </p:txBody>
      </p:sp>
      <p:sp>
        <p:nvSpPr>
          <p:cNvPr id="95" name="Oval 9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01:30</a:t>
            </a:r>
            <a:endParaRPr lang="en-US" sz="8000" b="1" dirty="0">
              <a:solidFill>
                <a:srgbClr val="0070C0"/>
              </a:solidFill>
            </a:endParaRPr>
          </a:p>
        </p:txBody>
      </p:sp>
      <p:sp>
        <p:nvSpPr>
          <p:cNvPr id="96" name="Oval 9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01:29</a:t>
            </a:r>
            <a:endParaRPr lang="en-US" sz="8000" b="1" dirty="0">
              <a:solidFill>
                <a:srgbClr val="0070C0"/>
              </a:solidFill>
            </a:endParaRPr>
          </a:p>
        </p:txBody>
      </p:sp>
      <p:sp>
        <p:nvSpPr>
          <p:cNvPr id="97" name="Oval 9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01:28</a:t>
            </a:r>
            <a:endParaRPr lang="en-US" sz="8000" b="1" dirty="0">
              <a:solidFill>
                <a:srgbClr val="0070C0"/>
              </a:solidFill>
            </a:endParaRPr>
          </a:p>
        </p:txBody>
      </p:sp>
      <p:sp>
        <p:nvSpPr>
          <p:cNvPr id="98" name="Oval 9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01:27</a:t>
            </a:r>
            <a:endParaRPr lang="en-US" sz="8000" b="1" dirty="0">
              <a:solidFill>
                <a:srgbClr val="0070C0"/>
              </a:solidFill>
            </a:endParaRPr>
          </a:p>
        </p:txBody>
      </p:sp>
      <p:sp>
        <p:nvSpPr>
          <p:cNvPr id="99" name="Oval 9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01:26</a:t>
            </a:r>
            <a:endParaRPr lang="en-US" sz="8000" b="1" dirty="0">
              <a:solidFill>
                <a:srgbClr val="0070C0"/>
              </a:solidFill>
            </a:endParaRPr>
          </a:p>
        </p:txBody>
      </p:sp>
      <p:sp>
        <p:nvSpPr>
          <p:cNvPr id="100" name="Oval 9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01:25</a:t>
            </a:r>
            <a:endParaRPr lang="en-US" sz="8000" b="1" dirty="0">
              <a:solidFill>
                <a:srgbClr val="0070C0"/>
              </a:solidFill>
            </a:endParaRPr>
          </a:p>
        </p:txBody>
      </p:sp>
      <p:sp>
        <p:nvSpPr>
          <p:cNvPr id="101" name="Oval 10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01:24</a:t>
            </a:r>
            <a:endParaRPr lang="en-US" sz="8000" b="1" dirty="0">
              <a:solidFill>
                <a:srgbClr val="0070C0"/>
              </a:solidFill>
            </a:endParaRPr>
          </a:p>
        </p:txBody>
      </p:sp>
      <p:sp>
        <p:nvSpPr>
          <p:cNvPr id="102" name="Oval 10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01:23</a:t>
            </a:r>
            <a:endParaRPr lang="en-US" sz="8000" b="1" dirty="0">
              <a:solidFill>
                <a:srgbClr val="0070C0"/>
              </a:solidFill>
            </a:endParaRPr>
          </a:p>
        </p:txBody>
      </p:sp>
      <p:sp>
        <p:nvSpPr>
          <p:cNvPr id="103" name="Oval 10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01:22</a:t>
            </a:r>
            <a:endParaRPr lang="en-US" sz="8000" b="1" dirty="0">
              <a:solidFill>
                <a:srgbClr val="0070C0"/>
              </a:solidFill>
            </a:endParaRPr>
          </a:p>
        </p:txBody>
      </p:sp>
      <p:sp>
        <p:nvSpPr>
          <p:cNvPr id="104" name="Oval 10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01:21</a:t>
            </a:r>
            <a:endParaRPr lang="en-US" sz="8000" b="1" dirty="0">
              <a:solidFill>
                <a:srgbClr val="0070C0"/>
              </a:solidFill>
            </a:endParaRPr>
          </a:p>
        </p:txBody>
      </p:sp>
      <p:sp>
        <p:nvSpPr>
          <p:cNvPr id="105" name="Oval 10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01:20</a:t>
            </a:r>
            <a:endParaRPr lang="en-US" sz="8000" b="1" dirty="0">
              <a:solidFill>
                <a:srgbClr val="0070C0"/>
              </a:solidFill>
            </a:endParaRPr>
          </a:p>
        </p:txBody>
      </p:sp>
      <p:sp>
        <p:nvSpPr>
          <p:cNvPr id="106" name="Oval 10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01:19</a:t>
            </a:r>
            <a:endParaRPr lang="en-US" sz="8000" b="1" dirty="0">
              <a:solidFill>
                <a:srgbClr val="0070C0"/>
              </a:solidFill>
            </a:endParaRPr>
          </a:p>
        </p:txBody>
      </p:sp>
      <p:sp>
        <p:nvSpPr>
          <p:cNvPr id="107" name="Oval 10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01:18</a:t>
            </a:r>
            <a:endParaRPr lang="en-US" sz="8000" b="1" dirty="0">
              <a:solidFill>
                <a:srgbClr val="0070C0"/>
              </a:solidFill>
            </a:endParaRPr>
          </a:p>
        </p:txBody>
      </p:sp>
      <p:sp>
        <p:nvSpPr>
          <p:cNvPr id="108" name="Oval 10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01:17</a:t>
            </a:r>
            <a:endParaRPr lang="en-US" sz="8000" b="1" dirty="0">
              <a:solidFill>
                <a:srgbClr val="0070C0"/>
              </a:solidFill>
            </a:endParaRPr>
          </a:p>
        </p:txBody>
      </p:sp>
      <p:sp>
        <p:nvSpPr>
          <p:cNvPr id="109" name="Oval 10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01:16</a:t>
            </a:r>
            <a:endParaRPr lang="en-US" sz="8000" b="1" dirty="0">
              <a:solidFill>
                <a:srgbClr val="0070C0"/>
              </a:solidFill>
            </a:endParaRPr>
          </a:p>
        </p:txBody>
      </p:sp>
      <p:sp>
        <p:nvSpPr>
          <p:cNvPr id="110" name="Oval 10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01:15</a:t>
            </a:r>
            <a:endParaRPr lang="en-US" sz="8000" b="1" dirty="0">
              <a:solidFill>
                <a:srgbClr val="0070C0"/>
              </a:solidFill>
            </a:endParaRPr>
          </a:p>
        </p:txBody>
      </p:sp>
      <p:sp>
        <p:nvSpPr>
          <p:cNvPr id="111" name="Oval 11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01:14</a:t>
            </a:r>
            <a:endParaRPr lang="en-US" sz="8000" b="1" dirty="0">
              <a:solidFill>
                <a:srgbClr val="0070C0"/>
              </a:solidFill>
            </a:endParaRPr>
          </a:p>
        </p:txBody>
      </p:sp>
      <p:sp>
        <p:nvSpPr>
          <p:cNvPr id="112" name="Oval 11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01:13</a:t>
            </a:r>
            <a:endParaRPr lang="en-US" sz="8000" b="1" dirty="0">
              <a:solidFill>
                <a:srgbClr val="0070C0"/>
              </a:solidFill>
            </a:endParaRPr>
          </a:p>
        </p:txBody>
      </p:sp>
      <p:sp>
        <p:nvSpPr>
          <p:cNvPr id="113" name="Oval 11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01:12</a:t>
            </a:r>
            <a:endParaRPr lang="en-US" sz="8000" b="1" dirty="0">
              <a:solidFill>
                <a:srgbClr val="0070C0"/>
              </a:solidFill>
            </a:endParaRPr>
          </a:p>
        </p:txBody>
      </p:sp>
      <p:sp>
        <p:nvSpPr>
          <p:cNvPr id="114" name="Oval 11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01:11</a:t>
            </a:r>
            <a:endParaRPr lang="en-US" sz="8000" b="1" dirty="0">
              <a:solidFill>
                <a:srgbClr val="0070C0"/>
              </a:solidFill>
            </a:endParaRPr>
          </a:p>
        </p:txBody>
      </p:sp>
      <p:sp>
        <p:nvSpPr>
          <p:cNvPr id="115" name="Oval 11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01:10</a:t>
            </a:r>
            <a:endParaRPr lang="en-US" sz="8000" b="1" dirty="0">
              <a:solidFill>
                <a:srgbClr val="0070C0"/>
              </a:solidFill>
            </a:endParaRPr>
          </a:p>
        </p:txBody>
      </p:sp>
      <p:sp>
        <p:nvSpPr>
          <p:cNvPr id="116" name="Oval 11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01:09</a:t>
            </a:r>
            <a:endParaRPr lang="en-US" sz="8000" b="1" dirty="0">
              <a:solidFill>
                <a:srgbClr val="0070C0"/>
              </a:solidFill>
            </a:endParaRPr>
          </a:p>
        </p:txBody>
      </p:sp>
      <p:sp>
        <p:nvSpPr>
          <p:cNvPr id="117" name="Oval 11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01:08</a:t>
            </a:r>
            <a:endParaRPr lang="en-US" sz="8000" b="1" dirty="0">
              <a:solidFill>
                <a:srgbClr val="0070C0"/>
              </a:solidFill>
            </a:endParaRPr>
          </a:p>
        </p:txBody>
      </p:sp>
      <p:sp>
        <p:nvSpPr>
          <p:cNvPr id="118" name="Oval 11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01:07</a:t>
            </a:r>
            <a:endParaRPr lang="en-US" sz="8000" b="1" dirty="0">
              <a:solidFill>
                <a:srgbClr val="0070C0"/>
              </a:solidFill>
            </a:endParaRPr>
          </a:p>
        </p:txBody>
      </p:sp>
      <p:sp>
        <p:nvSpPr>
          <p:cNvPr id="119" name="Oval 11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01:06</a:t>
            </a:r>
            <a:endParaRPr lang="en-US" sz="8000" b="1" dirty="0">
              <a:solidFill>
                <a:srgbClr val="0070C0"/>
              </a:solidFill>
            </a:endParaRPr>
          </a:p>
        </p:txBody>
      </p:sp>
      <p:sp>
        <p:nvSpPr>
          <p:cNvPr id="120" name="Oval 11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01:05</a:t>
            </a:r>
            <a:endParaRPr lang="en-US" sz="8000" b="1" dirty="0">
              <a:solidFill>
                <a:srgbClr val="0070C0"/>
              </a:solidFill>
            </a:endParaRPr>
          </a:p>
        </p:txBody>
      </p:sp>
      <p:sp>
        <p:nvSpPr>
          <p:cNvPr id="121" name="Oval 12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01:04</a:t>
            </a:r>
            <a:endParaRPr lang="en-US" sz="8000" b="1" dirty="0">
              <a:solidFill>
                <a:srgbClr val="0070C0"/>
              </a:solidFill>
            </a:endParaRPr>
          </a:p>
        </p:txBody>
      </p:sp>
      <p:sp>
        <p:nvSpPr>
          <p:cNvPr id="122" name="Oval 12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01:03</a:t>
            </a:r>
            <a:endParaRPr lang="en-US" sz="8000" b="1" dirty="0">
              <a:solidFill>
                <a:srgbClr val="0070C0"/>
              </a:solidFill>
            </a:endParaRPr>
          </a:p>
        </p:txBody>
      </p:sp>
      <p:sp>
        <p:nvSpPr>
          <p:cNvPr id="123" name="Oval 12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01:02</a:t>
            </a:r>
            <a:endParaRPr lang="en-US" sz="8000" b="1" dirty="0">
              <a:solidFill>
                <a:srgbClr val="0070C0"/>
              </a:solidFill>
            </a:endParaRPr>
          </a:p>
        </p:txBody>
      </p:sp>
      <p:sp>
        <p:nvSpPr>
          <p:cNvPr id="124" name="Oval 12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01:01</a:t>
            </a:r>
            <a:endParaRPr lang="en-US" sz="8000" b="1" dirty="0">
              <a:solidFill>
                <a:srgbClr val="0070C0"/>
              </a:solidFill>
            </a:endParaRPr>
          </a:p>
        </p:txBody>
      </p:sp>
      <p:sp>
        <p:nvSpPr>
          <p:cNvPr id="125" name="Oval 12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01:00</a:t>
            </a:r>
            <a:endParaRPr lang="en-US" sz="8000" b="1" dirty="0">
              <a:solidFill>
                <a:srgbClr val="0070C0"/>
              </a:solidFill>
            </a:endParaRPr>
          </a:p>
        </p:txBody>
      </p:sp>
      <p:sp>
        <p:nvSpPr>
          <p:cNvPr id="126" name="Oval 12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00:59</a:t>
            </a:r>
            <a:endParaRPr lang="en-US" sz="8000" b="1" dirty="0">
              <a:solidFill>
                <a:srgbClr val="0070C0"/>
              </a:solidFill>
            </a:endParaRPr>
          </a:p>
        </p:txBody>
      </p:sp>
      <p:sp>
        <p:nvSpPr>
          <p:cNvPr id="127" name="Oval 12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00:58</a:t>
            </a:r>
            <a:endParaRPr lang="en-US" sz="8000" b="1" dirty="0">
              <a:solidFill>
                <a:srgbClr val="0070C0"/>
              </a:solidFill>
            </a:endParaRPr>
          </a:p>
        </p:txBody>
      </p:sp>
      <p:sp>
        <p:nvSpPr>
          <p:cNvPr id="128" name="Oval 12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00:57</a:t>
            </a:r>
            <a:endParaRPr lang="en-US" sz="8000" b="1" dirty="0">
              <a:solidFill>
                <a:srgbClr val="0070C0"/>
              </a:solidFill>
            </a:endParaRPr>
          </a:p>
        </p:txBody>
      </p:sp>
      <p:sp>
        <p:nvSpPr>
          <p:cNvPr id="129" name="Oval 12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00:56</a:t>
            </a:r>
            <a:endParaRPr lang="en-US" sz="8000" b="1" dirty="0">
              <a:solidFill>
                <a:srgbClr val="0070C0"/>
              </a:solidFill>
            </a:endParaRPr>
          </a:p>
        </p:txBody>
      </p:sp>
      <p:sp>
        <p:nvSpPr>
          <p:cNvPr id="130" name="Oval 12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00:55</a:t>
            </a:r>
            <a:endParaRPr lang="en-US" sz="8000" b="1" dirty="0">
              <a:solidFill>
                <a:srgbClr val="0070C0"/>
              </a:solidFill>
            </a:endParaRPr>
          </a:p>
        </p:txBody>
      </p:sp>
      <p:sp>
        <p:nvSpPr>
          <p:cNvPr id="131" name="Oval 13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00:54</a:t>
            </a:r>
            <a:endParaRPr lang="en-US" sz="8000" b="1" dirty="0">
              <a:solidFill>
                <a:srgbClr val="0070C0"/>
              </a:solidFill>
            </a:endParaRPr>
          </a:p>
        </p:txBody>
      </p:sp>
      <p:sp>
        <p:nvSpPr>
          <p:cNvPr id="132" name="Oval 13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00:53</a:t>
            </a:r>
            <a:endParaRPr lang="en-US" sz="8000" b="1" dirty="0">
              <a:solidFill>
                <a:srgbClr val="0070C0"/>
              </a:solidFill>
            </a:endParaRPr>
          </a:p>
        </p:txBody>
      </p:sp>
      <p:sp>
        <p:nvSpPr>
          <p:cNvPr id="133" name="Oval 13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00:52</a:t>
            </a:r>
            <a:endParaRPr lang="en-US" sz="8000" b="1" dirty="0">
              <a:solidFill>
                <a:srgbClr val="0070C0"/>
              </a:solidFill>
            </a:endParaRPr>
          </a:p>
        </p:txBody>
      </p:sp>
      <p:sp>
        <p:nvSpPr>
          <p:cNvPr id="134" name="Oval 13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00:51</a:t>
            </a:r>
            <a:endParaRPr lang="en-US" sz="8000" b="1" dirty="0">
              <a:solidFill>
                <a:srgbClr val="0070C0"/>
              </a:solidFill>
            </a:endParaRPr>
          </a:p>
        </p:txBody>
      </p:sp>
      <p:sp>
        <p:nvSpPr>
          <p:cNvPr id="135" name="Oval 13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00:50</a:t>
            </a:r>
            <a:endParaRPr lang="en-US" sz="8000" b="1" dirty="0">
              <a:solidFill>
                <a:srgbClr val="0070C0"/>
              </a:solidFill>
            </a:endParaRPr>
          </a:p>
        </p:txBody>
      </p:sp>
      <p:sp>
        <p:nvSpPr>
          <p:cNvPr id="136" name="Oval 13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00:49</a:t>
            </a:r>
            <a:endParaRPr lang="en-US" sz="8000" b="1" dirty="0">
              <a:solidFill>
                <a:srgbClr val="0070C0"/>
              </a:solidFill>
            </a:endParaRPr>
          </a:p>
        </p:txBody>
      </p:sp>
      <p:sp>
        <p:nvSpPr>
          <p:cNvPr id="137" name="Oval 13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00:48</a:t>
            </a:r>
            <a:endParaRPr lang="en-US" sz="8000" b="1" dirty="0">
              <a:solidFill>
                <a:srgbClr val="0070C0"/>
              </a:solidFill>
            </a:endParaRPr>
          </a:p>
        </p:txBody>
      </p:sp>
      <p:sp>
        <p:nvSpPr>
          <p:cNvPr id="138" name="Oval 13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00:47</a:t>
            </a:r>
            <a:endParaRPr lang="en-US" sz="8000" b="1" dirty="0">
              <a:solidFill>
                <a:srgbClr val="0070C0"/>
              </a:solidFill>
            </a:endParaRPr>
          </a:p>
        </p:txBody>
      </p:sp>
      <p:sp>
        <p:nvSpPr>
          <p:cNvPr id="139" name="Oval 13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00:46</a:t>
            </a:r>
            <a:endParaRPr lang="en-US" sz="8000" b="1" dirty="0">
              <a:solidFill>
                <a:srgbClr val="0070C0"/>
              </a:solidFill>
            </a:endParaRPr>
          </a:p>
        </p:txBody>
      </p:sp>
      <p:sp>
        <p:nvSpPr>
          <p:cNvPr id="140" name="Oval 13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00:45</a:t>
            </a:r>
            <a:endParaRPr lang="en-US" sz="8000" b="1" dirty="0">
              <a:solidFill>
                <a:srgbClr val="0070C0"/>
              </a:solidFill>
            </a:endParaRPr>
          </a:p>
        </p:txBody>
      </p:sp>
      <p:sp>
        <p:nvSpPr>
          <p:cNvPr id="141" name="Oval 14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00:44</a:t>
            </a:r>
            <a:endParaRPr lang="en-US" sz="8000" b="1" dirty="0">
              <a:solidFill>
                <a:srgbClr val="0070C0"/>
              </a:solidFill>
            </a:endParaRPr>
          </a:p>
        </p:txBody>
      </p:sp>
      <p:sp>
        <p:nvSpPr>
          <p:cNvPr id="142" name="Oval 14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00:43</a:t>
            </a:r>
            <a:endParaRPr lang="en-US" sz="8000" b="1" dirty="0">
              <a:solidFill>
                <a:srgbClr val="0070C0"/>
              </a:solidFill>
            </a:endParaRPr>
          </a:p>
        </p:txBody>
      </p:sp>
      <p:sp>
        <p:nvSpPr>
          <p:cNvPr id="143" name="Oval 14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00:42</a:t>
            </a:r>
            <a:endParaRPr lang="en-US" sz="8000" b="1" dirty="0">
              <a:solidFill>
                <a:srgbClr val="0070C0"/>
              </a:solidFill>
            </a:endParaRPr>
          </a:p>
        </p:txBody>
      </p:sp>
      <p:sp>
        <p:nvSpPr>
          <p:cNvPr id="144" name="Oval 14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00:41</a:t>
            </a:r>
            <a:endParaRPr lang="en-US" sz="8000" b="1" dirty="0">
              <a:solidFill>
                <a:srgbClr val="0070C0"/>
              </a:solidFill>
            </a:endParaRPr>
          </a:p>
        </p:txBody>
      </p:sp>
      <p:sp>
        <p:nvSpPr>
          <p:cNvPr id="145" name="Oval 14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00:40</a:t>
            </a:r>
            <a:endParaRPr lang="en-US" sz="8000" b="1" dirty="0">
              <a:solidFill>
                <a:srgbClr val="0070C0"/>
              </a:solidFill>
            </a:endParaRPr>
          </a:p>
        </p:txBody>
      </p:sp>
      <p:sp>
        <p:nvSpPr>
          <p:cNvPr id="146" name="Oval 14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00:39</a:t>
            </a:r>
            <a:endParaRPr lang="en-US" sz="8000" b="1" dirty="0">
              <a:solidFill>
                <a:srgbClr val="0070C0"/>
              </a:solidFill>
            </a:endParaRPr>
          </a:p>
        </p:txBody>
      </p:sp>
      <p:sp>
        <p:nvSpPr>
          <p:cNvPr id="147" name="Oval 14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00:38</a:t>
            </a:r>
            <a:endParaRPr lang="en-US" sz="8000" b="1" dirty="0">
              <a:solidFill>
                <a:srgbClr val="0070C0"/>
              </a:solidFill>
            </a:endParaRPr>
          </a:p>
        </p:txBody>
      </p:sp>
      <p:sp>
        <p:nvSpPr>
          <p:cNvPr id="148" name="Oval 14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00:37</a:t>
            </a:r>
            <a:endParaRPr lang="en-US" sz="8000" b="1" dirty="0">
              <a:solidFill>
                <a:srgbClr val="0070C0"/>
              </a:solidFill>
            </a:endParaRPr>
          </a:p>
        </p:txBody>
      </p:sp>
      <p:sp>
        <p:nvSpPr>
          <p:cNvPr id="149" name="Oval 14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00:36</a:t>
            </a:r>
            <a:endParaRPr lang="en-US" sz="8000" b="1" dirty="0">
              <a:solidFill>
                <a:srgbClr val="0070C0"/>
              </a:solidFill>
            </a:endParaRPr>
          </a:p>
        </p:txBody>
      </p:sp>
      <p:sp>
        <p:nvSpPr>
          <p:cNvPr id="150" name="Oval 14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00:35</a:t>
            </a:r>
            <a:endParaRPr lang="en-US" sz="8000" b="1" dirty="0">
              <a:solidFill>
                <a:srgbClr val="0070C0"/>
              </a:solidFill>
            </a:endParaRPr>
          </a:p>
        </p:txBody>
      </p:sp>
      <p:sp>
        <p:nvSpPr>
          <p:cNvPr id="151" name="Oval 15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00:34</a:t>
            </a:r>
            <a:endParaRPr lang="en-US" sz="8000" b="1" dirty="0">
              <a:solidFill>
                <a:srgbClr val="0070C0"/>
              </a:solidFill>
            </a:endParaRPr>
          </a:p>
        </p:txBody>
      </p:sp>
      <p:sp>
        <p:nvSpPr>
          <p:cNvPr id="152" name="Oval 15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00:33</a:t>
            </a:r>
            <a:endParaRPr lang="en-US" sz="8000" b="1" dirty="0">
              <a:solidFill>
                <a:srgbClr val="0070C0"/>
              </a:solidFill>
            </a:endParaRPr>
          </a:p>
        </p:txBody>
      </p:sp>
      <p:sp>
        <p:nvSpPr>
          <p:cNvPr id="153" name="Oval 15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00:32</a:t>
            </a:r>
            <a:endParaRPr lang="en-US" sz="8000" b="1" dirty="0">
              <a:solidFill>
                <a:srgbClr val="0070C0"/>
              </a:solidFill>
            </a:endParaRPr>
          </a:p>
        </p:txBody>
      </p:sp>
      <p:sp>
        <p:nvSpPr>
          <p:cNvPr id="154" name="Oval 15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00:31</a:t>
            </a:r>
            <a:endParaRPr lang="en-US" sz="8000" b="1" dirty="0">
              <a:solidFill>
                <a:srgbClr val="0070C0"/>
              </a:solidFill>
            </a:endParaRPr>
          </a:p>
        </p:txBody>
      </p:sp>
      <p:sp>
        <p:nvSpPr>
          <p:cNvPr id="155" name="Oval 15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00:30</a:t>
            </a:r>
            <a:endParaRPr lang="en-US" sz="8000" b="1" dirty="0">
              <a:solidFill>
                <a:srgbClr val="0070C0"/>
              </a:solidFill>
            </a:endParaRPr>
          </a:p>
        </p:txBody>
      </p:sp>
      <p:sp>
        <p:nvSpPr>
          <p:cNvPr id="156" name="Oval 15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00:29</a:t>
            </a:r>
            <a:endParaRPr lang="en-US" sz="8000" b="1" dirty="0">
              <a:solidFill>
                <a:srgbClr val="0070C0"/>
              </a:solidFill>
            </a:endParaRPr>
          </a:p>
        </p:txBody>
      </p:sp>
      <p:sp>
        <p:nvSpPr>
          <p:cNvPr id="157" name="Oval 15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00:28</a:t>
            </a:r>
            <a:endParaRPr lang="en-US" sz="8000" b="1" dirty="0">
              <a:solidFill>
                <a:srgbClr val="0070C0"/>
              </a:solidFill>
            </a:endParaRPr>
          </a:p>
        </p:txBody>
      </p:sp>
      <p:sp>
        <p:nvSpPr>
          <p:cNvPr id="158" name="Oval 15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00:27</a:t>
            </a:r>
            <a:endParaRPr lang="en-US" sz="8000" b="1" dirty="0">
              <a:solidFill>
                <a:srgbClr val="0070C0"/>
              </a:solidFill>
            </a:endParaRPr>
          </a:p>
        </p:txBody>
      </p:sp>
      <p:sp>
        <p:nvSpPr>
          <p:cNvPr id="159" name="Oval 15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00:26</a:t>
            </a:r>
            <a:endParaRPr lang="en-US" sz="8000" b="1" dirty="0">
              <a:solidFill>
                <a:srgbClr val="0070C0"/>
              </a:solidFill>
            </a:endParaRPr>
          </a:p>
        </p:txBody>
      </p:sp>
      <p:sp>
        <p:nvSpPr>
          <p:cNvPr id="160" name="Oval 15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00:25</a:t>
            </a:r>
            <a:endParaRPr lang="en-US" sz="8000" b="1" dirty="0">
              <a:solidFill>
                <a:srgbClr val="0070C0"/>
              </a:solidFill>
            </a:endParaRPr>
          </a:p>
        </p:txBody>
      </p:sp>
      <p:sp>
        <p:nvSpPr>
          <p:cNvPr id="161" name="Oval 16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00:24</a:t>
            </a:r>
            <a:endParaRPr lang="en-US" sz="8000" b="1" dirty="0">
              <a:solidFill>
                <a:srgbClr val="0070C0"/>
              </a:solidFill>
            </a:endParaRPr>
          </a:p>
        </p:txBody>
      </p:sp>
      <p:sp>
        <p:nvSpPr>
          <p:cNvPr id="162" name="Oval 16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00:23</a:t>
            </a:r>
            <a:endParaRPr lang="en-US" sz="8000" b="1" dirty="0">
              <a:solidFill>
                <a:srgbClr val="0070C0"/>
              </a:solidFill>
            </a:endParaRPr>
          </a:p>
        </p:txBody>
      </p:sp>
      <p:sp>
        <p:nvSpPr>
          <p:cNvPr id="163" name="Oval 16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00:22</a:t>
            </a:r>
            <a:endParaRPr lang="en-US" sz="8000" b="1" dirty="0">
              <a:solidFill>
                <a:srgbClr val="0070C0"/>
              </a:solidFill>
            </a:endParaRPr>
          </a:p>
        </p:txBody>
      </p:sp>
      <p:sp>
        <p:nvSpPr>
          <p:cNvPr id="164" name="Oval 16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00:21</a:t>
            </a:r>
            <a:endParaRPr lang="en-US" sz="8000" b="1" dirty="0">
              <a:solidFill>
                <a:srgbClr val="0070C0"/>
              </a:solidFill>
            </a:endParaRPr>
          </a:p>
        </p:txBody>
      </p:sp>
      <p:sp>
        <p:nvSpPr>
          <p:cNvPr id="165" name="Oval 16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00:20</a:t>
            </a:r>
            <a:endParaRPr lang="en-US" sz="8000" b="1" dirty="0">
              <a:solidFill>
                <a:srgbClr val="0070C0"/>
              </a:solidFill>
            </a:endParaRPr>
          </a:p>
        </p:txBody>
      </p:sp>
      <p:sp>
        <p:nvSpPr>
          <p:cNvPr id="166" name="Oval 16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00:19</a:t>
            </a:r>
            <a:endParaRPr lang="en-US" sz="8000" b="1" dirty="0">
              <a:solidFill>
                <a:srgbClr val="0070C0"/>
              </a:solidFill>
            </a:endParaRPr>
          </a:p>
        </p:txBody>
      </p:sp>
      <p:sp>
        <p:nvSpPr>
          <p:cNvPr id="167" name="Oval 16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00:18</a:t>
            </a:r>
            <a:endParaRPr lang="en-US" sz="8000" b="1" dirty="0">
              <a:solidFill>
                <a:srgbClr val="0070C0"/>
              </a:solidFill>
            </a:endParaRPr>
          </a:p>
        </p:txBody>
      </p:sp>
      <p:sp>
        <p:nvSpPr>
          <p:cNvPr id="168" name="Oval 16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00:17</a:t>
            </a:r>
            <a:endParaRPr lang="en-US" sz="8000" b="1" dirty="0">
              <a:solidFill>
                <a:srgbClr val="0070C0"/>
              </a:solidFill>
            </a:endParaRPr>
          </a:p>
        </p:txBody>
      </p:sp>
      <p:sp>
        <p:nvSpPr>
          <p:cNvPr id="169" name="Oval 16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00:16</a:t>
            </a:r>
            <a:endParaRPr lang="en-US" sz="8000" b="1" dirty="0">
              <a:solidFill>
                <a:srgbClr val="0070C0"/>
              </a:solidFill>
            </a:endParaRPr>
          </a:p>
        </p:txBody>
      </p:sp>
      <p:sp>
        <p:nvSpPr>
          <p:cNvPr id="170" name="Oval 16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00:15</a:t>
            </a:r>
            <a:endParaRPr lang="en-US" sz="8000" b="1" dirty="0">
              <a:solidFill>
                <a:srgbClr val="0070C0"/>
              </a:solidFill>
            </a:endParaRPr>
          </a:p>
        </p:txBody>
      </p:sp>
      <p:sp>
        <p:nvSpPr>
          <p:cNvPr id="171" name="Oval 17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00:14</a:t>
            </a:r>
            <a:endParaRPr lang="en-US" sz="8000" b="1" dirty="0">
              <a:solidFill>
                <a:srgbClr val="0070C0"/>
              </a:solidFill>
            </a:endParaRPr>
          </a:p>
        </p:txBody>
      </p:sp>
      <p:sp>
        <p:nvSpPr>
          <p:cNvPr id="172" name="Oval 17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00:13</a:t>
            </a:r>
            <a:endParaRPr lang="en-US" sz="8000" b="1" dirty="0">
              <a:solidFill>
                <a:srgbClr val="0070C0"/>
              </a:solidFill>
            </a:endParaRPr>
          </a:p>
        </p:txBody>
      </p:sp>
      <p:sp>
        <p:nvSpPr>
          <p:cNvPr id="173" name="Oval 17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00:12</a:t>
            </a:r>
            <a:endParaRPr lang="en-US" sz="8000" b="1" dirty="0">
              <a:solidFill>
                <a:srgbClr val="0070C0"/>
              </a:solidFill>
            </a:endParaRPr>
          </a:p>
        </p:txBody>
      </p:sp>
      <p:sp>
        <p:nvSpPr>
          <p:cNvPr id="174" name="Oval 17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00:11</a:t>
            </a:r>
            <a:endParaRPr lang="en-US" sz="8000" b="1" dirty="0">
              <a:solidFill>
                <a:srgbClr val="0070C0"/>
              </a:solidFill>
            </a:endParaRPr>
          </a:p>
        </p:txBody>
      </p:sp>
      <p:sp>
        <p:nvSpPr>
          <p:cNvPr id="175" name="Oval 17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00:10</a:t>
            </a:r>
            <a:endParaRPr lang="en-US" sz="8000" b="1" dirty="0">
              <a:solidFill>
                <a:srgbClr val="0070C0"/>
              </a:solidFill>
            </a:endParaRPr>
          </a:p>
        </p:txBody>
      </p:sp>
      <p:sp>
        <p:nvSpPr>
          <p:cNvPr id="176" name="Oval 175"/>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00:09</a:t>
            </a:r>
            <a:endParaRPr lang="en-US" sz="8000" b="1" dirty="0">
              <a:solidFill>
                <a:srgbClr val="0070C0"/>
              </a:solidFill>
            </a:endParaRPr>
          </a:p>
        </p:txBody>
      </p:sp>
      <p:sp>
        <p:nvSpPr>
          <p:cNvPr id="177" name="Oval 176"/>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00:08</a:t>
            </a:r>
            <a:endParaRPr lang="en-US" sz="8000" b="1" dirty="0">
              <a:solidFill>
                <a:srgbClr val="0070C0"/>
              </a:solidFill>
            </a:endParaRPr>
          </a:p>
        </p:txBody>
      </p:sp>
      <p:sp>
        <p:nvSpPr>
          <p:cNvPr id="178" name="Oval 177"/>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00:07</a:t>
            </a:r>
            <a:endParaRPr lang="en-US" sz="8000" b="1" dirty="0">
              <a:solidFill>
                <a:srgbClr val="0070C0"/>
              </a:solidFill>
            </a:endParaRPr>
          </a:p>
        </p:txBody>
      </p:sp>
      <p:sp>
        <p:nvSpPr>
          <p:cNvPr id="179" name="Oval 178"/>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00:06</a:t>
            </a:r>
            <a:endParaRPr lang="en-US" sz="8000" b="1" dirty="0">
              <a:solidFill>
                <a:srgbClr val="0070C0"/>
              </a:solidFill>
            </a:endParaRPr>
          </a:p>
        </p:txBody>
      </p:sp>
      <p:sp>
        <p:nvSpPr>
          <p:cNvPr id="180" name="Oval 179"/>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00:05</a:t>
            </a:r>
            <a:endParaRPr lang="en-US" sz="8000" b="1" dirty="0">
              <a:solidFill>
                <a:srgbClr val="0070C0"/>
              </a:solidFill>
            </a:endParaRPr>
          </a:p>
        </p:txBody>
      </p:sp>
      <p:sp>
        <p:nvSpPr>
          <p:cNvPr id="181" name="Oval 180"/>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00:04</a:t>
            </a:r>
            <a:endParaRPr lang="en-US" sz="8000" b="1" dirty="0">
              <a:solidFill>
                <a:srgbClr val="0070C0"/>
              </a:solidFill>
            </a:endParaRPr>
          </a:p>
        </p:txBody>
      </p:sp>
      <p:sp>
        <p:nvSpPr>
          <p:cNvPr id="182" name="Oval 181"/>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00:03</a:t>
            </a:r>
            <a:endParaRPr lang="en-US" sz="8000" b="1" dirty="0">
              <a:solidFill>
                <a:srgbClr val="0070C0"/>
              </a:solidFill>
            </a:endParaRPr>
          </a:p>
        </p:txBody>
      </p:sp>
      <p:sp>
        <p:nvSpPr>
          <p:cNvPr id="183" name="Oval 182"/>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00:02</a:t>
            </a:r>
            <a:endParaRPr lang="en-US" sz="8000" b="1" dirty="0">
              <a:solidFill>
                <a:srgbClr val="0070C0"/>
              </a:solidFill>
            </a:endParaRPr>
          </a:p>
        </p:txBody>
      </p:sp>
      <p:sp>
        <p:nvSpPr>
          <p:cNvPr id="184" name="Oval 183"/>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rgbClr val="0070C0"/>
                </a:solidFill>
              </a:rPr>
              <a:t>00:01</a:t>
            </a:r>
            <a:endParaRPr lang="en-US" sz="8000" b="1" dirty="0">
              <a:solidFill>
                <a:srgbClr val="0070C0"/>
              </a:solidFill>
            </a:endParaRPr>
          </a:p>
        </p:txBody>
      </p:sp>
      <p:sp>
        <p:nvSpPr>
          <p:cNvPr id="185" name="Oval 184"/>
          <p:cNvSpPr/>
          <p:nvPr/>
        </p:nvSpPr>
        <p:spPr>
          <a:xfrm>
            <a:off x="2743200" y="1828800"/>
            <a:ext cx="3581400" cy="3429000"/>
          </a:xfrm>
          <a:prstGeom prst="ellipse">
            <a:avLst/>
          </a:prstGeom>
          <a:ln w="76200">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dirty="0">
                <a:solidFill>
                  <a:srgbClr val="0070C0"/>
                </a:solidFill>
              </a:rPr>
              <a:t>00:00</a:t>
            </a:r>
          </a:p>
        </p:txBody>
      </p:sp>
      <p:sp>
        <p:nvSpPr>
          <p:cNvPr id="3" name="AutoShape 4" descr="Kết quả hình ảnh"/>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4" name="AutoShape 6" descr="Kết quả hình ảnh"/>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204" name="Group 35"/>
          <p:cNvGrpSpPr>
            <a:grpSpLocks/>
          </p:cNvGrpSpPr>
          <p:nvPr/>
        </p:nvGrpSpPr>
        <p:grpSpPr bwMode="auto">
          <a:xfrm>
            <a:off x="5357818" y="1928802"/>
            <a:ext cx="3571900" cy="3649678"/>
            <a:chOff x="1240" y="1253"/>
            <a:chExt cx="3109" cy="1975"/>
          </a:xfrm>
          <a:solidFill>
            <a:schemeClr val="bg1"/>
          </a:solidFill>
        </p:grpSpPr>
        <p:sp>
          <p:nvSpPr>
            <p:cNvPr id="205" name="Rectangle 36"/>
            <p:cNvSpPr>
              <a:spLocks noChangeArrowheads="1"/>
            </p:cNvSpPr>
            <p:nvPr/>
          </p:nvSpPr>
          <p:spPr bwMode="auto">
            <a:xfrm>
              <a:off x="1896" y="1253"/>
              <a:ext cx="1776" cy="288"/>
            </a:xfrm>
            <a:prstGeom prst="rect">
              <a:avLst/>
            </a:prstGeom>
            <a:grpFill/>
            <a:ln w="9525">
              <a:solidFill>
                <a:schemeClr val="tx1"/>
              </a:solidFill>
              <a:miter lim="800000"/>
              <a:headEnd/>
              <a:tailEnd/>
            </a:ln>
          </p:spPr>
          <p:txBody>
            <a:bodyPr wrap="none" anchor="ctr"/>
            <a:lstStyle/>
            <a:p>
              <a:pPr algn="ctr" eaLnBrk="1" hangingPunct="1"/>
              <a:endParaRPr lang="en-US" sz="3200" u="none">
                <a:solidFill>
                  <a:srgbClr val="0000FF"/>
                </a:solidFill>
              </a:endParaRPr>
            </a:p>
          </p:txBody>
        </p:sp>
        <p:sp>
          <p:nvSpPr>
            <p:cNvPr id="206" name="Rectangle 37"/>
            <p:cNvSpPr>
              <a:spLocks noChangeArrowheads="1"/>
            </p:cNvSpPr>
            <p:nvPr/>
          </p:nvSpPr>
          <p:spPr bwMode="auto">
            <a:xfrm>
              <a:off x="1248" y="2064"/>
              <a:ext cx="984" cy="432"/>
            </a:xfrm>
            <a:prstGeom prst="rect">
              <a:avLst/>
            </a:prstGeom>
            <a:grpFill/>
            <a:ln w="9525">
              <a:solidFill>
                <a:schemeClr val="tx1"/>
              </a:solidFill>
              <a:miter lim="800000"/>
              <a:headEnd/>
              <a:tailEnd/>
            </a:ln>
          </p:spPr>
          <p:txBody>
            <a:bodyPr wrap="none" anchor="ctr"/>
            <a:lstStyle/>
            <a:p>
              <a:pPr algn="ctr" eaLnBrk="1" hangingPunct="1"/>
              <a:endParaRPr lang="en-US" sz="2400" u="none">
                <a:solidFill>
                  <a:srgbClr val="0000FF"/>
                </a:solidFill>
              </a:endParaRPr>
            </a:p>
          </p:txBody>
        </p:sp>
        <p:sp>
          <p:nvSpPr>
            <p:cNvPr id="207" name="Rectangle 38"/>
            <p:cNvSpPr>
              <a:spLocks noChangeArrowheads="1"/>
            </p:cNvSpPr>
            <p:nvPr/>
          </p:nvSpPr>
          <p:spPr bwMode="auto">
            <a:xfrm>
              <a:off x="3408" y="2064"/>
              <a:ext cx="912" cy="432"/>
            </a:xfrm>
            <a:prstGeom prst="rect">
              <a:avLst/>
            </a:prstGeom>
            <a:grpFill/>
            <a:ln w="9525">
              <a:solidFill>
                <a:schemeClr val="tx1"/>
              </a:solidFill>
              <a:miter lim="800000"/>
              <a:headEnd/>
              <a:tailEnd/>
            </a:ln>
          </p:spPr>
          <p:txBody>
            <a:bodyPr wrap="none" anchor="ctr"/>
            <a:lstStyle/>
            <a:p>
              <a:pPr algn="ctr" eaLnBrk="1" hangingPunct="1"/>
              <a:endParaRPr lang="en-US" sz="2400" b="0" u="none">
                <a:solidFill>
                  <a:srgbClr val="0000FF"/>
                </a:solidFill>
                <a:latin typeface="VNI-Times" pitchFamily="2" charset="0"/>
              </a:endParaRPr>
            </a:p>
          </p:txBody>
        </p:sp>
        <p:sp>
          <p:nvSpPr>
            <p:cNvPr id="208" name="Rectangle 39"/>
            <p:cNvSpPr>
              <a:spLocks noChangeArrowheads="1"/>
            </p:cNvSpPr>
            <p:nvPr/>
          </p:nvSpPr>
          <p:spPr bwMode="auto">
            <a:xfrm>
              <a:off x="1240" y="2881"/>
              <a:ext cx="3109" cy="347"/>
            </a:xfrm>
            <a:prstGeom prst="rect">
              <a:avLst/>
            </a:prstGeom>
            <a:grpFill/>
            <a:ln w="9525">
              <a:solidFill>
                <a:schemeClr val="tx1"/>
              </a:solidFill>
              <a:miter lim="800000"/>
              <a:headEnd/>
              <a:tailEnd/>
            </a:ln>
          </p:spPr>
          <p:txBody>
            <a:bodyPr wrap="none" anchor="ctr"/>
            <a:lstStyle/>
            <a:p>
              <a:pPr algn="ctr" eaLnBrk="1" hangingPunct="1"/>
              <a:endParaRPr lang="en-US" sz="2400" b="0" u="none">
                <a:solidFill>
                  <a:srgbClr val="0000FF"/>
                </a:solidFill>
              </a:endParaRPr>
            </a:p>
          </p:txBody>
        </p:sp>
        <p:sp>
          <p:nvSpPr>
            <p:cNvPr id="209" name="Line 40"/>
            <p:cNvSpPr>
              <a:spLocks noChangeShapeType="1"/>
            </p:cNvSpPr>
            <p:nvPr/>
          </p:nvSpPr>
          <p:spPr bwMode="auto">
            <a:xfrm>
              <a:off x="1776" y="1776"/>
              <a:ext cx="2016" cy="0"/>
            </a:xfrm>
            <a:prstGeom prst="line">
              <a:avLst/>
            </a:prstGeom>
            <a:grpFill/>
            <a:ln w="9525">
              <a:solidFill>
                <a:schemeClr val="tx1"/>
              </a:solidFill>
              <a:round/>
              <a:headEnd/>
              <a:tailEnd/>
            </a:ln>
          </p:spPr>
          <p:txBody>
            <a:bodyPr/>
            <a:lstStyle/>
            <a:p>
              <a:endParaRPr lang="en-US"/>
            </a:p>
          </p:txBody>
        </p:sp>
        <p:sp>
          <p:nvSpPr>
            <p:cNvPr id="210" name="Line 41"/>
            <p:cNvSpPr>
              <a:spLocks noChangeShapeType="1"/>
            </p:cNvSpPr>
            <p:nvPr/>
          </p:nvSpPr>
          <p:spPr bwMode="auto">
            <a:xfrm>
              <a:off x="1776" y="1776"/>
              <a:ext cx="0" cy="240"/>
            </a:xfrm>
            <a:prstGeom prst="line">
              <a:avLst/>
            </a:prstGeom>
            <a:grpFill/>
            <a:ln w="9525">
              <a:solidFill>
                <a:schemeClr val="tx1"/>
              </a:solidFill>
              <a:round/>
              <a:headEnd/>
              <a:tailEnd type="triangle" w="med" len="med"/>
            </a:ln>
          </p:spPr>
          <p:txBody>
            <a:bodyPr/>
            <a:lstStyle/>
            <a:p>
              <a:endParaRPr lang="en-US"/>
            </a:p>
          </p:txBody>
        </p:sp>
        <p:sp>
          <p:nvSpPr>
            <p:cNvPr id="211" name="Line 42"/>
            <p:cNvSpPr>
              <a:spLocks noChangeShapeType="1"/>
            </p:cNvSpPr>
            <p:nvPr/>
          </p:nvSpPr>
          <p:spPr bwMode="auto">
            <a:xfrm>
              <a:off x="3792" y="1776"/>
              <a:ext cx="0" cy="240"/>
            </a:xfrm>
            <a:prstGeom prst="line">
              <a:avLst/>
            </a:prstGeom>
            <a:grpFill/>
            <a:ln w="9525">
              <a:solidFill>
                <a:schemeClr val="tx1"/>
              </a:solidFill>
              <a:round/>
              <a:headEnd/>
              <a:tailEnd type="triangle" w="med" len="med"/>
            </a:ln>
          </p:spPr>
          <p:txBody>
            <a:bodyPr/>
            <a:lstStyle/>
            <a:p>
              <a:endParaRPr lang="en-US"/>
            </a:p>
          </p:txBody>
        </p:sp>
        <p:sp>
          <p:nvSpPr>
            <p:cNvPr id="212" name="Line 43"/>
            <p:cNvSpPr>
              <a:spLocks noChangeShapeType="1"/>
            </p:cNvSpPr>
            <p:nvPr/>
          </p:nvSpPr>
          <p:spPr bwMode="auto">
            <a:xfrm>
              <a:off x="2784" y="1536"/>
              <a:ext cx="0" cy="240"/>
            </a:xfrm>
            <a:prstGeom prst="line">
              <a:avLst/>
            </a:prstGeom>
            <a:grpFill/>
            <a:ln w="9525">
              <a:solidFill>
                <a:schemeClr val="tx1"/>
              </a:solidFill>
              <a:round/>
              <a:headEnd/>
              <a:tailEnd/>
            </a:ln>
          </p:spPr>
          <p:txBody>
            <a:bodyPr/>
            <a:lstStyle/>
            <a:p>
              <a:endParaRPr lang="en-US"/>
            </a:p>
          </p:txBody>
        </p:sp>
        <p:sp>
          <p:nvSpPr>
            <p:cNvPr id="213" name="Line 44"/>
            <p:cNvSpPr>
              <a:spLocks noChangeShapeType="1"/>
            </p:cNvSpPr>
            <p:nvPr/>
          </p:nvSpPr>
          <p:spPr bwMode="auto">
            <a:xfrm>
              <a:off x="1776" y="2689"/>
              <a:ext cx="2016" cy="0"/>
            </a:xfrm>
            <a:prstGeom prst="line">
              <a:avLst/>
            </a:prstGeom>
            <a:grpFill/>
            <a:ln w="9525">
              <a:solidFill>
                <a:schemeClr val="tx1"/>
              </a:solidFill>
              <a:round/>
              <a:headEnd/>
              <a:tailEnd/>
            </a:ln>
          </p:spPr>
          <p:txBody>
            <a:bodyPr/>
            <a:lstStyle/>
            <a:p>
              <a:endParaRPr lang="en-US"/>
            </a:p>
          </p:txBody>
        </p:sp>
        <p:sp>
          <p:nvSpPr>
            <p:cNvPr id="214" name="Line 45"/>
            <p:cNvSpPr>
              <a:spLocks noChangeShapeType="1"/>
            </p:cNvSpPr>
            <p:nvPr/>
          </p:nvSpPr>
          <p:spPr bwMode="auto">
            <a:xfrm>
              <a:off x="1776" y="2496"/>
              <a:ext cx="0" cy="192"/>
            </a:xfrm>
            <a:prstGeom prst="line">
              <a:avLst/>
            </a:prstGeom>
            <a:grpFill/>
            <a:ln w="9525">
              <a:solidFill>
                <a:schemeClr val="tx1"/>
              </a:solidFill>
              <a:round/>
              <a:headEnd/>
              <a:tailEnd/>
            </a:ln>
          </p:spPr>
          <p:txBody>
            <a:bodyPr/>
            <a:lstStyle/>
            <a:p>
              <a:endParaRPr lang="en-US"/>
            </a:p>
          </p:txBody>
        </p:sp>
        <p:sp>
          <p:nvSpPr>
            <p:cNvPr id="215" name="Line 46"/>
            <p:cNvSpPr>
              <a:spLocks noChangeShapeType="1"/>
            </p:cNvSpPr>
            <p:nvPr/>
          </p:nvSpPr>
          <p:spPr bwMode="auto">
            <a:xfrm>
              <a:off x="3792" y="2498"/>
              <a:ext cx="0" cy="192"/>
            </a:xfrm>
            <a:prstGeom prst="line">
              <a:avLst/>
            </a:prstGeom>
            <a:grpFill/>
            <a:ln w="9525">
              <a:solidFill>
                <a:schemeClr val="tx1"/>
              </a:solidFill>
              <a:round/>
              <a:headEnd/>
              <a:tailEnd/>
            </a:ln>
          </p:spPr>
          <p:txBody>
            <a:bodyPr/>
            <a:lstStyle/>
            <a:p>
              <a:endParaRPr lang="en-US"/>
            </a:p>
          </p:txBody>
        </p:sp>
        <p:sp>
          <p:nvSpPr>
            <p:cNvPr id="216" name="Line 47"/>
            <p:cNvSpPr>
              <a:spLocks noChangeShapeType="1"/>
            </p:cNvSpPr>
            <p:nvPr/>
          </p:nvSpPr>
          <p:spPr bwMode="auto">
            <a:xfrm>
              <a:off x="2784" y="2688"/>
              <a:ext cx="0" cy="192"/>
            </a:xfrm>
            <a:prstGeom prst="line">
              <a:avLst/>
            </a:prstGeom>
            <a:grpFill/>
            <a:ln w="9525">
              <a:solidFill>
                <a:schemeClr val="tx1"/>
              </a:solidFill>
              <a:round/>
              <a:headEnd/>
              <a:tailEnd/>
            </a:ln>
          </p:spPr>
          <p:txBody>
            <a:bodyPr/>
            <a:lstStyle/>
            <a:p>
              <a:endParaRPr lang="en-US"/>
            </a:p>
          </p:txBody>
        </p:sp>
      </p:grpSp>
      <p:sp>
        <p:nvSpPr>
          <p:cNvPr id="218" name="Horizontal Scroll 217"/>
          <p:cNvSpPr/>
          <p:nvPr/>
        </p:nvSpPr>
        <p:spPr>
          <a:xfrm>
            <a:off x="0" y="2285992"/>
            <a:ext cx="3571868" cy="3286148"/>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B0F0"/>
                </a:solidFill>
                <a:latin typeface="Times New Roman" pitchFamily="18" charset="0"/>
                <a:cs typeface="Times New Roman" pitchFamily="18" charset="0"/>
              </a:rPr>
              <a:t>Dựa vào SGK, em hãy vẽ </a:t>
            </a:r>
            <a:r>
              <a:rPr lang="en-US" sz="2800" dirty="0">
                <a:solidFill>
                  <a:srgbClr val="FF0000"/>
                </a:solidFill>
                <a:latin typeface="Times New Roman" pitchFamily="18" charset="0"/>
                <a:cs typeface="Times New Roman" pitchFamily="18" charset="0"/>
              </a:rPr>
              <a:t>sơ đồ tổ chức </a:t>
            </a:r>
            <a:r>
              <a:rPr lang="en-US" sz="2800" dirty="0">
                <a:solidFill>
                  <a:srgbClr val="00B0F0"/>
                </a:solidFill>
                <a:latin typeface="Times New Roman" pitchFamily="18" charset="0"/>
                <a:cs typeface="Times New Roman" pitchFamily="18" charset="0"/>
              </a:rPr>
              <a:t>nhà nước thời Ngô</a:t>
            </a:r>
          </a:p>
          <a:p>
            <a:pPr algn="ctr"/>
            <a:endParaRPr lang="en-US" dirty="0"/>
          </a:p>
        </p:txBody>
      </p:sp>
    </p:spTree>
    <p:extLst>
      <p:ext uri="{BB962C8B-B14F-4D97-AF65-F5344CB8AC3E}">
        <p14:creationId xmlns:p14="http://schemas.microsoft.com/office/powerpoint/2010/main" val="196974899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7"/>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8"/>
                                        </p:tgtEl>
                                        <p:attrNameLst>
                                          <p:attrName>style.visibility</p:attrName>
                                        </p:attrNameLst>
                                      </p:cBhvr>
                                      <p:to>
                                        <p:strVal val="visible"/>
                                      </p:to>
                                    </p:set>
                                  </p:childTnLst>
                                  <p:subTnLst>
                                    <p:audio>
                                      <p:cMediaNode vol="100000">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10"/>
                                        </p:tgtEl>
                                        <p:attrNameLst>
                                          <p:attrName>style.visibility</p:attrName>
                                        </p:attrNameLst>
                                      </p:cBhvr>
                                      <p:to>
                                        <p:strVal val="visible"/>
                                      </p:to>
                                    </p:set>
                                  </p:childTnLst>
                                  <p:subTnLst>
                                    <p:audio>
                                      <p:cMediaNode vol="100000">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11"/>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12"/>
                                        </p:tgtEl>
                                        <p:attrNameLst>
                                          <p:attrName>style.visibility</p:attrName>
                                        </p:attrNameLst>
                                      </p:cBhvr>
                                      <p:to>
                                        <p:strVal val="visible"/>
                                      </p:to>
                                    </p:set>
                                  </p:childTnLst>
                                  <p:subTnLst>
                                    <p:audio>
                                      <p:cMediaNode vol="100000">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13"/>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15"/>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16"/>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17"/>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18"/>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8" fill="hold">
                            <p:stCondLst>
                              <p:cond delay="16000"/>
                            </p:stCondLst>
                            <p:childTnLst>
                              <p:par>
                                <p:cTn id="59" presetID="11" presetClass="entr" presetSubtype="0" fill="hold" grpId="0" nodeType="afterEffect">
                                  <p:stCondLst>
                                    <p:cond delay="0"/>
                                  </p:stCondLst>
                                  <p:childTnLst>
                                    <p:set>
                                      <p:cBhvr>
                                        <p:cTn id="60" dur="1000">
                                          <p:stCondLst>
                                            <p:cond delay="0"/>
                                          </p:stCondLst>
                                        </p:cTn>
                                        <p:tgtEl>
                                          <p:spTgt spid="21"/>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1" fill="hold">
                            <p:stCondLst>
                              <p:cond delay="17000"/>
                            </p:stCondLst>
                            <p:childTnLst>
                              <p:par>
                                <p:cTn id="62" presetID="11" presetClass="entr" presetSubtype="0" fill="hold" grpId="0" nodeType="afterEffect">
                                  <p:stCondLst>
                                    <p:cond delay="0"/>
                                  </p:stCondLst>
                                  <p:childTnLst>
                                    <p:set>
                                      <p:cBhvr>
                                        <p:cTn id="63" dur="1000">
                                          <p:stCondLst>
                                            <p:cond delay="0"/>
                                          </p:stCondLst>
                                        </p:cTn>
                                        <p:tgtEl>
                                          <p:spTgt spid="22"/>
                                        </p:tgtEl>
                                        <p:attrNameLst>
                                          <p:attrName>style.visibility</p:attrName>
                                        </p:attrNameLst>
                                      </p:cBhvr>
                                      <p:to>
                                        <p:strVal val="visible"/>
                                      </p:to>
                                    </p:set>
                                  </p:childTnLst>
                                  <p:subTnLst>
                                    <p:audio>
                                      <p:cMediaNode vol="100000">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par>
                          <p:cTn id="64" fill="hold">
                            <p:stCondLst>
                              <p:cond delay="18000"/>
                            </p:stCondLst>
                            <p:childTnLst>
                              <p:par>
                                <p:cTn id="65" presetID="11" presetClass="entr" presetSubtype="0" fill="hold" grpId="0" nodeType="afterEffect">
                                  <p:stCondLst>
                                    <p:cond delay="0"/>
                                  </p:stCondLst>
                                  <p:childTnLst>
                                    <p:set>
                                      <p:cBhvr>
                                        <p:cTn id="66" dur="1000">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67" fill="hold">
                            <p:stCondLst>
                              <p:cond delay="19000"/>
                            </p:stCondLst>
                            <p:childTnLst>
                              <p:par>
                                <p:cTn id="68" presetID="11" presetClass="entr" presetSubtype="0" fill="hold" grpId="0" nodeType="afterEffect">
                                  <p:stCondLst>
                                    <p:cond delay="0"/>
                                  </p:stCondLst>
                                  <p:childTnLst>
                                    <p:set>
                                      <p:cBhvr>
                                        <p:cTn id="69" dur="1000">
                                          <p:stCondLst>
                                            <p:cond delay="0"/>
                                          </p:stCondLst>
                                        </p:cTn>
                                        <p:tgtEl>
                                          <p:spTgt spid="24"/>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0" fill="hold">
                            <p:stCondLst>
                              <p:cond delay="20000"/>
                            </p:stCondLst>
                            <p:childTnLst>
                              <p:par>
                                <p:cTn id="71" presetID="11" presetClass="entr" presetSubtype="0" fill="hold" grpId="0" nodeType="afterEffect">
                                  <p:stCondLst>
                                    <p:cond delay="0"/>
                                  </p:stCondLst>
                                  <p:childTnLst>
                                    <p:set>
                                      <p:cBhvr>
                                        <p:cTn id="72" dur="1000">
                                          <p:stCondLst>
                                            <p:cond delay="0"/>
                                          </p:stCondLst>
                                        </p:cTn>
                                        <p:tgtEl>
                                          <p:spTgt spid="25"/>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3" fill="hold">
                            <p:stCondLst>
                              <p:cond delay="21000"/>
                            </p:stCondLst>
                            <p:childTnLst>
                              <p:par>
                                <p:cTn id="74" presetID="11" presetClass="entr" presetSubtype="0" fill="hold" grpId="0" nodeType="afterEffect">
                                  <p:stCondLst>
                                    <p:cond delay="0"/>
                                  </p:stCondLst>
                                  <p:childTnLst>
                                    <p:set>
                                      <p:cBhvr>
                                        <p:cTn id="75" dur="1000">
                                          <p:stCondLst>
                                            <p:cond delay="0"/>
                                          </p:stCondLst>
                                        </p:cTn>
                                        <p:tgtEl>
                                          <p:spTgt spid="26"/>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76" fill="hold">
                            <p:stCondLst>
                              <p:cond delay="22000"/>
                            </p:stCondLst>
                            <p:childTnLst>
                              <p:par>
                                <p:cTn id="77" presetID="11" presetClass="entr" presetSubtype="0" fill="hold" grpId="0" nodeType="afterEffect">
                                  <p:stCondLst>
                                    <p:cond delay="0"/>
                                  </p:stCondLst>
                                  <p:childTnLst>
                                    <p:set>
                                      <p:cBhvr>
                                        <p:cTn id="78" dur="1000">
                                          <p:stCondLst>
                                            <p:cond delay="0"/>
                                          </p:stCondLst>
                                        </p:cTn>
                                        <p:tgtEl>
                                          <p:spTgt spid="27"/>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79" fill="hold">
                            <p:stCondLst>
                              <p:cond delay="23000"/>
                            </p:stCondLst>
                            <p:childTnLst>
                              <p:par>
                                <p:cTn id="80" presetID="11" presetClass="entr" presetSubtype="0" fill="hold" grpId="0" nodeType="afterEffect">
                                  <p:stCondLst>
                                    <p:cond delay="0"/>
                                  </p:stCondLst>
                                  <p:childTnLst>
                                    <p:set>
                                      <p:cBhvr>
                                        <p:cTn id="81" dur="1000">
                                          <p:stCondLst>
                                            <p:cond delay="0"/>
                                          </p:stCondLst>
                                        </p:cTn>
                                        <p:tgtEl>
                                          <p:spTgt spid="28"/>
                                        </p:tgtEl>
                                        <p:attrNameLst>
                                          <p:attrName>style.visibility</p:attrName>
                                        </p:attrNameLst>
                                      </p:cBhvr>
                                      <p:to>
                                        <p:strVal val="visible"/>
                                      </p:to>
                                    </p:set>
                                  </p:childTnLst>
                                  <p:subTnLst>
                                    <p:audio>
                                      <p:cMediaNode vol="100000">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2" fill="hold">
                            <p:stCondLst>
                              <p:cond delay="24000"/>
                            </p:stCondLst>
                            <p:childTnLst>
                              <p:par>
                                <p:cTn id="83" presetID="11" presetClass="entr" presetSubtype="0" fill="hold" grpId="0" nodeType="afterEffect">
                                  <p:stCondLst>
                                    <p:cond delay="0"/>
                                  </p:stCondLst>
                                  <p:childTnLst>
                                    <p:set>
                                      <p:cBhvr>
                                        <p:cTn id="84" dur="1000">
                                          <p:stCondLst>
                                            <p:cond delay="0"/>
                                          </p:stCondLst>
                                        </p:cTn>
                                        <p:tgtEl>
                                          <p:spTgt spid="29"/>
                                        </p:tgtEl>
                                        <p:attrNameLst>
                                          <p:attrName>style.visibility</p:attrName>
                                        </p:attrNameLst>
                                      </p:cBhvr>
                                      <p:to>
                                        <p:strVal val="visible"/>
                                      </p:to>
                                    </p:set>
                                  </p:childTnLst>
                                  <p:subTnLst>
                                    <p:audio>
                                      <p:cMediaNode vol="100000">
                                        <p:cTn display="0" masterRel="sameClick">
                                          <p:stCondLst>
                                            <p:cond evt="begin" delay="0">
                                              <p:tn val="83"/>
                                            </p:cond>
                                          </p:stCondLst>
                                          <p:endCondLst>
                                            <p:cond evt="onStopAudio" delay="0">
                                              <p:tgtEl>
                                                <p:sldTgt/>
                                              </p:tgtEl>
                                            </p:cond>
                                          </p:endCondLst>
                                        </p:cTn>
                                        <p:tgtEl>
                                          <p:sndTgt r:embed="rId3" name="click.wav"/>
                                        </p:tgtEl>
                                      </p:cMediaNode>
                                    </p:audio>
                                  </p:subTnLst>
                                </p:cTn>
                              </p:par>
                            </p:childTnLst>
                          </p:cTn>
                        </p:par>
                        <p:par>
                          <p:cTn id="85" fill="hold">
                            <p:stCondLst>
                              <p:cond delay="25000"/>
                            </p:stCondLst>
                            <p:childTnLst>
                              <p:par>
                                <p:cTn id="86" presetID="11" presetClass="entr" presetSubtype="0" fill="hold" grpId="0" nodeType="afterEffect">
                                  <p:stCondLst>
                                    <p:cond delay="0"/>
                                  </p:stCondLst>
                                  <p:childTnLst>
                                    <p:set>
                                      <p:cBhvr>
                                        <p:cTn id="87" dur="1000">
                                          <p:stCondLst>
                                            <p:cond delay="0"/>
                                          </p:stCondLst>
                                        </p:cTn>
                                        <p:tgtEl>
                                          <p:spTgt spid="30"/>
                                        </p:tgtEl>
                                        <p:attrNameLst>
                                          <p:attrName>style.visibility</p:attrName>
                                        </p:attrNameLst>
                                      </p:cBhvr>
                                      <p:to>
                                        <p:strVal val="visible"/>
                                      </p:to>
                                    </p:set>
                                  </p:childTnLst>
                                  <p:subTnLst>
                                    <p:audio>
                                      <p:cMediaNode vol="100000">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88" fill="hold">
                            <p:stCondLst>
                              <p:cond delay="26000"/>
                            </p:stCondLst>
                            <p:childTnLst>
                              <p:par>
                                <p:cTn id="89" presetID="11" presetClass="entr" presetSubtype="0" fill="hold" grpId="0" nodeType="afterEffect">
                                  <p:stCondLst>
                                    <p:cond delay="0"/>
                                  </p:stCondLst>
                                  <p:childTnLst>
                                    <p:set>
                                      <p:cBhvr>
                                        <p:cTn id="90" dur="1000">
                                          <p:stCondLst>
                                            <p:cond delay="0"/>
                                          </p:stCondLst>
                                        </p:cTn>
                                        <p:tgtEl>
                                          <p:spTgt spid="31"/>
                                        </p:tgtEl>
                                        <p:attrNameLst>
                                          <p:attrName>style.visibility</p:attrName>
                                        </p:attrNameLst>
                                      </p:cBhvr>
                                      <p:to>
                                        <p:strVal val="visible"/>
                                      </p:to>
                                    </p:set>
                                  </p:childTnLst>
                                  <p:subTnLst>
                                    <p:audio>
                                      <p:cMediaNode vol="100000">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1" fill="hold">
                            <p:stCondLst>
                              <p:cond delay="27000"/>
                            </p:stCondLst>
                            <p:childTnLst>
                              <p:par>
                                <p:cTn id="92" presetID="11" presetClass="entr" presetSubtype="0" fill="hold" grpId="0" nodeType="afterEffect">
                                  <p:stCondLst>
                                    <p:cond delay="0"/>
                                  </p:stCondLst>
                                  <p:childTnLst>
                                    <p:set>
                                      <p:cBhvr>
                                        <p:cTn id="93" dur="1000">
                                          <p:stCondLst>
                                            <p:cond delay="0"/>
                                          </p:stCondLst>
                                        </p:cTn>
                                        <p:tgtEl>
                                          <p:spTgt spid="32"/>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4" fill="hold">
                            <p:stCondLst>
                              <p:cond delay="28000"/>
                            </p:stCondLst>
                            <p:childTnLst>
                              <p:par>
                                <p:cTn id="95" presetID="11" presetClass="entr" presetSubtype="0" fill="hold" grpId="0" nodeType="afterEffect">
                                  <p:stCondLst>
                                    <p:cond delay="0"/>
                                  </p:stCondLst>
                                  <p:childTnLst>
                                    <p:set>
                                      <p:cBhvr>
                                        <p:cTn id="96" dur="1000">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p:stCondLst>
                              <p:cond delay="29000"/>
                            </p:stCondLst>
                            <p:childTnLst>
                              <p:par>
                                <p:cTn id="98" presetID="11" presetClass="entr" presetSubtype="0" fill="hold" grpId="0" nodeType="afterEffect">
                                  <p:stCondLst>
                                    <p:cond delay="0"/>
                                  </p:stCondLst>
                                  <p:childTnLst>
                                    <p:set>
                                      <p:cBhvr>
                                        <p:cTn id="99" dur="1000">
                                          <p:stCondLst>
                                            <p:cond delay="0"/>
                                          </p:stCondLst>
                                        </p:cTn>
                                        <p:tgtEl>
                                          <p:spTgt spid="34"/>
                                        </p:tgtEl>
                                        <p:attrNameLst>
                                          <p:attrName>style.visibility</p:attrName>
                                        </p:attrNameLst>
                                      </p:cBhvr>
                                      <p:to>
                                        <p:strVal val="visible"/>
                                      </p:to>
                                    </p:set>
                                  </p:childTnLst>
                                  <p:subTnLst>
                                    <p:audio>
                                      <p:cMediaNode vol="100000">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p:stCondLst>
                              <p:cond delay="30000"/>
                            </p:stCondLst>
                            <p:childTnLst>
                              <p:par>
                                <p:cTn id="101" presetID="11" presetClass="entr" presetSubtype="0" fill="hold" grpId="0" nodeType="afterEffect">
                                  <p:stCondLst>
                                    <p:cond delay="0"/>
                                  </p:stCondLst>
                                  <p:childTnLst>
                                    <p:set>
                                      <p:cBhvr>
                                        <p:cTn id="102" dur="1000">
                                          <p:stCondLst>
                                            <p:cond delay="0"/>
                                          </p:stCondLst>
                                        </p:cTn>
                                        <p:tgtEl>
                                          <p:spTgt spid="35"/>
                                        </p:tgtEl>
                                        <p:attrNameLst>
                                          <p:attrName>style.visibility</p:attrName>
                                        </p:attrNameLst>
                                      </p:cBhvr>
                                      <p:to>
                                        <p:strVal val="visible"/>
                                      </p:to>
                                    </p:set>
                                  </p:childTnLst>
                                  <p:subTnLst>
                                    <p:audio>
                                      <p:cMediaNode vol="100000">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p:stCondLst>
                              <p:cond delay="31000"/>
                            </p:stCondLst>
                            <p:childTnLst>
                              <p:par>
                                <p:cTn id="104" presetID="11" presetClass="entr" presetSubtype="0" fill="hold" grpId="0" nodeType="afterEffect">
                                  <p:stCondLst>
                                    <p:cond delay="0"/>
                                  </p:stCondLst>
                                  <p:childTnLst>
                                    <p:set>
                                      <p:cBhvr>
                                        <p:cTn id="105" dur="1000">
                                          <p:stCondLst>
                                            <p:cond delay="0"/>
                                          </p:stCondLst>
                                        </p:cTn>
                                        <p:tgtEl>
                                          <p:spTgt spid="36"/>
                                        </p:tgtEl>
                                        <p:attrNameLst>
                                          <p:attrName>style.visibility</p:attrName>
                                        </p:attrNameLst>
                                      </p:cBhvr>
                                      <p:to>
                                        <p:strVal val="visible"/>
                                      </p:to>
                                    </p:set>
                                  </p:childTnLst>
                                  <p:subTnLst>
                                    <p:audio>
                                      <p:cMediaNode vol="100000">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p:stCondLst>
                              <p:cond delay="32000"/>
                            </p:stCondLst>
                            <p:childTnLst>
                              <p:par>
                                <p:cTn id="107" presetID="11" presetClass="entr" presetSubtype="0" fill="hold" grpId="0" nodeType="afterEffect">
                                  <p:stCondLst>
                                    <p:cond delay="0"/>
                                  </p:stCondLst>
                                  <p:childTnLst>
                                    <p:set>
                                      <p:cBhvr>
                                        <p:cTn id="108" dur="1000">
                                          <p:stCondLst>
                                            <p:cond delay="0"/>
                                          </p:stCondLst>
                                        </p:cTn>
                                        <p:tgtEl>
                                          <p:spTgt spid="37"/>
                                        </p:tgtEl>
                                        <p:attrNameLst>
                                          <p:attrName>style.visibility</p:attrName>
                                        </p:attrNameLst>
                                      </p:cBhvr>
                                      <p:to>
                                        <p:strVal val="visible"/>
                                      </p:to>
                                    </p:set>
                                  </p:childTnLst>
                                  <p:subTnLst>
                                    <p:audio>
                                      <p:cMediaNode vol="100000">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p:stCondLst>
                              <p:cond delay="33000"/>
                            </p:stCondLst>
                            <p:childTnLst>
                              <p:par>
                                <p:cTn id="110" presetID="11" presetClass="entr" presetSubtype="0" fill="hold" grpId="0" nodeType="afterEffect">
                                  <p:stCondLst>
                                    <p:cond delay="0"/>
                                  </p:stCondLst>
                                  <p:childTnLst>
                                    <p:set>
                                      <p:cBhvr>
                                        <p:cTn id="111" dur="1000">
                                          <p:stCondLst>
                                            <p:cond delay="0"/>
                                          </p:stCondLst>
                                        </p:cTn>
                                        <p:tgtEl>
                                          <p:spTgt spid="38"/>
                                        </p:tgtEl>
                                        <p:attrNameLst>
                                          <p:attrName>style.visibility</p:attrName>
                                        </p:attrNameLst>
                                      </p:cBhvr>
                                      <p:to>
                                        <p:strVal val="visible"/>
                                      </p:to>
                                    </p:set>
                                  </p:childTnLst>
                                  <p:subTnLst>
                                    <p:audio>
                                      <p:cMediaNode vol="100000">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p:stCondLst>
                              <p:cond delay="34000"/>
                            </p:stCondLst>
                            <p:childTnLst>
                              <p:par>
                                <p:cTn id="113" presetID="11" presetClass="entr" presetSubtype="0" fill="hold" grpId="0" nodeType="afterEffect">
                                  <p:stCondLst>
                                    <p:cond delay="0"/>
                                  </p:stCondLst>
                                  <p:childTnLst>
                                    <p:set>
                                      <p:cBhvr>
                                        <p:cTn id="114" dur="1000">
                                          <p:stCondLst>
                                            <p:cond delay="0"/>
                                          </p:stCondLst>
                                        </p:cTn>
                                        <p:tgtEl>
                                          <p:spTgt spid="39"/>
                                        </p:tgtEl>
                                        <p:attrNameLst>
                                          <p:attrName>style.visibility</p:attrName>
                                        </p:attrNameLst>
                                      </p:cBhvr>
                                      <p:to>
                                        <p:strVal val="visible"/>
                                      </p:to>
                                    </p:set>
                                  </p:childTnLst>
                                  <p:subTnLst>
                                    <p:audio>
                                      <p:cMediaNode vol="100000">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p:stCondLst>
                              <p:cond delay="35000"/>
                            </p:stCondLst>
                            <p:childTnLst>
                              <p:par>
                                <p:cTn id="116" presetID="11" presetClass="entr" presetSubtype="0" fill="hold" grpId="0" nodeType="afterEffect">
                                  <p:stCondLst>
                                    <p:cond delay="0"/>
                                  </p:stCondLst>
                                  <p:childTnLst>
                                    <p:set>
                                      <p:cBhvr>
                                        <p:cTn id="117" dur="1000">
                                          <p:stCondLst>
                                            <p:cond delay="0"/>
                                          </p:stCondLst>
                                        </p:cTn>
                                        <p:tgtEl>
                                          <p:spTgt spid="40"/>
                                        </p:tgtEl>
                                        <p:attrNameLst>
                                          <p:attrName>style.visibility</p:attrName>
                                        </p:attrNameLst>
                                      </p:cBhvr>
                                      <p:to>
                                        <p:strVal val="visible"/>
                                      </p:to>
                                    </p:set>
                                  </p:childTnLst>
                                  <p:subTnLst>
                                    <p:audio>
                                      <p:cMediaNode vol="100000">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p:stCondLst>
                              <p:cond delay="36000"/>
                            </p:stCondLst>
                            <p:childTnLst>
                              <p:par>
                                <p:cTn id="119" presetID="11" presetClass="entr" presetSubtype="0" fill="hold" grpId="0" nodeType="afterEffect">
                                  <p:stCondLst>
                                    <p:cond delay="0"/>
                                  </p:stCondLst>
                                  <p:childTnLst>
                                    <p:set>
                                      <p:cBhvr>
                                        <p:cTn id="120" dur="1000">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p:stCondLst>
                              <p:cond delay="37000"/>
                            </p:stCondLst>
                            <p:childTnLst>
                              <p:par>
                                <p:cTn id="122" presetID="11" presetClass="entr" presetSubtype="0" fill="hold" grpId="0" nodeType="afterEffect">
                                  <p:stCondLst>
                                    <p:cond delay="0"/>
                                  </p:stCondLst>
                                  <p:childTnLst>
                                    <p:set>
                                      <p:cBhvr>
                                        <p:cTn id="123" dur="1000">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p:stCondLst>
                              <p:cond delay="38000"/>
                            </p:stCondLst>
                            <p:childTnLst>
                              <p:par>
                                <p:cTn id="125" presetID="11" presetClass="entr" presetSubtype="0" fill="hold" grpId="0" nodeType="afterEffect">
                                  <p:stCondLst>
                                    <p:cond delay="0"/>
                                  </p:stCondLst>
                                  <p:childTnLst>
                                    <p:set>
                                      <p:cBhvr>
                                        <p:cTn id="126" dur="1000">
                                          <p:stCondLst>
                                            <p:cond delay="0"/>
                                          </p:stCondLst>
                                        </p:cTn>
                                        <p:tgtEl>
                                          <p:spTgt spid="43"/>
                                        </p:tgtEl>
                                        <p:attrNameLst>
                                          <p:attrName>style.visibility</p:attrName>
                                        </p:attrNameLst>
                                      </p:cBhvr>
                                      <p:to>
                                        <p:strVal val="visible"/>
                                      </p:to>
                                    </p:set>
                                  </p:childTnLst>
                                  <p:subTnLst>
                                    <p:audio>
                                      <p:cMediaNode vol="100000">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p:stCondLst>
                              <p:cond delay="39000"/>
                            </p:stCondLst>
                            <p:childTnLst>
                              <p:par>
                                <p:cTn id="128" presetID="11" presetClass="entr" presetSubtype="0" fill="hold" grpId="0" nodeType="afterEffect">
                                  <p:stCondLst>
                                    <p:cond delay="0"/>
                                  </p:stCondLst>
                                  <p:childTnLst>
                                    <p:set>
                                      <p:cBhvr>
                                        <p:cTn id="129" dur="1000">
                                          <p:stCondLst>
                                            <p:cond delay="0"/>
                                          </p:stCondLst>
                                        </p:cTn>
                                        <p:tgtEl>
                                          <p:spTgt spid="44"/>
                                        </p:tgtEl>
                                        <p:attrNameLst>
                                          <p:attrName>style.visibility</p:attrName>
                                        </p:attrNameLst>
                                      </p:cBhvr>
                                      <p:to>
                                        <p:strVal val="visible"/>
                                      </p:to>
                                    </p:set>
                                  </p:childTnLst>
                                  <p:subTnLst>
                                    <p:audio>
                                      <p:cMediaNode vol="100000">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p:stCondLst>
                              <p:cond delay="40000"/>
                            </p:stCondLst>
                            <p:childTnLst>
                              <p:par>
                                <p:cTn id="131" presetID="11" presetClass="entr" presetSubtype="0" fill="hold" grpId="0" nodeType="afterEffect">
                                  <p:stCondLst>
                                    <p:cond delay="0"/>
                                  </p:stCondLst>
                                  <p:childTnLst>
                                    <p:set>
                                      <p:cBhvr>
                                        <p:cTn id="132" dur="1000">
                                          <p:stCondLst>
                                            <p:cond delay="0"/>
                                          </p:stCondLst>
                                        </p:cTn>
                                        <p:tgtEl>
                                          <p:spTgt spid="45"/>
                                        </p:tgtEl>
                                        <p:attrNameLst>
                                          <p:attrName>style.visibility</p:attrName>
                                        </p:attrNameLst>
                                      </p:cBhvr>
                                      <p:to>
                                        <p:strVal val="visible"/>
                                      </p:to>
                                    </p:set>
                                  </p:childTnLst>
                                  <p:subTnLst>
                                    <p:audio>
                                      <p:cMediaNode vol="100000">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p:stCondLst>
                              <p:cond delay="41000"/>
                            </p:stCondLst>
                            <p:childTnLst>
                              <p:par>
                                <p:cTn id="134" presetID="11" presetClass="entr" presetSubtype="0" fill="hold" grpId="0" nodeType="afterEffect">
                                  <p:stCondLst>
                                    <p:cond delay="0"/>
                                  </p:stCondLst>
                                  <p:childTnLst>
                                    <p:set>
                                      <p:cBhvr>
                                        <p:cTn id="135" dur="1000">
                                          <p:stCondLst>
                                            <p:cond delay="0"/>
                                          </p:stCondLst>
                                        </p:cTn>
                                        <p:tgtEl>
                                          <p:spTgt spid="46"/>
                                        </p:tgtEl>
                                        <p:attrNameLst>
                                          <p:attrName>style.visibility</p:attrName>
                                        </p:attrNameLst>
                                      </p:cBhvr>
                                      <p:to>
                                        <p:strVal val="visible"/>
                                      </p:to>
                                    </p:set>
                                  </p:childTnLst>
                                  <p:subTnLst>
                                    <p:audio>
                                      <p:cMediaNode vol="100000">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p:stCondLst>
                              <p:cond delay="42000"/>
                            </p:stCondLst>
                            <p:childTnLst>
                              <p:par>
                                <p:cTn id="137" presetID="11" presetClass="entr" presetSubtype="0" fill="hold" grpId="0" nodeType="afterEffect">
                                  <p:stCondLst>
                                    <p:cond delay="0"/>
                                  </p:stCondLst>
                                  <p:childTnLst>
                                    <p:set>
                                      <p:cBhvr>
                                        <p:cTn id="138" dur="1000">
                                          <p:stCondLst>
                                            <p:cond delay="0"/>
                                          </p:stCondLst>
                                        </p:cTn>
                                        <p:tgtEl>
                                          <p:spTgt spid="47"/>
                                        </p:tgtEl>
                                        <p:attrNameLst>
                                          <p:attrName>style.visibility</p:attrName>
                                        </p:attrNameLst>
                                      </p:cBhvr>
                                      <p:to>
                                        <p:strVal val="visible"/>
                                      </p:to>
                                    </p:set>
                                  </p:childTnLst>
                                  <p:subTnLst>
                                    <p:audio>
                                      <p:cMediaNode vol="100000">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p:stCondLst>
                              <p:cond delay="43000"/>
                            </p:stCondLst>
                            <p:childTnLst>
                              <p:par>
                                <p:cTn id="140" presetID="11" presetClass="entr" presetSubtype="0" fill="hold" grpId="0" nodeType="afterEffect">
                                  <p:stCondLst>
                                    <p:cond delay="0"/>
                                  </p:stCondLst>
                                  <p:childTnLst>
                                    <p:set>
                                      <p:cBhvr>
                                        <p:cTn id="141" dur="1000">
                                          <p:stCondLst>
                                            <p:cond delay="0"/>
                                          </p:stCondLst>
                                        </p:cTn>
                                        <p:tgtEl>
                                          <p:spTgt spid="48"/>
                                        </p:tgtEl>
                                        <p:attrNameLst>
                                          <p:attrName>style.visibility</p:attrName>
                                        </p:attrNameLst>
                                      </p:cBhvr>
                                      <p:to>
                                        <p:strVal val="visible"/>
                                      </p:to>
                                    </p:set>
                                  </p:childTnLst>
                                  <p:subTnLst>
                                    <p:audio>
                                      <p:cMediaNode vol="100000">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p:stCondLst>
                              <p:cond delay="44000"/>
                            </p:stCondLst>
                            <p:childTnLst>
                              <p:par>
                                <p:cTn id="143" presetID="11" presetClass="entr" presetSubtype="0" fill="hold" grpId="0" nodeType="afterEffect">
                                  <p:stCondLst>
                                    <p:cond delay="0"/>
                                  </p:stCondLst>
                                  <p:childTnLst>
                                    <p:set>
                                      <p:cBhvr>
                                        <p:cTn id="144" dur="1000">
                                          <p:stCondLst>
                                            <p:cond delay="0"/>
                                          </p:stCondLst>
                                        </p:cTn>
                                        <p:tgtEl>
                                          <p:spTgt spid="49"/>
                                        </p:tgtEl>
                                        <p:attrNameLst>
                                          <p:attrName>style.visibility</p:attrName>
                                        </p:attrNameLst>
                                      </p:cBhvr>
                                      <p:to>
                                        <p:strVal val="visible"/>
                                      </p:to>
                                    </p:set>
                                  </p:childTnLst>
                                  <p:subTnLst>
                                    <p:audio>
                                      <p:cMediaNode vol="100000">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p:stCondLst>
                              <p:cond delay="45000"/>
                            </p:stCondLst>
                            <p:childTnLst>
                              <p:par>
                                <p:cTn id="146" presetID="11" presetClass="entr" presetSubtype="0" fill="hold" grpId="0" nodeType="afterEffect">
                                  <p:stCondLst>
                                    <p:cond delay="0"/>
                                  </p:stCondLst>
                                  <p:childTnLst>
                                    <p:set>
                                      <p:cBhvr>
                                        <p:cTn id="147" dur="1000">
                                          <p:stCondLst>
                                            <p:cond delay="0"/>
                                          </p:stCondLst>
                                        </p:cTn>
                                        <p:tgtEl>
                                          <p:spTgt spid="50"/>
                                        </p:tgtEl>
                                        <p:attrNameLst>
                                          <p:attrName>style.visibility</p:attrName>
                                        </p:attrNameLst>
                                      </p:cBhvr>
                                      <p:to>
                                        <p:strVal val="visible"/>
                                      </p:to>
                                    </p:set>
                                  </p:childTnLst>
                                  <p:subTnLst>
                                    <p:audio>
                                      <p:cMediaNode vol="100000">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p:stCondLst>
                              <p:cond delay="46000"/>
                            </p:stCondLst>
                            <p:childTnLst>
                              <p:par>
                                <p:cTn id="149" presetID="11" presetClass="entr" presetSubtype="0" fill="hold" grpId="0" nodeType="afterEffect">
                                  <p:stCondLst>
                                    <p:cond delay="0"/>
                                  </p:stCondLst>
                                  <p:childTnLst>
                                    <p:set>
                                      <p:cBhvr>
                                        <p:cTn id="150" dur="1000">
                                          <p:stCondLst>
                                            <p:cond delay="0"/>
                                          </p:stCondLst>
                                        </p:cTn>
                                        <p:tgtEl>
                                          <p:spTgt spid="51"/>
                                        </p:tgtEl>
                                        <p:attrNameLst>
                                          <p:attrName>style.visibility</p:attrName>
                                        </p:attrNameLst>
                                      </p:cBhvr>
                                      <p:to>
                                        <p:strVal val="visible"/>
                                      </p:to>
                                    </p:set>
                                  </p:childTnLst>
                                  <p:subTnLst>
                                    <p:audio>
                                      <p:cMediaNode vol="100000">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p:stCondLst>
                              <p:cond delay="47000"/>
                            </p:stCondLst>
                            <p:childTnLst>
                              <p:par>
                                <p:cTn id="152" presetID="11" presetClass="entr" presetSubtype="0" fill="hold" grpId="0" nodeType="afterEffect">
                                  <p:stCondLst>
                                    <p:cond delay="0"/>
                                  </p:stCondLst>
                                  <p:childTnLst>
                                    <p:set>
                                      <p:cBhvr>
                                        <p:cTn id="153" dur="1000">
                                          <p:stCondLst>
                                            <p:cond delay="0"/>
                                          </p:stCondLst>
                                        </p:cTn>
                                        <p:tgtEl>
                                          <p:spTgt spid="52"/>
                                        </p:tgtEl>
                                        <p:attrNameLst>
                                          <p:attrName>style.visibility</p:attrName>
                                        </p:attrNameLst>
                                      </p:cBhvr>
                                      <p:to>
                                        <p:strVal val="visible"/>
                                      </p:to>
                                    </p:set>
                                  </p:childTnLst>
                                  <p:subTnLst>
                                    <p:audio>
                                      <p:cMediaNode vol="100000">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p:stCondLst>
                              <p:cond delay="48000"/>
                            </p:stCondLst>
                            <p:childTnLst>
                              <p:par>
                                <p:cTn id="155" presetID="11" presetClass="entr" presetSubtype="0" fill="hold" grpId="0" nodeType="afterEffect">
                                  <p:stCondLst>
                                    <p:cond delay="0"/>
                                  </p:stCondLst>
                                  <p:childTnLst>
                                    <p:set>
                                      <p:cBhvr>
                                        <p:cTn id="156" dur="1000">
                                          <p:stCondLst>
                                            <p:cond delay="0"/>
                                          </p:stCondLst>
                                        </p:cTn>
                                        <p:tgtEl>
                                          <p:spTgt spid="53"/>
                                        </p:tgtEl>
                                        <p:attrNameLst>
                                          <p:attrName>style.visibility</p:attrName>
                                        </p:attrNameLst>
                                      </p:cBhvr>
                                      <p:to>
                                        <p:strVal val="visible"/>
                                      </p:to>
                                    </p:set>
                                  </p:childTnLst>
                                  <p:subTnLst>
                                    <p:audio>
                                      <p:cMediaNode vol="100000">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p:stCondLst>
                              <p:cond delay="49000"/>
                            </p:stCondLst>
                            <p:childTnLst>
                              <p:par>
                                <p:cTn id="158" presetID="11" presetClass="entr" presetSubtype="0" fill="hold" grpId="0" nodeType="afterEffect">
                                  <p:stCondLst>
                                    <p:cond delay="0"/>
                                  </p:stCondLst>
                                  <p:childTnLst>
                                    <p:set>
                                      <p:cBhvr>
                                        <p:cTn id="159" dur="1000">
                                          <p:stCondLst>
                                            <p:cond delay="0"/>
                                          </p:stCondLst>
                                        </p:cTn>
                                        <p:tgtEl>
                                          <p:spTgt spid="54"/>
                                        </p:tgtEl>
                                        <p:attrNameLst>
                                          <p:attrName>style.visibility</p:attrName>
                                        </p:attrNameLst>
                                      </p:cBhvr>
                                      <p:to>
                                        <p:strVal val="visible"/>
                                      </p:to>
                                    </p:set>
                                  </p:childTnLst>
                                  <p:subTnLst>
                                    <p:audio>
                                      <p:cMediaNode vol="100000">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p:stCondLst>
                              <p:cond delay="50000"/>
                            </p:stCondLst>
                            <p:childTnLst>
                              <p:par>
                                <p:cTn id="161" presetID="11" presetClass="entr" presetSubtype="0" fill="hold" grpId="0" nodeType="afterEffect">
                                  <p:stCondLst>
                                    <p:cond delay="0"/>
                                  </p:stCondLst>
                                  <p:childTnLst>
                                    <p:set>
                                      <p:cBhvr>
                                        <p:cTn id="162" dur="1000">
                                          <p:stCondLst>
                                            <p:cond delay="0"/>
                                          </p:stCondLst>
                                        </p:cTn>
                                        <p:tgtEl>
                                          <p:spTgt spid="55"/>
                                        </p:tgtEl>
                                        <p:attrNameLst>
                                          <p:attrName>style.visibility</p:attrName>
                                        </p:attrNameLst>
                                      </p:cBhvr>
                                      <p:to>
                                        <p:strVal val="visible"/>
                                      </p:to>
                                    </p:set>
                                  </p:childTnLst>
                                  <p:subTnLst>
                                    <p:audio>
                                      <p:cMediaNode vol="100000">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p:stCondLst>
                              <p:cond delay="51000"/>
                            </p:stCondLst>
                            <p:childTnLst>
                              <p:par>
                                <p:cTn id="164" presetID="11" presetClass="entr" presetSubtype="0" fill="hold" grpId="0" nodeType="afterEffect">
                                  <p:stCondLst>
                                    <p:cond delay="0"/>
                                  </p:stCondLst>
                                  <p:childTnLst>
                                    <p:set>
                                      <p:cBhvr>
                                        <p:cTn id="165" dur="1000">
                                          <p:stCondLst>
                                            <p:cond delay="0"/>
                                          </p:stCondLst>
                                        </p:cTn>
                                        <p:tgtEl>
                                          <p:spTgt spid="56"/>
                                        </p:tgtEl>
                                        <p:attrNameLst>
                                          <p:attrName>style.visibility</p:attrName>
                                        </p:attrNameLst>
                                      </p:cBhvr>
                                      <p:to>
                                        <p:strVal val="visible"/>
                                      </p:to>
                                    </p:set>
                                  </p:childTnLst>
                                  <p:subTnLst>
                                    <p:audio>
                                      <p:cMediaNode vol="100000">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p:stCondLst>
                              <p:cond delay="52000"/>
                            </p:stCondLst>
                            <p:childTnLst>
                              <p:par>
                                <p:cTn id="167" presetID="11" presetClass="entr" presetSubtype="0" fill="hold" grpId="0" nodeType="afterEffect">
                                  <p:stCondLst>
                                    <p:cond delay="0"/>
                                  </p:stCondLst>
                                  <p:childTnLst>
                                    <p:set>
                                      <p:cBhvr>
                                        <p:cTn id="168" dur="1000">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p:stCondLst>
                              <p:cond delay="53000"/>
                            </p:stCondLst>
                            <p:childTnLst>
                              <p:par>
                                <p:cTn id="170" presetID="11" presetClass="entr" presetSubtype="0" fill="hold" grpId="0" nodeType="afterEffect">
                                  <p:stCondLst>
                                    <p:cond delay="0"/>
                                  </p:stCondLst>
                                  <p:childTnLst>
                                    <p:set>
                                      <p:cBhvr>
                                        <p:cTn id="171" dur="1000">
                                          <p:stCondLst>
                                            <p:cond delay="0"/>
                                          </p:stCondLst>
                                        </p:cTn>
                                        <p:tgtEl>
                                          <p:spTgt spid="58"/>
                                        </p:tgtEl>
                                        <p:attrNameLst>
                                          <p:attrName>style.visibility</p:attrName>
                                        </p:attrNameLst>
                                      </p:cBhvr>
                                      <p:to>
                                        <p:strVal val="visible"/>
                                      </p:to>
                                    </p:set>
                                  </p:childTnLst>
                                  <p:subTnLst>
                                    <p:audio>
                                      <p:cMediaNode vol="100000">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p:stCondLst>
                              <p:cond delay="54000"/>
                            </p:stCondLst>
                            <p:childTnLst>
                              <p:par>
                                <p:cTn id="173" presetID="11" presetClass="entr" presetSubtype="0" fill="hold" grpId="0" nodeType="afterEffect">
                                  <p:stCondLst>
                                    <p:cond delay="0"/>
                                  </p:stCondLst>
                                  <p:childTnLst>
                                    <p:set>
                                      <p:cBhvr>
                                        <p:cTn id="174" dur="1000">
                                          <p:stCondLst>
                                            <p:cond delay="0"/>
                                          </p:stCondLst>
                                        </p:cTn>
                                        <p:tgtEl>
                                          <p:spTgt spid="59"/>
                                        </p:tgtEl>
                                        <p:attrNameLst>
                                          <p:attrName>style.visibility</p:attrName>
                                        </p:attrNameLst>
                                      </p:cBhvr>
                                      <p:to>
                                        <p:strVal val="visible"/>
                                      </p:to>
                                    </p:set>
                                  </p:childTnLst>
                                  <p:subTnLst>
                                    <p:audio>
                                      <p:cMediaNode vol="100000">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p:stCondLst>
                              <p:cond delay="55000"/>
                            </p:stCondLst>
                            <p:childTnLst>
                              <p:par>
                                <p:cTn id="176" presetID="11" presetClass="entr" presetSubtype="0" fill="hold" grpId="0" nodeType="afterEffect">
                                  <p:stCondLst>
                                    <p:cond delay="0"/>
                                  </p:stCondLst>
                                  <p:childTnLst>
                                    <p:set>
                                      <p:cBhvr>
                                        <p:cTn id="177" dur="1000">
                                          <p:stCondLst>
                                            <p:cond delay="0"/>
                                          </p:stCondLst>
                                        </p:cTn>
                                        <p:tgtEl>
                                          <p:spTgt spid="60"/>
                                        </p:tgtEl>
                                        <p:attrNameLst>
                                          <p:attrName>style.visibility</p:attrName>
                                        </p:attrNameLst>
                                      </p:cBhvr>
                                      <p:to>
                                        <p:strVal val="visible"/>
                                      </p:to>
                                    </p:set>
                                  </p:childTnLst>
                                  <p:subTnLst>
                                    <p:audio>
                                      <p:cMediaNode vol="100000">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p:stCondLst>
                              <p:cond delay="56000"/>
                            </p:stCondLst>
                            <p:childTnLst>
                              <p:par>
                                <p:cTn id="179" presetID="11" presetClass="entr" presetSubtype="0" fill="hold" grpId="0" nodeType="afterEffect">
                                  <p:stCondLst>
                                    <p:cond delay="0"/>
                                  </p:stCondLst>
                                  <p:childTnLst>
                                    <p:set>
                                      <p:cBhvr>
                                        <p:cTn id="180" dur="1000">
                                          <p:stCondLst>
                                            <p:cond delay="0"/>
                                          </p:stCondLst>
                                        </p:cTn>
                                        <p:tgtEl>
                                          <p:spTgt spid="61"/>
                                        </p:tgtEl>
                                        <p:attrNameLst>
                                          <p:attrName>style.visibility</p:attrName>
                                        </p:attrNameLst>
                                      </p:cBhvr>
                                      <p:to>
                                        <p:strVal val="visible"/>
                                      </p:to>
                                    </p:set>
                                  </p:childTnLst>
                                  <p:subTnLst>
                                    <p:audio>
                                      <p:cMediaNode vol="100000">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p:stCondLst>
                              <p:cond delay="57000"/>
                            </p:stCondLst>
                            <p:childTnLst>
                              <p:par>
                                <p:cTn id="182" presetID="11" presetClass="entr" presetSubtype="0" fill="hold" grpId="0" nodeType="afterEffect">
                                  <p:stCondLst>
                                    <p:cond delay="0"/>
                                  </p:stCondLst>
                                  <p:childTnLst>
                                    <p:set>
                                      <p:cBhvr>
                                        <p:cTn id="183" dur="1000">
                                          <p:stCondLst>
                                            <p:cond delay="0"/>
                                          </p:stCondLst>
                                        </p:cTn>
                                        <p:tgtEl>
                                          <p:spTgt spid="62"/>
                                        </p:tgtEl>
                                        <p:attrNameLst>
                                          <p:attrName>style.visibility</p:attrName>
                                        </p:attrNameLst>
                                      </p:cBhvr>
                                      <p:to>
                                        <p:strVal val="visible"/>
                                      </p:to>
                                    </p:set>
                                  </p:childTnLst>
                                  <p:subTnLst>
                                    <p:audio>
                                      <p:cMediaNode vol="100000">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p:stCondLst>
                              <p:cond delay="58000"/>
                            </p:stCondLst>
                            <p:childTnLst>
                              <p:par>
                                <p:cTn id="185" presetID="11" presetClass="entr" presetSubtype="0" fill="hold" grpId="0" nodeType="afterEffect">
                                  <p:stCondLst>
                                    <p:cond delay="0"/>
                                  </p:stCondLst>
                                  <p:childTnLst>
                                    <p:set>
                                      <p:cBhvr>
                                        <p:cTn id="186" dur="1000">
                                          <p:stCondLst>
                                            <p:cond delay="0"/>
                                          </p:stCondLst>
                                        </p:cTn>
                                        <p:tgtEl>
                                          <p:spTgt spid="63"/>
                                        </p:tgtEl>
                                        <p:attrNameLst>
                                          <p:attrName>style.visibility</p:attrName>
                                        </p:attrNameLst>
                                      </p:cBhvr>
                                      <p:to>
                                        <p:strVal val="visible"/>
                                      </p:to>
                                    </p:set>
                                  </p:childTnLst>
                                  <p:subTnLst>
                                    <p:audio>
                                      <p:cMediaNode vol="100000">
                                        <p:cTn display="0" masterRel="sameClick">
                                          <p:stCondLst>
                                            <p:cond evt="begin" delay="0">
                                              <p:tn val="185"/>
                                            </p:cond>
                                          </p:stCondLst>
                                          <p:endCondLst>
                                            <p:cond evt="onStopAudio" delay="0">
                                              <p:tgtEl>
                                                <p:sldTgt/>
                                              </p:tgtEl>
                                            </p:cond>
                                          </p:endCondLst>
                                        </p:cTn>
                                        <p:tgtEl>
                                          <p:sndTgt r:embed="rId3" name="click.wav"/>
                                        </p:tgtEl>
                                      </p:cMediaNode>
                                    </p:audio>
                                  </p:subTnLst>
                                </p:cTn>
                              </p:par>
                            </p:childTnLst>
                          </p:cTn>
                        </p:par>
                        <p:par>
                          <p:cTn id="187" fill="hold">
                            <p:stCondLst>
                              <p:cond delay="59000"/>
                            </p:stCondLst>
                            <p:childTnLst>
                              <p:par>
                                <p:cTn id="188" presetID="11" presetClass="entr" presetSubtype="0" fill="hold" grpId="0" nodeType="afterEffect">
                                  <p:stCondLst>
                                    <p:cond delay="0"/>
                                  </p:stCondLst>
                                  <p:childTnLst>
                                    <p:set>
                                      <p:cBhvr>
                                        <p:cTn id="189" dur="1000">
                                          <p:stCondLst>
                                            <p:cond delay="0"/>
                                          </p:stCondLst>
                                        </p:cTn>
                                        <p:tgtEl>
                                          <p:spTgt spid="64"/>
                                        </p:tgtEl>
                                        <p:attrNameLst>
                                          <p:attrName>style.visibility</p:attrName>
                                        </p:attrNameLst>
                                      </p:cBhvr>
                                      <p:to>
                                        <p:strVal val="visible"/>
                                      </p:to>
                                    </p:set>
                                  </p:childTnLst>
                                  <p:subTnLst>
                                    <p:audio>
                                      <p:cMediaNode vol="100000">
                                        <p:cTn display="0" masterRel="sameClick">
                                          <p:stCondLst>
                                            <p:cond evt="begin" delay="0">
                                              <p:tn val="188"/>
                                            </p:cond>
                                          </p:stCondLst>
                                          <p:endCondLst>
                                            <p:cond evt="onStopAudio" delay="0">
                                              <p:tgtEl>
                                                <p:sldTgt/>
                                              </p:tgtEl>
                                            </p:cond>
                                          </p:endCondLst>
                                        </p:cTn>
                                        <p:tgtEl>
                                          <p:sndTgt r:embed="rId3" name="click.wav"/>
                                        </p:tgtEl>
                                      </p:cMediaNode>
                                    </p:audio>
                                  </p:subTnLst>
                                </p:cTn>
                              </p:par>
                            </p:childTnLst>
                          </p:cTn>
                        </p:par>
                        <p:par>
                          <p:cTn id="190" fill="hold">
                            <p:stCondLst>
                              <p:cond delay="60000"/>
                            </p:stCondLst>
                            <p:childTnLst>
                              <p:par>
                                <p:cTn id="191" presetID="11" presetClass="entr" presetSubtype="0" fill="hold" grpId="0" nodeType="afterEffect">
                                  <p:stCondLst>
                                    <p:cond delay="0"/>
                                  </p:stCondLst>
                                  <p:childTnLst>
                                    <p:set>
                                      <p:cBhvr>
                                        <p:cTn id="192" dur="1000">
                                          <p:stCondLst>
                                            <p:cond delay="0"/>
                                          </p:stCondLst>
                                        </p:cTn>
                                        <p:tgtEl>
                                          <p:spTgt spid="65"/>
                                        </p:tgtEl>
                                        <p:attrNameLst>
                                          <p:attrName>style.visibility</p:attrName>
                                        </p:attrNameLst>
                                      </p:cBhvr>
                                      <p:to>
                                        <p:strVal val="visible"/>
                                      </p:to>
                                    </p:set>
                                  </p:childTnLst>
                                  <p:subTnLst>
                                    <p:audio>
                                      <p:cMediaNode vol="100000">
                                        <p:cTn display="0" masterRel="sameClick">
                                          <p:stCondLst>
                                            <p:cond evt="begin" delay="0">
                                              <p:tn val="191"/>
                                            </p:cond>
                                          </p:stCondLst>
                                          <p:endCondLst>
                                            <p:cond evt="onStopAudio" delay="0">
                                              <p:tgtEl>
                                                <p:sldTgt/>
                                              </p:tgtEl>
                                            </p:cond>
                                          </p:endCondLst>
                                        </p:cTn>
                                        <p:tgtEl>
                                          <p:sndTgt r:embed="rId3" name="click.wav"/>
                                        </p:tgtEl>
                                      </p:cMediaNode>
                                    </p:audio>
                                  </p:subTnLst>
                                </p:cTn>
                              </p:par>
                            </p:childTnLst>
                          </p:cTn>
                        </p:par>
                        <p:par>
                          <p:cTn id="193" fill="hold">
                            <p:stCondLst>
                              <p:cond delay="61000"/>
                            </p:stCondLst>
                            <p:childTnLst>
                              <p:par>
                                <p:cTn id="194" presetID="11" presetClass="entr" presetSubtype="0" fill="hold" grpId="0" nodeType="afterEffect">
                                  <p:stCondLst>
                                    <p:cond delay="0"/>
                                  </p:stCondLst>
                                  <p:childTnLst>
                                    <p:set>
                                      <p:cBhvr>
                                        <p:cTn id="195" dur="1000">
                                          <p:stCondLst>
                                            <p:cond delay="0"/>
                                          </p:stCondLst>
                                        </p:cTn>
                                        <p:tgtEl>
                                          <p:spTgt spid="66"/>
                                        </p:tgtEl>
                                        <p:attrNameLst>
                                          <p:attrName>style.visibility</p:attrName>
                                        </p:attrNameLst>
                                      </p:cBhvr>
                                      <p:to>
                                        <p:strVal val="visible"/>
                                      </p:to>
                                    </p:set>
                                  </p:childTnLst>
                                  <p:subTnLst>
                                    <p:audio>
                                      <p:cMediaNode vol="100000">
                                        <p:cTn display="0" masterRel="sameClick">
                                          <p:stCondLst>
                                            <p:cond evt="begin" delay="0">
                                              <p:tn val="194"/>
                                            </p:cond>
                                          </p:stCondLst>
                                          <p:endCondLst>
                                            <p:cond evt="onStopAudio" delay="0">
                                              <p:tgtEl>
                                                <p:sldTgt/>
                                              </p:tgtEl>
                                            </p:cond>
                                          </p:endCondLst>
                                        </p:cTn>
                                        <p:tgtEl>
                                          <p:sndTgt r:embed="rId3" name="click.wav"/>
                                        </p:tgtEl>
                                      </p:cMediaNode>
                                    </p:audio>
                                  </p:subTnLst>
                                </p:cTn>
                              </p:par>
                            </p:childTnLst>
                          </p:cTn>
                        </p:par>
                        <p:par>
                          <p:cTn id="196" fill="hold">
                            <p:stCondLst>
                              <p:cond delay="62000"/>
                            </p:stCondLst>
                            <p:childTnLst>
                              <p:par>
                                <p:cTn id="197" presetID="11" presetClass="entr" presetSubtype="0" fill="hold" grpId="0" nodeType="afterEffect">
                                  <p:stCondLst>
                                    <p:cond delay="0"/>
                                  </p:stCondLst>
                                  <p:childTnLst>
                                    <p:set>
                                      <p:cBhvr>
                                        <p:cTn id="198" dur="1000">
                                          <p:stCondLst>
                                            <p:cond delay="0"/>
                                          </p:stCondLst>
                                        </p:cTn>
                                        <p:tgtEl>
                                          <p:spTgt spid="67"/>
                                        </p:tgtEl>
                                        <p:attrNameLst>
                                          <p:attrName>style.visibility</p:attrName>
                                        </p:attrNameLst>
                                      </p:cBhvr>
                                      <p:to>
                                        <p:strVal val="visible"/>
                                      </p:to>
                                    </p:set>
                                  </p:childTnLst>
                                  <p:subTnLst>
                                    <p:audio>
                                      <p:cMediaNode vol="100000">
                                        <p:cTn display="0" masterRel="sameClick">
                                          <p:stCondLst>
                                            <p:cond evt="begin" delay="0">
                                              <p:tn val="197"/>
                                            </p:cond>
                                          </p:stCondLst>
                                          <p:endCondLst>
                                            <p:cond evt="onStopAudio" delay="0">
                                              <p:tgtEl>
                                                <p:sldTgt/>
                                              </p:tgtEl>
                                            </p:cond>
                                          </p:endCondLst>
                                        </p:cTn>
                                        <p:tgtEl>
                                          <p:sndTgt r:embed="rId3" name="click.wav"/>
                                        </p:tgtEl>
                                      </p:cMediaNode>
                                    </p:audio>
                                  </p:subTnLst>
                                </p:cTn>
                              </p:par>
                            </p:childTnLst>
                          </p:cTn>
                        </p:par>
                        <p:par>
                          <p:cTn id="199" fill="hold">
                            <p:stCondLst>
                              <p:cond delay="63000"/>
                            </p:stCondLst>
                            <p:childTnLst>
                              <p:par>
                                <p:cTn id="200" presetID="11" presetClass="entr" presetSubtype="0" fill="hold" grpId="0" nodeType="afterEffect">
                                  <p:stCondLst>
                                    <p:cond delay="0"/>
                                  </p:stCondLst>
                                  <p:childTnLst>
                                    <p:set>
                                      <p:cBhvr>
                                        <p:cTn id="201" dur="1000">
                                          <p:stCondLst>
                                            <p:cond delay="0"/>
                                          </p:stCondLst>
                                        </p:cTn>
                                        <p:tgtEl>
                                          <p:spTgt spid="68"/>
                                        </p:tgtEl>
                                        <p:attrNameLst>
                                          <p:attrName>style.visibility</p:attrName>
                                        </p:attrNameLst>
                                      </p:cBhvr>
                                      <p:to>
                                        <p:strVal val="visible"/>
                                      </p:to>
                                    </p:set>
                                  </p:childTnLst>
                                  <p:subTnLst>
                                    <p:audio>
                                      <p:cMediaNode vol="100000">
                                        <p:cTn display="0" masterRel="sameClick">
                                          <p:stCondLst>
                                            <p:cond evt="begin" delay="0">
                                              <p:tn val="200"/>
                                            </p:cond>
                                          </p:stCondLst>
                                          <p:endCondLst>
                                            <p:cond evt="onStopAudio" delay="0">
                                              <p:tgtEl>
                                                <p:sldTgt/>
                                              </p:tgtEl>
                                            </p:cond>
                                          </p:endCondLst>
                                        </p:cTn>
                                        <p:tgtEl>
                                          <p:sndTgt r:embed="rId3" name="click.wav"/>
                                        </p:tgtEl>
                                      </p:cMediaNode>
                                    </p:audio>
                                  </p:subTnLst>
                                </p:cTn>
                              </p:par>
                            </p:childTnLst>
                          </p:cTn>
                        </p:par>
                        <p:par>
                          <p:cTn id="202" fill="hold">
                            <p:stCondLst>
                              <p:cond delay="64000"/>
                            </p:stCondLst>
                            <p:childTnLst>
                              <p:par>
                                <p:cTn id="203" presetID="11" presetClass="entr" presetSubtype="0" fill="hold" grpId="0" nodeType="afterEffect">
                                  <p:stCondLst>
                                    <p:cond delay="0"/>
                                  </p:stCondLst>
                                  <p:childTnLst>
                                    <p:set>
                                      <p:cBhvr>
                                        <p:cTn id="204" dur="1000">
                                          <p:stCondLst>
                                            <p:cond delay="0"/>
                                          </p:stCondLst>
                                        </p:cTn>
                                        <p:tgtEl>
                                          <p:spTgt spid="69"/>
                                        </p:tgtEl>
                                        <p:attrNameLst>
                                          <p:attrName>style.visibility</p:attrName>
                                        </p:attrNameLst>
                                      </p:cBhvr>
                                      <p:to>
                                        <p:strVal val="visible"/>
                                      </p:to>
                                    </p:set>
                                  </p:childTnLst>
                                  <p:subTnLst>
                                    <p:audio>
                                      <p:cMediaNode vol="100000">
                                        <p:cTn display="0" masterRel="sameClick">
                                          <p:stCondLst>
                                            <p:cond evt="begin" delay="0">
                                              <p:tn val="203"/>
                                            </p:cond>
                                          </p:stCondLst>
                                          <p:endCondLst>
                                            <p:cond evt="onStopAudio" delay="0">
                                              <p:tgtEl>
                                                <p:sldTgt/>
                                              </p:tgtEl>
                                            </p:cond>
                                          </p:endCondLst>
                                        </p:cTn>
                                        <p:tgtEl>
                                          <p:sndTgt r:embed="rId3" name="click.wav"/>
                                        </p:tgtEl>
                                      </p:cMediaNode>
                                    </p:audio>
                                  </p:subTnLst>
                                </p:cTn>
                              </p:par>
                            </p:childTnLst>
                          </p:cTn>
                        </p:par>
                        <p:par>
                          <p:cTn id="205" fill="hold">
                            <p:stCondLst>
                              <p:cond delay="65000"/>
                            </p:stCondLst>
                            <p:childTnLst>
                              <p:par>
                                <p:cTn id="206" presetID="11" presetClass="entr" presetSubtype="0" fill="hold" grpId="0" nodeType="afterEffect">
                                  <p:stCondLst>
                                    <p:cond delay="0"/>
                                  </p:stCondLst>
                                  <p:childTnLst>
                                    <p:set>
                                      <p:cBhvr>
                                        <p:cTn id="207" dur="1000">
                                          <p:stCondLst>
                                            <p:cond delay="0"/>
                                          </p:stCondLst>
                                        </p:cTn>
                                        <p:tgtEl>
                                          <p:spTgt spid="70"/>
                                        </p:tgtEl>
                                        <p:attrNameLst>
                                          <p:attrName>style.visibility</p:attrName>
                                        </p:attrNameLst>
                                      </p:cBhvr>
                                      <p:to>
                                        <p:strVal val="visible"/>
                                      </p:to>
                                    </p:set>
                                  </p:childTnLst>
                                  <p:subTnLst>
                                    <p:audio>
                                      <p:cMediaNode vol="100000">
                                        <p:cTn display="0" masterRel="sameClick">
                                          <p:stCondLst>
                                            <p:cond evt="begin" delay="0">
                                              <p:tn val="206"/>
                                            </p:cond>
                                          </p:stCondLst>
                                          <p:endCondLst>
                                            <p:cond evt="onStopAudio" delay="0">
                                              <p:tgtEl>
                                                <p:sldTgt/>
                                              </p:tgtEl>
                                            </p:cond>
                                          </p:endCondLst>
                                        </p:cTn>
                                        <p:tgtEl>
                                          <p:sndTgt r:embed="rId3" name="click.wav"/>
                                        </p:tgtEl>
                                      </p:cMediaNode>
                                    </p:audio>
                                  </p:subTnLst>
                                </p:cTn>
                              </p:par>
                            </p:childTnLst>
                          </p:cTn>
                        </p:par>
                        <p:par>
                          <p:cTn id="208" fill="hold">
                            <p:stCondLst>
                              <p:cond delay="66000"/>
                            </p:stCondLst>
                            <p:childTnLst>
                              <p:par>
                                <p:cTn id="209" presetID="11" presetClass="entr" presetSubtype="0" fill="hold" grpId="0" nodeType="afterEffect">
                                  <p:stCondLst>
                                    <p:cond delay="0"/>
                                  </p:stCondLst>
                                  <p:childTnLst>
                                    <p:set>
                                      <p:cBhvr>
                                        <p:cTn id="210" dur="1000">
                                          <p:stCondLst>
                                            <p:cond delay="0"/>
                                          </p:stCondLst>
                                        </p:cTn>
                                        <p:tgtEl>
                                          <p:spTgt spid="71"/>
                                        </p:tgtEl>
                                        <p:attrNameLst>
                                          <p:attrName>style.visibility</p:attrName>
                                        </p:attrNameLst>
                                      </p:cBhvr>
                                      <p:to>
                                        <p:strVal val="visible"/>
                                      </p:to>
                                    </p:set>
                                  </p:childTnLst>
                                  <p:subTnLst>
                                    <p:audio>
                                      <p:cMediaNode vol="100000">
                                        <p:cTn display="0" masterRel="sameClick">
                                          <p:stCondLst>
                                            <p:cond evt="begin" delay="0">
                                              <p:tn val="209"/>
                                            </p:cond>
                                          </p:stCondLst>
                                          <p:endCondLst>
                                            <p:cond evt="onStopAudio" delay="0">
                                              <p:tgtEl>
                                                <p:sldTgt/>
                                              </p:tgtEl>
                                            </p:cond>
                                          </p:endCondLst>
                                        </p:cTn>
                                        <p:tgtEl>
                                          <p:sndTgt r:embed="rId3" name="click.wav"/>
                                        </p:tgtEl>
                                      </p:cMediaNode>
                                    </p:audio>
                                  </p:subTnLst>
                                </p:cTn>
                              </p:par>
                            </p:childTnLst>
                          </p:cTn>
                        </p:par>
                        <p:par>
                          <p:cTn id="211" fill="hold">
                            <p:stCondLst>
                              <p:cond delay="67000"/>
                            </p:stCondLst>
                            <p:childTnLst>
                              <p:par>
                                <p:cTn id="212" presetID="11" presetClass="entr" presetSubtype="0" fill="hold" grpId="0" nodeType="afterEffect">
                                  <p:stCondLst>
                                    <p:cond delay="0"/>
                                  </p:stCondLst>
                                  <p:childTnLst>
                                    <p:set>
                                      <p:cBhvr>
                                        <p:cTn id="213" dur="1000">
                                          <p:stCondLst>
                                            <p:cond delay="0"/>
                                          </p:stCondLst>
                                        </p:cTn>
                                        <p:tgtEl>
                                          <p:spTgt spid="72"/>
                                        </p:tgtEl>
                                        <p:attrNameLst>
                                          <p:attrName>style.visibility</p:attrName>
                                        </p:attrNameLst>
                                      </p:cBhvr>
                                      <p:to>
                                        <p:strVal val="visible"/>
                                      </p:to>
                                    </p:set>
                                  </p:childTnLst>
                                  <p:subTnLst>
                                    <p:audio>
                                      <p:cMediaNode vol="100000">
                                        <p:cTn display="0" masterRel="sameClick">
                                          <p:stCondLst>
                                            <p:cond evt="begin" delay="0">
                                              <p:tn val="212"/>
                                            </p:cond>
                                          </p:stCondLst>
                                          <p:endCondLst>
                                            <p:cond evt="onStopAudio" delay="0">
                                              <p:tgtEl>
                                                <p:sldTgt/>
                                              </p:tgtEl>
                                            </p:cond>
                                          </p:endCondLst>
                                        </p:cTn>
                                        <p:tgtEl>
                                          <p:sndTgt r:embed="rId3" name="click.wav"/>
                                        </p:tgtEl>
                                      </p:cMediaNode>
                                    </p:audio>
                                  </p:subTnLst>
                                </p:cTn>
                              </p:par>
                            </p:childTnLst>
                          </p:cTn>
                        </p:par>
                        <p:par>
                          <p:cTn id="214" fill="hold">
                            <p:stCondLst>
                              <p:cond delay="68000"/>
                            </p:stCondLst>
                            <p:childTnLst>
                              <p:par>
                                <p:cTn id="215" presetID="11" presetClass="entr" presetSubtype="0" fill="hold" grpId="0" nodeType="afterEffect">
                                  <p:stCondLst>
                                    <p:cond delay="0"/>
                                  </p:stCondLst>
                                  <p:childTnLst>
                                    <p:set>
                                      <p:cBhvr>
                                        <p:cTn id="216" dur="1000">
                                          <p:stCondLst>
                                            <p:cond delay="0"/>
                                          </p:stCondLst>
                                        </p:cTn>
                                        <p:tgtEl>
                                          <p:spTgt spid="73"/>
                                        </p:tgtEl>
                                        <p:attrNameLst>
                                          <p:attrName>style.visibility</p:attrName>
                                        </p:attrNameLst>
                                      </p:cBhvr>
                                      <p:to>
                                        <p:strVal val="visible"/>
                                      </p:to>
                                    </p:set>
                                  </p:childTnLst>
                                  <p:subTnLst>
                                    <p:audio>
                                      <p:cMediaNode vol="100000">
                                        <p:cTn display="0" masterRel="sameClick">
                                          <p:stCondLst>
                                            <p:cond evt="begin" delay="0">
                                              <p:tn val="215"/>
                                            </p:cond>
                                          </p:stCondLst>
                                          <p:endCondLst>
                                            <p:cond evt="onStopAudio" delay="0">
                                              <p:tgtEl>
                                                <p:sldTgt/>
                                              </p:tgtEl>
                                            </p:cond>
                                          </p:endCondLst>
                                        </p:cTn>
                                        <p:tgtEl>
                                          <p:sndTgt r:embed="rId3" name="click.wav"/>
                                        </p:tgtEl>
                                      </p:cMediaNode>
                                    </p:audio>
                                  </p:subTnLst>
                                </p:cTn>
                              </p:par>
                            </p:childTnLst>
                          </p:cTn>
                        </p:par>
                        <p:par>
                          <p:cTn id="217" fill="hold">
                            <p:stCondLst>
                              <p:cond delay="69000"/>
                            </p:stCondLst>
                            <p:childTnLst>
                              <p:par>
                                <p:cTn id="218" presetID="11" presetClass="entr" presetSubtype="0" fill="hold" grpId="0" nodeType="afterEffect">
                                  <p:stCondLst>
                                    <p:cond delay="0"/>
                                  </p:stCondLst>
                                  <p:childTnLst>
                                    <p:set>
                                      <p:cBhvr>
                                        <p:cTn id="219" dur="1000">
                                          <p:stCondLst>
                                            <p:cond delay="0"/>
                                          </p:stCondLst>
                                        </p:cTn>
                                        <p:tgtEl>
                                          <p:spTgt spid="74"/>
                                        </p:tgtEl>
                                        <p:attrNameLst>
                                          <p:attrName>style.visibility</p:attrName>
                                        </p:attrNameLst>
                                      </p:cBhvr>
                                      <p:to>
                                        <p:strVal val="visible"/>
                                      </p:to>
                                    </p:set>
                                  </p:childTnLst>
                                  <p:subTnLst>
                                    <p:audio>
                                      <p:cMediaNode vol="100000">
                                        <p:cTn display="0" masterRel="sameClick">
                                          <p:stCondLst>
                                            <p:cond evt="begin" delay="0">
                                              <p:tn val="218"/>
                                            </p:cond>
                                          </p:stCondLst>
                                          <p:endCondLst>
                                            <p:cond evt="onStopAudio" delay="0">
                                              <p:tgtEl>
                                                <p:sldTgt/>
                                              </p:tgtEl>
                                            </p:cond>
                                          </p:endCondLst>
                                        </p:cTn>
                                        <p:tgtEl>
                                          <p:sndTgt r:embed="rId3" name="click.wav"/>
                                        </p:tgtEl>
                                      </p:cMediaNode>
                                    </p:audio>
                                  </p:subTnLst>
                                </p:cTn>
                              </p:par>
                            </p:childTnLst>
                          </p:cTn>
                        </p:par>
                        <p:par>
                          <p:cTn id="220" fill="hold">
                            <p:stCondLst>
                              <p:cond delay="70000"/>
                            </p:stCondLst>
                            <p:childTnLst>
                              <p:par>
                                <p:cTn id="221" presetID="11" presetClass="entr" presetSubtype="0" fill="hold" grpId="0" nodeType="afterEffect">
                                  <p:stCondLst>
                                    <p:cond delay="0"/>
                                  </p:stCondLst>
                                  <p:childTnLst>
                                    <p:set>
                                      <p:cBhvr>
                                        <p:cTn id="222" dur="1000">
                                          <p:stCondLst>
                                            <p:cond delay="0"/>
                                          </p:stCondLst>
                                        </p:cTn>
                                        <p:tgtEl>
                                          <p:spTgt spid="75"/>
                                        </p:tgtEl>
                                        <p:attrNameLst>
                                          <p:attrName>style.visibility</p:attrName>
                                        </p:attrNameLst>
                                      </p:cBhvr>
                                      <p:to>
                                        <p:strVal val="visible"/>
                                      </p:to>
                                    </p:set>
                                  </p:childTnLst>
                                  <p:subTnLst>
                                    <p:audio>
                                      <p:cMediaNode vol="100000">
                                        <p:cTn display="0" masterRel="sameClick">
                                          <p:stCondLst>
                                            <p:cond evt="begin" delay="0">
                                              <p:tn val="221"/>
                                            </p:cond>
                                          </p:stCondLst>
                                          <p:endCondLst>
                                            <p:cond evt="onStopAudio" delay="0">
                                              <p:tgtEl>
                                                <p:sldTgt/>
                                              </p:tgtEl>
                                            </p:cond>
                                          </p:endCondLst>
                                        </p:cTn>
                                        <p:tgtEl>
                                          <p:sndTgt r:embed="rId3" name="click.wav"/>
                                        </p:tgtEl>
                                      </p:cMediaNode>
                                    </p:audio>
                                  </p:subTnLst>
                                </p:cTn>
                              </p:par>
                            </p:childTnLst>
                          </p:cTn>
                        </p:par>
                        <p:par>
                          <p:cTn id="223" fill="hold">
                            <p:stCondLst>
                              <p:cond delay="71000"/>
                            </p:stCondLst>
                            <p:childTnLst>
                              <p:par>
                                <p:cTn id="224" presetID="11" presetClass="entr" presetSubtype="0" fill="hold" grpId="0" nodeType="afterEffect">
                                  <p:stCondLst>
                                    <p:cond delay="0"/>
                                  </p:stCondLst>
                                  <p:childTnLst>
                                    <p:set>
                                      <p:cBhvr>
                                        <p:cTn id="225" dur="1000">
                                          <p:stCondLst>
                                            <p:cond delay="0"/>
                                          </p:stCondLst>
                                        </p:cTn>
                                        <p:tgtEl>
                                          <p:spTgt spid="76"/>
                                        </p:tgtEl>
                                        <p:attrNameLst>
                                          <p:attrName>style.visibility</p:attrName>
                                        </p:attrNameLst>
                                      </p:cBhvr>
                                      <p:to>
                                        <p:strVal val="visible"/>
                                      </p:to>
                                    </p:set>
                                  </p:childTnLst>
                                  <p:subTnLst>
                                    <p:audio>
                                      <p:cMediaNode vol="100000">
                                        <p:cTn display="0" masterRel="sameClick">
                                          <p:stCondLst>
                                            <p:cond evt="begin" delay="0">
                                              <p:tn val="224"/>
                                            </p:cond>
                                          </p:stCondLst>
                                          <p:endCondLst>
                                            <p:cond evt="onStopAudio" delay="0">
                                              <p:tgtEl>
                                                <p:sldTgt/>
                                              </p:tgtEl>
                                            </p:cond>
                                          </p:endCondLst>
                                        </p:cTn>
                                        <p:tgtEl>
                                          <p:sndTgt r:embed="rId3" name="click.wav"/>
                                        </p:tgtEl>
                                      </p:cMediaNode>
                                    </p:audio>
                                  </p:subTnLst>
                                </p:cTn>
                              </p:par>
                            </p:childTnLst>
                          </p:cTn>
                        </p:par>
                        <p:par>
                          <p:cTn id="226" fill="hold">
                            <p:stCondLst>
                              <p:cond delay="72000"/>
                            </p:stCondLst>
                            <p:childTnLst>
                              <p:par>
                                <p:cTn id="227" presetID="11" presetClass="entr" presetSubtype="0" fill="hold" grpId="0" nodeType="afterEffect">
                                  <p:stCondLst>
                                    <p:cond delay="0"/>
                                  </p:stCondLst>
                                  <p:childTnLst>
                                    <p:set>
                                      <p:cBhvr>
                                        <p:cTn id="228" dur="1000">
                                          <p:stCondLst>
                                            <p:cond delay="0"/>
                                          </p:stCondLst>
                                        </p:cTn>
                                        <p:tgtEl>
                                          <p:spTgt spid="77"/>
                                        </p:tgtEl>
                                        <p:attrNameLst>
                                          <p:attrName>style.visibility</p:attrName>
                                        </p:attrNameLst>
                                      </p:cBhvr>
                                      <p:to>
                                        <p:strVal val="visible"/>
                                      </p:to>
                                    </p:set>
                                  </p:childTnLst>
                                  <p:subTnLst>
                                    <p:audio>
                                      <p:cMediaNode vol="100000">
                                        <p:cTn display="0" masterRel="sameClick">
                                          <p:stCondLst>
                                            <p:cond evt="begin" delay="0">
                                              <p:tn val="227"/>
                                            </p:cond>
                                          </p:stCondLst>
                                          <p:endCondLst>
                                            <p:cond evt="onStopAudio" delay="0">
                                              <p:tgtEl>
                                                <p:sldTgt/>
                                              </p:tgtEl>
                                            </p:cond>
                                          </p:endCondLst>
                                        </p:cTn>
                                        <p:tgtEl>
                                          <p:sndTgt r:embed="rId3" name="click.wav"/>
                                        </p:tgtEl>
                                      </p:cMediaNode>
                                    </p:audio>
                                  </p:subTnLst>
                                </p:cTn>
                              </p:par>
                            </p:childTnLst>
                          </p:cTn>
                        </p:par>
                        <p:par>
                          <p:cTn id="229" fill="hold">
                            <p:stCondLst>
                              <p:cond delay="73000"/>
                            </p:stCondLst>
                            <p:childTnLst>
                              <p:par>
                                <p:cTn id="230" presetID="11" presetClass="entr" presetSubtype="0" fill="hold" grpId="0" nodeType="afterEffect">
                                  <p:stCondLst>
                                    <p:cond delay="0"/>
                                  </p:stCondLst>
                                  <p:childTnLst>
                                    <p:set>
                                      <p:cBhvr>
                                        <p:cTn id="231" dur="1000">
                                          <p:stCondLst>
                                            <p:cond delay="0"/>
                                          </p:stCondLst>
                                        </p:cTn>
                                        <p:tgtEl>
                                          <p:spTgt spid="78"/>
                                        </p:tgtEl>
                                        <p:attrNameLst>
                                          <p:attrName>style.visibility</p:attrName>
                                        </p:attrNameLst>
                                      </p:cBhvr>
                                      <p:to>
                                        <p:strVal val="visible"/>
                                      </p:to>
                                    </p:set>
                                  </p:childTnLst>
                                  <p:subTnLst>
                                    <p:audio>
                                      <p:cMediaNode vol="100000">
                                        <p:cTn display="0" masterRel="sameClick">
                                          <p:stCondLst>
                                            <p:cond evt="begin" delay="0">
                                              <p:tn val="230"/>
                                            </p:cond>
                                          </p:stCondLst>
                                          <p:endCondLst>
                                            <p:cond evt="onStopAudio" delay="0">
                                              <p:tgtEl>
                                                <p:sldTgt/>
                                              </p:tgtEl>
                                            </p:cond>
                                          </p:endCondLst>
                                        </p:cTn>
                                        <p:tgtEl>
                                          <p:sndTgt r:embed="rId3" name="click.wav"/>
                                        </p:tgtEl>
                                      </p:cMediaNode>
                                    </p:audio>
                                  </p:subTnLst>
                                </p:cTn>
                              </p:par>
                            </p:childTnLst>
                          </p:cTn>
                        </p:par>
                        <p:par>
                          <p:cTn id="232" fill="hold">
                            <p:stCondLst>
                              <p:cond delay="74000"/>
                            </p:stCondLst>
                            <p:childTnLst>
                              <p:par>
                                <p:cTn id="233" presetID="11" presetClass="entr" presetSubtype="0" fill="hold" grpId="0" nodeType="afterEffect">
                                  <p:stCondLst>
                                    <p:cond delay="0"/>
                                  </p:stCondLst>
                                  <p:childTnLst>
                                    <p:set>
                                      <p:cBhvr>
                                        <p:cTn id="234" dur="1000">
                                          <p:stCondLst>
                                            <p:cond delay="0"/>
                                          </p:stCondLst>
                                        </p:cTn>
                                        <p:tgtEl>
                                          <p:spTgt spid="79"/>
                                        </p:tgtEl>
                                        <p:attrNameLst>
                                          <p:attrName>style.visibility</p:attrName>
                                        </p:attrNameLst>
                                      </p:cBhvr>
                                      <p:to>
                                        <p:strVal val="visible"/>
                                      </p:to>
                                    </p:set>
                                  </p:childTnLst>
                                  <p:subTnLst>
                                    <p:audio>
                                      <p:cMediaNode vol="100000">
                                        <p:cTn display="0" masterRel="sameClick">
                                          <p:stCondLst>
                                            <p:cond evt="begin" delay="0">
                                              <p:tn val="233"/>
                                            </p:cond>
                                          </p:stCondLst>
                                          <p:endCondLst>
                                            <p:cond evt="onStopAudio" delay="0">
                                              <p:tgtEl>
                                                <p:sldTgt/>
                                              </p:tgtEl>
                                            </p:cond>
                                          </p:endCondLst>
                                        </p:cTn>
                                        <p:tgtEl>
                                          <p:sndTgt r:embed="rId3" name="click.wav"/>
                                        </p:tgtEl>
                                      </p:cMediaNode>
                                    </p:audio>
                                  </p:subTnLst>
                                </p:cTn>
                              </p:par>
                            </p:childTnLst>
                          </p:cTn>
                        </p:par>
                        <p:par>
                          <p:cTn id="235" fill="hold">
                            <p:stCondLst>
                              <p:cond delay="75000"/>
                            </p:stCondLst>
                            <p:childTnLst>
                              <p:par>
                                <p:cTn id="236" presetID="11" presetClass="entr" presetSubtype="0" fill="hold" grpId="0" nodeType="afterEffect">
                                  <p:stCondLst>
                                    <p:cond delay="0"/>
                                  </p:stCondLst>
                                  <p:childTnLst>
                                    <p:set>
                                      <p:cBhvr>
                                        <p:cTn id="237" dur="1000">
                                          <p:stCondLst>
                                            <p:cond delay="0"/>
                                          </p:stCondLst>
                                        </p:cTn>
                                        <p:tgtEl>
                                          <p:spTgt spid="80"/>
                                        </p:tgtEl>
                                        <p:attrNameLst>
                                          <p:attrName>style.visibility</p:attrName>
                                        </p:attrNameLst>
                                      </p:cBhvr>
                                      <p:to>
                                        <p:strVal val="visible"/>
                                      </p:to>
                                    </p:set>
                                  </p:childTnLst>
                                  <p:subTnLst>
                                    <p:audio>
                                      <p:cMediaNode vol="100000">
                                        <p:cTn display="0" masterRel="sameClick">
                                          <p:stCondLst>
                                            <p:cond evt="begin" delay="0">
                                              <p:tn val="236"/>
                                            </p:cond>
                                          </p:stCondLst>
                                          <p:endCondLst>
                                            <p:cond evt="onStopAudio" delay="0">
                                              <p:tgtEl>
                                                <p:sldTgt/>
                                              </p:tgtEl>
                                            </p:cond>
                                          </p:endCondLst>
                                        </p:cTn>
                                        <p:tgtEl>
                                          <p:sndTgt r:embed="rId3" name="click.wav"/>
                                        </p:tgtEl>
                                      </p:cMediaNode>
                                    </p:audio>
                                  </p:subTnLst>
                                </p:cTn>
                              </p:par>
                            </p:childTnLst>
                          </p:cTn>
                        </p:par>
                        <p:par>
                          <p:cTn id="238" fill="hold">
                            <p:stCondLst>
                              <p:cond delay="76000"/>
                            </p:stCondLst>
                            <p:childTnLst>
                              <p:par>
                                <p:cTn id="239" presetID="11" presetClass="entr" presetSubtype="0" fill="hold" grpId="0" nodeType="afterEffect">
                                  <p:stCondLst>
                                    <p:cond delay="0"/>
                                  </p:stCondLst>
                                  <p:childTnLst>
                                    <p:set>
                                      <p:cBhvr>
                                        <p:cTn id="240" dur="1000">
                                          <p:stCondLst>
                                            <p:cond delay="0"/>
                                          </p:stCondLst>
                                        </p:cTn>
                                        <p:tgtEl>
                                          <p:spTgt spid="81"/>
                                        </p:tgtEl>
                                        <p:attrNameLst>
                                          <p:attrName>style.visibility</p:attrName>
                                        </p:attrNameLst>
                                      </p:cBhvr>
                                      <p:to>
                                        <p:strVal val="visible"/>
                                      </p:to>
                                    </p:set>
                                  </p:childTnLst>
                                  <p:subTnLst>
                                    <p:audio>
                                      <p:cMediaNode vol="100000">
                                        <p:cTn display="0" masterRel="sameClick">
                                          <p:stCondLst>
                                            <p:cond evt="begin" delay="0">
                                              <p:tn val="239"/>
                                            </p:cond>
                                          </p:stCondLst>
                                          <p:endCondLst>
                                            <p:cond evt="onStopAudio" delay="0">
                                              <p:tgtEl>
                                                <p:sldTgt/>
                                              </p:tgtEl>
                                            </p:cond>
                                          </p:endCondLst>
                                        </p:cTn>
                                        <p:tgtEl>
                                          <p:sndTgt r:embed="rId3" name="click.wav"/>
                                        </p:tgtEl>
                                      </p:cMediaNode>
                                    </p:audio>
                                  </p:subTnLst>
                                </p:cTn>
                              </p:par>
                            </p:childTnLst>
                          </p:cTn>
                        </p:par>
                        <p:par>
                          <p:cTn id="241" fill="hold">
                            <p:stCondLst>
                              <p:cond delay="77000"/>
                            </p:stCondLst>
                            <p:childTnLst>
                              <p:par>
                                <p:cTn id="242" presetID="11" presetClass="entr" presetSubtype="0" fill="hold" grpId="0" nodeType="afterEffect">
                                  <p:stCondLst>
                                    <p:cond delay="0"/>
                                  </p:stCondLst>
                                  <p:childTnLst>
                                    <p:set>
                                      <p:cBhvr>
                                        <p:cTn id="243" dur="1000">
                                          <p:stCondLst>
                                            <p:cond delay="0"/>
                                          </p:stCondLst>
                                        </p:cTn>
                                        <p:tgtEl>
                                          <p:spTgt spid="82"/>
                                        </p:tgtEl>
                                        <p:attrNameLst>
                                          <p:attrName>style.visibility</p:attrName>
                                        </p:attrNameLst>
                                      </p:cBhvr>
                                      <p:to>
                                        <p:strVal val="visible"/>
                                      </p:to>
                                    </p:set>
                                  </p:childTnLst>
                                  <p:subTnLst>
                                    <p:audio>
                                      <p:cMediaNode vol="100000">
                                        <p:cTn display="0" masterRel="sameClick">
                                          <p:stCondLst>
                                            <p:cond evt="begin" delay="0">
                                              <p:tn val="242"/>
                                            </p:cond>
                                          </p:stCondLst>
                                          <p:endCondLst>
                                            <p:cond evt="onStopAudio" delay="0">
                                              <p:tgtEl>
                                                <p:sldTgt/>
                                              </p:tgtEl>
                                            </p:cond>
                                          </p:endCondLst>
                                        </p:cTn>
                                        <p:tgtEl>
                                          <p:sndTgt r:embed="rId3" name="click.wav"/>
                                        </p:tgtEl>
                                      </p:cMediaNode>
                                    </p:audio>
                                  </p:subTnLst>
                                </p:cTn>
                              </p:par>
                            </p:childTnLst>
                          </p:cTn>
                        </p:par>
                        <p:par>
                          <p:cTn id="244" fill="hold">
                            <p:stCondLst>
                              <p:cond delay="78000"/>
                            </p:stCondLst>
                            <p:childTnLst>
                              <p:par>
                                <p:cTn id="245" presetID="11" presetClass="entr" presetSubtype="0" fill="hold" grpId="0" nodeType="afterEffect">
                                  <p:stCondLst>
                                    <p:cond delay="0"/>
                                  </p:stCondLst>
                                  <p:childTnLst>
                                    <p:set>
                                      <p:cBhvr>
                                        <p:cTn id="246" dur="1000">
                                          <p:stCondLst>
                                            <p:cond delay="0"/>
                                          </p:stCondLst>
                                        </p:cTn>
                                        <p:tgtEl>
                                          <p:spTgt spid="83"/>
                                        </p:tgtEl>
                                        <p:attrNameLst>
                                          <p:attrName>style.visibility</p:attrName>
                                        </p:attrNameLst>
                                      </p:cBhvr>
                                      <p:to>
                                        <p:strVal val="visible"/>
                                      </p:to>
                                    </p:set>
                                  </p:childTnLst>
                                  <p:subTnLst>
                                    <p:audio>
                                      <p:cMediaNode vol="100000">
                                        <p:cTn display="0" masterRel="sameClick">
                                          <p:stCondLst>
                                            <p:cond evt="begin" delay="0">
                                              <p:tn val="245"/>
                                            </p:cond>
                                          </p:stCondLst>
                                          <p:endCondLst>
                                            <p:cond evt="onStopAudio" delay="0">
                                              <p:tgtEl>
                                                <p:sldTgt/>
                                              </p:tgtEl>
                                            </p:cond>
                                          </p:endCondLst>
                                        </p:cTn>
                                        <p:tgtEl>
                                          <p:sndTgt r:embed="rId3" name="click.wav"/>
                                        </p:tgtEl>
                                      </p:cMediaNode>
                                    </p:audio>
                                  </p:subTnLst>
                                </p:cTn>
                              </p:par>
                            </p:childTnLst>
                          </p:cTn>
                        </p:par>
                        <p:par>
                          <p:cTn id="247" fill="hold">
                            <p:stCondLst>
                              <p:cond delay="79000"/>
                            </p:stCondLst>
                            <p:childTnLst>
                              <p:par>
                                <p:cTn id="248" presetID="11" presetClass="entr" presetSubtype="0" fill="hold" grpId="0" nodeType="afterEffect">
                                  <p:stCondLst>
                                    <p:cond delay="0"/>
                                  </p:stCondLst>
                                  <p:childTnLst>
                                    <p:set>
                                      <p:cBhvr>
                                        <p:cTn id="249" dur="1000">
                                          <p:stCondLst>
                                            <p:cond delay="0"/>
                                          </p:stCondLst>
                                        </p:cTn>
                                        <p:tgtEl>
                                          <p:spTgt spid="84"/>
                                        </p:tgtEl>
                                        <p:attrNameLst>
                                          <p:attrName>style.visibility</p:attrName>
                                        </p:attrNameLst>
                                      </p:cBhvr>
                                      <p:to>
                                        <p:strVal val="visible"/>
                                      </p:to>
                                    </p:set>
                                  </p:childTnLst>
                                  <p:subTnLst>
                                    <p:audio>
                                      <p:cMediaNode vol="100000">
                                        <p:cTn display="0" masterRel="sameClick">
                                          <p:stCondLst>
                                            <p:cond evt="begin" delay="0">
                                              <p:tn val="248"/>
                                            </p:cond>
                                          </p:stCondLst>
                                          <p:endCondLst>
                                            <p:cond evt="onStopAudio" delay="0">
                                              <p:tgtEl>
                                                <p:sldTgt/>
                                              </p:tgtEl>
                                            </p:cond>
                                          </p:endCondLst>
                                        </p:cTn>
                                        <p:tgtEl>
                                          <p:sndTgt r:embed="rId3" name="click.wav"/>
                                        </p:tgtEl>
                                      </p:cMediaNode>
                                    </p:audio>
                                  </p:subTnLst>
                                </p:cTn>
                              </p:par>
                            </p:childTnLst>
                          </p:cTn>
                        </p:par>
                        <p:par>
                          <p:cTn id="250" fill="hold">
                            <p:stCondLst>
                              <p:cond delay="80000"/>
                            </p:stCondLst>
                            <p:childTnLst>
                              <p:par>
                                <p:cTn id="251" presetID="11" presetClass="entr" presetSubtype="0" fill="hold" grpId="0" nodeType="afterEffect">
                                  <p:stCondLst>
                                    <p:cond delay="0"/>
                                  </p:stCondLst>
                                  <p:childTnLst>
                                    <p:set>
                                      <p:cBhvr>
                                        <p:cTn id="252" dur="1000">
                                          <p:stCondLst>
                                            <p:cond delay="0"/>
                                          </p:stCondLst>
                                        </p:cTn>
                                        <p:tgtEl>
                                          <p:spTgt spid="85"/>
                                        </p:tgtEl>
                                        <p:attrNameLst>
                                          <p:attrName>style.visibility</p:attrName>
                                        </p:attrNameLst>
                                      </p:cBhvr>
                                      <p:to>
                                        <p:strVal val="visible"/>
                                      </p:to>
                                    </p:set>
                                  </p:childTnLst>
                                  <p:subTnLst>
                                    <p:audio>
                                      <p:cMediaNode vol="100000">
                                        <p:cTn display="0" masterRel="sameClick">
                                          <p:stCondLst>
                                            <p:cond evt="begin" delay="0">
                                              <p:tn val="251"/>
                                            </p:cond>
                                          </p:stCondLst>
                                          <p:endCondLst>
                                            <p:cond evt="onStopAudio" delay="0">
                                              <p:tgtEl>
                                                <p:sldTgt/>
                                              </p:tgtEl>
                                            </p:cond>
                                          </p:endCondLst>
                                        </p:cTn>
                                        <p:tgtEl>
                                          <p:sndTgt r:embed="rId3" name="click.wav"/>
                                        </p:tgtEl>
                                      </p:cMediaNode>
                                    </p:audio>
                                  </p:subTnLst>
                                </p:cTn>
                              </p:par>
                            </p:childTnLst>
                          </p:cTn>
                        </p:par>
                        <p:par>
                          <p:cTn id="253" fill="hold">
                            <p:stCondLst>
                              <p:cond delay="81000"/>
                            </p:stCondLst>
                            <p:childTnLst>
                              <p:par>
                                <p:cTn id="254" presetID="11" presetClass="entr" presetSubtype="0" fill="hold" grpId="0" nodeType="afterEffect">
                                  <p:stCondLst>
                                    <p:cond delay="0"/>
                                  </p:stCondLst>
                                  <p:childTnLst>
                                    <p:set>
                                      <p:cBhvr>
                                        <p:cTn id="255" dur="1000">
                                          <p:stCondLst>
                                            <p:cond delay="0"/>
                                          </p:stCondLst>
                                        </p:cTn>
                                        <p:tgtEl>
                                          <p:spTgt spid="86"/>
                                        </p:tgtEl>
                                        <p:attrNameLst>
                                          <p:attrName>style.visibility</p:attrName>
                                        </p:attrNameLst>
                                      </p:cBhvr>
                                      <p:to>
                                        <p:strVal val="visible"/>
                                      </p:to>
                                    </p:set>
                                  </p:childTnLst>
                                  <p:subTnLst>
                                    <p:audio>
                                      <p:cMediaNode vol="100000">
                                        <p:cTn display="0" masterRel="sameClick">
                                          <p:stCondLst>
                                            <p:cond evt="begin" delay="0">
                                              <p:tn val="254"/>
                                            </p:cond>
                                          </p:stCondLst>
                                          <p:endCondLst>
                                            <p:cond evt="onStopAudio" delay="0">
                                              <p:tgtEl>
                                                <p:sldTgt/>
                                              </p:tgtEl>
                                            </p:cond>
                                          </p:endCondLst>
                                        </p:cTn>
                                        <p:tgtEl>
                                          <p:sndTgt r:embed="rId3" name="click.wav"/>
                                        </p:tgtEl>
                                      </p:cMediaNode>
                                    </p:audio>
                                  </p:subTnLst>
                                </p:cTn>
                              </p:par>
                            </p:childTnLst>
                          </p:cTn>
                        </p:par>
                        <p:par>
                          <p:cTn id="256" fill="hold">
                            <p:stCondLst>
                              <p:cond delay="82000"/>
                            </p:stCondLst>
                            <p:childTnLst>
                              <p:par>
                                <p:cTn id="257" presetID="11" presetClass="entr" presetSubtype="0" fill="hold" grpId="0" nodeType="afterEffect">
                                  <p:stCondLst>
                                    <p:cond delay="0"/>
                                  </p:stCondLst>
                                  <p:childTnLst>
                                    <p:set>
                                      <p:cBhvr>
                                        <p:cTn id="258" dur="1000">
                                          <p:stCondLst>
                                            <p:cond delay="0"/>
                                          </p:stCondLst>
                                        </p:cTn>
                                        <p:tgtEl>
                                          <p:spTgt spid="87"/>
                                        </p:tgtEl>
                                        <p:attrNameLst>
                                          <p:attrName>style.visibility</p:attrName>
                                        </p:attrNameLst>
                                      </p:cBhvr>
                                      <p:to>
                                        <p:strVal val="visible"/>
                                      </p:to>
                                    </p:set>
                                  </p:childTnLst>
                                  <p:subTnLst>
                                    <p:audio>
                                      <p:cMediaNode vol="100000">
                                        <p:cTn display="0" masterRel="sameClick">
                                          <p:stCondLst>
                                            <p:cond evt="begin" delay="0">
                                              <p:tn val="257"/>
                                            </p:cond>
                                          </p:stCondLst>
                                          <p:endCondLst>
                                            <p:cond evt="onStopAudio" delay="0">
                                              <p:tgtEl>
                                                <p:sldTgt/>
                                              </p:tgtEl>
                                            </p:cond>
                                          </p:endCondLst>
                                        </p:cTn>
                                        <p:tgtEl>
                                          <p:sndTgt r:embed="rId3" name="click.wav"/>
                                        </p:tgtEl>
                                      </p:cMediaNode>
                                    </p:audio>
                                  </p:subTnLst>
                                </p:cTn>
                              </p:par>
                            </p:childTnLst>
                          </p:cTn>
                        </p:par>
                        <p:par>
                          <p:cTn id="259" fill="hold">
                            <p:stCondLst>
                              <p:cond delay="83000"/>
                            </p:stCondLst>
                            <p:childTnLst>
                              <p:par>
                                <p:cTn id="260" presetID="11" presetClass="entr" presetSubtype="0" fill="hold" grpId="0" nodeType="afterEffect">
                                  <p:stCondLst>
                                    <p:cond delay="0"/>
                                  </p:stCondLst>
                                  <p:childTnLst>
                                    <p:set>
                                      <p:cBhvr>
                                        <p:cTn id="261" dur="1000">
                                          <p:stCondLst>
                                            <p:cond delay="0"/>
                                          </p:stCondLst>
                                        </p:cTn>
                                        <p:tgtEl>
                                          <p:spTgt spid="88"/>
                                        </p:tgtEl>
                                        <p:attrNameLst>
                                          <p:attrName>style.visibility</p:attrName>
                                        </p:attrNameLst>
                                      </p:cBhvr>
                                      <p:to>
                                        <p:strVal val="visible"/>
                                      </p:to>
                                    </p:set>
                                  </p:childTnLst>
                                  <p:subTnLst>
                                    <p:audio>
                                      <p:cMediaNode vol="100000">
                                        <p:cTn display="0" masterRel="sameClick">
                                          <p:stCondLst>
                                            <p:cond evt="begin" delay="0">
                                              <p:tn val="260"/>
                                            </p:cond>
                                          </p:stCondLst>
                                          <p:endCondLst>
                                            <p:cond evt="onStopAudio" delay="0">
                                              <p:tgtEl>
                                                <p:sldTgt/>
                                              </p:tgtEl>
                                            </p:cond>
                                          </p:endCondLst>
                                        </p:cTn>
                                        <p:tgtEl>
                                          <p:sndTgt r:embed="rId3" name="click.wav"/>
                                        </p:tgtEl>
                                      </p:cMediaNode>
                                    </p:audio>
                                  </p:subTnLst>
                                </p:cTn>
                              </p:par>
                            </p:childTnLst>
                          </p:cTn>
                        </p:par>
                        <p:par>
                          <p:cTn id="262" fill="hold">
                            <p:stCondLst>
                              <p:cond delay="84000"/>
                            </p:stCondLst>
                            <p:childTnLst>
                              <p:par>
                                <p:cTn id="263" presetID="11" presetClass="entr" presetSubtype="0" fill="hold" grpId="0" nodeType="afterEffect">
                                  <p:stCondLst>
                                    <p:cond delay="0"/>
                                  </p:stCondLst>
                                  <p:childTnLst>
                                    <p:set>
                                      <p:cBhvr>
                                        <p:cTn id="264" dur="1000">
                                          <p:stCondLst>
                                            <p:cond delay="0"/>
                                          </p:stCondLst>
                                        </p:cTn>
                                        <p:tgtEl>
                                          <p:spTgt spid="89"/>
                                        </p:tgtEl>
                                        <p:attrNameLst>
                                          <p:attrName>style.visibility</p:attrName>
                                        </p:attrNameLst>
                                      </p:cBhvr>
                                      <p:to>
                                        <p:strVal val="visible"/>
                                      </p:to>
                                    </p:set>
                                  </p:childTnLst>
                                  <p:subTnLst>
                                    <p:audio>
                                      <p:cMediaNode vol="100000">
                                        <p:cTn display="0" masterRel="sameClick">
                                          <p:stCondLst>
                                            <p:cond evt="begin" delay="0">
                                              <p:tn val="263"/>
                                            </p:cond>
                                          </p:stCondLst>
                                          <p:endCondLst>
                                            <p:cond evt="onStopAudio" delay="0">
                                              <p:tgtEl>
                                                <p:sldTgt/>
                                              </p:tgtEl>
                                            </p:cond>
                                          </p:endCondLst>
                                        </p:cTn>
                                        <p:tgtEl>
                                          <p:sndTgt r:embed="rId3" name="click.wav"/>
                                        </p:tgtEl>
                                      </p:cMediaNode>
                                    </p:audio>
                                  </p:subTnLst>
                                </p:cTn>
                              </p:par>
                            </p:childTnLst>
                          </p:cTn>
                        </p:par>
                        <p:par>
                          <p:cTn id="265" fill="hold">
                            <p:stCondLst>
                              <p:cond delay="85000"/>
                            </p:stCondLst>
                            <p:childTnLst>
                              <p:par>
                                <p:cTn id="266" presetID="11" presetClass="entr" presetSubtype="0" fill="hold" grpId="0" nodeType="afterEffect">
                                  <p:stCondLst>
                                    <p:cond delay="0"/>
                                  </p:stCondLst>
                                  <p:childTnLst>
                                    <p:set>
                                      <p:cBhvr>
                                        <p:cTn id="267" dur="1000">
                                          <p:stCondLst>
                                            <p:cond delay="0"/>
                                          </p:stCondLst>
                                        </p:cTn>
                                        <p:tgtEl>
                                          <p:spTgt spid="90"/>
                                        </p:tgtEl>
                                        <p:attrNameLst>
                                          <p:attrName>style.visibility</p:attrName>
                                        </p:attrNameLst>
                                      </p:cBhvr>
                                      <p:to>
                                        <p:strVal val="visible"/>
                                      </p:to>
                                    </p:set>
                                  </p:childTnLst>
                                  <p:subTnLst>
                                    <p:audio>
                                      <p:cMediaNode vol="100000">
                                        <p:cTn display="0" masterRel="sameClick">
                                          <p:stCondLst>
                                            <p:cond evt="begin" delay="0">
                                              <p:tn val="266"/>
                                            </p:cond>
                                          </p:stCondLst>
                                          <p:endCondLst>
                                            <p:cond evt="onStopAudio" delay="0">
                                              <p:tgtEl>
                                                <p:sldTgt/>
                                              </p:tgtEl>
                                            </p:cond>
                                          </p:endCondLst>
                                        </p:cTn>
                                        <p:tgtEl>
                                          <p:sndTgt r:embed="rId3" name="click.wav"/>
                                        </p:tgtEl>
                                      </p:cMediaNode>
                                    </p:audio>
                                  </p:subTnLst>
                                </p:cTn>
                              </p:par>
                            </p:childTnLst>
                          </p:cTn>
                        </p:par>
                        <p:par>
                          <p:cTn id="268" fill="hold">
                            <p:stCondLst>
                              <p:cond delay="86000"/>
                            </p:stCondLst>
                            <p:childTnLst>
                              <p:par>
                                <p:cTn id="269" presetID="11" presetClass="entr" presetSubtype="0" fill="hold" grpId="0" nodeType="afterEffect">
                                  <p:stCondLst>
                                    <p:cond delay="0"/>
                                  </p:stCondLst>
                                  <p:childTnLst>
                                    <p:set>
                                      <p:cBhvr>
                                        <p:cTn id="270" dur="1000">
                                          <p:stCondLst>
                                            <p:cond delay="0"/>
                                          </p:stCondLst>
                                        </p:cTn>
                                        <p:tgtEl>
                                          <p:spTgt spid="91"/>
                                        </p:tgtEl>
                                        <p:attrNameLst>
                                          <p:attrName>style.visibility</p:attrName>
                                        </p:attrNameLst>
                                      </p:cBhvr>
                                      <p:to>
                                        <p:strVal val="visible"/>
                                      </p:to>
                                    </p:set>
                                  </p:childTnLst>
                                  <p:subTnLst>
                                    <p:audio>
                                      <p:cMediaNode vol="100000">
                                        <p:cTn display="0" masterRel="sameClick">
                                          <p:stCondLst>
                                            <p:cond evt="begin" delay="0">
                                              <p:tn val="269"/>
                                            </p:cond>
                                          </p:stCondLst>
                                          <p:endCondLst>
                                            <p:cond evt="onStopAudio" delay="0">
                                              <p:tgtEl>
                                                <p:sldTgt/>
                                              </p:tgtEl>
                                            </p:cond>
                                          </p:endCondLst>
                                        </p:cTn>
                                        <p:tgtEl>
                                          <p:sndTgt r:embed="rId3" name="click.wav"/>
                                        </p:tgtEl>
                                      </p:cMediaNode>
                                    </p:audio>
                                  </p:subTnLst>
                                </p:cTn>
                              </p:par>
                            </p:childTnLst>
                          </p:cTn>
                        </p:par>
                        <p:par>
                          <p:cTn id="271" fill="hold">
                            <p:stCondLst>
                              <p:cond delay="87000"/>
                            </p:stCondLst>
                            <p:childTnLst>
                              <p:par>
                                <p:cTn id="272" presetID="11" presetClass="entr" presetSubtype="0" fill="hold" grpId="0" nodeType="afterEffect">
                                  <p:stCondLst>
                                    <p:cond delay="0"/>
                                  </p:stCondLst>
                                  <p:childTnLst>
                                    <p:set>
                                      <p:cBhvr>
                                        <p:cTn id="273" dur="1000">
                                          <p:stCondLst>
                                            <p:cond delay="0"/>
                                          </p:stCondLst>
                                        </p:cTn>
                                        <p:tgtEl>
                                          <p:spTgt spid="92"/>
                                        </p:tgtEl>
                                        <p:attrNameLst>
                                          <p:attrName>style.visibility</p:attrName>
                                        </p:attrNameLst>
                                      </p:cBhvr>
                                      <p:to>
                                        <p:strVal val="visible"/>
                                      </p:to>
                                    </p:set>
                                  </p:childTnLst>
                                  <p:subTnLst>
                                    <p:audio>
                                      <p:cMediaNode vol="100000">
                                        <p:cTn display="0" masterRel="sameClick">
                                          <p:stCondLst>
                                            <p:cond evt="begin" delay="0">
                                              <p:tn val="272"/>
                                            </p:cond>
                                          </p:stCondLst>
                                          <p:endCondLst>
                                            <p:cond evt="onStopAudio" delay="0">
                                              <p:tgtEl>
                                                <p:sldTgt/>
                                              </p:tgtEl>
                                            </p:cond>
                                          </p:endCondLst>
                                        </p:cTn>
                                        <p:tgtEl>
                                          <p:sndTgt r:embed="rId3" name="click.wav"/>
                                        </p:tgtEl>
                                      </p:cMediaNode>
                                    </p:audio>
                                  </p:subTnLst>
                                </p:cTn>
                              </p:par>
                            </p:childTnLst>
                          </p:cTn>
                        </p:par>
                        <p:par>
                          <p:cTn id="274" fill="hold">
                            <p:stCondLst>
                              <p:cond delay="88000"/>
                            </p:stCondLst>
                            <p:childTnLst>
                              <p:par>
                                <p:cTn id="275" presetID="11" presetClass="entr" presetSubtype="0" fill="hold" grpId="0" nodeType="afterEffect">
                                  <p:stCondLst>
                                    <p:cond delay="0"/>
                                  </p:stCondLst>
                                  <p:childTnLst>
                                    <p:set>
                                      <p:cBhvr>
                                        <p:cTn id="276" dur="1000">
                                          <p:stCondLst>
                                            <p:cond delay="0"/>
                                          </p:stCondLst>
                                        </p:cTn>
                                        <p:tgtEl>
                                          <p:spTgt spid="93"/>
                                        </p:tgtEl>
                                        <p:attrNameLst>
                                          <p:attrName>style.visibility</p:attrName>
                                        </p:attrNameLst>
                                      </p:cBhvr>
                                      <p:to>
                                        <p:strVal val="visible"/>
                                      </p:to>
                                    </p:set>
                                  </p:childTnLst>
                                  <p:subTnLst>
                                    <p:audio>
                                      <p:cMediaNode vol="100000">
                                        <p:cTn display="0" masterRel="sameClick">
                                          <p:stCondLst>
                                            <p:cond evt="begin" delay="0">
                                              <p:tn val="275"/>
                                            </p:cond>
                                          </p:stCondLst>
                                          <p:endCondLst>
                                            <p:cond evt="onStopAudio" delay="0">
                                              <p:tgtEl>
                                                <p:sldTgt/>
                                              </p:tgtEl>
                                            </p:cond>
                                          </p:endCondLst>
                                        </p:cTn>
                                        <p:tgtEl>
                                          <p:sndTgt r:embed="rId3" name="click.wav"/>
                                        </p:tgtEl>
                                      </p:cMediaNode>
                                    </p:audio>
                                  </p:subTnLst>
                                </p:cTn>
                              </p:par>
                            </p:childTnLst>
                          </p:cTn>
                        </p:par>
                        <p:par>
                          <p:cTn id="277" fill="hold">
                            <p:stCondLst>
                              <p:cond delay="89000"/>
                            </p:stCondLst>
                            <p:childTnLst>
                              <p:par>
                                <p:cTn id="278" presetID="11" presetClass="entr" presetSubtype="0" fill="hold" grpId="0" nodeType="afterEffect">
                                  <p:stCondLst>
                                    <p:cond delay="0"/>
                                  </p:stCondLst>
                                  <p:childTnLst>
                                    <p:set>
                                      <p:cBhvr>
                                        <p:cTn id="279" dur="1000">
                                          <p:stCondLst>
                                            <p:cond delay="0"/>
                                          </p:stCondLst>
                                        </p:cTn>
                                        <p:tgtEl>
                                          <p:spTgt spid="94"/>
                                        </p:tgtEl>
                                        <p:attrNameLst>
                                          <p:attrName>style.visibility</p:attrName>
                                        </p:attrNameLst>
                                      </p:cBhvr>
                                      <p:to>
                                        <p:strVal val="visible"/>
                                      </p:to>
                                    </p:set>
                                  </p:childTnLst>
                                  <p:subTnLst>
                                    <p:audio>
                                      <p:cMediaNode vol="100000">
                                        <p:cTn display="0" masterRel="sameClick">
                                          <p:stCondLst>
                                            <p:cond evt="begin" delay="0">
                                              <p:tn val="278"/>
                                            </p:cond>
                                          </p:stCondLst>
                                          <p:endCondLst>
                                            <p:cond evt="onStopAudio" delay="0">
                                              <p:tgtEl>
                                                <p:sldTgt/>
                                              </p:tgtEl>
                                            </p:cond>
                                          </p:endCondLst>
                                        </p:cTn>
                                        <p:tgtEl>
                                          <p:sndTgt r:embed="rId3" name="click.wav"/>
                                        </p:tgtEl>
                                      </p:cMediaNode>
                                    </p:audio>
                                  </p:subTnLst>
                                </p:cTn>
                              </p:par>
                            </p:childTnLst>
                          </p:cTn>
                        </p:par>
                        <p:par>
                          <p:cTn id="280" fill="hold">
                            <p:stCondLst>
                              <p:cond delay="90000"/>
                            </p:stCondLst>
                            <p:childTnLst>
                              <p:par>
                                <p:cTn id="281" presetID="11" presetClass="entr" presetSubtype="0" fill="hold" grpId="0" nodeType="afterEffect">
                                  <p:stCondLst>
                                    <p:cond delay="0"/>
                                  </p:stCondLst>
                                  <p:childTnLst>
                                    <p:set>
                                      <p:cBhvr>
                                        <p:cTn id="282" dur="1000">
                                          <p:stCondLst>
                                            <p:cond delay="0"/>
                                          </p:stCondLst>
                                        </p:cTn>
                                        <p:tgtEl>
                                          <p:spTgt spid="95"/>
                                        </p:tgtEl>
                                        <p:attrNameLst>
                                          <p:attrName>style.visibility</p:attrName>
                                        </p:attrNameLst>
                                      </p:cBhvr>
                                      <p:to>
                                        <p:strVal val="visible"/>
                                      </p:to>
                                    </p:set>
                                  </p:childTnLst>
                                  <p:subTnLst>
                                    <p:audio>
                                      <p:cMediaNode vol="100000">
                                        <p:cTn display="0" masterRel="sameClick">
                                          <p:stCondLst>
                                            <p:cond evt="begin" delay="0">
                                              <p:tn val="281"/>
                                            </p:cond>
                                          </p:stCondLst>
                                          <p:endCondLst>
                                            <p:cond evt="onStopAudio" delay="0">
                                              <p:tgtEl>
                                                <p:sldTgt/>
                                              </p:tgtEl>
                                            </p:cond>
                                          </p:endCondLst>
                                        </p:cTn>
                                        <p:tgtEl>
                                          <p:sndTgt r:embed="rId3" name="click.wav"/>
                                        </p:tgtEl>
                                      </p:cMediaNode>
                                    </p:audio>
                                  </p:subTnLst>
                                </p:cTn>
                              </p:par>
                            </p:childTnLst>
                          </p:cTn>
                        </p:par>
                        <p:par>
                          <p:cTn id="283" fill="hold">
                            <p:stCondLst>
                              <p:cond delay="91000"/>
                            </p:stCondLst>
                            <p:childTnLst>
                              <p:par>
                                <p:cTn id="284" presetID="11" presetClass="entr" presetSubtype="0" fill="hold" grpId="0" nodeType="afterEffect">
                                  <p:stCondLst>
                                    <p:cond delay="0"/>
                                  </p:stCondLst>
                                  <p:childTnLst>
                                    <p:set>
                                      <p:cBhvr>
                                        <p:cTn id="285" dur="1000">
                                          <p:stCondLst>
                                            <p:cond delay="0"/>
                                          </p:stCondLst>
                                        </p:cTn>
                                        <p:tgtEl>
                                          <p:spTgt spid="96"/>
                                        </p:tgtEl>
                                        <p:attrNameLst>
                                          <p:attrName>style.visibility</p:attrName>
                                        </p:attrNameLst>
                                      </p:cBhvr>
                                      <p:to>
                                        <p:strVal val="visible"/>
                                      </p:to>
                                    </p:set>
                                  </p:childTnLst>
                                  <p:subTnLst>
                                    <p:audio>
                                      <p:cMediaNode vol="100000">
                                        <p:cTn display="0" masterRel="sameClick">
                                          <p:stCondLst>
                                            <p:cond evt="begin" delay="0">
                                              <p:tn val="284"/>
                                            </p:cond>
                                          </p:stCondLst>
                                          <p:endCondLst>
                                            <p:cond evt="onStopAudio" delay="0">
                                              <p:tgtEl>
                                                <p:sldTgt/>
                                              </p:tgtEl>
                                            </p:cond>
                                          </p:endCondLst>
                                        </p:cTn>
                                        <p:tgtEl>
                                          <p:sndTgt r:embed="rId3" name="click.wav"/>
                                        </p:tgtEl>
                                      </p:cMediaNode>
                                    </p:audio>
                                  </p:subTnLst>
                                </p:cTn>
                              </p:par>
                            </p:childTnLst>
                          </p:cTn>
                        </p:par>
                        <p:par>
                          <p:cTn id="286" fill="hold">
                            <p:stCondLst>
                              <p:cond delay="92000"/>
                            </p:stCondLst>
                            <p:childTnLst>
                              <p:par>
                                <p:cTn id="287" presetID="11" presetClass="entr" presetSubtype="0" fill="hold" grpId="0" nodeType="afterEffect">
                                  <p:stCondLst>
                                    <p:cond delay="0"/>
                                  </p:stCondLst>
                                  <p:childTnLst>
                                    <p:set>
                                      <p:cBhvr>
                                        <p:cTn id="288" dur="1000">
                                          <p:stCondLst>
                                            <p:cond delay="0"/>
                                          </p:stCondLst>
                                        </p:cTn>
                                        <p:tgtEl>
                                          <p:spTgt spid="97"/>
                                        </p:tgtEl>
                                        <p:attrNameLst>
                                          <p:attrName>style.visibility</p:attrName>
                                        </p:attrNameLst>
                                      </p:cBhvr>
                                      <p:to>
                                        <p:strVal val="visible"/>
                                      </p:to>
                                    </p:set>
                                  </p:childTnLst>
                                  <p:subTnLst>
                                    <p:audio>
                                      <p:cMediaNode vol="100000">
                                        <p:cTn display="0" masterRel="sameClick">
                                          <p:stCondLst>
                                            <p:cond evt="begin" delay="0">
                                              <p:tn val="287"/>
                                            </p:cond>
                                          </p:stCondLst>
                                          <p:endCondLst>
                                            <p:cond evt="onStopAudio" delay="0">
                                              <p:tgtEl>
                                                <p:sldTgt/>
                                              </p:tgtEl>
                                            </p:cond>
                                          </p:endCondLst>
                                        </p:cTn>
                                        <p:tgtEl>
                                          <p:sndTgt r:embed="rId3" name="click.wav"/>
                                        </p:tgtEl>
                                      </p:cMediaNode>
                                    </p:audio>
                                  </p:subTnLst>
                                </p:cTn>
                              </p:par>
                            </p:childTnLst>
                          </p:cTn>
                        </p:par>
                        <p:par>
                          <p:cTn id="289" fill="hold">
                            <p:stCondLst>
                              <p:cond delay="93000"/>
                            </p:stCondLst>
                            <p:childTnLst>
                              <p:par>
                                <p:cTn id="290" presetID="11" presetClass="entr" presetSubtype="0" fill="hold" grpId="0" nodeType="afterEffect">
                                  <p:stCondLst>
                                    <p:cond delay="0"/>
                                  </p:stCondLst>
                                  <p:childTnLst>
                                    <p:set>
                                      <p:cBhvr>
                                        <p:cTn id="291" dur="1000">
                                          <p:stCondLst>
                                            <p:cond delay="0"/>
                                          </p:stCondLst>
                                        </p:cTn>
                                        <p:tgtEl>
                                          <p:spTgt spid="98"/>
                                        </p:tgtEl>
                                        <p:attrNameLst>
                                          <p:attrName>style.visibility</p:attrName>
                                        </p:attrNameLst>
                                      </p:cBhvr>
                                      <p:to>
                                        <p:strVal val="visible"/>
                                      </p:to>
                                    </p:set>
                                  </p:childTnLst>
                                  <p:subTnLst>
                                    <p:audio>
                                      <p:cMediaNode vol="100000">
                                        <p:cTn display="0" masterRel="sameClick">
                                          <p:stCondLst>
                                            <p:cond evt="begin" delay="0">
                                              <p:tn val="290"/>
                                            </p:cond>
                                          </p:stCondLst>
                                          <p:endCondLst>
                                            <p:cond evt="onStopAudio" delay="0">
                                              <p:tgtEl>
                                                <p:sldTgt/>
                                              </p:tgtEl>
                                            </p:cond>
                                          </p:endCondLst>
                                        </p:cTn>
                                        <p:tgtEl>
                                          <p:sndTgt r:embed="rId3" name="click.wav"/>
                                        </p:tgtEl>
                                      </p:cMediaNode>
                                    </p:audio>
                                  </p:subTnLst>
                                </p:cTn>
                              </p:par>
                            </p:childTnLst>
                          </p:cTn>
                        </p:par>
                        <p:par>
                          <p:cTn id="292" fill="hold">
                            <p:stCondLst>
                              <p:cond delay="94000"/>
                            </p:stCondLst>
                            <p:childTnLst>
                              <p:par>
                                <p:cTn id="293" presetID="11" presetClass="entr" presetSubtype="0" fill="hold" grpId="0" nodeType="afterEffect">
                                  <p:stCondLst>
                                    <p:cond delay="0"/>
                                  </p:stCondLst>
                                  <p:childTnLst>
                                    <p:set>
                                      <p:cBhvr>
                                        <p:cTn id="294" dur="1000">
                                          <p:stCondLst>
                                            <p:cond delay="0"/>
                                          </p:stCondLst>
                                        </p:cTn>
                                        <p:tgtEl>
                                          <p:spTgt spid="99"/>
                                        </p:tgtEl>
                                        <p:attrNameLst>
                                          <p:attrName>style.visibility</p:attrName>
                                        </p:attrNameLst>
                                      </p:cBhvr>
                                      <p:to>
                                        <p:strVal val="visible"/>
                                      </p:to>
                                    </p:set>
                                  </p:childTnLst>
                                  <p:subTnLst>
                                    <p:audio>
                                      <p:cMediaNode vol="100000">
                                        <p:cTn display="0" masterRel="sameClick">
                                          <p:stCondLst>
                                            <p:cond evt="begin" delay="0">
                                              <p:tn val="293"/>
                                            </p:cond>
                                          </p:stCondLst>
                                          <p:endCondLst>
                                            <p:cond evt="onStopAudio" delay="0">
                                              <p:tgtEl>
                                                <p:sldTgt/>
                                              </p:tgtEl>
                                            </p:cond>
                                          </p:endCondLst>
                                        </p:cTn>
                                        <p:tgtEl>
                                          <p:sndTgt r:embed="rId3" name="click.wav"/>
                                        </p:tgtEl>
                                      </p:cMediaNode>
                                    </p:audio>
                                  </p:subTnLst>
                                </p:cTn>
                              </p:par>
                            </p:childTnLst>
                          </p:cTn>
                        </p:par>
                        <p:par>
                          <p:cTn id="295" fill="hold">
                            <p:stCondLst>
                              <p:cond delay="95000"/>
                            </p:stCondLst>
                            <p:childTnLst>
                              <p:par>
                                <p:cTn id="296" presetID="11" presetClass="entr" presetSubtype="0" fill="hold" grpId="0" nodeType="afterEffect">
                                  <p:stCondLst>
                                    <p:cond delay="0"/>
                                  </p:stCondLst>
                                  <p:childTnLst>
                                    <p:set>
                                      <p:cBhvr>
                                        <p:cTn id="297" dur="1000">
                                          <p:stCondLst>
                                            <p:cond delay="0"/>
                                          </p:stCondLst>
                                        </p:cTn>
                                        <p:tgtEl>
                                          <p:spTgt spid="100"/>
                                        </p:tgtEl>
                                        <p:attrNameLst>
                                          <p:attrName>style.visibility</p:attrName>
                                        </p:attrNameLst>
                                      </p:cBhvr>
                                      <p:to>
                                        <p:strVal val="visible"/>
                                      </p:to>
                                    </p:set>
                                  </p:childTnLst>
                                  <p:subTnLst>
                                    <p:audio>
                                      <p:cMediaNode vol="100000">
                                        <p:cTn display="0" masterRel="sameClick">
                                          <p:stCondLst>
                                            <p:cond evt="begin" delay="0">
                                              <p:tn val="296"/>
                                            </p:cond>
                                          </p:stCondLst>
                                          <p:endCondLst>
                                            <p:cond evt="onStopAudio" delay="0">
                                              <p:tgtEl>
                                                <p:sldTgt/>
                                              </p:tgtEl>
                                            </p:cond>
                                          </p:endCondLst>
                                        </p:cTn>
                                        <p:tgtEl>
                                          <p:sndTgt r:embed="rId3" name="click.wav"/>
                                        </p:tgtEl>
                                      </p:cMediaNode>
                                    </p:audio>
                                  </p:subTnLst>
                                </p:cTn>
                              </p:par>
                            </p:childTnLst>
                          </p:cTn>
                        </p:par>
                        <p:par>
                          <p:cTn id="298" fill="hold">
                            <p:stCondLst>
                              <p:cond delay="96000"/>
                            </p:stCondLst>
                            <p:childTnLst>
                              <p:par>
                                <p:cTn id="299" presetID="11" presetClass="entr" presetSubtype="0" fill="hold" grpId="0" nodeType="afterEffect">
                                  <p:stCondLst>
                                    <p:cond delay="0"/>
                                  </p:stCondLst>
                                  <p:childTnLst>
                                    <p:set>
                                      <p:cBhvr>
                                        <p:cTn id="300" dur="1000">
                                          <p:stCondLst>
                                            <p:cond delay="0"/>
                                          </p:stCondLst>
                                        </p:cTn>
                                        <p:tgtEl>
                                          <p:spTgt spid="101"/>
                                        </p:tgtEl>
                                        <p:attrNameLst>
                                          <p:attrName>style.visibility</p:attrName>
                                        </p:attrNameLst>
                                      </p:cBhvr>
                                      <p:to>
                                        <p:strVal val="visible"/>
                                      </p:to>
                                    </p:set>
                                  </p:childTnLst>
                                  <p:subTnLst>
                                    <p:audio>
                                      <p:cMediaNode vol="100000">
                                        <p:cTn display="0" masterRel="sameClick">
                                          <p:stCondLst>
                                            <p:cond evt="begin" delay="0">
                                              <p:tn val="299"/>
                                            </p:cond>
                                          </p:stCondLst>
                                          <p:endCondLst>
                                            <p:cond evt="onStopAudio" delay="0">
                                              <p:tgtEl>
                                                <p:sldTgt/>
                                              </p:tgtEl>
                                            </p:cond>
                                          </p:endCondLst>
                                        </p:cTn>
                                        <p:tgtEl>
                                          <p:sndTgt r:embed="rId3" name="click.wav"/>
                                        </p:tgtEl>
                                      </p:cMediaNode>
                                    </p:audio>
                                  </p:subTnLst>
                                </p:cTn>
                              </p:par>
                            </p:childTnLst>
                          </p:cTn>
                        </p:par>
                        <p:par>
                          <p:cTn id="301" fill="hold">
                            <p:stCondLst>
                              <p:cond delay="97000"/>
                            </p:stCondLst>
                            <p:childTnLst>
                              <p:par>
                                <p:cTn id="302" presetID="11" presetClass="entr" presetSubtype="0" fill="hold" grpId="0" nodeType="afterEffect">
                                  <p:stCondLst>
                                    <p:cond delay="0"/>
                                  </p:stCondLst>
                                  <p:childTnLst>
                                    <p:set>
                                      <p:cBhvr>
                                        <p:cTn id="303" dur="1000">
                                          <p:stCondLst>
                                            <p:cond delay="0"/>
                                          </p:stCondLst>
                                        </p:cTn>
                                        <p:tgtEl>
                                          <p:spTgt spid="102"/>
                                        </p:tgtEl>
                                        <p:attrNameLst>
                                          <p:attrName>style.visibility</p:attrName>
                                        </p:attrNameLst>
                                      </p:cBhvr>
                                      <p:to>
                                        <p:strVal val="visible"/>
                                      </p:to>
                                    </p:set>
                                  </p:childTnLst>
                                  <p:subTnLst>
                                    <p:audio>
                                      <p:cMediaNode vol="100000">
                                        <p:cTn display="0" masterRel="sameClick">
                                          <p:stCondLst>
                                            <p:cond evt="begin" delay="0">
                                              <p:tn val="302"/>
                                            </p:cond>
                                          </p:stCondLst>
                                          <p:endCondLst>
                                            <p:cond evt="onStopAudio" delay="0">
                                              <p:tgtEl>
                                                <p:sldTgt/>
                                              </p:tgtEl>
                                            </p:cond>
                                          </p:endCondLst>
                                        </p:cTn>
                                        <p:tgtEl>
                                          <p:sndTgt r:embed="rId3" name="click.wav"/>
                                        </p:tgtEl>
                                      </p:cMediaNode>
                                    </p:audio>
                                  </p:subTnLst>
                                </p:cTn>
                              </p:par>
                            </p:childTnLst>
                          </p:cTn>
                        </p:par>
                        <p:par>
                          <p:cTn id="304" fill="hold">
                            <p:stCondLst>
                              <p:cond delay="98000"/>
                            </p:stCondLst>
                            <p:childTnLst>
                              <p:par>
                                <p:cTn id="305" presetID="11" presetClass="entr" presetSubtype="0" fill="hold" grpId="0" nodeType="afterEffect">
                                  <p:stCondLst>
                                    <p:cond delay="0"/>
                                  </p:stCondLst>
                                  <p:childTnLst>
                                    <p:set>
                                      <p:cBhvr>
                                        <p:cTn id="306" dur="1000">
                                          <p:stCondLst>
                                            <p:cond delay="0"/>
                                          </p:stCondLst>
                                        </p:cTn>
                                        <p:tgtEl>
                                          <p:spTgt spid="103"/>
                                        </p:tgtEl>
                                        <p:attrNameLst>
                                          <p:attrName>style.visibility</p:attrName>
                                        </p:attrNameLst>
                                      </p:cBhvr>
                                      <p:to>
                                        <p:strVal val="visible"/>
                                      </p:to>
                                    </p:set>
                                  </p:childTnLst>
                                  <p:subTnLst>
                                    <p:audio>
                                      <p:cMediaNode vol="100000">
                                        <p:cTn display="0" masterRel="sameClick">
                                          <p:stCondLst>
                                            <p:cond evt="begin" delay="0">
                                              <p:tn val="305"/>
                                            </p:cond>
                                          </p:stCondLst>
                                          <p:endCondLst>
                                            <p:cond evt="onStopAudio" delay="0">
                                              <p:tgtEl>
                                                <p:sldTgt/>
                                              </p:tgtEl>
                                            </p:cond>
                                          </p:endCondLst>
                                        </p:cTn>
                                        <p:tgtEl>
                                          <p:sndTgt r:embed="rId3" name="click.wav"/>
                                        </p:tgtEl>
                                      </p:cMediaNode>
                                    </p:audio>
                                  </p:subTnLst>
                                </p:cTn>
                              </p:par>
                            </p:childTnLst>
                          </p:cTn>
                        </p:par>
                        <p:par>
                          <p:cTn id="307" fill="hold">
                            <p:stCondLst>
                              <p:cond delay="99000"/>
                            </p:stCondLst>
                            <p:childTnLst>
                              <p:par>
                                <p:cTn id="308" presetID="11" presetClass="entr" presetSubtype="0" fill="hold" grpId="0" nodeType="afterEffect">
                                  <p:stCondLst>
                                    <p:cond delay="0"/>
                                  </p:stCondLst>
                                  <p:childTnLst>
                                    <p:set>
                                      <p:cBhvr>
                                        <p:cTn id="309" dur="1000">
                                          <p:stCondLst>
                                            <p:cond delay="0"/>
                                          </p:stCondLst>
                                        </p:cTn>
                                        <p:tgtEl>
                                          <p:spTgt spid="104"/>
                                        </p:tgtEl>
                                        <p:attrNameLst>
                                          <p:attrName>style.visibility</p:attrName>
                                        </p:attrNameLst>
                                      </p:cBhvr>
                                      <p:to>
                                        <p:strVal val="visible"/>
                                      </p:to>
                                    </p:set>
                                  </p:childTnLst>
                                  <p:subTnLst>
                                    <p:audio>
                                      <p:cMediaNode vol="100000">
                                        <p:cTn display="0" masterRel="sameClick">
                                          <p:stCondLst>
                                            <p:cond evt="begin" delay="0">
                                              <p:tn val="308"/>
                                            </p:cond>
                                          </p:stCondLst>
                                          <p:endCondLst>
                                            <p:cond evt="onStopAudio" delay="0">
                                              <p:tgtEl>
                                                <p:sldTgt/>
                                              </p:tgtEl>
                                            </p:cond>
                                          </p:endCondLst>
                                        </p:cTn>
                                        <p:tgtEl>
                                          <p:sndTgt r:embed="rId3" name="click.wav"/>
                                        </p:tgtEl>
                                      </p:cMediaNode>
                                    </p:audio>
                                  </p:subTnLst>
                                </p:cTn>
                              </p:par>
                            </p:childTnLst>
                          </p:cTn>
                        </p:par>
                        <p:par>
                          <p:cTn id="310" fill="hold">
                            <p:stCondLst>
                              <p:cond delay="100000"/>
                            </p:stCondLst>
                            <p:childTnLst>
                              <p:par>
                                <p:cTn id="311" presetID="11" presetClass="entr" presetSubtype="0" fill="hold" grpId="0" nodeType="afterEffect">
                                  <p:stCondLst>
                                    <p:cond delay="0"/>
                                  </p:stCondLst>
                                  <p:childTnLst>
                                    <p:set>
                                      <p:cBhvr>
                                        <p:cTn id="312" dur="1000">
                                          <p:stCondLst>
                                            <p:cond delay="0"/>
                                          </p:stCondLst>
                                        </p:cTn>
                                        <p:tgtEl>
                                          <p:spTgt spid="105"/>
                                        </p:tgtEl>
                                        <p:attrNameLst>
                                          <p:attrName>style.visibility</p:attrName>
                                        </p:attrNameLst>
                                      </p:cBhvr>
                                      <p:to>
                                        <p:strVal val="visible"/>
                                      </p:to>
                                    </p:set>
                                  </p:childTnLst>
                                  <p:subTnLst>
                                    <p:audio>
                                      <p:cMediaNode vol="100000">
                                        <p:cTn display="0" masterRel="sameClick">
                                          <p:stCondLst>
                                            <p:cond evt="begin" delay="0">
                                              <p:tn val="311"/>
                                            </p:cond>
                                          </p:stCondLst>
                                          <p:endCondLst>
                                            <p:cond evt="onStopAudio" delay="0">
                                              <p:tgtEl>
                                                <p:sldTgt/>
                                              </p:tgtEl>
                                            </p:cond>
                                          </p:endCondLst>
                                        </p:cTn>
                                        <p:tgtEl>
                                          <p:sndTgt r:embed="rId3" name="click.wav"/>
                                        </p:tgtEl>
                                      </p:cMediaNode>
                                    </p:audio>
                                  </p:subTnLst>
                                </p:cTn>
                              </p:par>
                            </p:childTnLst>
                          </p:cTn>
                        </p:par>
                        <p:par>
                          <p:cTn id="313" fill="hold">
                            <p:stCondLst>
                              <p:cond delay="101000"/>
                            </p:stCondLst>
                            <p:childTnLst>
                              <p:par>
                                <p:cTn id="314" presetID="11" presetClass="entr" presetSubtype="0" fill="hold" grpId="0" nodeType="afterEffect">
                                  <p:stCondLst>
                                    <p:cond delay="0"/>
                                  </p:stCondLst>
                                  <p:childTnLst>
                                    <p:set>
                                      <p:cBhvr>
                                        <p:cTn id="315" dur="1000">
                                          <p:stCondLst>
                                            <p:cond delay="0"/>
                                          </p:stCondLst>
                                        </p:cTn>
                                        <p:tgtEl>
                                          <p:spTgt spid="106"/>
                                        </p:tgtEl>
                                        <p:attrNameLst>
                                          <p:attrName>style.visibility</p:attrName>
                                        </p:attrNameLst>
                                      </p:cBhvr>
                                      <p:to>
                                        <p:strVal val="visible"/>
                                      </p:to>
                                    </p:set>
                                  </p:childTnLst>
                                  <p:subTnLst>
                                    <p:audio>
                                      <p:cMediaNode vol="100000">
                                        <p:cTn display="0" masterRel="sameClick">
                                          <p:stCondLst>
                                            <p:cond evt="begin" delay="0">
                                              <p:tn val="314"/>
                                            </p:cond>
                                          </p:stCondLst>
                                          <p:endCondLst>
                                            <p:cond evt="onStopAudio" delay="0">
                                              <p:tgtEl>
                                                <p:sldTgt/>
                                              </p:tgtEl>
                                            </p:cond>
                                          </p:endCondLst>
                                        </p:cTn>
                                        <p:tgtEl>
                                          <p:sndTgt r:embed="rId3" name="click.wav"/>
                                        </p:tgtEl>
                                      </p:cMediaNode>
                                    </p:audio>
                                  </p:subTnLst>
                                </p:cTn>
                              </p:par>
                            </p:childTnLst>
                          </p:cTn>
                        </p:par>
                        <p:par>
                          <p:cTn id="316" fill="hold">
                            <p:stCondLst>
                              <p:cond delay="102000"/>
                            </p:stCondLst>
                            <p:childTnLst>
                              <p:par>
                                <p:cTn id="317" presetID="11" presetClass="entr" presetSubtype="0" fill="hold" grpId="0" nodeType="afterEffect">
                                  <p:stCondLst>
                                    <p:cond delay="0"/>
                                  </p:stCondLst>
                                  <p:childTnLst>
                                    <p:set>
                                      <p:cBhvr>
                                        <p:cTn id="318" dur="1000">
                                          <p:stCondLst>
                                            <p:cond delay="0"/>
                                          </p:stCondLst>
                                        </p:cTn>
                                        <p:tgtEl>
                                          <p:spTgt spid="107"/>
                                        </p:tgtEl>
                                        <p:attrNameLst>
                                          <p:attrName>style.visibility</p:attrName>
                                        </p:attrNameLst>
                                      </p:cBhvr>
                                      <p:to>
                                        <p:strVal val="visible"/>
                                      </p:to>
                                    </p:set>
                                  </p:childTnLst>
                                  <p:subTnLst>
                                    <p:audio>
                                      <p:cMediaNode vol="100000">
                                        <p:cTn display="0" masterRel="sameClick">
                                          <p:stCondLst>
                                            <p:cond evt="begin" delay="0">
                                              <p:tn val="317"/>
                                            </p:cond>
                                          </p:stCondLst>
                                          <p:endCondLst>
                                            <p:cond evt="onStopAudio" delay="0">
                                              <p:tgtEl>
                                                <p:sldTgt/>
                                              </p:tgtEl>
                                            </p:cond>
                                          </p:endCondLst>
                                        </p:cTn>
                                        <p:tgtEl>
                                          <p:sndTgt r:embed="rId3" name="click.wav"/>
                                        </p:tgtEl>
                                      </p:cMediaNode>
                                    </p:audio>
                                  </p:subTnLst>
                                </p:cTn>
                              </p:par>
                            </p:childTnLst>
                          </p:cTn>
                        </p:par>
                        <p:par>
                          <p:cTn id="319" fill="hold">
                            <p:stCondLst>
                              <p:cond delay="103000"/>
                            </p:stCondLst>
                            <p:childTnLst>
                              <p:par>
                                <p:cTn id="320" presetID="11" presetClass="entr" presetSubtype="0" fill="hold" grpId="0" nodeType="afterEffect">
                                  <p:stCondLst>
                                    <p:cond delay="0"/>
                                  </p:stCondLst>
                                  <p:childTnLst>
                                    <p:set>
                                      <p:cBhvr>
                                        <p:cTn id="321" dur="1000">
                                          <p:stCondLst>
                                            <p:cond delay="0"/>
                                          </p:stCondLst>
                                        </p:cTn>
                                        <p:tgtEl>
                                          <p:spTgt spid="108"/>
                                        </p:tgtEl>
                                        <p:attrNameLst>
                                          <p:attrName>style.visibility</p:attrName>
                                        </p:attrNameLst>
                                      </p:cBhvr>
                                      <p:to>
                                        <p:strVal val="visible"/>
                                      </p:to>
                                    </p:set>
                                  </p:childTnLst>
                                  <p:subTnLst>
                                    <p:audio>
                                      <p:cMediaNode vol="100000">
                                        <p:cTn display="0" masterRel="sameClick">
                                          <p:stCondLst>
                                            <p:cond evt="begin" delay="0">
                                              <p:tn val="320"/>
                                            </p:cond>
                                          </p:stCondLst>
                                          <p:endCondLst>
                                            <p:cond evt="onStopAudio" delay="0">
                                              <p:tgtEl>
                                                <p:sldTgt/>
                                              </p:tgtEl>
                                            </p:cond>
                                          </p:endCondLst>
                                        </p:cTn>
                                        <p:tgtEl>
                                          <p:sndTgt r:embed="rId3" name="click.wav"/>
                                        </p:tgtEl>
                                      </p:cMediaNode>
                                    </p:audio>
                                  </p:subTnLst>
                                </p:cTn>
                              </p:par>
                            </p:childTnLst>
                          </p:cTn>
                        </p:par>
                        <p:par>
                          <p:cTn id="322" fill="hold">
                            <p:stCondLst>
                              <p:cond delay="104000"/>
                            </p:stCondLst>
                            <p:childTnLst>
                              <p:par>
                                <p:cTn id="323" presetID="11" presetClass="entr" presetSubtype="0" fill="hold" grpId="0" nodeType="afterEffect">
                                  <p:stCondLst>
                                    <p:cond delay="0"/>
                                  </p:stCondLst>
                                  <p:childTnLst>
                                    <p:set>
                                      <p:cBhvr>
                                        <p:cTn id="324" dur="1000">
                                          <p:stCondLst>
                                            <p:cond delay="0"/>
                                          </p:stCondLst>
                                        </p:cTn>
                                        <p:tgtEl>
                                          <p:spTgt spid="109"/>
                                        </p:tgtEl>
                                        <p:attrNameLst>
                                          <p:attrName>style.visibility</p:attrName>
                                        </p:attrNameLst>
                                      </p:cBhvr>
                                      <p:to>
                                        <p:strVal val="visible"/>
                                      </p:to>
                                    </p:set>
                                  </p:childTnLst>
                                  <p:subTnLst>
                                    <p:audio>
                                      <p:cMediaNode vol="100000">
                                        <p:cTn display="0" masterRel="sameClick">
                                          <p:stCondLst>
                                            <p:cond evt="begin" delay="0">
                                              <p:tn val="323"/>
                                            </p:cond>
                                          </p:stCondLst>
                                          <p:endCondLst>
                                            <p:cond evt="onStopAudio" delay="0">
                                              <p:tgtEl>
                                                <p:sldTgt/>
                                              </p:tgtEl>
                                            </p:cond>
                                          </p:endCondLst>
                                        </p:cTn>
                                        <p:tgtEl>
                                          <p:sndTgt r:embed="rId3" name="click.wav"/>
                                        </p:tgtEl>
                                      </p:cMediaNode>
                                    </p:audio>
                                  </p:subTnLst>
                                </p:cTn>
                              </p:par>
                            </p:childTnLst>
                          </p:cTn>
                        </p:par>
                        <p:par>
                          <p:cTn id="325" fill="hold">
                            <p:stCondLst>
                              <p:cond delay="105000"/>
                            </p:stCondLst>
                            <p:childTnLst>
                              <p:par>
                                <p:cTn id="326" presetID="11" presetClass="entr" presetSubtype="0" fill="hold" grpId="0" nodeType="afterEffect">
                                  <p:stCondLst>
                                    <p:cond delay="0"/>
                                  </p:stCondLst>
                                  <p:childTnLst>
                                    <p:set>
                                      <p:cBhvr>
                                        <p:cTn id="327" dur="1000">
                                          <p:stCondLst>
                                            <p:cond delay="0"/>
                                          </p:stCondLst>
                                        </p:cTn>
                                        <p:tgtEl>
                                          <p:spTgt spid="110"/>
                                        </p:tgtEl>
                                        <p:attrNameLst>
                                          <p:attrName>style.visibility</p:attrName>
                                        </p:attrNameLst>
                                      </p:cBhvr>
                                      <p:to>
                                        <p:strVal val="visible"/>
                                      </p:to>
                                    </p:set>
                                  </p:childTnLst>
                                  <p:subTnLst>
                                    <p:audio>
                                      <p:cMediaNode vol="100000">
                                        <p:cTn display="0" masterRel="sameClick">
                                          <p:stCondLst>
                                            <p:cond evt="begin" delay="0">
                                              <p:tn val="326"/>
                                            </p:cond>
                                          </p:stCondLst>
                                          <p:endCondLst>
                                            <p:cond evt="onStopAudio" delay="0">
                                              <p:tgtEl>
                                                <p:sldTgt/>
                                              </p:tgtEl>
                                            </p:cond>
                                          </p:endCondLst>
                                        </p:cTn>
                                        <p:tgtEl>
                                          <p:sndTgt r:embed="rId3" name="click.wav"/>
                                        </p:tgtEl>
                                      </p:cMediaNode>
                                    </p:audio>
                                  </p:subTnLst>
                                </p:cTn>
                              </p:par>
                            </p:childTnLst>
                          </p:cTn>
                        </p:par>
                        <p:par>
                          <p:cTn id="328" fill="hold">
                            <p:stCondLst>
                              <p:cond delay="106000"/>
                            </p:stCondLst>
                            <p:childTnLst>
                              <p:par>
                                <p:cTn id="329" presetID="11" presetClass="entr" presetSubtype="0" fill="hold" grpId="0" nodeType="afterEffect">
                                  <p:stCondLst>
                                    <p:cond delay="0"/>
                                  </p:stCondLst>
                                  <p:childTnLst>
                                    <p:set>
                                      <p:cBhvr>
                                        <p:cTn id="330" dur="1000">
                                          <p:stCondLst>
                                            <p:cond delay="0"/>
                                          </p:stCondLst>
                                        </p:cTn>
                                        <p:tgtEl>
                                          <p:spTgt spid="111"/>
                                        </p:tgtEl>
                                        <p:attrNameLst>
                                          <p:attrName>style.visibility</p:attrName>
                                        </p:attrNameLst>
                                      </p:cBhvr>
                                      <p:to>
                                        <p:strVal val="visible"/>
                                      </p:to>
                                    </p:set>
                                  </p:childTnLst>
                                  <p:subTnLst>
                                    <p:audio>
                                      <p:cMediaNode vol="100000">
                                        <p:cTn display="0" masterRel="sameClick">
                                          <p:stCondLst>
                                            <p:cond evt="begin" delay="0">
                                              <p:tn val="329"/>
                                            </p:cond>
                                          </p:stCondLst>
                                          <p:endCondLst>
                                            <p:cond evt="onStopAudio" delay="0">
                                              <p:tgtEl>
                                                <p:sldTgt/>
                                              </p:tgtEl>
                                            </p:cond>
                                          </p:endCondLst>
                                        </p:cTn>
                                        <p:tgtEl>
                                          <p:sndTgt r:embed="rId3" name="click.wav"/>
                                        </p:tgtEl>
                                      </p:cMediaNode>
                                    </p:audio>
                                  </p:subTnLst>
                                </p:cTn>
                              </p:par>
                            </p:childTnLst>
                          </p:cTn>
                        </p:par>
                        <p:par>
                          <p:cTn id="331" fill="hold">
                            <p:stCondLst>
                              <p:cond delay="107000"/>
                            </p:stCondLst>
                            <p:childTnLst>
                              <p:par>
                                <p:cTn id="332" presetID="11" presetClass="entr" presetSubtype="0" fill="hold" grpId="0" nodeType="afterEffect">
                                  <p:stCondLst>
                                    <p:cond delay="0"/>
                                  </p:stCondLst>
                                  <p:childTnLst>
                                    <p:set>
                                      <p:cBhvr>
                                        <p:cTn id="333" dur="1000">
                                          <p:stCondLst>
                                            <p:cond delay="0"/>
                                          </p:stCondLst>
                                        </p:cTn>
                                        <p:tgtEl>
                                          <p:spTgt spid="112"/>
                                        </p:tgtEl>
                                        <p:attrNameLst>
                                          <p:attrName>style.visibility</p:attrName>
                                        </p:attrNameLst>
                                      </p:cBhvr>
                                      <p:to>
                                        <p:strVal val="visible"/>
                                      </p:to>
                                    </p:set>
                                  </p:childTnLst>
                                  <p:subTnLst>
                                    <p:audio>
                                      <p:cMediaNode vol="100000">
                                        <p:cTn display="0" masterRel="sameClick">
                                          <p:stCondLst>
                                            <p:cond evt="begin" delay="0">
                                              <p:tn val="332"/>
                                            </p:cond>
                                          </p:stCondLst>
                                          <p:endCondLst>
                                            <p:cond evt="onStopAudio" delay="0">
                                              <p:tgtEl>
                                                <p:sldTgt/>
                                              </p:tgtEl>
                                            </p:cond>
                                          </p:endCondLst>
                                        </p:cTn>
                                        <p:tgtEl>
                                          <p:sndTgt r:embed="rId3" name="click.wav"/>
                                        </p:tgtEl>
                                      </p:cMediaNode>
                                    </p:audio>
                                  </p:subTnLst>
                                </p:cTn>
                              </p:par>
                            </p:childTnLst>
                          </p:cTn>
                        </p:par>
                        <p:par>
                          <p:cTn id="334" fill="hold">
                            <p:stCondLst>
                              <p:cond delay="108000"/>
                            </p:stCondLst>
                            <p:childTnLst>
                              <p:par>
                                <p:cTn id="335" presetID="11" presetClass="entr" presetSubtype="0" fill="hold" grpId="0" nodeType="afterEffect">
                                  <p:stCondLst>
                                    <p:cond delay="0"/>
                                  </p:stCondLst>
                                  <p:childTnLst>
                                    <p:set>
                                      <p:cBhvr>
                                        <p:cTn id="336" dur="1000">
                                          <p:stCondLst>
                                            <p:cond delay="0"/>
                                          </p:stCondLst>
                                        </p:cTn>
                                        <p:tgtEl>
                                          <p:spTgt spid="113"/>
                                        </p:tgtEl>
                                        <p:attrNameLst>
                                          <p:attrName>style.visibility</p:attrName>
                                        </p:attrNameLst>
                                      </p:cBhvr>
                                      <p:to>
                                        <p:strVal val="visible"/>
                                      </p:to>
                                    </p:set>
                                  </p:childTnLst>
                                  <p:subTnLst>
                                    <p:audio>
                                      <p:cMediaNode vol="100000">
                                        <p:cTn display="0" masterRel="sameClick">
                                          <p:stCondLst>
                                            <p:cond evt="begin" delay="0">
                                              <p:tn val="335"/>
                                            </p:cond>
                                          </p:stCondLst>
                                          <p:endCondLst>
                                            <p:cond evt="onStopAudio" delay="0">
                                              <p:tgtEl>
                                                <p:sldTgt/>
                                              </p:tgtEl>
                                            </p:cond>
                                          </p:endCondLst>
                                        </p:cTn>
                                        <p:tgtEl>
                                          <p:sndTgt r:embed="rId3" name="click.wav"/>
                                        </p:tgtEl>
                                      </p:cMediaNode>
                                    </p:audio>
                                  </p:subTnLst>
                                </p:cTn>
                              </p:par>
                            </p:childTnLst>
                          </p:cTn>
                        </p:par>
                        <p:par>
                          <p:cTn id="337" fill="hold">
                            <p:stCondLst>
                              <p:cond delay="109000"/>
                            </p:stCondLst>
                            <p:childTnLst>
                              <p:par>
                                <p:cTn id="338" presetID="11" presetClass="entr" presetSubtype="0" fill="hold" grpId="0" nodeType="afterEffect">
                                  <p:stCondLst>
                                    <p:cond delay="0"/>
                                  </p:stCondLst>
                                  <p:childTnLst>
                                    <p:set>
                                      <p:cBhvr>
                                        <p:cTn id="339" dur="1000">
                                          <p:stCondLst>
                                            <p:cond delay="0"/>
                                          </p:stCondLst>
                                        </p:cTn>
                                        <p:tgtEl>
                                          <p:spTgt spid="114"/>
                                        </p:tgtEl>
                                        <p:attrNameLst>
                                          <p:attrName>style.visibility</p:attrName>
                                        </p:attrNameLst>
                                      </p:cBhvr>
                                      <p:to>
                                        <p:strVal val="visible"/>
                                      </p:to>
                                    </p:set>
                                  </p:childTnLst>
                                  <p:subTnLst>
                                    <p:audio>
                                      <p:cMediaNode vol="100000">
                                        <p:cTn display="0" masterRel="sameClick">
                                          <p:stCondLst>
                                            <p:cond evt="begin" delay="0">
                                              <p:tn val="338"/>
                                            </p:cond>
                                          </p:stCondLst>
                                          <p:endCondLst>
                                            <p:cond evt="onStopAudio" delay="0">
                                              <p:tgtEl>
                                                <p:sldTgt/>
                                              </p:tgtEl>
                                            </p:cond>
                                          </p:endCondLst>
                                        </p:cTn>
                                        <p:tgtEl>
                                          <p:sndTgt r:embed="rId3" name="click.wav"/>
                                        </p:tgtEl>
                                      </p:cMediaNode>
                                    </p:audio>
                                  </p:subTnLst>
                                </p:cTn>
                              </p:par>
                            </p:childTnLst>
                          </p:cTn>
                        </p:par>
                        <p:par>
                          <p:cTn id="340" fill="hold">
                            <p:stCondLst>
                              <p:cond delay="110000"/>
                            </p:stCondLst>
                            <p:childTnLst>
                              <p:par>
                                <p:cTn id="341" presetID="11" presetClass="entr" presetSubtype="0" fill="hold" grpId="0" nodeType="afterEffect">
                                  <p:stCondLst>
                                    <p:cond delay="0"/>
                                  </p:stCondLst>
                                  <p:childTnLst>
                                    <p:set>
                                      <p:cBhvr>
                                        <p:cTn id="342" dur="1000">
                                          <p:stCondLst>
                                            <p:cond delay="0"/>
                                          </p:stCondLst>
                                        </p:cTn>
                                        <p:tgtEl>
                                          <p:spTgt spid="115"/>
                                        </p:tgtEl>
                                        <p:attrNameLst>
                                          <p:attrName>style.visibility</p:attrName>
                                        </p:attrNameLst>
                                      </p:cBhvr>
                                      <p:to>
                                        <p:strVal val="visible"/>
                                      </p:to>
                                    </p:set>
                                  </p:childTnLst>
                                  <p:subTnLst>
                                    <p:audio>
                                      <p:cMediaNode vol="100000">
                                        <p:cTn display="0" masterRel="sameClick">
                                          <p:stCondLst>
                                            <p:cond evt="begin" delay="0">
                                              <p:tn val="341"/>
                                            </p:cond>
                                          </p:stCondLst>
                                          <p:endCondLst>
                                            <p:cond evt="onStopAudio" delay="0">
                                              <p:tgtEl>
                                                <p:sldTgt/>
                                              </p:tgtEl>
                                            </p:cond>
                                          </p:endCondLst>
                                        </p:cTn>
                                        <p:tgtEl>
                                          <p:sndTgt r:embed="rId3" name="click.wav"/>
                                        </p:tgtEl>
                                      </p:cMediaNode>
                                    </p:audio>
                                  </p:subTnLst>
                                </p:cTn>
                              </p:par>
                            </p:childTnLst>
                          </p:cTn>
                        </p:par>
                        <p:par>
                          <p:cTn id="343" fill="hold">
                            <p:stCondLst>
                              <p:cond delay="111000"/>
                            </p:stCondLst>
                            <p:childTnLst>
                              <p:par>
                                <p:cTn id="344" presetID="11" presetClass="entr" presetSubtype="0" fill="hold" grpId="0" nodeType="afterEffect">
                                  <p:stCondLst>
                                    <p:cond delay="0"/>
                                  </p:stCondLst>
                                  <p:childTnLst>
                                    <p:set>
                                      <p:cBhvr>
                                        <p:cTn id="345" dur="1000">
                                          <p:stCondLst>
                                            <p:cond delay="0"/>
                                          </p:stCondLst>
                                        </p:cTn>
                                        <p:tgtEl>
                                          <p:spTgt spid="116"/>
                                        </p:tgtEl>
                                        <p:attrNameLst>
                                          <p:attrName>style.visibility</p:attrName>
                                        </p:attrNameLst>
                                      </p:cBhvr>
                                      <p:to>
                                        <p:strVal val="visible"/>
                                      </p:to>
                                    </p:set>
                                  </p:childTnLst>
                                  <p:subTnLst>
                                    <p:audio>
                                      <p:cMediaNode vol="100000">
                                        <p:cTn display="0" masterRel="sameClick">
                                          <p:stCondLst>
                                            <p:cond evt="begin" delay="0">
                                              <p:tn val="344"/>
                                            </p:cond>
                                          </p:stCondLst>
                                          <p:endCondLst>
                                            <p:cond evt="onStopAudio" delay="0">
                                              <p:tgtEl>
                                                <p:sldTgt/>
                                              </p:tgtEl>
                                            </p:cond>
                                          </p:endCondLst>
                                        </p:cTn>
                                        <p:tgtEl>
                                          <p:sndTgt r:embed="rId3" name="click.wav"/>
                                        </p:tgtEl>
                                      </p:cMediaNode>
                                    </p:audio>
                                  </p:subTnLst>
                                </p:cTn>
                              </p:par>
                            </p:childTnLst>
                          </p:cTn>
                        </p:par>
                        <p:par>
                          <p:cTn id="346" fill="hold">
                            <p:stCondLst>
                              <p:cond delay="112000"/>
                            </p:stCondLst>
                            <p:childTnLst>
                              <p:par>
                                <p:cTn id="347" presetID="11" presetClass="entr" presetSubtype="0" fill="hold" grpId="0" nodeType="afterEffect">
                                  <p:stCondLst>
                                    <p:cond delay="0"/>
                                  </p:stCondLst>
                                  <p:childTnLst>
                                    <p:set>
                                      <p:cBhvr>
                                        <p:cTn id="348" dur="1000">
                                          <p:stCondLst>
                                            <p:cond delay="0"/>
                                          </p:stCondLst>
                                        </p:cTn>
                                        <p:tgtEl>
                                          <p:spTgt spid="117"/>
                                        </p:tgtEl>
                                        <p:attrNameLst>
                                          <p:attrName>style.visibility</p:attrName>
                                        </p:attrNameLst>
                                      </p:cBhvr>
                                      <p:to>
                                        <p:strVal val="visible"/>
                                      </p:to>
                                    </p:set>
                                  </p:childTnLst>
                                  <p:subTnLst>
                                    <p:audio>
                                      <p:cMediaNode vol="100000">
                                        <p:cTn display="0" masterRel="sameClick">
                                          <p:stCondLst>
                                            <p:cond evt="begin" delay="0">
                                              <p:tn val="347"/>
                                            </p:cond>
                                          </p:stCondLst>
                                          <p:endCondLst>
                                            <p:cond evt="onStopAudio" delay="0">
                                              <p:tgtEl>
                                                <p:sldTgt/>
                                              </p:tgtEl>
                                            </p:cond>
                                          </p:endCondLst>
                                        </p:cTn>
                                        <p:tgtEl>
                                          <p:sndTgt r:embed="rId3" name="click.wav"/>
                                        </p:tgtEl>
                                      </p:cMediaNode>
                                    </p:audio>
                                  </p:subTnLst>
                                </p:cTn>
                              </p:par>
                            </p:childTnLst>
                          </p:cTn>
                        </p:par>
                        <p:par>
                          <p:cTn id="349" fill="hold">
                            <p:stCondLst>
                              <p:cond delay="113000"/>
                            </p:stCondLst>
                            <p:childTnLst>
                              <p:par>
                                <p:cTn id="350" presetID="11" presetClass="entr" presetSubtype="0" fill="hold" grpId="0" nodeType="afterEffect">
                                  <p:stCondLst>
                                    <p:cond delay="0"/>
                                  </p:stCondLst>
                                  <p:childTnLst>
                                    <p:set>
                                      <p:cBhvr>
                                        <p:cTn id="351" dur="1000">
                                          <p:stCondLst>
                                            <p:cond delay="0"/>
                                          </p:stCondLst>
                                        </p:cTn>
                                        <p:tgtEl>
                                          <p:spTgt spid="118"/>
                                        </p:tgtEl>
                                        <p:attrNameLst>
                                          <p:attrName>style.visibility</p:attrName>
                                        </p:attrNameLst>
                                      </p:cBhvr>
                                      <p:to>
                                        <p:strVal val="visible"/>
                                      </p:to>
                                    </p:set>
                                  </p:childTnLst>
                                  <p:subTnLst>
                                    <p:audio>
                                      <p:cMediaNode vol="100000">
                                        <p:cTn display="0" masterRel="sameClick">
                                          <p:stCondLst>
                                            <p:cond evt="begin" delay="0">
                                              <p:tn val="350"/>
                                            </p:cond>
                                          </p:stCondLst>
                                          <p:endCondLst>
                                            <p:cond evt="onStopAudio" delay="0">
                                              <p:tgtEl>
                                                <p:sldTgt/>
                                              </p:tgtEl>
                                            </p:cond>
                                          </p:endCondLst>
                                        </p:cTn>
                                        <p:tgtEl>
                                          <p:sndTgt r:embed="rId3" name="click.wav"/>
                                        </p:tgtEl>
                                      </p:cMediaNode>
                                    </p:audio>
                                  </p:subTnLst>
                                </p:cTn>
                              </p:par>
                            </p:childTnLst>
                          </p:cTn>
                        </p:par>
                        <p:par>
                          <p:cTn id="352" fill="hold">
                            <p:stCondLst>
                              <p:cond delay="114000"/>
                            </p:stCondLst>
                            <p:childTnLst>
                              <p:par>
                                <p:cTn id="353" presetID="11" presetClass="entr" presetSubtype="0" fill="hold" grpId="0" nodeType="afterEffect">
                                  <p:stCondLst>
                                    <p:cond delay="0"/>
                                  </p:stCondLst>
                                  <p:childTnLst>
                                    <p:set>
                                      <p:cBhvr>
                                        <p:cTn id="354" dur="1000">
                                          <p:stCondLst>
                                            <p:cond delay="0"/>
                                          </p:stCondLst>
                                        </p:cTn>
                                        <p:tgtEl>
                                          <p:spTgt spid="119"/>
                                        </p:tgtEl>
                                        <p:attrNameLst>
                                          <p:attrName>style.visibility</p:attrName>
                                        </p:attrNameLst>
                                      </p:cBhvr>
                                      <p:to>
                                        <p:strVal val="visible"/>
                                      </p:to>
                                    </p:set>
                                  </p:childTnLst>
                                  <p:subTnLst>
                                    <p:audio>
                                      <p:cMediaNode vol="100000">
                                        <p:cTn display="0" masterRel="sameClick">
                                          <p:stCondLst>
                                            <p:cond evt="begin" delay="0">
                                              <p:tn val="353"/>
                                            </p:cond>
                                          </p:stCondLst>
                                          <p:endCondLst>
                                            <p:cond evt="onStopAudio" delay="0">
                                              <p:tgtEl>
                                                <p:sldTgt/>
                                              </p:tgtEl>
                                            </p:cond>
                                          </p:endCondLst>
                                        </p:cTn>
                                        <p:tgtEl>
                                          <p:sndTgt r:embed="rId3" name="click.wav"/>
                                        </p:tgtEl>
                                      </p:cMediaNode>
                                    </p:audio>
                                  </p:subTnLst>
                                </p:cTn>
                              </p:par>
                            </p:childTnLst>
                          </p:cTn>
                        </p:par>
                        <p:par>
                          <p:cTn id="355" fill="hold">
                            <p:stCondLst>
                              <p:cond delay="115000"/>
                            </p:stCondLst>
                            <p:childTnLst>
                              <p:par>
                                <p:cTn id="356" presetID="11" presetClass="entr" presetSubtype="0" fill="hold" grpId="0" nodeType="afterEffect">
                                  <p:stCondLst>
                                    <p:cond delay="0"/>
                                  </p:stCondLst>
                                  <p:childTnLst>
                                    <p:set>
                                      <p:cBhvr>
                                        <p:cTn id="357" dur="1000">
                                          <p:stCondLst>
                                            <p:cond delay="0"/>
                                          </p:stCondLst>
                                        </p:cTn>
                                        <p:tgtEl>
                                          <p:spTgt spid="120"/>
                                        </p:tgtEl>
                                        <p:attrNameLst>
                                          <p:attrName>style.visibility</p:attrName>
                                        </p:attrNameLst>
                                      </p:cBhvr>
                                      <p:to>
                                        <p:strVal val="visible"/>
                                      </p:to>
                                    </p:set>
                                  </p:childTnLst>
                                  <p:subTnLst>
                                    <p:audio>
                                      <p:cMediaNode vol="100000">
                                        <p:cTn display="0" masterRel="sameClick">
                                          <p:stCondLst>
                                            <p:cond evt="begin" delay="0">
                                              <p:tn val="356"/>
                                            </p:cond>
                                          </p:stCondLst>
                                          <p:endCondLst>
                                            <p:cond evt="onStopAudio" delay="0">
                                              <p:tgtEl>
                                                <p:sldTgt/>
                                              </p:tgtEl>
                                            </p:cond>
                                          </p:endCondLst>
                                        </p:cTn>
                                        <p:tgtEl>
                                          <p:sndTgt r:embed="rId3" name="click.wav"/>
                                        </p:tgtEl>
                                      </p:cMediaNode>
                                    </p:audio>
                                  </p:subTnLst>
                                </p:cTn>
                              </p:par>
                            </p:childTnLst>
                          </p:cTn>
                        </p:par>
                        <p:par>
                          <p:cTn id="358" fill="hold">
                            <p:stCondLst>
                              <p:cond delay="116000"/>
                            </p:stCondLst>
                            <p:childTnLst>
                              <p:par>
                                <p:cTn id="359" presetID="11" presetClass="entr" presetSubtype="0" fill="hold" grpId="0" nodeType="afterEffect">
                                  <p:stCondLst>
                                    <p:cond delay="0"/>
                                  </p:stCondLst>
                                  <p:childTnLst>
                                    <p:set>
                                      <p:cBhvr>
                                        <p:cTn id="360" dur="1000">
                                          <p:stCondLst>
                                            <p:cond delay="0"/>
                                          </p:stCondLst>
                                        </p:cTn>
                                        <p:tgtEl>
                                          <p:spTgt spid="121"/>
                                        </p:tgtEl>
                                        <p:attrNameLst>
                                          <p:attrName>style.visibility</p:attrName>
                                        </p:attrNameLst>
                                      </p:cBhvr>
                                      <p:to>
                                        <p:strVal val="visible"/>
                                      </p:to>
                                    </p:set>
                                  </p:childTnLst>
                                  <p:subTnLst>
                                    <p:audio>
                                      <p:cMediaNode vol="100000">
                                        <p:cTn display="0" masterRel="sameClick">
                                          <p:stCondLst>
                                            <p:cond evt="begin" delay="0">
                                              <p:tn val="359"/>
                                            </p:cond>
                                          </p:stCondLst>
                                          <p:endCondLst>
                                            <p:cond evt="onStopAudio" delay="0">
                                              <p:tgtEl>
                                                <p:sldTgt/>
                                              </p:tgtEl>
                                            </p:cond>
                                          </p:endCondLst>
                                        </p:cTn>
                                        <p:tgtEl>
                                          <p:sndTgt r:embed="rId3" name="click.wav"/>
                                        </p:tgtEl>
                                      </p:cMediaNode>
                                    </p:audio>
                                  </p:subTnLst>
                                </p:cTn>
                              </p:par>
                            </p:childTnLst>
                          </p:cTn>
                        </p:par>
                        <p:par>
                          <p:cTn id="361" fill="hold">
                            <p:stCondLst>
                              <p:cond delay="117000"/>
                            </p:stCondLst>
                            <p:childTnLst>
                              <p:par>
                                <p:cTn id="362" presetID="11" presetClass="entr" presetSubtype="0" fill="hold" grpId="0" nodeType="afterEffect">
                                  <p:stCondLst>
                                    <p:cond delay="0"/>
                                  </p:stCondLst>
                                  <p:childTnLst>
                                    <p:set>
                                      <p:cBhvr>
                                        <p:cTn id="363" dur="1000">
                                          <p:stCondLst>
                                            <p:cond delay="0"/>
                                          </p:stCondLst>
                                        </p:cTn>
                                        <p:tgtEl>
                                          <p:spTgt spid="122"/>
                                        </p:tgtEl>
                                        <p:attrNameLst>
                                          <p:attrName>style.visibility</p:attrName>
                                        </p:attrNameLst>
                                      </p:cBhvr>
                                      <p:to>
                                        <p:strVal val="visible"/>
                                      </p:to>
                                    </p:set>
                                  </p:childTnLst>
                                  <p:subTnLst>
                                    <p:audio>
                                      <p:cMediaNode vol="100000">
                                        <p:cTn display="0" masterRel="sameClick">
                                          <p:stCondLst>
                                            <p:cond evt="begin" delay="0">
                                              <p:tn val="362"/>
                                            </p:cond>
                                          </p:stCondLst>
                                          <p:endCondLst>
                                            <p:cond evt="onStopAudio" delay="0">
                                              <p:tgtEl>
                                                <p:sldTgt/>
                                              </p:tgtEl>
                                            </p:cond>
                                          </p:endCondLst>
                                        </p:cTn>
                                        <p:tgtEl>
                                          <p:sndTgt r:embed="rId3" name="click.wav"/>
                                        </p:tgtEl>
                                      </p:cMediaNode>
                                    </p:audio>
                                  </p:subTnLst>
                                </p:cTn>
                              </p:par>
                            </p:childTnLst>
                          </p:cTn>
                        </p:par>
                        <p:par>
                          <p:cTn id="364" fill="hold">
                            <p:stCondLst>
                              <p:cond delay="118000"/>
                            </p:stCondLst>
                            <p:childTnLst>
                              <p:par>
                                <p:cTn id="365" presetID="11" presetClass="entr" presetSubtype="0" fill="hold" grpId="0" nodeType="afterEffect">
                                  <p:stCondLst>
                                    <p:cond delay="0"/>
                                  </p:stCondLst>
                                  <p:childTnLst>
                                    <p:set>
                                      <p:cBhvr>
                                        <p:cTn id="366" dur="1000">
                                          <p:stCondLst>
                                            <p:cond delay="0"/>
                                          </p:stCondLst>
                                        </p:cTn>
                                        <p:tgtEl>
                                          <p:spTgt spid="123"/>
                                        </p:tgtEl>
                                        <p:attrNameLst>
                                          <p:attrName>style.visibility</p:attrName>
                                        </p:attrNameLst>
                                      </p:cBhvr>
                                      <p:to>
                                        <p:strVal val="visible"/>
                                      </p:to>
                                    </p:set>
                                  </p:childTnLst>
                                  <p:subTnLst>
                                    <p:audio>
                                      <p:cMediaNode vol="100000">
                                        <p:cTn display="0" masterRel="sameClick">
                                          <p:stCondLst>
                                            <p:cond evt="begin" delay="0">
                                              <p:tn val="365"/>
                                            </p:cond>
                                          </p:stCondLst>
                                          <p:endCondLst>
                                            <p:cond evt="onStopAudio" delay="0">
                                              <p:tgtEl>
                                                <p:sldTgt/>
                                              </p:tgtEl>
                                            </p:cond>
                                          </p:endCondLst>
                                        </p:cTn>
                                        <p:tgtEl>
                                          <p:sndTgt r:embed="rId3" name="click.wav"/>
                                        </p:tgtEl>
                                      </p:cMediaNode>
                                    </p:audio>
                                  </p:subTnLst>
                                </p:cTn>
                              </p:par>
                            </p:childTnLst>
                          </p:cTn>
                        </p:par>
                        <p:par>
                          <p:cTn id="367" fill="hold">
                            <p:stCondLst>
                              <p:cond delay="119000"/>
                            </p:stCondLst>
                            <p:childTnLst>
                              <p:par>
                                <p:cTn id="368" presetID="11" presetClass="entr" presetSubtype="0" fill="hold" grpId="0" nodeType="afterEffect">
                                  <p:stCondLst>
                                    <p:cond delay="0"/>
                                  </p:stCondLst>
                                  <p:childTnLst>
                                    <p:set>
                                      <p:cBhvr>
                                        <p:cTn id="369" dur="1000">
                                          <p:stCondLst>
                                            <p:cond delay="0"/>
                                          </p:stCondLst>
                                        </p:cTn>
                                        <p:tgtEl>
                                          <p:spTgt spid="124"/>
                                        </p:tgtEl>
                                        <p:attrNameLst>
                                          <p:attrName>style.visibility</p:attrName>
                                        </p:attrNameLst>
                                      </p:cBhvr>
                                      <p:to>
                                        <p:strVal val="visible"/>
                                      </p:to>
                                    </p:set>
                                  </p:childTnLst>
                                  <p:subTnLst>
                                    <p:audio>
                                      <p:cMediaNode vol="100000">
                                        <p:cTn display="0" masterRel="sameClick">
                                          <p:stCondLst>
                                            <p:cond evt="begin" delay="0">
                                              <p:tn val="368"/>
                                            </p:cond>
                                          </p:stCondLst>
                                          <p:endCondLst>
                                            <p:cond evt="onStopAudio" delay="0">
                                              <p:tgtEl>
                                                <p:sldTgt/>
                                              </p:tgtEl>
                                            </p:cond>
                                          </p:endCondLst>
                                        </p:cTn>
                                        <p:tgtEl>
                                          <p:sndTgt r:embed="rId3" name="click.wav"/>
                                        </p:tgtEl>
                                      </p:cMediaNode>
                                    </p:audio>
                                  </p:subTnLst>
                                </p:cTn>
                              </p:par>
                            </p:childTnLst>
                          </p:cTn>
                        </p:par>
                        <p:par>
                          <p:cTn id="370" fill="hold">
                            <p:stCondLst>
                              <p:cond delay="120000"/>
                            </p:stCondLst>
                            <p:childTnLst>
                              <p:par>
                                <p:cTn id="371" presetID="11" presetClass="entr" presetSubtype="0" fill="hold" grpId="0" nodeType="afterEffect">
                                  <p:stCondLst>
                                    <p:cond delay="0"/>
                                  </p:stCondLst>
                                  <p:childTnLst>
                                    <p:set>
                                      <p:cBhvr>
                                        <p:cTn id="372" dur="1000">
                                          <p:stCondLst>
                                            <p:cond delay="0"/>
                                          </p:stCondLst>
                                        </p:cTn>
                                        <p:tgtEl>
                                          <p:spTgt spid="125"/>
                                        </p:tgtEl>
                                        <p:attrNameLst>
                                          <p:attrName>style.visibility</p:attrName>
                                        </p:attrNameLst>
                                      </p:cBhvr>
                                      <p:to>
                                        <p:strVal val="visible"/>
                                      </p:to>
                                    </p:set>
                                  </p:childTnLst>
                                  <p:subTnLst>
                                    <p:audio>
                                      <p:cMediaNode vol="100000">
                                        <p:cTn display="0" masterRel="sameClick">
                                          <p:stCondLst>
                                            <p:cond evt="begin" delay="0">
                                              <p:tn val="371"/>
                                            </p:cond>
                                          </p:stCondLst>
                                          <p:endCondLst>
                                            <p:cond evt="onStopAudio" delay="0">
                                              <p:tgtEl>
                                                <p:sldTgt/>
                                              </p:tgtEl>
                                            </p:cond>
                                          </p:endCondLst>
                                        </p:cTn>
                                        <p:tgtEl>
                                          <p:sndTgt r:embed="rId3" name="click.wav"/>
                                        </p:tgtEl>
                                      </p:cMediaNode>
                                    </p:audio>
                                  </p:subTnLst>
                                </p:cTn>
                              </p:par>
                            </p:childTnLst>
                          </p:cTn>
                        </p:par>
                        <p:par>
                          <p:cTn id="373" fill="hold">
                            <p:stCondLst>
                              <p:cond delay="121000"/>
                            </p:stCondLst>
                            <p:childTnLst>
                              <p:par>
                                <p:cTn id="374" presetID="11" presetClass="entr" presetSubtype="0" fill="hold" grpId="0" nodeType="afterEffect">
                                  <p:stCondLst>
                                    <p:cond delay="0"/>
                                  </p:stCondLst>
                                  <p:childTnLst>
                                    <p:set>
                                      <p:cBhvr>
                                        <p:cTn id="375" dur="1000">
                                          <p:stCondLst>
                                            <p:cond delay="0"/>
                                          </p:stCondLst>
                                        </p:cTn>
                                        <p:tgtEl>
                                          <p:spTgt spid="126"/>
                                        </p:tgtEl>
                                        <p:attrNameLst>
                                          <p:attrName>style.visibility</p:attrName>
                                        </p:attrNameLst>
                                      </p:cBhvr>
                                      <p:to>
                                        <p:strVal val="visible"/>
                                      </p:to>
                                    </p:set>
                                  </p:childTnLst>
                                  <p:subTnLst>
                                    <p:audio>
                                      <p:cMediaNode vol="100000">
                                        <p:cTn display="0" masterRel="sameClick">
                                          <p:stCondLst>
                                            <p:cond evt="begin" delay="0">
                                              <p:tn val="374"/>
                                            </p:cond>
                                          </p:stCondLst>
                                          <p:endCondLst>
                                            <p:cond evt="onStopAudio" delay="0">
                                              <p:tgtEl>
                                                <p:sldTgt/>
                                              </p:tgtEl>
                                            </p:cond>
                                          </p:endCondLst>
                                        </p:cTn>
                                        <p:tgtEl>
                                          <p:sndTgt r:embed="rId3" name="click.wav"/>
                                        </p:tgtEl>
                                      </p:cMediaNode>
                                    </p:audio>
                                  </p:subTnLst>
                                </p:cTn>
                              </p:par>
                            </p:childTnLst>
                          </p:cTn>
                        </p:par>
                        <p:par>
                          <p:cTn id="376" fill="hold">
                            <p:stCondLst>
                              <p:cond delay="122000"/>
                            </p:stCondLst>
                            <p:childTnLst>
                              <p:par>
                                <p:cTn id="377" presetID="11" presetClass="entr" presetSubtype="0" fill="hold" grpId="0" nodeType="afterEffect">
                                  <p:stCondLst>
                                    <p:cond delay="0"/>
                                  </p:stCondLst>
                                  <p:childTnLst>
                                    <p:set>
                                      <p:cBhvr>
                                        <p:cTn id="378" dur="1000">
                                          <p:stCondLst>
                                            <p:cond delay="0"/>
                                          </p:stCondLst>
                                        </p:cTn>
                                        <p:tgtEl>
                                          <p:spTgt spid="127"/>
                                        </p:tgtEl>
                                        <p:attrNameLst>
                                          <p:attrName>style.visibility</p:attrName>
                                        </p:attrNameLst>
                                      </p:cBhvr>
                                      <p:to>
                                        <p:strVal val="visible"/>
                                      </p:to>
                                    </p:set>
                                  </p:childTnLst>
                                  <p:subTnLst>
                                    <p:audio>
                                      <p:cMediaNode vol="100000">
                                        <p:cTn display="0" masterRel="sameClick">
                                          <p:stCondLst>
                                            <p:cond evt="begin" delay="0">
                                              <p:tn val="377"/>
                                            </p:cond>
                                          </p:stCondLst>
                                          <p:endCondLst>
                                            <p:cond evt="onStopAudio" delay="0">
                                              <p:tgtEl>
                                                <p:sldTgt/>
                                              </p:tgtEl>
                                            </p:cond>
                                          </p:endCondLst>
                                        </p:cTn>
                                        <p:tgtEl>
                                          <p:sndTgt r:embed="rId3" name="click.wav"/>
                                        </p:tgtEl>
                                      </p:cMediaNode>
                                    </p:audio>
                                  </p:subTnLst>
                                </p:cTn>
                              </p:par>
                            </p:childTnLst>
                          </p:cTn>
                        </p:par>
                        <p:par>
                          <p:cTn id="379" fill="hold">
                            <p:stCondLst>
                              <p:cond delay="123000"/>
                            </p:stCondLst>
                            <p:childTnLst>
                              <p:par>
                                <p:cTn id="380" presetID="11" presetClass="entr" presetSubtype="0" fill="hold" grpId="0" nodeType="afterEffect">
                                  <p:stCondLst>
                                    <p:cond delay="0"/>
                                  </p:stCondLst>
                                  <p:childTnLst>
                                    <p:set>
                                      <p:cBhvr>
                                        <p:cTn id="381" dur="1000">
                                          <p:stCondLst>
                                            <p:cond delay="0"/>
                                          </p:stCondLst>
                                        </p:cTn>
                                        <p:tgtEl>
                                          <p:spTgt spid="128"/>
                                        </p:tgtEl>
                                        <p:attrNameLst>
                                          <p:attrName>style.visibility</p:attrName>
                                        </p:attrNameLst>
                                      </p:cBhvr>
                                      <p:to>
                                        <p:strVal val="visible"/>
                                      </p:to>
                                    </p:set>
                                  </p:childTnLst>
                                  <p:subTnLst>
                                    <p:audio>
                                      <p:cMediaNode vol="100000">
                                        <p:cTn display="0" masterRel="sameClick">
                                          <p:stCondLst>
                                            <p:cond evt="begin" delay="0">
                                              <p:tn val="380"/>
                                            </p:cond>
                                          </p:stCondLst>
                                          <p:endCondLst>
                                            <p:cond evt="onStopAudio" delay="0">
                                              <p:tgtEl>
                                                <p:sldTgt/>
                                              </p:tgtEl>
                                            </p:cond>
                                          </p:endCondLst>
                                        </p:cTn>
                                        <p:tgtEl>
                                          <p:sndTgt r:embed="rId3" name="click.wav"/>
                                        </p:tgtEl>
                                      </p:cMediaNode>
                                    </p:audio>
                                  </p:subTnLst>
                                </p:cTn>
                              </p:par>
                            </p:childTnLst>
                          </p:cTn>
                        </p:par>
                        <p:par>
                          <p:cTn id="382" fill="hold">
                            <p:stCondLst>
                              <p:cond delay="124000"/>
                            </p:stCondLst>
                            <p:childTnLst>
                              <p:par>
                                <p:cTn id="383" presetID="11" presetClass="entr" presetSubtype="0" fill="hold" grpId="0" nodeType="afterEffect">
                                  <p:stCondLst>
                                    <p:cond delay="0"/>
                                  </p:stCondLst>
                                  <p:childTnLst>
                                    <p:set>
                                      <p:cBhvr>
                                        <p:cTn id="384" dur="1000">
                                          <p:stCondLst>
                                            <p:cond delay="0"/>
                                          </p:stCondLst>
                                        </p:cTn>
                                        <p:tgtEl>
                                          <p:spTgt spid="129"/>
                                        </p:tgtEl>
                                        <p:attrNameLst>
                                          <p:attrName>style.visibility</p:attrName>
                                        </p:attrNameLst>
                                      </p:cBhvr>
                                      <p:to>
                                        <p:strVal val="visible"/>
                                      </p:to>
                                    </p:set>
                                  </p:childTnLst>
                                  <p:subTnLst>
                                    <p:audio>
                                      <p:cMediaNode vol="100000">
                                        <p:cTn display="0" masterRel="sameClick">
                                          <p:stCondLst>
                                            <p:cond evt="begin" delay="0">
                                              <p:tn val="383"/>
                                            </p:cond>
                                          </p:stCondLst>
                                          <p:endCondLst>
                                            <p:cond evt="onStopAudio" delay="0">
                                              <p:tgtEl>
                                                <p:sldTgt/>
                                              </p:tgtEl>
                                            </p:cond>
                                          </p:endCondLst>
                                        </p:cTn>
                                        <p:tgtEl>
                                          <p:sndTgt r:embed="rId3" name="click.wav"/>
                                        </p:tgtEl>
                                      </p:cMediaNode>
                                    </p:audio>
                                  </p:subTnLst>
                                </p:cTn>
                              </p:par>
                            </p:childTnLst>
                          </p:cTn>
                        </p:par>
                        <p:par>
                          <p:cTn id="385" fill="hold">
                            <p:stCondLst>
                              <p:cond delay="125000"/>
                            </p:stCondLst>
                            <p:childTnLst>
                              <p:par>
                                <p:cTn id="386" presetID="11" presetClass="entr" presetSubtype="0" fill="hold" grpId="0" nodeType="afterEffect">
                                  <p:stCondLst>
                                    <p:cond delay="0"/>
                                  </p:stCondLst>
                                  <p:childTnLst>
                                    <p:set>
                                      <p:cBhvr>
                                        <p:cTn id="387" dur="1000">
                                          <p:stCondLst>
                                            <p:cond delay="0"/>
                                          </p:stCondLst>
                                        </p:cTn>
                                        <p:tgtEl>
                                          <p:spTgt spid="130"/>
                                        </p:tgtEl>
                                        <p:attrNameLst>
                                          <p:attrName>style.visibility</p:attrName>
                                        </p:attrNameLst>
                                      </p:cBhvr>
                                      <p:to>
                                        <p:strVal val="visible"/>
                                      </p:to>
                                    </p:set>
                                  </p:childTnLst>
                                  <p:subTnLst>
                                    <p:audio>
                                      <p:cMediaNode vol="100000">
                                        <p:cTn display="0" masterRel="sameClick">
                                          <p:stCondLst>
                                            <p:cond evt="begin" delay="0">
                                              <p:tn val="386"/>
                                            </p:cond>
                                          </p:stCondLst>
                                          <p:endCondLst>
                                            <p:cond evt="onStopAudio" delay="0">
                                              <p:tgtEl>
                                                <p:sldTgt/>
                                              </p:tgtEl>
                                            </p:cond>
                                          </p:endCondLst>
                                        </p:cTn>
                                        <p:tgtEl>
                                          <p:sndTgt r:embed="rId3" name="click.wav"/>
                                        </p:tgtEl>
                                      </p:cMediaNode>
                                    </p:audio>
                                  </p:subTnLst>
                                </p:cTn>
                              </p:par>
                            </p:childTnLst>
                          </p:cTn>
                        </p:par>
                        <p:par>
                          <p:cTn id="388" fill="hold">
                            <p:stCondLst>
                              <p:cond delay="126000"/>
                            </p:stCondLst>
                            <p:childTnLst>
                              <p:par>
                                <p:cTn id="389" presetID="11" presetClass="entr" presetSubtype="0" fill="hold" grpId="0" nodeType="afterEffect">
                                  <p:stCondLst>
                                    <p:cond delay="0"/>
                                  </p:stCondLst>
                                  <p:childTnLst>
                                    <p:set>
                                      <p:cBhvr>
                                        <p:cTn id="390" dur="1000">
                                          <p:stCondLst>
                                            <p:cond delay="0"/>
                                          </p:stCondLst>
                                        </p:cTn>
                                        <p:tgtEl>
                                          <p:spTgt spid="131"/>
                                        </p:tgtEl>
                                        <p:attrNameLst>
                                          <p:attrName>style.visibility</p:attrName>
                                        </p:attrNameLst>
                                      </p:cBhvr>
                                      <p:to>
                                        <p:strVal val="visible"/>
                                      </p:to>
                                    </p:set>
                                  </p:childTnLst>
                                  <p:subTnLst>
                                    <p:audio>
                                      <p:cMediaNode vol="100000">
                                        <p:cTn display="0" masterRel="sameClick">
                                          <p:stCondLst>
                                            <p:cond evt="begin" delay="0">
                                              <p:tn val="389"/>
                                            </p:cond>
                                          </p:stCondLst>
                                          <p:endCondLst>
                                            <p:cond evt="onStopAudio" delay="0">
                                              <p:tgtEl>
                                                <p:sldTgt/>
                                              </p:tgtEl>
                                            </p:cond>
                                          </p:endCondLst>
                                        </p:cTn>
                                        <p:tgtEl>
                                          <p:sndTgt r:embed="rId3" name="click.wav"/>
                                        </p:tgtEl>
                                      </p:cMediaNode>
                                    </p:audio>
                                  </p:subTnLst>
                                </p:cTn>
                              </p:par>
                            </p:childTnLst>
                          </p:cTn>
                        </p:par>
                        <p:par>
                          <p:cTn id="391" fill="hold">
                            <p:stCondLst>
                              <p:cond delay="127000"/>
                            </p:stCondLst>
                            <p:childTnLst>
                              <p:par>
                                <p:cTn id="392" presetID="11" presetClass="entr" presetSubtype="0" fill="hold" grpId="0" nodeType="afterEffect">
                                  <p:stCondLst>
                                    <p:cond delay="0"/>
                                  </p:stCondLst>
                                  <p:childTnLst>
                                    <p:set>
                                      <p:cBhvr>
                                        <p:cTn id="393" dur="1000">
                                          <p:stCondLst>
                                            <p:cond delay="0"/>
                                          </p:stCondLst>
                                        </p:cTn>
                                        <p:tgtEl>
                                          <p:spTgt spid="132"/>
                                        </p:tgtEl>
                                        <p:attrNameLst>
                                          <p:attrName>style.visibility</p:attrName>
                                        </p:attrNameLst>
                                      </p:cBhvr>
                                      <p:to>
                                        <p:strVal val="visible"/>
                                      </p:to>
                                    </p:set>
                                  </p:childTnLst>
                                  <p:subTnLst>
                                    <p:audio>
                                      <p:cMediaNode vol="100000">
                                        <p:cTn display="0" masterRel="sameClick">
                                          <p:stCondLst>
                                            <p:cond evt="begin" delay="0">
                                              <p:tn val="392"/>
                                            </p:cond>
                                          </p:stCondLst>
                                          <p:endCondLst>
                                            <p:cond evt="onStopAudio" delay="0">
                                              <p:tgtEl>
                                                <p:sldTgt/>
                                              </p:tgtEl>
                                            </p:cond>
                                          </p:endCondLst>
                                        </p:cTn>
                                        <p:tgtEl>
                                          <p:sndTgt r:embed="rId3" name="click.wav"/>
                                        </p:tgtEl>
                                      </p:cMediaNode>
                                    </p:audio>
                                  </p:subTnLst>
                                </p:cTn>
                              </p:par>
                            </p:childTnLst>
                          </p:cTn>
                        </p:par>
                        <p:par>
                          <p:cTn id="394" fill="hold">
                            <p:stCondLst>
                              <p:cond delay="128000"/>
                            </p:stCondLst>
                            <p:childTnLst>
                              <p:par>
                                <p:cTn id="395" presetID="11" presetClass="entr" presetSubtype="0" fill="hold" grpId="0" nodeType="afterEffect">
                                  <p:stCondLst>
                                    <p:cond delay="0"/>
                                  </p:stCondLst>
                                  <p:childTnLst>
                                    <p:set>
                                      <p:cBhvr>
                                        <p:cTn id="396" dur="1000">
                                          <p:stCondLst>
                                            <p:cond delay="0"/>
                                          </p:stCondLst>
                                        </p:cTn>
                                        <p:tgtEl>
                                          <p:spTgt spid="133"/>
                                        </p:tgtEl>
                                        <p:attrNameLst>
                                          <p:attrName>style.visibility</p:attrName>
                                        </p:attrNameLst>
                                      </p:cBhvr>
                                      <p:to>
                                        <p:strVal val="visible"/>
                                      </p:to>
                                    </p:set>
                                  </p:childTnLst>
                                  <p:subTnLst>
                                    <p:audio>
                                      <p:cMediaNode vol="100000">
                                        <p:cTn display="0" masterRel="sameClick">
                                          <p:stCondLst>
                                            <p:cond evt="begin" delay="0">
                                              <p:tn val="395"/>
                                            </p:cond>
                                          </p:stCondLst>
                                          <p:endCondLst>
                                            <p:cond evt="onStopAudio" delay="0">
                                              <p:tgtEl>
                                                <p:sldTgt/>
                                              </p:tgtEl>
                                            </p:cond>
                                          </p:endCondLst>
                                        </p:cTn>
                                        <p:tgtEl>
                                          <p:sndTgt r:embed="rId3" name="click.wav"/>
                                        </p:tgtEl>
                                      </p:cMediaNode>
                                    </p:audio>
                                  </p:subTnLst>
                                </p:cTn>
                              </p:par>
                            </p:childTnLst>
                          </p:cTn>
                        </p:par>
                        <p:par>
                          <p:cTn id="397" fill="hold">
                            <p:stCondLst>
                              <p:cond delay="129000"/>
                            </p:stCondLst>
                            <p:childTnLst>
                              <p:par>
                                <p:cTn id="398" presetID="11" presetClass="entr" presetSubtype="0" fill="hold" grpId="0" nodeType="afterEffect">
                                  <p:stCondLst>
                                    <p:cond delay="0"/>
                                  </p:stCondLst>
                                  <p:childTnLst>
                                    <p:set>
                                      <p:cBhvr>
                                        <p:cTn id="399" dur="1000">
                                          <p:stCondLst>
                                            <p:cond delay="0"/>
                                          </p:stCondLst>
                                        </p:cTn>
                                        <p:tgtEl>
                                          <p:spTgt spid="134"/>
                                        </p:tgtEl>
                                        <p:attrNameLst>
                                          <p:attrName>style.visibility</p:attrName>
                                        </p:attrNameLst>
                                      </p:cBhvr>
                                      <p:to>
                                        <p:strVal val="visible"/>
                                      </p:to>
                                    </p:set>
                                  </p:childTnLst>
                                  <p:subTnLst>
                                    <p:audio>
                                      <p:cMediaNode vol="100000">
                                        <p:cTn display="0" masterRel="sameClick">
                                          <p:stCondLst>
                                            <p:cond evt="begin" delay="0">
                                              <p:tn val="398"/>
                                            </p:cond>
                                          </p:stCondLst>
                                          <p:endCondLst>
                                            <p:cond evt="onStopAudio" delay="0">
                                              <p:tgtEl>
                                                <p:sldTgt/>
                                              </p:tgtEl>
                                            </p:cond>
                                          </p:endCondLst>
                                        </p:cTn>
                                        <p:tgtEl>
                                          <p:sndTgt r:embed="rId3" name="click.wav"/>
                                        </p:tgtEl>
                                      </p:cMediaNode>
                                    </p:audio>
                                  </p:subTnLst>
                                </p:cTn>
                              </p:par>
                            </p:childTnLst>
                          </p:cTn>
                        </p:par>
                        <p:par>
                          <p:cTn id="400" fill="hold">
                            <p:stCondLst>
                              <p:cond delay="130000"/>
                            </p:stCondLst>
                            <p:childTnLst>
                              <p:par>
                                <p:cTn id="401" presetID="11" presetClass="entr" presetSubtype="0" fill="hold" grpId="0" nodeType="afterEffect">
                                  <p:stCondLst>
                                    <p:cond delay="0"/>
                                  </p:stCondLst>
                                  <p:childTnLst>
                                    <p:set>
                                      <p:cBhvr>
                                        <p:cTn id="402" dur="1000">
                                          <p:stCondLst>
                                            <p:cond delay="0"/>
                                          </p:stCondLst>
                                        </p:cTn>
                                        <p:tgtEl>
                                          <p:spTgt spid="135"/>
                                        </p:tgtEl>
                                        <p:attrNameLst>
                                          <p:attrName>style.visibility</p:attrName>
                                        </p:attrNameLst>
                                      </p:cBhvr>
                                      <p:to>
                                        <p:strVal val="visible"/>
                                      </p:to>
                                    </p:set>
                                  </p:childTnLst>
                                  <p:subTnLst>
                                    <p:audio>
                                      <p:cMediaNode vol="100000">
                                        <p:cTn display="0" masterRel="sameClick">
                                          <p:stCondLst>
                                            <p:cond evt="begin" delay="0">
                                              <p:tn val="401"/>
                                            </p:cond>
                                          </p:stCondLst>
                                          <p:endCondLst>
                                            <p:cond evt="onStopAudio" delay="0">
                                              <p:tgtEl>
                                                <p:sldTgt/>
                                              </p:tgtEl>
                                            </p:cond>
                                          </p:endCondLst>
                                        </p:cTn>
                                        <p:tgtEl>
                                          <p:sndTgt r:embed="rId3" name="click.wav"/>
                                        </p:tgtEl>
                                      </p:cMediaNode>
                                    </p:audio>
                                  </p:subTnLst>
                                </p:cTn>
                              </p:par>
                            </p:childTnLst>
                          </p:cTn>
                        </p:par>
                        <p:par>
                          <p:cTn id="403" fill="hold">
                            <p:stCondLst>
                              <p:cond delay="131000"/>
                            </p:stCondLst>
                            <p:childTnLst>
                              <p:par>
                                <p:cTn id="404" presetID="11" presetClass="entr" presetSubtype="0" fill="hold" grpId="0" nodeType="afterEffect">
                                  <p:stCondLst>
                                    <p:cond delay="0"/>
                                  </p:stCondLst>
                                  <p:childTnLst>
                                    <p:set>
                                      <p:cBhvr>
                                        <p:cTn id="405" dur="1000">
                                          <p:stCondLst>
                                            <p:cond delay="0"/>
                                          </p:stCondLst>
                                        </p:cTn>
                                        <p:tgtEl>
                                          <p:spTgt spid="136"/>
                                        </p:tgtEl>
                                        <p:attrNameLst>
                                          <p:attrName>style.visibility</p:attrName>
                                        </p:attrNameLst>
                                      </p:cBhvr>
                                      <p:to>
                                        <p:strVal val="visible"/>
                                      </p:to>
                                    </p:set>
                                  </p:childTnLst>
                                  <p:subTnLst>
                                    <p:audio>
                                      <p:cMediaNode vol="100000">
                                        <p:cTn display="0" masterRel="sameClick">
                                          <p:stCondLst>
                                            <p:cond evt="begin" delay="0">
                                              <p:tn val="404"/>
                                            </p:cond>
                                          </p:stCondLst>
                                          <p:endCondLst>
                                            <p:cond evt="onStopAudio" delay="0">
                                              <p:tgtEl>
                                                <p:sldTgt/>
                                              </p:tgtEl>
                                            </p:cond>
                                          </p:endCondLst>
                                        </p:cTn>
                                        <p:tgtEl>
                                          <p:sndTgt r:embed="rId3" name="click.wav"/>
                                        </p:tgtEl>
                                      </p:cMediaNode>
                                    </p:audio>
                                  </p:subTnLst>
                                </p:cTn>
                              </p:par>
                            </p:childTnLst>
                          </p:cTn>
                        </p:par>
                        <p:par>
                          <p:cTn id="406" fill="hold">
                            <p:stCondLst>
                              <p:cond delay="132000"/>
                            </p:stCondLst>
                            <p:childTnLst>
                              <p:par>
                                <p:cTn id="407" presetID="11" presetClass="entr" presetSubtype="0" fill="hold" grpId="0" nodeType="afterEffect">
                                  <p:stCondLst>
                                    <p:cond delay="0"/>
                                  </p:stCondLst>
                                  <p:childTnLst>
                                    <p:set>
                                      <p:cBhvr>
                                        <p:cTn id="408" dur="1000">
                                          <p:stCondLst>
                                            <p:cond delay="0"/>
                                          </p:stCondLst>
                                        </p:cTn>
                                        <p:tgtEl>
                                          <p:spTgt spid="137"/>
                                        </p:tgtEl>
                                        <p:attrNameLst>
                                          <p:attrName>style.visibility</p:attrName>
                                        </p:attrNameLst>
                                      </p:cBhvr>
                                      <p:to>
                                        <p:strVal val="visible"/>
                                      </p:to>
                                    </p:set>
                                  </p:childTnLst>
                                  <p:subTnLst>
                                    <p:audio>
                                      <p:cMediaNode vol="100000">
                                        <p:cTn display="0" masterRel="sameClick">
                                          <p:stCondLst>
                                            <p:cond evt="begin" delay="0">
                                              <p:tn val="407"/>
                                            </p:cond>
                                          </p:stCondLst>
                                          <p:endCondLst>
                                            <p:cond evt="onStopAudio" delay="0">
                                              <p:tgtEl>
                                                <p:sldTgt/>
                                              </p:tgtEl>
                                            </p:cond>
                                          </p:endCondLst>
                                        </p:cTn>
                                        <p:tgtEl>
                                          <p:sndTgt r:embed="rId3" name="click.wav"/>
                                        </p:tgtEl>
                                      </p:cMediaNode>
                                    </p:audio>
                                  </p:subTnLst>
                                </p:cTn>
                              </p:par>
                            </p:childTnLst>
                          </p:cTn>
                        </p:par>
                        <p:par>
                          <p:cTn id="409" fill="hold">
                            <p:stCondLst>
                              <p:cond delay="133000"/>
                            </p:stCondLst>
                            <p:childTnLst>
                              <p:par>
                                <p:cTn id="410" presetID="11" presetClass="entr" presetSubtype="0" fill="hold" grpId="0" nodeType="afterEffect">
                                  <p:stCondLst>
                                    <p:cond delay="0"/>
                                  </p:stCondLst>
                                  <p:childTnLst>
                                    <p:set>
                                      <p:cBhvr>
                                        <p:cTn id="411" dur="1000">
                                          <p:stCondLst>
                                            <p:cond delay="0"/>
                                          </p:stCondLst>
                                        </p:cTn>
                                        <p:tgtEl>
                                          <p:spTgt spid="138"/>
                                        </p:tgtEl>
                                        <p:attrNameLst>
                                          <p:attrName>style.visibility</p:attrName>
                                        </p:attrNameLst>
                                      </p:cBhvr>
                                      <p:to>
                                        <p:strVal val="visible"/>
                                      </p:to>
                                    </p:set>
                                  </p:childTnLst>
                                  <p:subTnLst>
                                    <p:audio>
                                      <p:cMediaNode vol="100000">
                                        <p:cTn display="0" masterRel="sameClick">
                                          <p:stCondLst>
                                            <p:cond evt="begin" delay="0">
                                              <p:tn val="410"/>
                                            </p:cond>
                                          </p:stCondLst>
                                          <p:endCondLst>
                                            <p:cond evt="onStopAudio" delay="0">
                                              <p:tgtEl>
                                                <p:sldTgt/>
                                              </p:tgtEl>
                                            </p:cond>
                                          </p:endCondLst>
                                        </p:cTn>
                                        <p:tgtEl>
                                          <p:sndTgt r:embed="rId3" name="click.wav"/>
                                        </p:tgtEl>
                                      </p:cMediaNode>
                                    </p:audio>
                                  </p:subTnLst>
                                </p:cTn>
                              </p:par>
                            </p:childTnLst>
                          </p:cTn>
                        </p:par>
                        <p:par>
                          <p:cTn id="412" fill="hold">
                            <p:stCondLst>
                              <p:cond delay="134000"/>
                            </p:stCondLst>
                            <p:childTnLst>
                              <p:par>
                                <p:cTn id="413" presetID="11" presetClass="entr" presetSubtype="0" fill="hold" grpId="0" nodeType="afterEffect">
                                  <p:stCondLst>
                                    <p:cond delay="0"/>
                                  </p:stCondLst>
                                  <p:childTnLst>
                                    <p:set>
                                      <p:cBhvr>
                                        <p:cTn id="414" dur="1000">
                                          <p:stCondLst>
                                            <p:cond delay="0"/>
                                          </p:stCondLst>
                                        </p:cTn>
                                        <p:tgtEl>
                                          <p:spTgt spid="139"/>
                                        </p:tgtEl>
                                        <p:attrNameLst>
                                          <p:attrName>style.visibility</p:attrName>
                                        </p:attrNameLst>
                                      </p:cBhvr>
                                      <p:to>
                                        <p:strVal val="visible"/>
                                      </p:to>
                                    </p:set>
                                  </p:childTnLst>
                                  <p:subTnLst>
                                    <p:audio>
                                      <p:cMediaNode vol="100000">
                                        <p:cTn display="0" masterRel="sameClick">
                                          <p:stCondLst>
                                            <p:cond evt="begin" delay="0">
                                              <p:tn val="413"/>
                                            </p:cond>
                                          </p:stCondLst>
                                          <p:endCondLst>
                                            <p:cond evt="onStopAudio" delay="0">
                                              <p:tgtEl>
                                                <p:sldTgt/>
                                              </p:tgtEl>
                                            </p:cond>
                                          </p:endCondLst>
                                        </p:cTn>
                                        <p:tgtEl>
                                          <p:sndTgt r:embed="rId3" name="click.wav"/>
                                        </p:tgtEl>
                                      </p:cMediaNode>
                                    </p:audio>
                                  </p:subTnLst>
                                </p:cTn>
                              </p:par>
                            </p:childTnLst>
                          </p:cTn>
                        </p:par>
                        <p:par>
                          <p:cTn id="415" fill="hold">
                            <p:stCondLst>
                              <p:cond delay="135000"/>
                            </p:stCondLst>
                            <p:childTnLst>
                              <p:par>
                                <p:cTn id="416" presetID="11" presetClass="entr" presetSubtype="0" fill="hold" grpId="0" nodeType="afterEffect">
                                  <p:stCondLst>
                                    <p:cond delay="0"/>
                                  </p:stCondLst>
                                  <p:childTnLst>
                                    <p:set>
                                      <p:cBhvr>
                                        <p:cTn id="417" dur="1000">
                                          <p:stCondLst>
                                            <p:cond delay="0"/>
                                          </p:stCondLst>
                                        </p:cTn>
                                        <p:tgtEl>
                                          <p:spTgt spid="140"/>
                                        </p:tgtEl>
                                        <p:attrNameLst>
                                          <p:attrName>style.visibility</p:attrName>
                                        </p:attrNameLst>
                                      </p:cBhvr>
                                      <p:to>
                                        <p:strVal val="visible"/>
                                      </p:to>
                                    </p:set>
                                  </p:childTnLst>
                                  <p:subTnLst>
                                    <p:audio>
                                      <p:cMediaNode vol="100000">
                                        <p:cTn display="0" masterRel="sameClick">
                                          <p:stCondLst>
                                            <p:cond evt="begin" delay="0">
                                              <p:tn val="416"/>
                                            </p:cond>
                                          </p:stCondLst>
                                          <p:endCondLst>
                                            <p:cond evt="onStopAudio" delay="0">
                                              <p:tgtEl>
                                                <p:sldTgt/>
                                              </p:tgtEl>
                                            </p:cond>
                                          </p:endCondLst>
                                        </p:cTn>
                                        <p:tgtEl>
                                          <p:sndTgt r:embed="rId3" name="click.wav"/>
                                        </p:tgtEl>
                                      </p:cMediaNode>
                                    </p:audio>
                                  </p:subTnLst>
                                </p:cTn>
                              </p:par>
                            </p:childTnLst>
                          </p:cTn>
                        </p:par>
                        <p:par>
                          <p:cTn id="418" fill="hold">
                            <p:stCondLst>
                              <p:cond delay="136000"/>
                            </p:stCondLst>
                            <p:childTnLst>
                              <p:par>
                                <p:cTn id="419" presetID="11" presetClass="entr" presetSubtype="0" fill="hold" grpId="0" nodeType="afterEffect">
                                  <p:stCondLst>
                                    <p:cond delay="0"/>
                                  </p:stCondLst>
                                  <p:childTnLst>
                                    <p:set>
                                      <p:cBhvr>
                                        <p:cTn id="420" dur="1000">
                                          <p:stCondLst>
                                            <p:cond delay="0"/>
                                          </p:stCondLst>
                                        </p:cTn>
                                        <p:tgtEl>
                                          <p:spTgt spid="141"/>
                                        </p:tgtEl>
                                        <p:attrNameLst>
                                          <p:attrName>style.visibility</p:attrName>
                                        </p:attrNameLst>
                                      </p:cBhvr>
                                      <p:to>
                                        <p:strVal val="visible"/>
                                      </p:to>
                                    </p:set>
                                  </p:childTnLst>
                                  <p:subTnLst>
                                    <p:audio>
                                      <p:cMediaNode vol="100000">
                                        <p:cTn display="0" masterRel="sameClick">
                                          <p:stCondLst>
                                            <p:cond evt="begin" delay="0">
                                              <p:tn val="419"/>
                                            </p:cond>
                                          </p:stCondLst>
                                          <p:endCondLst>
                                            <p:cond evt="onStopAudio" delay="0">
                                              <p:tgtEl>
                                                <p:sldTgt/>
                                              </p:tgtEl>
                                            </p:cond>
                                          </p:endCondLst>
                                        </p:cTn>
                                        <p:tgtEl>
                                          <p:sndTgt r:embed="rId3" name="click.wav"/>
                                        </p:tgtEl>
                                      </p:cMediaNode>
                                    </p:audio>
                                  </p:subTnLst>
                                </p:cTn>
                              </p:par>
                            </p:childTnLst>
                          </p:cTn>
                        </p:par>
                        <p:par>
                          <p:cTn id="421" fill="hold">
                            <p:stCondLst>
                              <p:cond delay="137000"/>
                            </p:stCondLst>
                            <p:childTnLst>
                              <p:par>
                                <p:cTn id="422" presetID="11" presetClass="entr" presetSubtype="0" fill="hold" grpId="0" nodeType="afterEffect">
                                  <p:stCondLst>
                                    <p:cond delay="0"/>
                                  </p:stCondLst>
                                  <p:childTnLst>
                                    <p:set>
                                      <p:cBhvr>
                                        <p:cTn id="423" dur="1000">
                                          <p:stCondLst>
                                            <p:cond delay="0"/>
                                          </p:stCondLst>
                                        </p:cTn>
                                        <p:tgtEl>
                                          <p:spTgt spid="142"/>
                                        </p:tgtEl>
                                        <p:attrNameLst>
                                          <p:attrName>style.visibility</p:attrName>
                                        </p:attrNameLst>
                                      </p:cBhvr>
                                      <p:to>
                                        <p:strVal val="visible"/>
                                      </p:to>
                                    </p:set>
                                  </p:childTnLst>
                                  <p:subTnLst>
                                    <p:audio>
                                      <p:cMediaNode vol="100000">
                                        <p:cTn display="0" masterRel="sameClick">
                                          <p:stCondLst>
                                            <p:cond evt="begin" delay="0">
                                              <p:tn val="422"/>
                                            </p:cond>
                                          </p:stCondLst>
                                          <p:endCondLst>
                                            <p:cond evt="onStopAudio" delay="0">
                                              <p:tgtEl>
                                                <p:sldTgt/>
                                              </p:tgtEl>
                                            </p:cond>
                                          </p:endCondLst>
                                        </p:cTn>
                                        <p:tgtEl>
                                          <p:sndTgt r:embed="rId3" name="click.wav"/>
                                        </p:tgtEl>
                                      </p:cMediaNode>
                                    </p:audio>
                                  </p:subTnLst>
                                </p:cTn>
                              </p:par>
                            </p:childTnLst>
                          </p:cTn>
                        </p:par>
                        <p:par>
                          <p:cTn id="424" fill="hold">
                            <p:stCondLst>
                              <p:cond delay="138000"/>
                            </p:stCondLst>
                            <p:childTnLst>
                              <p:par>
                                <p:cTn id="425" presetID="11" presetClass="entr" presetSubtype="0" fill="hold" grpId="0" nodeType="afterEffect">
                                  <p:stCondLst>
                                    <p:cond delay="0"/>
                                  </p:stCondLst>
                                  <p:childTnLst>
                                    <p:set>
                                      <p:cBhvr>
                                        <p:cTn id="426" dur="1000">
                                          <p:stCondLst>
                                            <p:cond delay="0"/>
                                          </p:stCondLst>
                                        </p:cTn>
                                        <p:tgtEl>
                                          <p:spTgt spid="143"/>
                                        </p:tgtEl>
                                        <p:attrNameLst>
                                          <p:attrName>style.visibility</p:attrName>
                                        </p:attrNameLst>
                                      </p:cBhvr>
                                      <p:to>
                                        <p:strVal val="visible"/>
                                      </p:to>
                                    </p:set>
                                  </p:childTnLst>
                                  <p:subTnLst>
                                    <p:audio>
                                      <p:cMediaNode vol="100000">
                                        <p:cTn display="0" masterRel="sameClick">
                                          <p:stCondLst>
                                            <p:cond evt="begin" delay="0">
                                              <p:tn val="425"/>
                                            </p:cond>
                                          </p:stCondLst>
                                          <p:endCondLst>
                                            <p:cond evt="onStopAudio" delay="0">
                                              <p:tgtEl>
                                                <p:sldTgt/>
                                              </p:tgtEl>
                                            </p:cond>
                                          </p:endCondLst>
                                        </p:cTn>
                                        <p:tgtEl>
                                          <p:sndTgt r:embed="rId3" name="click.wav"/>
                                        </p:tgtEl>
                                      </p:cMediaNode>
                                    </p:audio>
                                  </p:subTnLst>
                                </p:cTn>
                              </p:par>
                            </p:childTnLst>
                          </p:cTn>
                        </p:par>
                        <p:par>
                          <p:cTn id="427" fill="hold">
                            <p:stCondLst>
                              <p:cond delay="139000"/>
                            </p:stCondLst>
                            <p:childTnLst>
                              <p:par>
                                <p:cTn id="428" presetID="11" presetClass="entr" presetSubtype="0" fill="hold" grpId="0" nodeType="afterEffect">
                                  <p:stCondLst>
                                    <p:cond delay="0"/>
                                  </p:stCondLst>
                                  <p:childTnLst>
                                    <p:set>
                                      <p:cBhvr>
                                        <p:cTn id="429" dur="1000">
                                          <p:stCondLst>
                                            <p:cond delay="0"/>
                                          </p:stCondLst>
                                        </p:cTn>
                                        <p:tgtEl>
                                          <p:spTgt spid="144"/>
                                        </p:tgtEl>
                                        <p:attrNameLst>
                                          <p:attrName>style.visibility</p:attrName>
                                        </p:attrNameLst>
                                      </p:cBhvr>
                                      <p:to>
                                        <p:strVal val="visible"/>
                                      </p:to>
                                    </p:set>
                                  </p:childTnLst>
                                  <p:subTnLst>
                                    <p:audio>
                                      <p:cMediaNode vol="100000">
                                        <p:cTn display="0" masterRel="sameClick">
                                          <p:stCondLst>
                                            <p:cond evt="begin" delay="0">
                                              <p:tn val="428"/>
                                            </p:cond>
                                          </p:stCondLst>
                                          <p:endCondLst>
                                            <p:cond evt="onStopAudio" delay="0">
                                              <p:tgtEl>
                                                <p:sldTgt/>
                                              </p:tgtEl>
                                            </p:cond>
                                          </p:endCondLst>
                                        </p:cTn>
                                        <p:tgtEl>
                                          <p:sndTgt r:embed="rId3" name="click.wav"/>
                                        </p:tgtEl>
                                      </p:cMediaNode>
                                    </p:audio>
                                  </p:subTnLst>
                                </p:cTn>
                              </p:par>
                            </p:childTnLst>
                          </p:cTn>
                        </p:par>
                        <p:par>
                          <p:cTn id="430" fill="hold">
                            <p:stCondLst>
                              <p:cond delay="140000"/>
                            </p:stCondLst>
                            <p:childTnLst>
                              <p:par>
                                <p:cTn id="431" presetID="11" presetClass="entr" presetSubtype="0" fill="hold" grpId="0" nodeType="afterEffect">
                                  <p:stCondLst>
                                    <p:cond delay="0"/>
                                  </p:stCondLst>
                                  <p:childTnLst>
                                    <p:set>
                                      <p:cBhvr>
                                        <p:cTn id="432" dur="1000">
                                          <p:stCondLst>
                                            <p:cond delay="0"/>
                                          </p:stCondLst>
                                        </p:cTn>
                                        <p:tgtEl>
                                          <p:spTgt spid="145"/>
                                        </p:tgtEl>
                                        <p:attrNameLst>
                                          <p:attrName>style.visibility</p:attrName>
                                        </p:attrNameLst>
                                      </p:cBhvr>
                                      <p:to>
                                        <p:strVal val="visible"/>
                                      </p:to>
                                    </p:set>
                                  </p:childTnLst>
                                  <p:subTnLst>
                                    <p:audio>
                                      <p:cMediaNode vol="100000">
                                        <p:cTn display="0" masterRel="sameClick">
                                          <p:stCondLst>
                                            <p:cond evt="begin" delay="0">
                                              <p:tn val="431"/>
                                            </p:cond>
                                          </p:stCondLst>
                                          <p:endCondLst>
                                            <p:cond evt="onStopAudio" delay="0">
                                              <p:tgtEl>
                                                <p:sldTgt/>
                                              </p:tgtEl>
                                            </p:cond>
                                          </p:endCondLst>
                                        </p:cTn>
                                        <p:tgtEl>
                                          <p:sndTgt r:embed="rId3" name="click.wav"/>
                                        </p:tgtEl>
                                      </p:cMediaNode>
                                    </p:audio>
                                  </p:subTnLst>
                                </p:cTn>
                              </p:par>
                            </p:childTnLst>
                          </p:cTn>
                        </p:par>
                        <p:par>
                          <p:cTn id="433" fill="hold">
                            <p:stCondLst>
                              <p:cond delay="141000"/>
                            </p:stCondLst>
                            <p:childTnLst>
                              <p:par>
                                <p:cTn id="434" presetID="11" presetClass="entr" presetSubtype="0" fill="hold" grpId="0" nodeType="afterEffect">
                                  <p:stCondLst>
                                    <p:cond delay="0"/>
                                  </p:stCondLst>
                                  <p:childTnLst>
                                    <p:set>
                                      <p:cBhvr>
                                        <p:cTn id="435" dur="1000">
                                          <p:stCondLst>
                                            <p:cond delay="0"/>
                                          </p:stCondLst>
                                        </p:cTn>
                                        <p:tgtEl>
                                          <p:spTgt spid="146"/>
                                        </p:tgtEl>
                                        <p:attrNameLst>
                                          <p:attrName>style.visibility</p:attrName>
                                        </p:attrNameLst>
                                      </p:cBhvr>
                                      <p:to>
                                        <p:strVal val="visible"/>
                                      </p:to>
                                    </p:set>
                                  </p:childTnLst>
                                  <p:subTnLst>
                                    <p:audio>
                                      <p:cMediaNode vol="100000">
                                        <p:cTn display="0" masterRel="sameClick">
                                          <p:stCondLst>
                                            <p:cond evt="begin" delay="0">
                                              <p:tn val="434"/>
                                            </p:cond>
                                          </p:stCondLst>
                                          <p:endCondLst>
                                            <p:cond evt="onStopAudio" delay="0">
                                              <p:tgtEl>
                                                <p:sldTgt/>
                                              </p:tgtEl>
                                            </p:cond>
                                          </p:endCondLst>
                                        </p:cTn>
                                        <p:tgtEl>
                                          <p:sndTgt r:embed="rId3" name="click.wav"/>
                                        </p:tgtEl>
                                      </p:cMediaNode>
                                    </p:audio>
                                  </p:subTnLst>
                                </p:cTn>
                              </p:par>
                            </p:childTnLst>
                          </p:cTn>
                        </p:par>
                        <p:par>
                          <p:cTn id="436" fill="hold">
                            <p:stCondLst>
                              <p:cond delay="142000"/>
                            </p:stCondLst>
                            <p:childTnLst>
                              <p:par>
                                <p:cTn id="437" presetID="11" presetClass="entr" presetSubtype="0" fill="hold" grpId="0" nodeType="afterEffect">
                                  <p:stCondLst>
                                    <p:cond delay="0"/>
                                  </p:stCondLst>
                                  <p:childTnLst>
                                    <p:set>
                                      <p:cBhvr>
                                        <p:cTn id="438" dur="1000">
                                          <p:stCondLst>
                                            <p:cond delay="0"/>
                                          </p:stCondLst>
                                        </p:cTn>
                                        <p:tgtEl>
                                          <p:spTgt spid="147"/>
                                        </p:tgtEl>
                                        <p:attrNameLst>
                                          <p:attrName>style.visibility</p:attrName>
                                        </p:attrNameLst>
                                      </p:cBhvr>
                                      <p:to>
                                        <p:strVal val="visible"/>
                                      </p:to>
                                    </p:set>
                                  </p:childTnLst>
                                  <p:subTnLst>
                                    <p:audio>
                                      <p:cMediaNode vol="100000">
                                        <p:cTn display="0" masterRel="sameClick">
                                          <p:stCondLst>
                                            <p:cond evt="begin" delay="0">
                                              <p:tn val="437"/>
                                            </p:cond>
                                          </p:stCondLst>
                                          <p:endCondLst>
                                            <p:cond evt="onStopAudio" delay="0">
                                              <p:tgtEl>
                                                <p:sldTgt/>
                                              </p:tgtEl>
                                            </p:cond>
                                          </p:endCondLst>
                                        </p:cTn>
                                        <p:tgtEl>
                                          <p:sndTgt r:embed="rId3" name="click.wav"/>
                                        </p:tgtEl>
                                      </p:cMediaNode>
                                    </p:audio>
                                  </p:subTnLst>
                                </p:cTn>
                              </p:par>
                            </p:childTnLst>
                          </p:cTn>
                        </p:par>
                        <p:par>
                          <p:cTn id="439" fill="hold">
                            <p:stCondLst>
                              <p:cond delay="143000"/>
                            </p:stCondLst>
                            <p:childTnLst>
                              <p:par>
                                <p:cTn id="440" presetID="11" presetClass="entr" presetSubtype="0" fill="hold" grpId="0" nodeType="afterEffect">
                                  <p:stCondLst>
                                    <p:cond delay="0"/>
                                  </p:stCondLst>
                                  <p:childTnLst>
                                    <p:set>
                                      <p:cBhvr>
                                        <p:cTn id="441" dur="1000">
                                          <p:stCondLst>
                                            <p:cond delay="0"/>
                                          </p:stCondLst>
                                        </p:cTn>
                                        <p:tgtEl>
                                          <p:spTgt spid="148"/>
                                        </p:tgtEl>
                                        <p:attrNameLst>
                                          <p:attrName>style.visibility</p:attrName>
                                        </p:attrNameLst>
                                      </p:cBhvr>
                                      <p:to>
                                        <p:strVal val="visible"/>
                                      </p:to>
                                    </p:set>
                                  </p:childTnLst>
                                  <p:subTnLst>
                                    <p:audio>
                                      <p:cMediaNode vol="100000">
                                        <p:cTn display="0" masterRel="sameClick">
                                          <p:stCondLst>
                                            <p:cond evt="begin" delay="0">
                                              <p:tn val="440"/>
                                            </p:cond>
                                          </p:stCondLst>
                                          <p:endCondLst>
                                            <p:cond evt="onStopAudio" delay="0">
                                              <p:tgtEl>
                                                <p:sldTgt/>
                                              </p:tgtEl>
                                            </p:cond>
                                          </p:endCondLst>
                                        </p:cTn>
                                        <p:tgtEl>
                                          <p:sndTgt r:embed="rId3" name="click.wav"/>
                                        </p:tgtEl>
                                      </p:cMediaNode>
                                    </p:audio>
                                  </p:subTnLst>
                                </p:cTn>
                              </p:par>
                            </p:childTnLst>
                          </p:cTn>
                        </p:par>
                        <p:par>
                          <p:cTn id="442" fill="hold">
                            <p:stCondLst>
                              <p:cond delay="144000"/>
                            </p:stCondLst>
                            <p:childTnLst>
                              <p:par>
                                <p:cTn id="443" presetID="11" presetClass="entr" presetSubtype="0" fill="hold" grpId="0" nodeType="afterEffect">
                                  <p:stCondLst>
                                    <p:cond delay="0"/>
                                  </p:stCondLst>
                                  <p:childTnLst>
                                    <p:set>
                                      <p:cBhvr>
                                        <p:cTn id="444" dur="1000">
                                          <p:stCondLst>
                                            <p:cond delay="0"/>
                                          </p:stCondLst>
                                        </p:cTn>
                                        <p:tgtEl>
                                          <p:spTgt spid="149"/>
                                        </p:tgtEl>
                                        <p:attrNameLst>
                                          <p:attrName>style.visibility</p:attrName>
                                        </p:attrNameLst>
                                      </p:cBhvr>
                                      <p:to>
                                        <p:strVal val="visible"/>
                                      </p:to>
                                    </p:set>
                                  </p:childTnLst>
                                  <p:subTnLst>
                                    <p:audio>
                                      <p:cMediaNode vol="100000">
                                        <p:cTn display="0" masterRel="sameClick">
                                          <p:stCondLst>
                                            <p:cond evt="begin" delay="0">
                                              <p:tn val="443"/>
                                            </p:cond>
                                          </p:stCondLst>
                                          <p:endCondLst>
                                            <p:cond evt="onStopAudio" delay="0">
                                              <p:tgtEl>
                                                <p:sldTgt/>
                                              </p:tgtEl>
                                            </p:cond>
                                          </p:endCondLst>
                                        </p:cTn>
                                        <p:tgtEl>
                                          <p:sndTgt r:embed="rId3" name="click.wav"/>
                                        </p:tgtEl>
                                      </p:cMediaNode>
                                    </p:audio>
                                  </p:subTnLst>
                                </p:cTn>
                              </p:par>
                            </p:childTnLst>
                          </p:cTn>
                        </p:par>
                        <p:par>
                          <p:cTn id="445" fill="hold">
                            <p:stCondLst>
                              <p:cond delay="145000"/>
                            </p:stCondLst>
                            <p:childTnLst>
                              <p:par>
                                <p:cTn id="446" presetID="11" presetClass="entr" presetSubtype="0" fill="hold" grpId="0" nodeType="afterEffect">
                                  <p:stCondLst>
                                    <p:cond delay="0"/>
                                  </p:stCondLst>
                                  <p:childTnLst>
                                    <p:set>
                                      <p:cBhvr>
                                        <p:cTn id="447" dur="1000">
                                          <p:stCondLst>
                                            <p:cond delay="0"/>
                                          </p:stCondLst>
                                        </p:cTn>
                                        <p:tgtEl>
                                          <p:spTgt spid="150"/>
                                        </p:tgtEl>
                                        <p:attrNameLst>
                                          <p:attrName>style.visibility</p:attrName>
                                        </p:attrNameLst>
                                      </p:cBhvr>
                                      <p:to>
                                        <p:strVal val="visible"/>
                                      </p:to>
                                    </p:set>
                                  </p:childTnLst>
                                  <p:subTnLst>
                                    <p:audio>
                                      <p:cMediaNode vol="100000">
                                        <p:cTn display="0" masterRel="sameClick">
                                          <p:stCondLst>
                                            <p:cond evt="begin" delay="0">
                                              <p:tn val="446"/>
                                            </p:cond>
                                          </p:stCondLst>
                                          <p:endCondLst>
                                            <p:cond evt="onStopAudio" delay="0">
                                              <p:tgtEl>
                                                <p:sldTgt/>
                                              </p:tgtEl>
                                            </p:cond>
                                          </p:endCondLst>
                                        </p:cTn>
                                        <p:tgtEl>
                                          <p:sndTgt r:embed="rId3" name="click.wav"/>
                                        </p:tgtEl>
                                      </p:cMediaNode>
                                    </p:audio>
                                  </p:subTnLst>
                                </p:cTn>
                              </p:par>
                            </p:childTnLst>
                          </p:cTn>
                        </p:par>
                        <p:par>
                          <p:cTn id="448" fill="hold">
                            <p:stCondLst>
                              <p:cond delay="146000"/>
                            </p:stCondLst>
                            <p:childTnLst>
                              <p:par>
                                <p:cTn id="449" presetID="11" presetClass="entr" presetSubtype="0" fill="hold" grpId="0" nodeType="afterEffect">
                                  <p:stCondLst>
                                    <p:cond delay="0"/>
                                  </p:stCondLst>
                                  <p:childTnLst>
                                    <p:set>
                                      <p:cBhvr>
                                        <p:cTn id="450" dur="1000">
                                          <p:stCondLst>
                                            <p:cond delay="0"/>
                                          </p:stCondLst>
                                        </p:cTn>
                                        <p:tgtEl>
                                          <p:spTgt spid="151"/>
                                        </p:tgtEl>
                                        <p:attrNameLst>
                                          <p:attrName>style.visibility</p:attrName>
                                        </p:attrNameLst>
                                      </p:cBhvr>
                                      <p:to>
                                        <p:strVal val="visible"/>
                                      </p:to>
                                    </p:set>
                                  </p:childTnLst>
                                  <p:subTnLst>
                                    <p:audio>
                                      <p:cMediaNode vol="100000">
                                        <p:cTn display="0" masterRel="sameClick">
                                          <p:stCondLst>
                                            <p:cond evt="begin" delay="0">
                                              <p:tn val="449"/>
                                            </p:cond>
                                          </p:stCondLst>
                                          <p:endCondLst>
                                            <p:cond evt="onStopAudio" delay="0">
                                              <p:tgtEl>
                                                <p:sldTgt/>
                                              </p:tgtEl>
                                            </p:cond>
                                          </p:endCondLst>
                                        </p:cTn>
                                        <p:tgtEl>
                                          <p:sndTgt r:embed="rId3" name="click.wav"/>
                                        </p:tgtEl>
                                      </p:cMediaNode>
                                    </p:audio>
                                  </p:subTnLst>
                                </p:cTn>
                              </p:par>
                            </p:childTnLst>
                          </p:cTn>
                        </p:par>
                        <p:par>
                          <p:cTn id="451" fill="hold">
                            <p:stCondLst>
                              <p:cond delay="147000"/>
                            </p:stCondLst>
                            <p:childTnLst>
                              <p:par>
                                <p:cTn id="452" presetID="11" presetClass="entr" presetSubtype="0" fill="hold" grpId="0" nodeType="afterEffect">
                                  <p:stCondLst>
                                    <p:cond delay="0"/>
                                  </p:stCondLst>
                                  <p:childTnLst>
                                    <p:set>
                                      <p:cBhvr>
                                        <p:cTn id="453" dur="1000">
                                          <p:stCondLst>
                                            <p:cond delay="0"/>
                                          </p:stCondLst>
                                        </p:cTn>
                                        <p:tgtEl>
                                          <p:spTgt spid="152"/>
                                        </p:tgtEl>
                                        <p:attrNameLst>
                                          <p:attrName>style.visibility</p:attrName>
                                        </p:attrNameLst>
                                      </p:cBhvr>
                                      <p:to>
                                        <p:strVal val="visible"/>
                                      </p:to>
                                    </p:set>
                                  </p:childTnLst>
                                  <p:subTnLst>
                                    <p:audio>
                                      <p:cMediaNode vol="100000">
                                        <p:cTn display="0" masterRel="sameClick">
                                          <p:stCondLst>
                                            <p:cond evt="begin" delay="0">
                                              <p:tn val="452"/>
                                            </p:cond>
                                          </p:stCondLst>
                                          <p:endCondLst>
                                            <p:cond evt="onStopAudio" delay="0">
                                              <p:tgtEl>
                                                <p:sldTgt/>
                                              </p:tgtEl>
                                            </p:cond>
                                          </p:endCondLst>
                                        </p:cTn>
                                        <p:tgtEl>
                                          <p:sndTgt r:embed="rId3" name="click.wav"/>
                                        </p:tgtEl>
                                      </p:cMediaNode>
                                    </p:audio>
                                  </p:subTnLst>
                                </p:cTn>
                              </p:par>
                            </p:childTnLst>
                          </p:cTn>
                        </p:par>
                        <p:par>
                          <p:cTn id="454" fill="hold">
                            <p:stCondLst>
                              <p:cond delay="148000"/>
                            </p:stCondLst>
                            <p:childTnLst>
                              <p:par>
                                <p:cTn id="455" presetID="11" presetClass="entr" presetSubtype="0" fill="hold" grpId="0" nodeType="afterEffect">
                                  <p:stCondLst>
                                    <p:cond delay="0"/>
                                  </p:stCondLst>
                                  <p:childTnLst>
                                    <p:set>
                                      <p:cBhvr>
                                        <p:cTn id="456" dur="1000">
                                          <p:stCondLst>
                                            <p:cond delay="0"/>
                                          </p:stCondLst>
                                        </p:cTn>
                                        <p:tgtEl>
                                          <p:spTgt spid="153"/>
                                        </p:tgtEl>
                                        <p:attrNameLst>
                                          <p:attrName>style.visibility</p:attrName>
                                        </p:attrNameLst>
                                      </p:cBhvr>
                                      <p:to>
                                        <p:strVal val="visible"/>
                                      </p:to>
                                    </p:set>
                                  </p:childTnLst>
                                  <p:subTnLst>
                                    <p:audio>
                                      <p:cMediaNode vol="100000">
                                        <p:cTn display="0" masterRel="sameClick">
                                          <p:stCondLst>
                                            <p:cond evt="begin" delay="0">
                                              <p:tn val="455"/>
                                            </p:cond>
                                          </p:stCondLst>
                                          <p:endCondLst>
                                            <p:cond evt="onStopAudio" delay="0">
                                              <p:tgtEl>
                                                <p:sldTgt/>
                                              </p:tgtEl>
                                            </p:cond>
                                          </p:endCondLst>
                                        </p:cTn>
                                        <p:tgtEl>
                                          <p:sndTgt r:embed="rId3" name="click.wav"/>
                                        </p:tgtEl>
                                      </p:cMediaNode>
                                    </p:audio>
                                  </p:subTnLst>
                                </p:cTn>
                              </p:par>
                            </p:childTnLst>
                          </p:cTn>
                        </p:par>
                        <p:par>
                          <p:cTn id="457" fill="hold">
                            <p:stCondLst>
                              <p:cond delay="149000"/>
                            </p:stCondLst>
                            <p:childTnLst>
                              <p:par>
                                <p:cTn id="458" presetID="11" presetClass="entr" presetSubtype="0" fill="hold" grpId="0" nodeType="afterEffect">
                                  <p:stCondLst>
                                    <p:cond delay="0"/>
                                  </p:stCondLst>
                                  <p:childTnLst>
                                    <p:set>
                                      <p:cBhvr>
                                        <p:cTn id="459" dur="1000">
                                          <p:stCondLst>
                                            <p:cond delay="0"/>
                                          </p:stCondLst>
                                        </p:cTn>
                                        <p:tgtEl>
                                          <p:spTgt spid="154"/>
                                        </p:tgtEl>
                                        <p:attrNameLst>
                                          <p:attrName>style.visibility</p:attrName>
                                        </p:attrNameLst>
                                      </p:cBhvr>
                                      <p:to>
                                        <p:strVal val="visible"/>
                                      </p:to>
                                    </p:set>
                                  </p:childTnLst>
                                  <p:subTnLst>
                                    <p:audio>
                                      <p:cMediaNode vol="100000">
                                        <p:cTn display="0" masterRel="sameClick">
                                          <p:stCondLst>
                                            <p:cond evt="begin" delay="0">
                                              <p:tn val="458"/>
                                            </p:cond>
                                          </p:stCondLst>
                                          <p:endCondLst>
                                            <p:cond evt="onStopAudio" delay="0">
                                              <p:tgtEl>
                                                <p:sldTgt/>
                                              </p:tgtEl>
                                            </p:cond>
                                          </p:endCondLst>
                                        </p:cTn>
                                        <p:tgtEl>
                                          <p:sndTgt r:embed="rId3" name="click.wav"/>
                                        </p:tgtEl>
                                      </p:cMediaNode>
                                    </p:audio>
                                  </p:subTnLst>
                                </p:cTn>
                              </p:par>
                            </p:childTnLst>
                          </p:cTn>
                        </p:par>
                        <p:par>
                          <p:cTn id="460" fill="hold">
                            <p:stCondLst>
                              <p:cond delay="150000"/>
                            </p:stCondLst>
                            <p:childTnLst>
                              <p:par>
                                <p:cTn id="461" presetID="11" presetClass="entr" presetSubtype="0" fill="hold" grpId="0" nodeType="afterEffect">
                                  <p:stCondLst>
                                    <p:cond delay="0"/>
                                  </p:stCondLst>
                                  <p:childTnLst>
                                    <p:set>
                                      <p:cBhvr>
                                        <p:cTn id="462" dur="1000">
                                          <p:stCondLst>
                                            <p:cond delay="0"/>
                                          </p:stCondLst>
                                        </p:cTn>
                                        <p:tgtEl>
                                          <p:spTgt spid="155"/>
                                        </p:tgtEl>
                                        <p:attrNameLst>
                                          <p:attrName>style.visibility</p:attrName>
                                        </p:attrNameLst>
                                      </p:cBhvr>
                                      <p:to>
                                        <p:strVal val="visible"/>
                                      </p:to>
                                    </p:set>
                                  </p:childTnLst>
                                  <p:subTnLst>
                                    <p:audio>
                                      <p:cMediaNode vol="100000">
                                        <p:cTn display="0" masterRel="sameClick">
                                          <p:stCondLst>
                                            <p:cond evt="begin" delay="0">
                                              <p:tn val="461"/>
                                            </p:cond>
                                          </p:stCondLst>
                                          <p:endCondLst>
                                            <p:cond evt="onStopAudio" delay="0">
                                              <p:tgtEl>
                                                <p:sldTgt/>
                                              </p:tgtEl>
                                            </p:cond>
                                          </p:endCondLst>
                                        </p:cTn>
                                        <p:tgtEl>
                                          <p:sndTgt r:embed="rId3" name="click.wav"/>
                                        </p:tgtEl>
                                      </p:cMediaNode>
                                    </p:audio>
                                  </p:subTnLst>
                                </p:cTn>
                              </p:par>
                            </p:childTnLst>
                          </p:cTn>
                        </p:par>
                        <p:par>
                          <p:cTn id="463" fill="hold">
                            <p:stCondLst>
                              <p:cond delay="151000"/>
                            </p:stCondLst>
                            <p:childTnLst>
                              <p:par>
                                <p:cTn id="464" presetID="11" presetClass="entr" presetSubtype="0" fill="hold" grpId="0" nodeType="afterEffect">
                                  <p:stCondLst>
                                    <p:cond delay="0"/>
                                  </p:stCondLst>
                                  <p:childTnLst>
                                    <p:set>
                                      <p:cBhvr>
                                        <p:cTn id="465" dur="1000">
                                          <p:stCondLst>
                                            <p:cond delay="0"/>
                                          </p:stCondLst>
                                        </p:cTn>
                                        <p:tgtEl>
                                          <p:spTgt spid="156"/>
                                        </p:tgtEl>
                                        <p:attrNameLst>
                                          <p:attrName>style.visibility</p:attrName>
                                        </p:attrNameLst>
                                      </p:cBhvr>
                                      <p:to>
                                        <p:strVal val="visible"/>
                                      </p:to>
                                    </p:set>
                                  </p:childTnLst>
                                  <p:subTnLst>
                                    <p:audio>
                                      <p:cMediaNode vol="100000">
                                        <p:cTn display="0" masterRel="sameClick">
                                          <p:stCondLst>
                                            <p:cond evt="begin" delay="0">
                                              <p:tn val="464"/>
                                            </p:cond>
                                          </p:stCondLst>
                                          <p:endCondLst>
                                            <p:cond evt="onStopAudio" delay="0">
                                              <p:tgtEl>
                                                <p:sldTgt/>
                                              </p:tgtEl>
                                            </p:cond>
                                          </p:endCondLst>
                                        </p:cTn>
                                        <p:tgtEl>
                                          <p:sndTgt r:embed="rId3" name="click.wav"/>
                                        </p:tgtEl>
                                      </p:cMediaNode>
                                    </p:audio>
                                  </p:subTnLst>
                                </p:cTn>
                              </p:par>
                            </p:childTnLst>
                          </p:cTn>
                        </p:par>
                        <p:par>
                          <p:cTn id="466" fill="hold">
                            <p:stCondLst>
                              <p:cond delay="152000"/>
                            </p:stCondLst>
                            <p:childTnLst>
                              <p:par>
                                <p:cTn id="467" presetID="11" presetClass="entr" presetSubtype="0" fill="hold" grpId="0" nodeType="afterEffect">
                                  <p:stCondLst>
                                    <p:cond delay="0"/>
                                  </p:stCondLst>
                                  <p:childTnLst>
                                    <p:set>
                                      <p:cBhvr>
                                        <p:cTn id="468" dur="1000">
                                          <p:stCondLst>
                                            <p:cond delay="0"/>
                                          </p:stCondLst>
                                        </p:cTn>
                                        <p:tgtEl>
                                          <p:spTgt spid="157"/>
                                        </p:tgtEl>
                                        <p:attrNameLst>
                                          <p:attrName>style.visibility</p:attrName>
                                        </p:attrNameLst>
                                      </p:cBhvr>
                                      <p:to>
                                        <p:strVal val="visible"/>
                                      </p:to>
                                    </p:set>
                                  </p:childTnLst>
                                  <p:subTnLst>
                                    <p:audio>
                                      <p:cMediaNode vol="100000">
                                        <p:cTn display="0" masterRel="sameClick">
                                          <p:stCondLst>
                                            <p:cond evt="begin" delay="0">
                                              <p:tn val="467"/>
                                            </p:cond>
                                          </p:stCondLst>
                                          <p:endCondLst>
                                            <p:cond evt="onStopAudio" delay="0">
                                              <p:tgtEl>
                                                <p:sldTgt/>
                                              </p:tgtEl>
                                            </p:cond>
                                          </p:endCondLst>
                                        </p:cTn>
                                        <p:tgtEl>
                                          <p:sndTgt r:embed="rId3" name="click.wav"/>
                                        </p:tgtEl>
                                      </p:cMediaNode>
                                    </p:audio>
                                  </p:subTnLst>
                                </p:cTn>
                              </p:par>
                            </p:childTnLst>
                          </p:cTn>
                        </p:par>
                        <p:par>
                          <p:cTn id="469" fill="hold">
                            <p:stCondLst>
                              <p:cond delay="153000"/>
                            </p:stCondLst>
                            <p:childTnLst>
                              <p:par>
                                <p:cTn id="470" presetID="11" presetClass="entr" presetSubtype="0" fill="hold" grpId="0" nodeType="afterEffect">
                                  <p:stCondLst>
                                    <p:cond delay="0"/>
                                  </p:stCondLst>
                                  <p:childTnLst>
                                    <p:set>
                                      <p:cBhvr>
                                        <p:cTn id="471" dur="1000">
                                          <p:stCondLst>
                                            <p:cond delay="0"/>
                                          </p:stCondLst>
                                        </p:cTn>
                                        <p:tgtEl>
                                          <p:spTgt spid="158"/>
                                        </p:tgtEl>
                                        <p:attrNameLst>
                                          <p:attrName>style.visibility</p:attrName>
                                        </p:attrNameLst>
                                      </p:cBhvr>
                                      <p:to>
                                        <p:strVal val="visible"/>
                                      </p:to>
                                    </p:set>
                                  </p:childTnLst>
                                  <p:subTnLst>
                                    <p:audio>
                                      <p:cMediaNode vol="100000">
                                        <p:cTn display="0" masterRel="sameClick">
                                          <p:stCondLst>
                                            <p:cond evt="begin" delay="0">
                                              <p:tn val="470"/>
                                            </p:cond>
                                          </p:stCondLst>
                                          <p:endCondLst>
                                            <p:cond evt="onStopAudio" delay="0">
                                              <p:tgtEl>
                                                <p:sldTgt/>
                                              </p:tgtEl>
                                            </p:cond>
                                          </p:endCondLst>
                                        </p:cTn>
                                        <p:tgtEl>
                                          <p:sndTgt r:embed="rId3" name="click.wav"/>
                                        </p:tgtEl>
                                      </p:cMediaNode>
                                    </p:audio>
                                  </p:subTnLst>
                                </p:cTn>
                              </p:par>
                            </p:childTnLst>
                          </p:cTn>
                        </p:par>
                        <p:par>
                          <p:cTn id="472" fill="hold">
                            <p:stCondLst>
                              <p:cond delay="154000"/>
                            </p:stCondLst>
                            <p:childTnLst>
                              <p:par>
                                <p:cTn id="473" presetID="11" presetClass="entr" presetSubtype="0" fill="hold" grpId="0" nodeType="afterEffect">
                                  <p:stCondLst>
                                    <p:cond delay="0"/>
                                  </p:stCondLst>
                                  <p:childTnLst>
                                    <p:set>
                                      <p:cBhvr>
                                        <p:cTn id="474" dur="1000">
                                          <p:stCondLst>
                                            <p:cond delay="0"/>
                                          </p:stCondLst>
                                        </p:cTn>
                                        <p:tgtEl>
                                          <p:spTgt spid="159"/>
                                        </p:tgtEl>
                                        <p:attrNameLst>
                                          <p:attrName>style.visibility</p:attrName>
                                        </p:attrNameLst>
                                      </p:cBhvr>
                                      <p:to>
                                        <p:strVal val="visible"/>
                                      </p:to>
                                    </p:set>
                                  </p:childTnLst>
                                  <p:subTnLst>
                                    <p:audio>
                                      <p:cMediaNode vol="100000">
                                        <p:cTn display="0" masterRel="sameClick">
                                          <p:stCondLst>
                                            <p:cond evt="begin" delay="0">
                                              <p:tn val="473"/>
                                            </p:cond>
                                          </p:stCondLst>
                                          <p:endCondLst>
                                            <p:cond evt="onStopAudio" delay="0">
                                              <p:tgtEl>
                                                <p:sldTgt/>
                                              </p:tgtEl>
                                            </p:cond>
                                          </p:endCondLst>
                                        </p:cTn>
                                        <p:tgtEl>
                                          <p:sndTgt r:embed="rId3" name="click.wav"/>
                                        </p:tgtEl>
                                      </p:cMediaNode>
                                    </p:audio>
                                  </p:subTnLst>
                                </p:cTn>
                              </p:par>
                            </p:childTnLst>
                          </p:cTn>
                        </p:par>
                        <p:par>
                          <p:cTn id="475" fill="hold">
                            <p:stCondLst>
                              <p:cond delay="155000"/>
                            </p:stCondLst>
                            <p:childTnLst>
                              <p:par>
                                <p:cTn id="476" presetID="11" presetClass="entr" presetSubtype="0" fill="hold" grpId="0" nodeType="afterEffect">
                                  <p:stCondLst>
                                    <p:cond delay="0"/>
                                  </p:stCondLst>
                                  <p:childTnLst>
                                    <p:set>
                                      <p:cBhvr>
                                        <p:cTn id="477" dur="1000">
                                          <p:stCondLst>
                                            <p:cond delay="0"/>
                                          </p:stCondLst>
                                        </p:cTn>
                                        <p:tgtEl>
                                          <p:spTgt spid="160"/>
                                        </p:tgtEl>
                                        <p:attrNameLst>
                                          <p:attrName>style.visibility</p:attrName>
                                        </p:attrNameLst>
                                      </p:cBhvr>
                                      <p:to>
                                        <p:strVal val="visible"/>
                                      </p:to>
                                    </p:set>
                                  </p:childTnLst>
                                  <p:subTnLst>
                                    <p:audio>
                                      <p:cMediaNode vol="100000">
                                        <p:cTn display="0" masterRel="sameClick">
                                          <p:stCondLst>
                                            <p:cond evt="begin" delay="0">
                                              <p:tn val="476"/>
                                            </p:cond>
                                          </p:stCondLst>
                                          <p:endCondLst>
                                            <p:cond evt="onStopAudio" delay="0">
                                              <p:tgtEl>
                                                <p:sldTgt/>
                                              </p:tgtEl>
                                            </p:cond>
                                          </p:endCondLst>
                                        </p:cTn>
                                        <p:tgtEl>
                                          <p:sndTgt r:embed="rId3" name="click.wav"/>
                                        </p:tgtEl>
                                      </p:cMediaNode>
                                    </p:audio>
                                  </p:subTnLst>
                                </p:cTn>
                              </p:par>
                            </p:childTnLst>
                          </p:cTn>
                        </p:par>
                        <p:par>
                          <p:cTn id="478" fill="hold">
                            <p:stCondLst>
                              <p:cond delay="156000"/>
                            </p:stCondLst>
                            <p:childTnLst>
                              <p:par>
                                <p:cTn id="479" presetID="11" presetClass="entr" presetSubtype="0" fill="hold" grpId="0" nodeType="afterEffect">
                                  <p:stCondLst>
                                    <p:cond delay="0"/>
                                  </p:stCondLst>
                                  <p:childTnLst>
                                    <p:set>
                                      <p:cBhvr>
                                        <p:cTn id="480" dur="1000">
                                          <p:stCondLst>
                                            <p:cond delay="0"/>
                                          </p:stCondLst>
                                        </p:cTn>
                                        <p:tgtEl>
                                          <p:spTgt spid="161"/>
                                        </p:tgtEl>
                                        <p:attrNameLst>
                                          <p:attrName>style.visibility</p:attrName>
                                        </p:attrNameLst>
                                      </p:cBhvr>
                                      <p:to>
                                        <p:strVal val="visible"/>
                                      </p:to>
                                    </p:set>
                                  </p:childTnLst>
                                  <p:subTnLst>
                                    <p:audio>
                                      <p:cMediaNode vol="100000">
                                        <p:cTn display="0" masterRel="sameClick">
                                          <p:stCondLst>
                                            <p:cond evt="begin" delay="0">
                                              <p:tn val="479"/>
                                            </p:cond>
                                          </p:stCondLst>
                                          <p:endCondLst>
                                            <p:cond evt="onStopAudio" delay="0">
                                              <p:tgtEl>
                                                <p:sldTgt/>
                                              </p:tgtEl>
                                            </p:cond>
                                          </p:endCondLst>
                                        </p:cTn>
                                        <p:tgtEl>
                                          <p:sndTgt r:embed="rId3" name="click.wav"/>
                                        </p:tgtEl>
                                      </p:cMediaNode>
                                    </p:audio>
                                  </p:subTnLst>
                                </p:cTn>
                              </p:par>
                            </p:childTnLst>
                          </p:cTn>
                        </p:par>
                        <p:par>
                          <p:cTn id="481" fill="hold">
                            <p:stCondLst>
                              <p:cond delay="157000"/>
                            </p:stCondLst>
                            <p:childTnLst>
                              <p:par>
                                <p:cTn id="482" presetID="11" presetClass="entr" presetSubtype="0" fill="hold" grpId="0" nodeType="afterEffect">
                                  <p:stCondLst>
                                    <p:cond delay="0"/>
                                  </p:stCondLst>
                                  <p:childTnLst>
                                    <p:set>
                                      <p:cBhvr>
                                        <p:cTn id="483" dur="1000">
                                          <p:stCondLst>
                                            <p:cond delay="0"/>
                                          </p:stCondLst>
                                        </p:cTn>
                                        <p:tgtEl>
                                          <p:spTgt spid="162"/>
                                        </p:tgtEl>
                                        <p:attrNameLst>
                                          <p:attrName>style.visibility</p:attrName>
                                        </p:attrNameLst>
                                      </p:cBhvr>
                                      <p:to>
                                        <p:strVal val="visible"/>
                                      </p:to>
                                    </p:set>
                                  </p:childTnLst>
                                  <p:subTnLst>
                                    <p:audio>
                                      <p:cMediaNode vol="100000">
                                        <p:cTn display="0" masterRel="sameClick">
                                          <p:stCondLst>
                                            <p:cond evt="begin" delay="0">
                                              <p:tn val="482"/>
                                            </p:cond>
                                          </p:stCondLst>
                                          <p:endCondLst>
                                            <p:cond evt="onStopAudio" delay="0">
                                              <p:tgtEl>
                                                <p:sldTgt/>
                                              </p:tgtEl>
                                            </p:cond>
                                          </p:endCondLst>
                                        </p:cTn>
                                        <p:tgtEl>
                                          <p:sndTgt r:embed="rId3" name="click.wav"/>
                                        </p:tgtEl>
                                      </p:cMediaNode>
                                    </p:audio>
                                  </p:subTnLst>
                                </p:cTn>
                              </p:par>
                            </p:childTnLst>
                          </p:cTn>
                        </p:par>
                        <p:par>
                          <p:cTn id="484" fill="hold">
                            <p:stCondLst>
                              <p:cond delay="158000"/>
                            </p:stCondLst>
                            <p:childTnLst>
                              <p:par>
                                <p:cTn id="485" presetID="11" presetClass="entr" presetSubtype="0" fill="hold" grpId="0" nodeType="afterEffect">
                                  <p:stCondLst>
                                    <p:cond delay="0"/>
                                  </p:stCondLst>
                                  <p:childTnLst>
                                    <p:set>
                                      <p:cBhvr>
                                        <p:cTn id="486" dur="1000">
                                          <p:stCondLst>
                                            <p:cond delay="0"/>
                                          </p:stCondLst>
                                        </p:cTn>
                                        <p:tgtEl>
                                          <p:spTgt spid="163"/>
                                        </p:tgtEl>
                                        <p:attrNameLst>
                                          <p:attrName>style.visibility</p:attrName>
                                        </p:attrNameLst>
                                      </p:cBhvr>
                                      <p:to>
                                        <p:strVal val="visible"/>
                                      </p:to>
                                    </p:set>
                                  </p:childTnLst>
                                  <p:subTnLst>
                                    <p:audio>
                                      <p:cMediaNode vol="100000">
                                        <p:cTn display="0" masterRel="sameClick">
                                          <p:stCondLst>
                                            <p:cond evt="begin" delay="0">
                                              <p:tn val="485"/>
                                            </p:cond>
                                          </p:stCondLst>
                                          <p:endCondLst>
                                            <p:cond evt="onStopAudio" delay="0">
                                              <p:tgtEl>
                                                <p:sldTgt/>
                                              </p:tgtEl>
                                            </p:cond>
                                          </p:endCondLst>
                                        </p:cTn>
                                        <p:tgtEl>
                                          <p:sndTgt r:embed="rId3" name="click.wav"/>
                                        </p:tgtEl>
                                      </p:cMediaNode>
                                    </p:audio>
                                  </p:subTnLst>
                                </p:cTn>
                              </p:par>
                            </p:childTnLst>
                          </p:cTn>
                        </p:par>
                        <p:par>
                          <p:cTn id="487" fill="hold">
                            <p:stCondLst>
                              <p:cond delay="159000"/>
                            </p:stCondLst>
                            <p:childTnLst>
                              <p:par>
                                <p:cTn id="488" presetID="11" presetClass="entr" presetSubtype="0" fill="hold" grpId="0" nodeType="afterEffect">
                                  <p:stCondLst>
                                    <p:cond delay="0"/>
                                  </p:stCondLst>
                                  <p:childTnLst>
                                    <p:set>
                                      <p:cBhvr>
                                        <p:cTn id="489" dur="1000">
                                          <p:stCondLst>
                                            <p:cond delay="0"/>
                                          </p:stCondLst>
                                        </p:cTn>
                                        <p:tgtEl>
                                          <p:spTgt spid="164"/>
                                        </p:tgtEl>
                                        <p:attrNameLst>
                                          <p:attrName>style.visibility</p:attrName>
                                        </p:attrNameLst>
                                      </p:cBhvr>
                                      <p:to>
                                        <p:strVal val="visible"/>
                                      </p:to>
                                    </p:set>
                                  </p:childTnLst>
                                  <p:subTnLst>
                                    <p:audio>
                                      <p:cMediaNode vol="100000">
                                        <p:cTn display="0" masterRel="sameClick">
                                          <p:stCondLst>
                                            <p:cond evt="begin" delay="0">
                                              <p:tn val="488"/>
                                            </p:cond>
                                          </p:stCondLst>
                                          <p:endCondLst>
                                            <p:cond evt="onStopAudio" delay="0">
                                              <p:tgtEl>
                                                <p:sldTgt/>
                                              </p:tgtEl>
                                            </p:cond>
                                          </p:endCondLst>
                                        </p:cTn>
                                        <p:tgtEl>
                                          <p:sndTgt r:embed="rId3" name="click.wav"/>
                                        </p:tgtEl>
                                      </p:cMediaNode>
                                    </p:audio>
                                  </p:subTnLst>
                                </p:cTn>
                              </p:par>
                            </p:childTnLst>
                          </p:cTn>
                        </p:par>
                        <p:par>
                          <p:cTn id="490" fill="hold">
                            <p:stCondLst>
                              <p:cond delay="160000"/>
                            </p:stCondLst>
                            <p:childTnLst>
                              <p:par>
                                <p:cTn id="491" presetID="11" presetClass="entr" presetSubtype="0" fill="hold" grpId="0" nodeType="afterEffect">
                                  <p:stCondLst>
                                    <p:cond delay="0"/>
                                  </p:stCondLst>
                                  <p:childTnLst>
                                    <p:set>
                                      <p:cBhvr>
                                        <p:cTn id="492" dur="1000">
                                          <p:stCondLst>
                                            <p:cond delay="0"/>
                                          </p:stCondLst>
                                        </p:cTn>
                                        <p:tgtEl>
                                          <p:spTgt spid="165"/>
                                        </p:tgtEl>
                                        <p:attrNameLst>
                                          <p:attrName>style.visibility</p:attrName>
                                        </p:attrNameLst>
                                      </p:cBhvr>
                                      <p:to>
                                        <p:strVal val="visible"/>
                                      </p:to>
                                    </p:set>
                                  </p:childTnLst>
                                  <p:subTnLst>
                                    <p:audio>
                                      <p:cMediaNode vol="100000">
                                        <p:cTn display="0" masterRel="sameClick">
                                          <p:stCondLst>
                                            <p:cond evt="begin" delay="0">
                                              <p:tn val="491"/>
                                            </p:cond>
                                          </p:stCondLst>
                                          <p:endCondLst>
                                            <p:cond evt="onStopAudio" delay="0">
                                              <p:tgtEl>
                                                <p:sldTgt/>
                                              </p:tgtEl>
                                            </p:cond>
                                          </p:endCondLst>
                                        </p:cTn>
                                        <p:tgtEl>
                                          <p:sndTgt r:embed="rId3" name="click.wav"/>
                                        </p:tgtEl>
                                      </p:cMediaNode>
                                    </p:audio>
                                  </p:subTnLst>
                                </p:cTn>
                              </p:par>
                            </p:childTnLst>
                          </p:cTn>
                        </p:par>
                        <p:par>
                          <p:cTn id="493" fill="hold">
                            <p:stCondLst>
                              <p:cond delay="161000"/>
                            </p:stCondLst>
                            <p:childTnLst>
                              <p:par>
                                <p:cTn id="494" presetID="11" presetClass="entr" presetSubtype="0" fill="hold" grpId="0" nodeType="afterEffect">
                                  <p:stCondLst>
                                    <p:cond delay="0"/>
                                  </p:stCondLst>
                                  <p:childTnLst>
                                    <p:set>
                                      <p:cBhvr>
                                        <p:cTn id="495" dur="1000">
                                          <p:stCondLst>
                                            <p:cond delay="0"/>
                                          </p:stCondLst>
                                        </p:cTn>
                                        <p:tgtEl>
                                          <p:spTgt spid="166"/>
                                        </p:tgtEl>
                                        <p:attrNameLst>
                                          <p:attrName>style.visibility</p:attrName>
                                        </p:attrNameLst>
                                      </p:cBhvr>
                                      <p:to>
                                        <p:strVal val="visible"/>
                                      </p:to>
                                    </p:set>
                                  </p:childTnLst>
                                  <p:subTnLst>
                                    <p:audio>
                                      <p:cMediaNode vol="100000">
                                        <p:cTn display="0" masterRel="sameClick">
                                          <p:stCondLst>
                                            <p:cond evt="begin" delay="0">
                                              <p:tn val="494"/>
                                            </p:cond>
                                          </p:stCondLst>
                                          <p:endCondLst>
                                            <p:cond evt="onStopAudio" delay="0">
                                              <p:tgtEl>
                                                <p:sldTgt/>
                                              </p:tgtEl>
                                            </p:cond>
                                          </p:endCondLst>
                                        </p:cTn>
                                        <p:tgtEl>
                                          <p:sndTgt r:embed="rId3" name="click.wav"/>
                                        </p:tgtEl>
                                      </p:cMediaNode>
                                    </p:audio>
                                  </p:subTnLst>
                                </p:cTn>
                              </p:par>
                            </p:childTnLst>
                          </p:cTn>
                        </p:par>
                        <p:par>
                          <p:cTn id="496" fill="hold">
                            <p:stCondLst>
                              <p:cond delay="162000"/>
                            </p:stCondLst>
                            <p:childTnLst>
                              <p:par>
                                <p:cTn id="497" presetID="11" presetClass="entr" presetSubtype="0" fill="hold" grpId="0" nodeType="afterEffect">
                                  <p:stCondLst>
                                    <p:cond delay="0"/>
                                  </p:stCondLst>
                                  <p:childTnLst>
                                    <p:set>
                                      <p:cBhvr>
                                        <p:cTn id="498" dur="1000">
                                          <p:stCondLst>
                                            <p:cond delay="0"/>
                                          </p:stCondLst>
                                        </p:cTn>
                                        <p:tgtEl>
                                          <p:spTgt spid="167"/>
                                        </p:tgtEl>
                                        <p:attrNameLst>
                                          <p:attrName>style.visibility</p:attrName>
                                        </p:attrNameLst>
                                      </p:cBhvr>
                                      <p:to>
                                        <p:strVal val="visible"/>
                                      </p:to>
                                    </p:set>
                                  </p:childTnLst>
                                  <p:subTnLst>
                                    <p:audio>
                                      <p:cMediaNode vol="100000">
                                        <p:cTn display="0" masterRel="sameClick">
                                          <p:stCondLst>
                                            <p:cond evt="begin" delay="0">
                                              <p:tn val="497"/>
                                            </p:cond>
                                          </p:stCondLst>
                                          <p:endCondLst>
                                            <p:cond evt="onStopAudio" delay="0">
                                              <p:tgtEl>
                                                <p:sldTgt/>
                                              </p:tgtEl>
                                            </p:cond>
                                          </p:endCondLst>
                                        </p:cTn>
                                        <p:tgtEl>
                                          <p:sndTgt r:embed="rId3" name="click.wav"/>
                                        </p:tgtEl>
                                      </p:cMediaNode>
                                    </p:audio>
                                  </p:subTnLst>
                                </p:cTn>
                              </p:par>
                            </p:childTnLst>
                          </p:cTn>
                        </p:par>
                        <p:par>
                          <p:cTn id="499" fill="hold">
                            <p:stCondLst>
                              <p:cond delay="163000"/>
                            </p:stCondLst>
                            <p:childTnLst>
                              <p:par>
                                <p:cTn id="500" presetID="11" presetClass="entr" presetSubtype="0" fill="hold" grpId="0" nodeType="afterEffect">
                                  <p:stCondLst>
                                    <p:cond delay="0"/>
                                  </p:stCondLst>
                                  <p:childTnLst>
                                    <p:set>
                                      <p:cBhvr>
                                        <p:cTn id="501" dur="1000">
                                          <p:stCondLst>
                                            <p:cond delay="0"/>
                                          </p:stCondLst>
                                        </p:cTn>
                                        <p:tgtEl>
                                          <p:spTgt spid="168"/>
                                        </p:tgtEl>
                                        <p:attrNameLst>
                                          <p:attrName>style.visibility</p:attrName>
                                        </p:attrNameLst>
                                      </p:cBhvr>
                                      <p:to>
                                        <p:strVal val="visible"/>
                                      </p:to>
                                    </p:set>
                                  </p:childTnLst>
                                  <p:subTnLst>
                                    <p:audio>
                                      <p:cMediaNode vol="100000">
                                        <p:cTn display="0" masterRel="sameClick">
                                          <p:stCondLst>
                                            <p:cond evt="begin" delay="0">
                                              <p:tn val="500"/>
                                            </p:cond>
                                          </p:stCondLst>
                                          <p:endCondLst>
                                            <p:cond evt="onStopAudio" delay="0">
                                              <p:tgtEl>
                                                <p:sldTgt/>
                                              </p:tgtEl>
                                            </p:cond>
                                          </p:endCondLst>
                                        </p:cTn>
                                        <p:tgtEl>
                                          <p:sndTgt r:embed="rId3" name="click.wav"/>
                                        </p:tgtEl>
                                      </p:cMediaNode>
                                    </p:audio>
                                  </p:subTnLst>
                                </p:cTn>
                              </p:par>
                            </p:childTnLst>
                          </p:cTn>
                        </p:par>
                        <p:par>
                          <p:cTn id="502" fill="hold">
                            <p:stCondLst>
                              <p:cond delay="164000"/>
                            </p:stCondLst>
                            <p:childTnLst>
                              <p:par>
                                <p:cTn id="503" presetID="11" presetClass="entr" presetSubtype="0" fill="hold" grpId="0" nodeType="afterEffect">
                                  <p:stCondLst>
                                    <p:cond delay="0"/>
                                  </p:stCondLst>
                                  <p:childTnLst>
                                    <p:set>
                                      <p:cBhvr>
                                        <p:cTn id="504" dur="1000">
                                          <p:stCondLst>
                                            <p:cond delay="0"/>
                                          </p:stCondLst>
                                        </p:cTn>
                                        <p:tgtEl>
                                          <p:spTgt spid="169"/>
                                        </p:tgtEl>
                                        <p:attrNameLst>
                                          <p:attrName>style.visibility</p:attrName>
                                        </p:attrNameLst>
                                      </p:cBhvr>
                                      <p:to>
                                        <p:strVal val="visible"/>
                                      </p:to>
                                    </p:set>
                                  </p:childTnLst>
                                  <p:subTnLst>
                                    <p:audio>
                                      <p:cMediaNode vol="100000">
                                        <p:cTn display="0" masterRel="sameClick">
                                          <p:stCondLst>
                                            <p:cond evt="begin" delay="0">
                                              <p:tn val="503"/>
                                            </p:cond>
                                          </p:stCondLst>
                                          <p:endCondLst>
                                            <p:cond evt="onStopAudio" delay="0">
                                              <p:tgtEl>
                                                <p:sldTgt/>
                                              </p:tgtEl>
                                            </p:cond>
                                          </p:endCondLst>
                                        </p:cTn>
                                        <p:tgtEl>
                                          <p:sndTgt r:embed="rId3" name="click.wav"/>
                                        </p:tgtEl>
                                      </p:cMediaNode>
                                    </p:audio>
                                  </p:subTnLst>
                                </p:cTn>
                              </p:par>
                            </p:childTnLst>
                          </p:cTn>
                        </p:par>
                        <p:par>
                          <p:cTn id="505" fill="hold">
                            <p:stCondLst>
                              <p:cond delay="165000"/>
                            </p:stCondLst>
                            <p:childTnLst>
                              <p:par>
                                <p:cTn id="506" presetID="11" presetClass="entr" presetSubtype="0" fill="hold" grpId="0" nodeType="afterEffect">
                                  <p:stCondLst>
                                    <p:cond delay="0"/>
                                  </p:stCondLst>
                                  <p:childTnLst>
                                    <p:set>
                                      <p:cBhvr>
                                        <p:cTn id="507" dur="1000">
                                          <p:stCondLst>
                                            <p:cond delay="0"/>
                                          </p:stCondLst>
                                        </p:cTn>
                                        <p:tgtEl>
                                          <p:spTgt spid="170"/>
                                        </p:tgtEl>
                                        <p:attrNameLst>
                                          <p:attrName>style.visibility</p:attrName>
                                        </p:attrNameLst>
                                      </p:cBhvr>
                                      <p:to>
                                        <p:strVal val="visible"/>
                                      </p:to>
                                    </p:set>
                                  </p:childTnLst>
                                  <p:subTnLst>
                                    <p:audio>
                                      <p:cMediaNode vol="100000">
                                        <p:cTn display="0" masterRel="sameClick">
                                          <p:stCondLst>
                                            <p:cond evt="begin" delay="0">
                                              <p:tn val="506"/>
                                            </p:cond>
                                          </p:stCondLst>
                                          <p:endCondLst>
                                            <p:cond evt="onStopAudio" delay="0">
                                              <p:tgtEl>
                                                <p:sldTgt/>
                                              </p:tgtEl>
                                            </p:cond>
                                          </p:endCondLst>
                                        </p:cTn>
                                        <p:tgtEl>
                                          <p:sndTgt r:embed="rId3" name="click.wav"/>
                                        </p:tgtEl>
                                      </p:cMediaNode>
                                    </p:audio>
                                  </p:subTnLst>
                                </p:cTn>
                              </p:par>
                            </p:childTnLst>
                          </p:cTn>
                        </p:par>
                        <p:par>
                          <p:cTn id="508" fill="hold">
                            <p:stCondLst>
                              <p:cond delay="166000"/>
                            </p:stCondLst>
                            <p:childTnLst>
                              <p:par>
                                <p:cTn id="509" presetID="11" presetClass="entr" presetSubtype="0" fill="hold" grpId="0" nodeType="afterEffect">
                                  <p:stCondLst>
                                    <p:cond delay="0"/>
                                  </p:stCondLst>
                                  <p:childTnLst>
                                    <p:set>
                                      <p:cBhvr>
                                        <p:cTn id="510" dur="1000">
                                          <p:stCondLst>
                                            <p:cond delay="0"/>
                                          </p:stCondLst>
                                        </p:cTn>
                                        <p:tgtEl>
                                          <p:spTgt spid="171"/>
                                        </p:tgtEl>
                                        <p:attrNameLst>
                                          <p:attrName>style.visibility</p:attrName>
                                        </p:attrNameLst>
                                      </p:cBhvr>
                                      <p:to>
                                        <p:strVal val="visible"/>
                                      </p:to>
                                    </p:set>
                                  </p:childTnLst>
                                  <p:subTnLst>
                                    <p:audio>
                                      <p:cMediaNode vol="100000">
                                        <p:cTn display="0" masterRel="sameClick">
                                          <p:stCondLst>
                                            <p:cond evt="begin" delay="0">
                                              <p:tn val="509"/>
                                            </p:cond>
                                          </p:stCondLst>
                                          <p:endCondLst>
                                            <p:cond evt="onStopAudio" delay="0">
                                              <p:tgtEl>
                                                <p:sldTgt/>
                                              </p:tgtEl>
                                            </p:cond>
                                          </p:endCondLst>
                                        </p:cTn>
                                        <p:tgtEl>
                                          <p:sndTgt r:embed="rId3" name="click.wav"/>
                                        </p:tgtEl>
                                      </p:cMediaNode>
                                    </p:audio>
                                  </p:subTnLst>
                                </p:cTn>
                              </p:par>
                            </p:childTnLst>
                          </p:cTn>
                        </p:par>
                        <p:par>
                          <p:cTn id="511" fill="hold">
                            <p:stCondLst>
                              <p:cond delay="167000"/>
                            </p:stCondLst>
                            <p:childTnLst>
                              <p:par>
                                <p:cTn id="512" presetID="11" presetClass="entr" presetSubtype="0" fill="hold" grpId="0" nodeType="afterEffect">
                                  <p:stCondLst>
                                    <p:cond delay="0"/>
                                  </p:stCondLst>
                                  <p:childTnLst>
                                    <p:set>
                                      <p:cBhvr>
                                        <p:cTn id="513" dur="1000">
                                          <p:stCondLst>
                                            <p:cond delay="0"/>
                                          </p:stCondLst>
                                        </p:cTn>
                                        <p:tgtEl>
                                          <p:spTgt spid="172"/>
                                        </p:tgtEl>
                                        <p:attrNameLst>
                                          <p:attrName>style.visibility</p:attrName>
                                        </p:attrNameLst>
                                      </p:cBhvr>
                                      <p:to>
                                        <p:strVal val="visible"/>
                                      </p:to>
                                    </p:set>
                                  </p:childTnLst>
                                  <p:subTnLst>
                                    <p:audio>
                                      <p:cMediaNode vol="100000">
                                        <p:cTn display="0" masterRel="sameClick">
                                          <p:stCondLst>
                                            <p:cond evt="begin" delay="0">
                                              <p:tn val="512"/>
                                            </p:cond>
                                          </p:stCondLst>
                                          <p:endCondLst>
                                            <p:cond evt="onStopAudio" delay="0">
                                              <p:tgtEl>
                                                <p:sldTgt/>
                                              </p:tgtEl>
                                            </p:cond>
                                          </p:endCondLst>
                                        </p:cTn>
                                        <p:tgtEl>
                                          <p:sndTgt r:embed="rId3" name="click.wav"/>
                                        </p:tgtEl>
                                      </p:cMediaNode>
                                    </p:audio>
                                  </p:subTnLst>
                                </p:cTn>
                              </p:par>
                            </p:childTnLst>
                          </p:cTn>
                        </p:par>
                        <p:par>
                          <p:cTn id="514" fill="hold">
                            <p:stCondLst>
                              <p:cond delay="168000"/>
                            </p:stCondLst>
                            <p:childTnLst>
                              <p:par>
                                <p:cTn id="515" presetID="11" presetClass="entr" presetSubtype="0" fill="hold" grpId="0" nodeType="afterEffect">
                                  <p:stCondLst>
                                    <p:cond delay="0"/>
                                  </p:stCondLst>
                                  <p:childTnLst>
                                    <p:set>
                                      <p:cBhvr>
                                        <p:cTn id="516" dur="1000">
                                          <p:stCondLst>
                                            <p:cond delay="0"/>
                                          </p:stCondLst>
                                        </p:cTn>
                                        <p:tgtEl>
                                          <p:spTgt spid="173"/>
                                        </p:tgtEl>
                                        <p:attrNameLst>
                                          <p:attrName>style.visibility</p:attrName>
                                        </p:attrNameLst>
                                      </p:cBhvr>
                                      <p:to>
                                        <p:strVal val="visible"/>
                                      </p:to>
                                    </p:set>
                                  </p:childTnLst>
                                  <p:subTnLst>
                                    <p:audio>
                                      <p:cMediaNode vol="100000">
                                        <p:cTn display="0" masterRel="sameClick">
                                          <p:stCondLst>
                                            <p:cond evt="begin" delay="0">
                                              <p:tn val="515"/>
                                            </p:cond>
                                          </p:stCondLst>
                                          <p:endCondLst>
                                            <p:cond evt="onStopAudio" delay="0">
                                              <p:tgtEl>
                                                <p:sldTgt/>
                                              </p:tgtEl>
                                            </p:cond>
                                          </p:endCondLst>
                                        </p:cTn>
                                        <p:tgtEl>
                                          <p:sndTgt r:embed="rId3" name="click.wav"/>
                                        </p:tgtEl>
                                      </p:cMediaNode>
                                    </p:audio>
                                  </p:subTnLst>
                                </p:cTn>
                              </p:par>
                            </p:childTnLst>
                          </p:cTn>
                        </p:par>
                        <p:par>
                          <p:cTn id="517" fill="hold">
                            <p:stCondLst>
                              <p:cond delay="169000"/>
                            </p:stCondLst>
                            <p:childTnLst>
                              <p:par>
                                <p:cTn id="518" presetID="11" presetClass="entr" presetSubtype="0" fill="hold" grpId="0" nodeType="afterEffect">
                                  <p:stCondLst>
                                    <p:cond delay="0"/>
                                  </p:stCondLst>
                                  <p:childTnLst>
                                    <p:set>
                                      <p:cBhvr>
                                        <p:cTn id="519" dur="1000">
                                          <p:stCondLst>
                                            <p:cond delay="0"/>
                                          </p:stCondLst>
                                        </p:cTn>
                                        <p:tgtEl>
                                          <p:spTgt spid="174"/>
                                        </p:tgtEl>
                                        <p:attrNameLst>
                                          <p:attrName>style.visibility</p:attrName>
                                        </p:attrNameLst>
                                      </p:cBhvr>
                                      <p:to>
                                        <p:strVal val="visible"/>
                                      </p:to>
                                    </p:set>
                                  </p:childTnLst>
                                  <p:subTnLst>
                                    <p:audio>
                                      <p:cMediaNode vol="100000">
                                        <p:cTn display="0" masterRel="sameClick">
                                          <p:stCondLst>
                                            <p:cond evt="begin" delay="0">
                                              <p:tn val="518"/>
                                            </p:cond>
                                          </p:stCondLst>
                                          <p:endCondLst>
                                            <p:cond evt="onStopAudio" delay="0">
                                              <p:tgtEl>
                                                <p:sldTgt/>
                                              </p:tgtEl>
                                            </p:cond>
                                          </p:endCondLst>
                                        </p:cTn>
                                        <p:tgtEl>
                                          <p:sndTgt r:embed="rId3" name="click.wav"/>
                                        </p:tgtEl>
                                      </p:cMediaNode>
                                    </p:audio>
                                  </p:subTnLst>
                                </p:cTn>
                              </p:par>
                            </p:childTnLst>
                          </p:cTn>
                        </p:par>
                        <p:par>
                          <p:cTn id="520" fill="hold">
                            <p:stCondLst>
                              <p:cond delay="170000"/>
                            </p:stCondLst>
                            <p:childTnLst>
                              <p:par>
                                <p:cTn id="521" presetID="11" presetClass="entr" presetSubtype="0" fill="hold" grpId="0" nodeType="afterEffect">
                                  <p:stCondLst>
                                    <p:cond delay="0"/>
                                  </p:stCondLst>
                                  <p:childTnLst>
                                    <p:set>
                                      <p:cBhvr>
                                        <p:cTn id="522" dur="1000">
                                          <p:stCondLst>
                                            <p:cond delay="0"/>
                                          </p:stCondLst>
                                        </p:cTn>
                                        <p:tgtEl>
                                          <p:spTgt spid="175"/>
                                        </p:tgtEl>
                                        <p:attrNameLst>
                                          <p:attrName>style.visibility</p:attrName>
                                        </p:attrNameLst>
                                      </p:cBhvr>
                                      <p:to>
                                        <p:strVal val="visible"/>
                                      </p:to>
                                    </p:set>
                                  </p:childTnLst>
                                  <p:subTnLst>
                                    <p:audio>
                                      <p:cMediaNode vol="100000">
                                        <p:cTn display="0" masterRel="sameClick">
                                          <p:stCondLst>
                                            <p:cond evt="begin" delay="0">
                                              <p:tn val="521"/>
                                            </p:cond>
                                          </p:stCondLst>
                                          <p:endCondLst>
                                            <p:cond evt="onStopAudio" delay="0">
                                              <p:tgtEl>
                                                <p:sldTgt/>
                                              </p:tgtEl>
                                            </p:cond>
                                          </p:endCondLst>
                                        </p:cTn>
                                        <p:tgtEl>
                                          <p:sndTgt r:embed="rId3" name="click.wav"/>
                                        </p:tgtEl>
                                      </p:cMediaNode>
                                    </p:audio>
                                  </p:subTnLst>
                                </p:cTn>
                              </p:par>
                            </p:childTnLst>
                          </p:cTn>
                        </p:par>
                        <p:par>
                          <p:cTn id="523" fill="hold">
                            <p:stCondLst>
                              <p:cond delay="171000"/>
                            </p:stCondLst>
                            <p:childTnLst>
                              <p:par>
                                <p:cTn id="524" presetID="11" presetClass="entr" presetSubtype="0" fill="hold" grpId="0" nodeType="afterEffect">
                                  <p:stCondLst>
                                    <p:cond delay="0"/>
                                  </p:stCondLst>
                                  <p:childTnLst>
                                    <p:set>
                                      <p:cBhvr>
                                        <p:cTn id="525" dur="1000">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524"/>
                                            </p:cond>
                                          </p:stCondLst>
                                          <p:endCondLst>
                                            <p:cond evt="onStopAudio" delay="0">
                                              <p:tgtEl>
                                                <p:sldTgt/>
                                              </p:tgtEl>
                                            </p:cond>
                                          </p:endCondLst>
                                        </p:cTn>
                                        <p:tgtEl>
                                          <p:sndTgt r:embed="rId3" name="click.wav"/>
                                        </p:tgtEl>
                                      </p:cMediaNode>
                                    </p:audio>
                                  </p:subTnLst>
                                </p:cTn>
                              </p:par>
                            </p:childTnLst>
                          </p:cTn>
                        </p:par>
                        <p:par>
                          <p:cTn id="526" fill="hold">
                            <p:stCondLst>
                              <p:cond delay="172000"/>
                            </p:stCondLst>
                            <p:childTnLst>
                              <p:par>
                                <p:cTn id="527" presetID="11" presetClass="entr" presetSubtype="0" fill="hold" grpId="0" nodeType="afterEffect">
                                  <p:stCondLst>
                                    <p:cond delay="0"/>
                                  </p:stCondLst>
                                  <p:childTnLst>
                                    <p:set>
                                      <p:cBhvr>
                                        <p:cTn id="528" dur="1000">
                                          <p:stCondLst>
                                            <p:cond delay="0"/>
                                          </p:stCondLst>
                                        </p:cTn>
                                        <p:tgtEl>
                                          <p:spTgt spid="177"/>
                                        </p:tgtEl>
                                        <p:attrNameLst>
                                          <p:attrName>style.visibility</p:attrName>
                                        </p:attrNameLst>
                                      </p:cBhvr>
                                      <p:to>
                                        <p:strVal val="visible"/>
                                      </p:to>
                                    </p:set>
                                  </p:childTnLst>
                                  <p:subTnLst>
                                    <p:audio>
                                      <p:cMediaNode vol="100000">
                                        <p:cTn display="0" masterRel="sameClick">
                                          <p:stCondLst>
                                            <p:cond evt="begin" delay="0">
                                              <p:tn val="527"/>
                                            </p:cond>
                                          </p:stCondLst>
                                          <p:endCondLst>
                                            <p:cond evt="onStopAudio" delay="0">
                                              <p:tgtEl>
                                                <p:sldTgt/>
                                              </p:tgtEl>
                                            </p:cond>
                                          </p:endCondLst>
                                        </p:cTn>
                                        <p:tgtEl>
                                          <p:sndTgt r:embed="rId3" name="click.wav"/>
                                        </p:tgtEl>
                                      </p:cMediaNode>
                                    </p:audio>
                                  </p:subTnLst>
                                </p:cTn>
                              </p:par>
                            </p:childTnLst>
                          </p:cTn>
                        </p:par>
                        <p:par>
                          <p:cTn id="529" fill="hold">
                            <p:stCondLst>
                              <p:cond delay="173000"/>
                            </p:stCondLst>
                            <p:childTnLst>
                              <p:par>
                                <p:cTn id="530" presetID="11" presetClass="entr" presetSubtype="0" fill="hold" grpId="0" nodeType="afterEffect">
                                  <p:stCondLst>
                                    <p:cond delay="0"/>
                                  </p:stCondLst>
                                  <p:childTnLst>
                                    <p:set>
                                      <p:cBhvr>
                                        <p:cTn id="531" dur="1000">
                                          <p:stCondLst>
                                            <p:cond delay="0"/>
                                          </p:stCondLst>
                                        </p:cTn>
                                        <p:tgtEl>
                                          <p:spTgt spid="178"/>
                                        </p:tgtEl>
                                        <p:attrNameLst>
                                          <p:attrName>style.visibility</p:attrName>
                                        </p:attrNameLst>
                                      </p:cBhvr>
                                      <p:to>
                                        <p:strVal val="visible"/>
                                      </p:to>
                                    </p:set>
                                  </p:childTnLst>
                                  <p:subTnLst>
                                    <p:audio>
                                      <p:cMediaNode vol="100000">
                                        <p:cTn display="0" masterRel="sameClick">
                                          <p:stCondLst>
                                            <p:cond evt="begin" delay="0">
                                              <p:tn val="530"/>
                                            </p:cond>
                                          </p:stCondLst>
                                          <p:endCondLst>
                                            <p:cond evt="onStopAudio" delay="0">
                                              <p:tgtEl>
                                                <p:sldTgt/>
                                              </p:tgtEl>
                                            </p:cond>
                                          </p:endCondLst>
                                        </p:cTn>
                                        <p:tgtEl>
                                          <p:sndTgt r:embed="rId3" name="click.wav"/>
                                        </p:tgtEl>
                                      </p:cMediaNode>
                                    </p:audio>
                                  </p:subTnLst>
                                </p:cTn>
                              </p:par>
                            </p:childTnLst>
                          </p:cTn>
                        </p:par>
                        <p:par>
                          <p:cTn id="532" fill="hold">
                            <p:stCondLst>
                              <p:cond delay="174000"/>
                            </p:stCondLst>
                            <p:childTnLst>
                              <p:par>
                                <p:cTn id="533" presetID="11" presetClass="entr" presetSubtype="0" fill="hold" grpId="0" nodeType="afterEffect">
                                  <p:stCondLst>
                                    <p:cond delay="0"/>
                                  </p:stCondLst>
                                  <p:childTnLst>
                                    <p:set>
                                      <p:cBhvr>
                                        <p:cTn id="534" dur="1000">
                                          <p:stCondLst>
                                            <p:cond delay="0"/>
                                          </p:stCondLst>
                                        </p:cTn>
                                        <p:tgtEl>
                                          <p:spTgt spid="179"/>
                                        </p:tgtEl>
                                        <p:attrNameLst>
                                          <p:attrName>style.visibility</p:attrName>
                                        </p:attrNameLst>
                                      </p:cBhvr>
                                      <p:to>
                                        <p:strVal val="visible"/>
                                      </p:to>
                                    </p:set>
                                  </p:childTnLst>
                                  <p:subTnLst>
                                    <p:audio>
                                      <p:cMediaNode vol="100000">
                                        <p:cTn display="0" masterRel="sameClick">
                                          <p:stCondLst>
                                            <p:cond evt="begin" delay="0">
                                              <p:tn val="533"/>
                                            </p:cond>
                                          </p:stCondLst>
                                          <p:endCondLst>
                                            <p:cond evt="onStopAudio" delay="0">
                                              <p:tgtEl>
                                                <p:sldTgt/>
                                              </p:tgtEl>
                                            </p:cond>
                                          </p:endCondLst>
                                        </p:cTn>
                                        <p:tgtEl>
                                          <p:sndTgt r:embed="rId3" name="click.wav"/>
                                        </p:tgtEl>
                                      </p:cMediaNode>
                                    </p:audio>
                                  </p:subTnLst>
                                </p:cTn>
                              </p:par>
                            </p:childTnLst>
                          </p:cTn>
                        </p:par>
                        <p:par>
                          <p:cTn id="535" fill="hold">
                            <p:stCondLst>
                              <p:cond delay="175000"/>
                            </p:stCondLst>
                            <p:childTnLst>
                              <p:par>
                                <p:cTn id="536" presetID="11" presetClass="entr" presetSubtype="0" fill="hold" grpId="0" nodeType="afterEffect">
                                  <p:stCondLst>
                                    <p:cond delay="0"/>
                                  </p:stCondLst>
                                  <p:childTnLst>
                                    <p:set>
                                      <p:cBhvr>
                                        <p:cTn id="537" dur="1000">
                                          <p:stCondLst>
                                            <p:cond delay="0"/>
                                          </p:stCondLst>
                                        </p:cTn>
                                        <p:tgtEl>
                                          <p:spTgt spid="180"/>
                                        </p:tgtEl>
                                        <p:attrNameLst>
                                          <p:attrName>style.visibility</p:attrName>
                                        </p:attrNameLst>
                                      </p:cBhvr>
                                      <p:to>
                                        <p:strVal val="visible"/>
                                      </p:to>
                                    </p:set>
                                  </p:childTnLst>
                                  <p:subTnLst>
                                    <p:audio>
                                      <p:cMediaNode vol="100000">
                                        <p:cTn display="0" masterRel="sameClick">
                                          <p:stCondLst>
                                            <p:cond evt="begin" delay="0">
                                              <p:tn val="536"/>
                                            </p:cond>
                                          </p:stCondLst>
                                          <p:endCondLst>
                                            <p:cond evt="onStopAudio" delay="0">
                                              <p:tgtEl>
                                                <p:sldTgt/>
                                              </p:tgtEl>
                                            </p:cond>
                                          </p:endCondLst>
                                        </p:cTn>
                                        <p:tgtEl>
                                          <p:sndTgt r:embed="rId3" name="click.wav"/>
                                        </p:tgtEl>
                                      </p:cMediaNode>
                                    </p:audio>
                                  </p:subTnLst>
                                </p:cTn>
                              </p:par>
                            </p:childTnLst>
                          </p:cTn>
                        </p:par>
                        <p:par>
                          <p:cTn id="538" fill="hold">
                            <p:stCondLst>
                              <p:cond delay="176000"/>
                            </p:stCondLst>
                            <p:childTnLst>
                              <p:par>
                                <p:cTn id="539" presetID="11" presetClass="entr" presetSubtype="0" fill="hold" grpId="0" nodeType="afterEffect">
                                  <p:stCondLst>
                                    <p:cond delay="0"/>
                                  </p:stCondLst>
                                  <p:childTnLst>
                                    <p:set>
                                      <p:cBhvr>
                                        <p:cTn id="540" dur="1000">
                                          <p:stCondLst>
                                            <p:cond delay="0"/>
                                          </p:stCondLst>
                                        </p:cTn>
                                        <p:tgtEl>
                                          <p:spTgt spid="181"/>
                                        </p:tgtEl>
                                        <p:attrNameLst>
                                          <p:attrName>style.visibility</p:attrName>
                                        </p:attrNameLst>
                                      </p:cBhvr>
                                      <p:to>
                                        <p:strVal val="visible"/>
                                      </p:to>
                                    </p:set>
                                  </p:childTnLst>
                                  <p:subTnLst>
                                    <p:audio>
                                      <p:cMediaNode vol="100000">
                                        <p:cTn display="0" masterRel="sameClick">
                                          <p:stCondLst>
                                            <p:cond evt="begin" delay="0">
                                              <p:tn val="539"/>
                                            </p:cond>
                                          </p:stCondLst>
                                          <p:endCondLst>
                                            <p:cond evt="onStopAudio" delay="0">
                                              <p:tgtEl>
                                                <p:sldTgt/>
                                              </p:tgtEl>
                                            </p:cond>
                                          </p:endCondLst>
                                        </p:cTn>
                                        <p:tgtEl>
                                          <p:sndTgt r:embed="rId3" name="click.wav"/>
                                        </p:tgtEl>
                                      </p:cMediaNode>
                                    </p:audio>
                                  </p:subTnLst>
                                </p:cTn>
                              </p:par>
                            </p:childTnLst>
                          </p:cTn>
                        </p:par>
                        <p:par>
                          <p:cTn id="541" fill="hold">
                            <p:stCondLst>
                              <p:cond delay="177000"/>
                            </p:stCondLst>
                            <p:childTnLst>
                              <p:par>
                                <p:cTn id="542" presetID="11" presetClass="entr" presetSubtype="0" fill="hold" grpId="0" nodeType="afterEffect">
                                  <p:stCondLst>
                                    <p:cond delay="0"/>
                                  </p:stCondLst>
                                  <p:childTnLst>
                                    <p:set>
                                      <p:cBhvr>
                                        <p:cTn id="543" dur="1000">
                                          <p:stCondLst>
                                            <p:cond delay="0"/>
                                          </p:stCondLst>
                                        </p:cTn>
                                        <p:tgtEl>
                                          <p:spTgt spid="182"/>
                                        </p:tgtEl>
                                        <p:attrNameLst>
                                          <p:attrName>style.visibility</p:attrName>
                                        </p:attrNameLst>
                                      </p:cBhvr>
                                      <p:to>
                                        <p:strVal val="visible"/>
                                      </p:to>
                                    </p:set>
                                  </p:childTnLst>
                                  <p:subTnLst>
                                    <p:audio>
                                      <p:cMediaNode vol="100000">
                                        <p:cTn display="0" masterRel="sameClick">
                                          <p:stCondLst>
                                            <p:cond evt="begin" delay="0">
                                              <p:tn val="542"/>
                                            </p:cond>
                                          </p:stCondLst>
                                          <p:endCondLst>
                                            <p:cond evt="onStopAudio" delay="0">
                                              <p:tgtEl>
                                                <p:sldTgt/>
                                              </p:tgtEl>
                                            </p:cond>
                                          </p:endCondLst>
                                        </p:cTn>
                                        <p:tgtEl>
                                          <p:sndTgt r:embed="rId3" name="click.wav"/>
                                        </p:tgtEl>
                                      </p:cMediaNode>
                                    </p:audio>
                                  </p:subTnLst>
                                </p:cTn>
                              </p:par>
                            </p:childTnLst>
                          </p:cTn>
                        </p:par>
                        <p:par>
                          <p:cTn id="544" fill="hold">
                            <p:stCondLst>
                              <p:cond delay="178000"/>
                            </p:stCondLst>
                            <p:childTnLst>
                              <p:par>
                                <p:cTn id="545" presetID="11" presetClass="entr" presetSubtype="0" fill="hold" grpId="0" nodeType="afterEffect">
                                  <p:stCondLst>
                                    <p:cond delay="0"/>
                                  </p:stCondLst>
                                  <p:childTnLst>
                                    <p:set>
                                      <p:cBhvr>
                                        <p:cTn id="546" dur="1000">
                                          <p:stCondLst>
                                            <p:cond delay="0"/>
                                          </p:stCondLst>
                                        </p:cTn>
                                        <p:tgtEl>
                                          <p:spTgt spid="183"/>
                                        </p:tgtEl>
                                        <p:attrNameLst>
                                          <p:attrName>style.visibility</p:attrName>
                                        </p:attrNameLst>
                                      </p:cBhvr>
                                      <p:to>
                                        <p:strVal val="visible"/>
                                      </p:to>
                                    </p:set>
                                  </p:childTnLst>
                                  <p:subTnLst>
                                    <p:audio>
                                      <p:cMediaNode vol="100000">
                                        <p:cTn display="0" masterRel="sameClick">
                                          <p:stCondLst>
                                            <p:cond evt="begin" delay="0">
                                              <p:tn val="545"/>
                                            </p:cond>
                                          </p:stCondLst>
                                          <p:endCondLst>
                                            <p:cond evt="onStopAudio" delay="0">
                                              <p:tgtEl>
                                                <p:sldTgt/>
                                              </p:tgtEl>
                                            </p:cond>
                                          </p:endCondLst>
                                        </p:cTn>
                                        <p:tgtEl>
                                          <p:sndTgt r:embed="rId3" name="click.wav"/>
                                        </p:tgtEl>
                                      </p:cMediaNode>
                                    </p:audio>
                                  </p:subTnLst>
                                </p:cTn>
                              </p:par>
                            </p:childTnLst>
                          </p:cTn>
                        </p:par>
                        <p:par>
                          <p:cTn id="547" fill="hold">
                            <p:stCondLst>
                              <p:cond delay="179000"/>
                            </p:stCondLst>
                            <p:childTnLst>
                              <p:par>
                                <p:cTn id="548" presetID="11" presetClass="entr" presetSubtype="0" fill="hold" grpId="0" nodeType="afterEffect">
                                  <p:stCondLst>
                                    <p:cond delay="0"/>
                                  </p:stCondLst>
                                  <p:childTnLst>
                                    <p:set>
                                      <p:cBhvr>
                                        <p:cTn id="549" dur="1000">
                                          <p:stCondLst>
                                            <p:cond delay="0"/>
                                          </p:stCondLst>
                                        </p:cTn>
                                        <p:tgtEl>
                                          <p:spTgt spid="184"/>
                                        </p:tgtEl>
                                        <p:attrNameLst>
                                          <p:attrName>style.visibility</p:attrName>
                                        </p:attrNameLst>
                                      </p:cBhvr>
                                      <p:to>
                                        <p:strVal val="visible"/>
                                      </p:to>
                                    </p:set>
                                  </p:childTnLst>
                                  <p:subTnLst>
                                    <p:audio>
                                      <p:cMediaNode vol="100000">
                                        <p:cTn display="0" masterRel="sameClick">
                                          <p:stCondLst>
                                            <p:cond evt="begin" delay="0">
                                              <p:tn val="548"/>
                                            </p:cond>
                                          </p:stCondLst>
                                          <p:endCondLst>
                                            <p:cond evt="onStopAudio" delay="0">
                                              <p:tgtEl>
                                                <p:sldTgt/>
                                              </p:tgtEl>
                                            </p:cond>
                                          </p:endCondLst>
                                        </p:cTn>
                                        <p:tgtEl>
                                          <p:sndTgt r:embed="rId3" name="click.wav"/>
                                        </p:tgtEl>
                                      </p:cMediaNode>
                                    </p:audio>
                                  </p:subTnLst>
                                </p:cTn>
                              </p:par>
                            </p:childTnLst>
                          </p:cTn>
                        </p:par>
                        <p:par>
                          <p:cTn id="550" fill="hold">
                            <p:stCondLst>
                              <p:cond delay="180000"/>
                            </p:stCondLst>
                            <p:childTnLst>
                              <p:par>
                                <p:cTn id="551" presetID="11" presetClass="entr" presetSubtype="0" fill="hold" grpId="0" nodeType="afterEffect">
                                  <p:stCondLst>
                                    <p:cond delay="0"/>
                                  </p:stCondLst>
                                  <p:childTnLst>
                                    <p:set>
                                      <p:cBhvr>
                                        <p:cTn id="552"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5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AutoShape 49"/>
          <p:cNvSpPr>
            <a:spLocks/>
          </p:cNvSpPr>
          <p:nvPr/>
        </p:nvSpPr>
        <p:spPr bwMode="auto">
          <a:xfrm>
            <a:off x="1214414" y="4143380"/>
            <a:ext cx="609600" cy="990600"/>
          </a:xfrm>
          <a:prstGeom prst="leftBrace">
            <a:avLst>
              <a:gd name="adj1" fmla="val 13542"/>
              <a:gd name="adj2" fmla="val 50000"/>
            </a:avLst>
          </a:prstGeom>
          <a:noFill/>
          <a:ln w="9525">
            <a:solidFill>
              <a:schemeClr val="tx1"/>
            </a:solidFill>
            <a:round/>
            <a:headEnd/>
            <a:tailEnd/>
          </a:ln>
        </p:spPr>
        <p:txBody>
          <a:bodyPr wrap="none" anchor="ctr"/>
          <a:lstStyle/>
          <a:p>
            <a:endParaRPr lang="en-US" sz="2400" u="none"/>
          </a:p>
        </p:txBody>
      </p:sp>
      <p:sp>
        <p:nvSpPr>
          <p:cNvPr id="18439" name="Text Box 51"/>
          <p:cNvSpPr txBox="1">
            <a:spLocks noChangeArrowheads="1"/>
          </p:cNvSpPr>
          <p:nvPr/>
        </p:nvSpPr>
        <p:spPr bwMode="auto">
          <a:xfrm>
            <a:off x="0" y="2071678"/>
            <a:ext cx="1090613" cy="954107"/>
          </a:xfrm>
          <a:prstGeom prst="rect">
            <a:avLst/>
          </a:prstGeom>
          <a:noFill/>
          <a:ln w="9525">
            <a:noFill/>
            <a:miter lim="800000"/>
            <a:headEnd/>
            <a:tailEnd/>
          </a:ln>
        </p:spPr>
        <p:txBody>
          <a:bodyPr>
            <a:spAutoFit/>
          </a:bodyPr>
          <a:lstStyle/>
          <a:p>
            <a:pPr algn="ctr"/>
            <a:r>
              <a:rPr lang="en-US" sz="2800" u="none" dirty="0" err="1">
                <a:solidFill>
                  <a:srgbClr val="FF0000"/>
                </a:solidFill>
                <a:latin typeface="Times New Roman" pitchFamily="18" charset="0"/>
                <a:cs typeface="Times New Roman" pitchFamily="18" charset="0"/>
              </a:rPr>
              <a:t>Trung</a:t>
            </a:r>
            <a:r>
              <a:rPr lang="en-US" sz="2800" u="none" dirty="0">
                <a:solidFill>
                  <a:srgbClr val="FF0000"/>
                </a:solidFill>
                <a:latin typeface="Times New Roman" pitchFamily="18" charset="0"/>
                <a:cs typeface="Times New Roman" pitchFamily="18" charset="0"/>
              </a:rPr>
              <a:t> </a:t>
            </a:r>
          </a:p>
          <a:p>
            <a:pPr algn="ctr"/>
            <a:r>
              <a:rPr lang="en-US" sz="2800" u="none" dirty="0" err="1">
                <a:solidFill>
                  <a:srgbClr val="FF0000"/>
                </a:solidFill>
                <a:latin typeface="Times New Roman" pitchFamily="18" charset="0"/>
                <a:cs typeface="Times New Roman" pitchFamily="18" charset="0"/>
              </a:rPr>
              <a:t>ương</a:t>
            </a:r>
            <a:endParaRPr lang="en-US" sz="2800" u="none" dirty="0">
              <a:solidFill>
                <a:srgbClr val="FF0000"/>
              </a:solidFill>
              <a:latin typeface="Times New Roman" pitchFamily="18" charset="0"/>
              <a:cs typeface="Times New Roman" pitchFamily="18" charset="0"/>
            </a:endParaRPr>
          </a:p>
        </p:txBody>
      </p:sp>
      <p:sp>
        <p:nvSpPr>
          <p:cNvPr id="26629" name="Text Box 53"/>
          <p:cNvSpPr txBox="1">
            <a:spLocks noChangeArrowheads="1"/>
          </p:cNvSpPr>
          <p:nvPr/>
        </p:nvSpPr>
        <p:spPr bwMode="auto">
          <a:xfrm>
            <a:off x="-930275" y="4232275"/>
            <a:ext cx="184150" cy="457200"/>
          </a:xfrm>
          <a:prstGeom prst="rect">
            <a:avLst/>
          </a:prstGeom>
          <a:noFill/>
          <a:ln w="9525">
            <a:noFill/>
            <a:miter lim="800000"/>
            <a:headEnd/>
            <a:tailEnd/>
          </a:ln>
        </p:spPr>
        <p:txBody>
          <a:bodyPr wrap="none">
            <a:spAutoFit/>
          </a:bodyPr>
          <a:lstStyle/>
          <a:p>
            <a:endParaRPr lang="en-US" sz="2400" u="none"/>
          </a:p>
        </p:txBody>
      </p:sp>
      <p:sp>
        <p:nvSpPr>
          <p:cNvPr id="26630" name="Text Box 54"/>
          <p:cNvSpPr txBox="1">
            <a:spLocks noChangeArrowheads="1"/>
          </p:cNvSpPr>
          <p:nvPr/>
        </p:nvSpPr>
        <p:spPr bwMode="auto">
          <a:xfrm>
            <a:off x="-1235075" y="4613275"/>
            <a:ext cx="184150" cy="822325"/>
          </a:xfrm>
          <a:prstGeom prst="rect">
            <a:avLst/>
          </a:prstGeom>
          <a:noFill/>
          <a:ln w="9525">
            <a:noFill/>
            <a:miter lim="800000"/>
            <a:headEnd/>
            <a:tailEnd/>
          </a:ln>
        </p:spPr>
        <p:txBody>
          <a:bodyPr wrap="none">
            <a:spAutoFit/>
          </a:bodyPr>
          <a:lstStyle/>
          <a:p>
            <a:endParaRPr lang="en-US" sz="2400" u="none"/>
          </a:p>
          <a:p>
            <a:endParaRPr lang="en-US" sz="2400" u="none"/>
          </a:p>
        </p:txBody>
      </p:sp>
      <p:sp>
        <p:nvSpPr>
          <p:cNvPr id="18442" name="Text Box 56"/>
          <p:cNvSpPr txBox="1">
            <a:spLocks noChangeArrowheads="1"/>
          </p:cNvSpPr>
          <p:nvPr/>
        </p:nvSpPr>
        <p:spPr bwMode="auto">
          <a:xfrm>
            <a:off x="0" y="4071942"/>
            <a:ext cx="1295400" cy="954107"/>
          </a:xfrm>
          <a:prstGeom prst="rect">
            <a:avLst/>
          </a:prstGeom>
          <a:noFill/>
          <a:ln w="9525">
            <a:noFill/>
            <a:miter lim="800000"/>
            <a:headEnd/>
            <a:tailEnd/>
          </a:ln>
        </p:spPr>
        <p:txBody>
          <a:bodyPr>
            <a:spAutoFit/>
          </a:bodyPr>
          <a:lstStyle/>
          <a:p>
            <a:pPr algn="ctr"/>
            <a:r>
              <a:rPr lang="en-US" sz="2800" u="none" dirty="0" err="1">
                <a:solidFill>
                  <a:srgbClr val="FF0000"/>
                </a:solidFill>
                <a:latin typeface="Times New Roman" pitchFamily="18" charset="0"/>
                <a:cs typeface="Times New Roman" pitchFamily="18" charset="0"/>
              </a:rPr>
              <a:t>Địa</a:t>
            </a:r>
            <a:r>
              <a:rPr lang="en-US" sz="2800" u="none" dirty="0">
                <a:solidFill>
                  <a:srgbClr val="FF0000"/>
                </a:solidFill>
                <a:latin typeface="Times New Roman" pitchFamily="18" charset="0"/>
                <a:cs typeface="Times New Roman" pitchFamily="18" charset="0"/>
              </a:rPr>
              <a:t> </a:t>
            </a:r>
            <a:r>
              <a:rPr lang="en-US" sz="2800" u="none" dirty="0" err="1">
                <a:solidFill>
                  <a:srgbClr val="FF0000"/>
                </a:solidFill>
                <a:latin typeface="Times New Roman" pitchFamily="18" charset="0"/>
                <a:cs typeface="Times New Roman" pitchFamily="18" charset="0"/>
              </a:rPr>
              <a:t>phương</a:t>
            </a:r>
            <a:endParaRPr lang="en-US" sz="2800" u="none" dirty="0">
              <a:solidFill>
                <a:srgbClr val="FF0000"/>
              </a:solidFill>
              <a:latin typeface="Times New Roman" pitchFamily="18" charset="0"/>
              <a:cs typeface="Times New Roman" pitchFamily="18" charset="0"/>
            </a:endParaRPr>
          </a:p>
        </p:txBody>
      </p:sp>
      <p:sp>
        <p:nvSpPr>
          <p:cNvPr id="18434" name="Text Box 5"/>
          <p:cNvSpPr txBox="1">
            <a:spLocks noChangeArrowheads="1"/>
          </p:cNvSpPr>
          <p:nvPr/>
        </p:nvSpPr>
        <p:spPr bwMode="auto">
          <a:xfrm>
            <a:off x="857224" y="449263"/>
            <a:ext cx="7643866"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b="1" u="none" dirty="0" err="1">
                <a:solidFill>
                  <a:srgbClr val="0000FF"/>
                </a:solidFill>
                <a:latin typeface="Times New Roman" pitchFamily="18" charset="0"/>
                <a:cs typeface="Times New Roman" pitchFamily="18" charset="0"/>
              </a:rPr>
              <a:t>Sơ</a:t>
            </a:r>
            <a:r>
              <a:rPr lang="en-US" sz="3600" b="1" u="none" dirty="0">
                <a:solidFill>
                  <a:srgbClr val="0000FF"/>
                </a:solidFill>
                <a:latin typeface="Times New Roman" pitchFamily="18" charset="0"/>
                <a:cs typeface="Times New Roman" pitchFamily="18" charset="0"/>
              </a:rPr>
              <a:t> </a:t>
            </a:r>
            <a:r>
              <a:rPr lang="en-US" sz="3600" b="1" u="none" dirty="0" err="1">
                <a:solidFill>
                  <a:srgbClr val="0000FF"/>
                </a:solidFill>
                <a:latin typeface="Times New Roman" pitchFamily="18" charset="0"/>
                <a:cs typeface="Times New Roman" pitchFamily="18" charset="0"/>
              </a:rPr>
              <a:t>đồ</a:t>
            </a:r>
            <a:r>
              <a:rPr lang="en-US" sz="3600" b="1" u="none" dirty="0">
                <a:solidFill>
                  <a:srgbClr val="0000FF"/>
                </a:solidFill>
                <a:latin typeface="Times New Roman" pitchFamily="18" charset="0"/>
                <a:cs typeface="Times New Roman" pitchFamily="18" charset="0"/>
              </a:rPr>
              <a:t> </a:t>
            </a:r>
            <a:r>
              <a:rPr lang="en-US" sz="3600" b="1" u="none" dirty="0" err="1">
                <a:solidFill>
                  <a:srgbClr val="0000FF"/>
                </a:solidFill>
                <a:latin typeface="Times New Roman" pitchFamily="18" charset="0"/>
                <a:cs typeface="Times New Roman" pitchFamily="18" charset="0"/>
              </a:rPr>
              <a:t>bộ</a:t>
            </a:r>
            <a:r>
              <a:rPr lang="en-US" sz="3600" b="1" u="none" dirty="0">
                <a:solidFill>
                  <a:srgbClr val="0000FF"/>
                </a:solidFill>
                <a:latin typeface="Times New Roman" pitchFamily="18" charset="0"/>
                <a:cs typeface="Times New Roman" pitchFamily="18" charset="0"/>
              </a:rPr>
              <a:t> </a:t>
            </a:r>
            <a:r>
              <a:rPr lang="en-US" sz="3600" b="1" u="none" dirty="0" err="1">
                <a:solidFill>
                  <a:srgbClr val="0000FF"/>
                </a:solidFill>
                <a:latin typeface="Times New Roman" pitchFamily="18" charset="0"/>
                <a:cs typeface="Times New Roman" pitchFamily="18" charset="0"/>
              </a:rPr>
              <a:t>máy</a:t>
            </a:r>
            <a:r>
              <a:rPr lang="en-US" sz="3600" b="1" u="none" dirty="0">
                <a:solidFill>
                  <a:srgbClr val="0000FF"/>
                </a:solidFill>
                <a:latin typeface="Times New Roman" pitchFamily="18" charset="0"/>
                <a:cs typeface="Times New Roman" pitchFamily="18" charset="0"/>
              </a:rPr>
              <a:t> </a:t>
            </a:r>
            <a:r>
              <a:rPr lang="en-US" sz="3600" b="1" u="none" dirty="0" err="1">
                <a:solidFill>
                  <a:srgbClr val="0000FF"/>
                </a:solidFill>
                <a:latin typeface="Times New Roman" pitchFamily="18" charset="0"/>
                <a:cs typeface="Times New Roman" pitchFamily="18" charset="0"/>
              </a:rPr>
              <a:t>nhà</a:t>
            </a:r>
            <a:r>
              <a:rPr lang="en-US" sz="3600" b="1" u="none" dirty="0">
                <a:solidFill>
                  <a:srgbClr val="0000FF"/>
                </a:solidFill>
                <a:latin typeface="Times New Roman" pitchFamily="18" charset="0"/>
                <a:cs typeface="Times New Roman" pitchFamily="18" charset="0"/>
              </a:rPr>
              <a:t> </a:t>
            </a:r>
            <a:r>
              <a:rPr lang="en-US" sz="3600" b="1" u="none" dirty="0" err="1">
                <a:solidFill>
                  <a:srgbClr val="0000FF"/>
                </a:solidFill>
                <a:latin typeface="Times New Roman" pitchFamily="18" charset="0"/>
                <a:cs typeface="Times New Roman" pitchFamily="18" charset="0"/>
              </a:rPr>
              <a:t>nước</a:t>
            </a:r>
            <a:r>
              <a:rPr lang="en-US" sz="3600" b="1" u="none" dirty="0">
                <a:solidFill>
                  <a:srgbClr val="0000FF"/>
                </a:solidFill>
                <a:latin typeface="Times New Roman" pitchFamily="18" charset="0"/>
                <a:cs typeface="Times New Roman" pitchFamily="18" charset="0"/>
              </a:rPr>
              <a:t> </a:t>
            </a:r>
            <a:r>
              <a:rPr lang="en-US" sz="3600" b="1" u="none" dirty="0" err="1">
                <a:solidFill>
                  <a:srgbClr val="0000FF"/>
                </a:solidFill>
                <a:latin typeface="Times New Roman" pitchFamily="18" charset="0"/>
                <a:cs typeface="Times New Roman" pitchFamily="18" charset="0"/>
              </a:rPr>
              <a:t>thời</a:t>
            </a:r>
            <a:r>
              <a:rPr lang="en-US" sz="3600" b="1" u="none" dirty="0">
                <a:solidFill>
                  <a:srgbClr val="0000FF"/>
                </a:solidFill>
                <a:latin typeface="Times New Roman" pitchFamily="18" charset="0"/>
                <a:cs typeface="Times New Roman" pitchFamily="18" charset="0"/>
              </a:rPr>
              <a:t> </a:t>
            </a:r>
            <a:r>
              <a:rPr lang="en-US" sz="3600" b="1" u="none" dirty="0" err="1">
                <a:solidFill>
                  <a:srgbClr val="0000FF"/>
                </a:solidFill>
                <a:latin typeface="Times New Roman" pitchFamily="18" charset="0"/>
                <a:cs typeface="Times New Roman" pitchFamily="18" charset="0"/>
              </a:rPr>
              <a:t>Ngô</a:t>
            </a:r>
            <a:endParaRPr lang="en-US" sz="3600" b="1" u="none" dirty="0">
              <a:solidFill>
                <a:srgbClr val="0000FF"/>
              </a:solidFill>
              <a:latin typeface="Times New Roman" pitchFamily="18" charset="0"/>
              <a:cs typeface="Times New Roman" pitchFamily="18" charset="0"/>
            </a:endParaRPr>
          </a:p>
        </p:txBody>
      </p:sp>
      <p:grpSp>
        <p:nvGrpSpPr>
          <p:cNvPr id="3" name="Group 35"/>
          <p:cNvGrpSpPr>
            <a:grpSpLocks/>
          </p:cNvGrpSpPr>
          <p:nvPr/>
        </p:nvGrpSpPr>
        <p:grpSpPr bwMode="auto">
          <a:xfrm>
            <a:off x="1785918" y="1428736"/>
            <a:ext cx="6972330" cy="3435364"/>
            <a:chOff x="1240" y="1253"/>
            <a:chExt cx="3109" cy="1975"/>
          </a:xfrm>
          <a:solidFill>
            <a:schemeClr val="bg1"/>
          </a:solidFill>
        </p:grpSpPr>
        <p:sp>
          <p:nvSpPr>
            <p:cNvPr id="26639" name="Rectangle 36"/>
            <p:cNvSpPr>
              <a:spLocks noChangeArrowheads="1"/>
            </p:cNvSpPr>
            <p:nvPr/>
          </p:nvSpPr>
          <p:spPr bwMode="auto">
            <a:xfrm>
              <a:off x="1896" y="1253"/>
              <a:ext cx="1776" cy="288"/>
            </a:xfrm>
            <a:prstGeom prst="rect">
              <a:avLst/>
            </a:prstGeom>
            <a:grpFill/>
            <a:ln w="9525">
              <a:solidFill>
                <a:schemeClr val="tx1"/>
              </a:solidFill>
              <a:miter lim="800000"/>
              <a:headEnd/>
              <a:tailEnd/>
            </a:ln>
          </p:spPr>
          <p:txBody>
            <a:bodyPr wrap="none" anchor="ctr"/>
            <a:lstStyle/>
            <a:p>
              <a:pPr algn="ctr" eaLnBrk="1" hangingPunct="1"/>
              <a:endParaRPr lang="en-US" sz="3200" u="none">
                <a:solidFill>
                  <a:srgbClr val="0000FF"/>
                </a:solidFill>
              </a:endParaRPr>
            </a:p>
          </p:txBody>
        </p:sp>
        <p:sp>
          <p:nvSpPr>
            <p:cNvPr id="26640" name="Rectangle 37"/>
            <p:cNvSpPr>
              <a:spLocks noChangeArrowheads="1"/>
            </p:cNvSpPr>
            <p:nvPr/>
          </p:nvSpPr>
          <p:spPr bwMode="auto">
            <a:xfrm>
              <a:off x="1248" y="2064"/>
              <a:ext cx="984" cy="432"/>
            </a:xfrm>
            <a:prstGeom prst="rect">
              <a:avLst/>
            </a:prstGeom>
            <a:grpFill/>
            <a:ln w="9525">
              <a:solidFill>
                <a:schemeClr val="tx1"/>
              </a:solidFill>
              <a:miter lim="800000"/>
              <a:headEnd/>
              <a:tailEnd/>
            </a:ln>
          </p:spPr>
          <p:txBody>
            <a:bodyPr wrap="none" anchor="ctr"/>
            <a:lstStyle/>
            <a:p>
              <a:pPr algn="ctr" eaLnBrk="1" hangingPunct="1"/>
              <a:endParaRPr lang="en-US" sz="2400" u="none">
                <a:solidFill>
                  <a:srgbClr val="0000FF"/>
                </a:solidFill>
              </a:endParaRPr>
            </a:p>
          </p:txBody>
        </p:sp>
        <p:sp>
          <p:nvSpPr>
            <p:cNvPr id="26641" name="Rectangle 38"/>
            <p:cNvSpPr>
              <a:spLocks noChangeArrowheads="1"/>
            </p:cNvSpPr>
            <p:nvPr/>
          </p:nvSpPr>
          <p:spPr bwMode="auto">
            <a:xfrm>
              <a:off x="3408" y="2064"/>
              <a:ext cx="912" cy="432"/>
            </a:xfrm>
            <a:prstGeom prst="rect">
              <a:avLst/>
            </a:prstGeom>
            <a:grpFill/>
            <a:ln w="9525">
              <a:solidFill>
                <a:schemeClr val="tx1"/>
              </a:solidFill>
              <a:miter lim="800000"/>
              <a:headEnd/>
              <a:tailEnd/>
            </a:ln>
          </p:spPr>
          <p:txBody>
            <a:bodyPr wrap="none" anchor="ctr"/>
            <a:lstStyle/>
            <a:p>
              <a:pPr algn="ctr" eaLnBrk="1" hangingPunct="1"/>
              <a:endParaRPr lang="en-US" sz="2400" b="0" u="none">
                <a:solidFill>
                  <a:srgbClr val="0000FF"/>
                </a:solidFill>
                <a:latin typeface="VNI-Times" pitchFamily="2" charset="0"/>
              </a:endParaRPr>
            </a:p>
          </p:txBody>
        </p:sp>
        <p:sp>
          <p:nvSpPr>
            <p:cNvPr id="26642" name="Rectangle 39"/>
            <p:cNvSpPr>
              <a:spLocks noChangeArrowheads="1"/>
            </p:cNvSpPr>
            <p:nvPr/>
          </p:nvSpPr>
          <p:spPr bwMode="auto">
            <a:xfrm>
              <a:off x="1240" y="2881"/>
              <a:ext cx="3109" cy="347"/>
            </a:xfrm>
            <a:prstGeom prst="rect">
              <a:avLst/>
            </a:prstGeom>
            <a:grpFill/>
            <a:ln w="9525">
              <a:solidFill>
                <a:schemeClr val="tx1"/>
              </a:solidFill>
              <a:miter lim="800000"/>
              <a:headEnd/>
              <a:tailEnd/>
            </a:ln>
          </p:spPr>
          <p:txBody>
            <a:bodyPr wrap="none" anchor="ctr"/>
            <a:lstStyle/>
            <a:p>
              <a:pPr algn="ctr" eaLnBrk="1" hangingPunct="1"/>
              <a:endParaRPr lang="en-US" sz="2400" b="0" u="none">
                <a:solidFill>
                  <a:srgbClr val="0000FF"/>
                </a:solidFill>
              </a:endParaRPr>
            </a:p>
          </p:txBody>
        </p:sp>
        <p:sp>
          <p:nvSpPr>
            <p:cNvPr id="26643" name="Line 40"/>
            <p:cNvSpPr>
              <a:spLocks noChangeShapeType="1"/>
            </p:cNvSpPr>
            <p:nvPr/>
          </p:nvSpPr>
          <p:spPr bwMode="auto">
            <a:xfrm>
              <a:off x="1776" y="1776"/>
              <a:ext cx="2016" cy="0"/>
            </a:xfrm>
            <a:prstGeom prst="line">
              <a:avLst/>
            </a:prstGeom>
            <a:grpFill/>
            <a:ln w="9525">
              <a:solidFill>
                <a:schemeClr val="tx1"/>
              </a:solidFill>
              <a:round/>
              <a:headEnd/>
              <a:tailEnd/>
            </a:ln>
          </p:spPr>
          <p:txBody>
            <a:bodyPr/>
            <a:lstStyle/>
            <a:p>
              <a:endParaRPr lang="en-US"/>
            </a:p>
          </p:txBody>
        </p:sp>
        <p:sp>
          <p:nvSpPr>
            <p:cNvPr id="26644" name="Line 41"/>
            <p:cNvSpPr>
              <a:spLocks noChangeShapeType="1"/>
            </p:cNvSpPr>
            <p:nvPr/>
          </p:nvSpPr>
          <p:spPr bwMode="auto">
            <a:xfrm>
              <a:off x="1776" y="1776"/>
              <a:ext cx="0" cy="240"/>
            </a:xfrm>
            <a:prstGeom prst="line">
              <a:avLst/>
            </a:prstGeom>
            <a:grpFill/>
            <a:ln w="9525">
              <a:solidFill>
                <a:schemeClr val="tx1"/>
              </a:solidFill>
              <a:round/>
              <a:headEnd/>
              <a:tailEnd type="triangle" w="med" len="med"/>
            </a:ln>
          </p:spPr>
          <p:txBody>
            <a:bodyPr/>
            <a:lstStyle/>
            <a:p>
              <a:endParaRPr lang="en-US"/>
            </a:p>
          </p:txBody>
        </p:sp>
        <p:sp>
          <p:nvSpPr>
            <p:cNvPr id="26645" name="Line 42"/>
            <p:cNvSpPr>
              <a:spLocks noChangeShapeType="1"/>
            </p:cNvSpPr>
            <p:nvPr/>
          </p:nvSpPr>
          <p:spPr bwMode="auto">
            <a:xfrm>
              <a:off x="3792" y="1776"/>
              <a:ext cx="0" cy="240"/>
            </a:xfrm>
            <a:prstGeom prst="line">
              <a:avLst/>
            </a:prstGeom>
            <a:grpFill/>
            <a:ln w="9525">
              <a:solidFill>
                <a:schemeClr val="tx1"/>
              </a:solidFill>
              <a:round/>
              <a:headEnd/>
              <a:tailEnd type="triangle" w="med" len="med"/>
            </a:ln>
          </p:spPr>
          <p:txBody>
            <a:bodyPr/>
            <a:lstStyle/>
            <a:p>
              <a:endParaRPr lang="en-US"/>
            </a:p>
          </p:txBody>
        </p:sp>
        <p:sp>
          <p:nvSpPr>
            <p:cNvPr id="26646" name="Line 43"/>
            <p:cNvSpPr>
              <a:spLocks noChangeShapeType="1"/>
            </p:cNvSpPr>
            <p:nvPr/>
          </p:nvSpPr>
          <p:spPr bwMode="auto">
            <a:xfrm>
              <a:off x="2784" y="1536"/>
              <a:ext cx="0" cy="240"/>
            </a:xfrm>
            <a:prstGeom prst="line">
              <a:avLst/>
            </a:prstGeom>
            <a:grpFill/>
            <a:ln w="9525">
              <a:solidFill>
                <a:schemeClr val="tx1"/>
              </a:solidFill>
              <a:round/>
              <a:headEnd/>
              <a:tailEnd/>
            </a:ln>
          </p:spPr>
          <p:txBody>
            <a:bodyPr/>
            <a:lstStyle/>
            <a:p>
              <a:endParaRPr lang="en-US"/>
            </a:p>
          </p:txBody>
        </p:sp>
        <p:sp>
          <p:nvSpPr>
            <p:cNvPr id="26647" name="Line 44"/>
            <p:cNvSpPr>
              <a:spLocks noChangeShapeType="1"/>
            </p:cNvSpPr>
            <p:nvPr/>
          </p:nvSpPr>
          <p:spPr bwMode="auto">
            <a:xfrm>
              <a:off x="1776" y="2689"/>
              <a:ext cx="2016" cy="0"/>
            </a:xfrm>
            <a:prstGeom prst="line">
              <a:avLst/>
            </a:prstGeom>
            <a:grpFill/>
            <a:ln w="9525">
              <a:solidFill>
                <a:schemeClr val="tx1"/>
              </a:solidFill>
              <a:round/>
              <a:headEnd/>
              <a:tailEnd/>
            </a:ln>
          </p:spPr>
          <p:txBody>
            <a:bodyPr/>
            <a:lstStyle/>
            <a:p>
              <a:endParaRPr lang="en-US"/>
            </a:p>
          </p:txBody>
        </p:sp>
        <p:sp>
          <p:nvSpPr>
            <p:cNvPr id="26648" name="Line 45"/>
            <p:cNvSpPr>
              <a:spLocks noChangeShapeType="1"/>
            </p:cNvSpPr>
            <p:nvPr/>
          </p:nvSpPr>
          <p:spPr bwMode="auto">
            <a:xfrm>
              <a:off x="1776" y="2496"/>
              <a:ext cx="0" cy="192"/>
            </a:xfrm>
            <a:prstGeom prst="line">
              <a:avLst/>
            </a:prstGeom>
            <a:grpFill/>
            <a:ln w="9525">
              <a:solidFill>
                <a:schemeClr val="tx1"/>
              </a:solidFill>
              <a:round/>
              <a:headEnd/>
              <a:tailEnd/>
            </a:ln>
          </p:spPr>
          <p:txBody>
            <a:bodyPr/>
            <a:lstStyle/>
            <a:p>
              <a:endParaRPr lang="en-US"/>
            </a:p>
          </p:txBody>
        </p:sp>
        <p:sp>
          <p:nvSpPr>
            <p:cNvPr id="26649" name="Line 46"/>
            <p:cNvSpPr>
              <a:spLocks noChangeShapeType="1"/>
            </p:cNvSpPr>
            <p:nvPr/>
          </p:nvSpPr>
          <p:spPr bwMode="auto">
            <a:xfrm>
              <a:off x="3792" y="2498"/>
              <a:ext cx="0" cy="192"/>
            </a:xfrm>
            <a:prstGeom prst="line">
              <a:avLst/>
            </a:prstGeom>
            <a:grpFill/>
            <a:ln w="9525">
              <a:solidFill>
                <a:schemeClr val="tx1"/>
              </a:solidFill>
              <a:round/>
              <a:headEnd/>
              <a:tailEnd/>
            </a:ln>
          </p:spPr>
          <p:txBody>
            <a:bodyPr/>
            <a:lstStyle/>
            <a:p>
              <a:endParaRPr lang="en-US"/>
            </a:p>
          </p:txBody>
        </p:sp>
        <p:sp>
          <p:nvSpPr>
            <p:cNvPr id="26650" name="Line 47"/>
            <p:cNvSpPr>
              <a:spLocks noChangeShapeType="1"/>
            </p:cNvSpPr>
            <p:nvPr/>
          </p:nvSpPr>
          <p:spPr bwMode="auto">
            <a:xfrm>
              <a:off x="2784" y="2688"/>
              <a:ext cx="0" cy="192"/>
            </a:xfrm>
            <a:prstGeom prst="line">
              <a:avLst/>
            </a:prstGeom>
            <a:grpFill/>
            <a:ln w="9525">
              <a:solidFill>
                <a:schemeClr val="tx1"/>
              </a:solidFill>
              <a:round/>
              <a:headEnd/>
              <a:tailEnd/>
            </a:ln>
          </p:spPr>
          <p:txBody>
            <a:bodyPr/>
            <a:lstStyle/>
            <a:p>
              <a:endParaRPr lang="en-US"/>
            </a:p>
          </p:txBody>
        </p:sp>
      </p:grpSp>
      <p:sp>
        <p:nvSpPr>
          <p:cNvPr id="2" name="TextBox 1"/>
          <p:cNvSpPr txBox="1">
            <a:spLocks noChangeArrowheads="1"/>
          </p:cNvSpPr>
          <p:nvPr/>
        </p:nvSpPr>
        <p:spPr bwMode="auto">
          <a:xfrm>
            <a:off x="4572000" y="1428736"/>
            <a:ext cx="914400" cy="523220"/>
          </a:xfrm>
          <a:prstGeom prst="rect">
            <a:avLst/>
          </a:prstGeom>
          <a:noFill/>
          <a:ln w="9525">
            <a:noFill/>
            <a:miter lim="800000"/>
            <a:headEnd/>
            <a:tailEnd/>
          </a:ln>
        </p:spPr>
        <p:txBody>
          <a:bodyPr>
            <a:spAutoFit/>
          </a:bodyPr>
          <a:lstStyle/>
          <a:p>
            <a:r>
              <a:rPr lang="en-US" sz="2800" u="none" dirty="0" err="1">
                <a:latin typeface="Times New Roman" pitchFamily="18" charset="0"/>
                <a:cs typeface="Times New Roman" pitchFamily="18" charset="0"/>
              </a:rPr>
              <a:t>Vua</a:t>
            </a:r>
            <a:endParaRPr lang="en-US" sz="2800" u="none" dirty="0">
              <a:latin typeface="Times New Roman" pitchFamily="18" charset="0"/>
              <a:cs typeface="Times New Roman" pitchFamily="18" charset="0"/>
            </a:endParaRPr>
          </a:p>
        </p:txBody>
      </p:sp>
      <p:sp>
        <p:nvSpPr>
          <p:cNvPr id="4" name="TextBox 3"/>
          <p:cNvSpPr txBox="1">
            <a:spLocks noChangeArrowheads="1"/>
          </p:cNvSpPr>
          <p:nvPr/>
        </p:nvSpPr>
        <p:spPr bwMode="auto">
          <a:xfrm>
            <a:off x="2071670" y="2928934"/>
            <a:ext cx="1725613" cy="523220"/>
          </a:xfrm>
          <a:prstGeom prst="rect">
            <a:avLst/>
          </a:prstGeom>
          <a:noFill/>
          <a:ln w="9525">
            <a:noFill/>
            <a:miter lim="800000"/>
            <a:headEnd/>
            <a:tailEnd/>
          </a:ln>
        </p:spPr>
        <p:txBody>
          <a:bodyPr>
            <a:spAutoFit/>
          </a:bodyPr>
          <a:lstStyle/>
          <a:p>
            <a:r>
              <a:rPr lang="en-US" sz="2800" u="none" dirty="0" err="1">
                <a:latin typeface="Times New Roman" pitchFamily="18" charset="0"/>
                <a:cs typeface="Times New Roman" pitchFamily="18" charset="0"/>
              </a:rPr>
              <a:t>Quan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văn</a:t>
            </a:r>
            <a:endParaRPr lang="en-US" sz="2800" u="none" dirty="0">
              <a:latin typeface="Times New Roman" pitchFamily="18" charset="0"/>
              <a:cs typeface="Times New Roman" pitchFamily="18" charset="0"/>
            </a:endParaRPr>
          </a:p>
        </p:txBody>
      </p:sp>
      <p:sp>
        <p:nvSpPr>
          <p:cNvPr id="5" name="TextBox 4"/>
          <p:cNvSpPr txBox="1">
            <a:spLocks noChangeArrowheads="1"/>
          </p:cNvSpPr>
          <p:nvPr/>
        </p:nvSpPr>
        <p:spPr bwMode="auto">
          <a:xfrm>
            <a:off x="6858016" y="2928934"/>
            <a:ext cx="1654175" cy="523220"/>
          </a:xfrm>
          <a:prstGeom prst="rect">
            <a:avLst/>
          </a:prstGeom>
          <a:noFill/>
          <a:ln w="9525">
            <a:noFill/>
            <a:miter lim="800000"/>
            <a:headEnd/>
            <a:tailEnd/>
          </a:ln>
        </p:spPr>
        <p:txBody>
          <a:bodyPr>
            <a:spAutoFit/>
          </a:bodyPr>
          <a:lstStyle/>
          <a:p>
            <a:r>
              <a:rPr lang="en-US" sz="2800" u="none" dirty="0" err="1">
                <a:latin typeface="Times New Roman" pitchFamily="18" charset="0"/>
                <a:cs typeface="Times New Roman" pitchFamily="18" charset="0"/>
              </a:rPr>
              <a:t>Quan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võ</a:t>
            </a:r>
            <a:endParaRPr lang="en-US" sz="2800" u="none" dirty="0">
              <a:latin typeface="Times New Roman" pitchFamily="18" charset="0"/>
              <a:cs typeface="Times New Roman" pitchFamily="18" charset="0"/>
            </a:endParaRPr>
          </a:p>
        </p:txBody>
      </p:sp>
      <p:sp>
        <p:nvSpPr>
          <p:cNvPr id="6" name="TextBox 5"/>
          <p:cNvSpPr txBox="1">
            <a:spLocks noChangeArrowheads="1"/>
          </p:cNvSpPr>
          <p:nvPr/>
        </p:nvSpPr>
        <p:spPr bwMode="auto">
          <a:xfrm>
            <a:off x="1785918" y="4357694"/>
            <a:ext cx="6948518" cy="492443"/>
          </a:xfrm>
          <a:prstGeom prst="rect">
            <a:avLst/>
          </a:prstGeom>
          <a:noFill/>
          <a:ln w="9525">
            <a:noFill/>
            <a:miter lim="800000"/>
            <a:headEnd/>
            <a:tailEnd/>
          </a:ln>
        </p:spPr>
        <p:txBody>
          <a:bodyPr wrap="square">
            <a:spAutoFit/>
          </a:bodyPr>
          <a:lstStyle/>
          <a:p>
            <a:r>
              <a:rPr lang="en-US" sz="2600" dirty="0" err="1">
                <a:latin typeface="Times New Roman" pitchFamily="18" charset="0"/>
                <a:cs typeface="Times New Roman" pitchFamily="18" charset="0"/>
              </a:rPr>
              <a:t>Thứ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sử</a:t>
            </a:r>
            <a:r>
              <a:rPr lang="en-US" sz="2600"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các</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Châu</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Châu</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Hoan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Châu</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Phong</a:t>
            </a:r>
            <a:r>
              <a:rPr lang="en-US" sz="2600" u="none" dirty="0">
                <a:latin typeface="Times New Roman" pitchFamily="18" charset="0"/>
                <a:cs typeface="Times New Roman" pitchFamily="18" charset="0"/>
              </a:rPr>
              <a:t>,…)</a:t>
            </a:r>
          </a:p>
        </p:txBody>
      </p:sp>
      <p:sp>
        <p:nvSpPr>
          <p:cNvPr id="27" name="AutoShape 48"/>
          <p:cNvSpPr>
            <a:spLocks/>
          </p:cNvSpPr>
          <p:nvPr/>
        </p:nvSpPr>
        <p:spPr bwMode="auto">
          <a:xfrm>
            <a:off x="1142976" y="1500174"/>
            <a:ext cx="609600" cy="2057400"/>
          </a:xfrm>
          <a:prstGeom prst="leftBrace">
            <a:avLst>
              <a:gd name="adj1" fmla="val 28125"/>
              <a:gd name="adj2" fmla="val 50000"/>
            </a:avLst>
          </a:prstGeom>
          <a:noFill/>
          <a:ln w="9525">
            <a:solidFill>
              <a:schemeClr val="tx1"/>
            </a:solidFill>
            <a:round/>
            <a:headEnd/>
            <a:tailEnd/>
          </a:ln>
        </p:spPr>
        <p:txBody>
          <a:bodyPr wrap="none" anchor="ctr"/>
          <a:lstStyle/>
          <a:p>
            <a:endParaRPr lang="en-US" sz="2400" u="none"/>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1000"/>
                                        <p:tgtEl>
                                          <p:spTgt spid="18434"/>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8439"/>
                                        </p:tgtEl>
                                        <p:attrNameLst>
                                          <p:attrName>style.visibility</p:attrName>
                                        </p:attrNameLst>
                                      </p:cBhvr>
                                      <p:to>
                                        <p:strVal val="visible"/>
                                      </p:to>
                                    </p:set>
                                    <p:anim calcmode="lin" valueType="num">
                                      <p:cBhvr additive="base">
                                        <p:cTn id="16" dur="500" fill="hold"/>
                                        <p:tgtEl>
                                          <p:spTgt spid="18439"/>
                                        </p:tgtEl>
                                        <p:attrNameLst>
                                          <p:attrName>ppt_x</p:attrName>
                                        </p:attrNameLst>
                                      </p:cBhvr>
                                      <p:tavLst>
                                        <p:tav tm="0">
                                          <p:val>
                                            <p:strVal val="#ppt_x"/>
                                          </p:val>
                                        </p:tav>
                                        <p:tav tm="100000">
                                          <p:val>
                                            <p:strVal val="#ppt_x"/>
                                          </p:val>
                                        </p:tav>
                                      </p:tavLst>
                                    </p:anim>
                                    <p:anim calcmode="lin" valueType="num">
                                      <p:cBhvr additive="base">
                                        <p:cTn id="17" dur="500" fill="hold"/>
                                        <p:tgtEl>
                                          <p:spTgt spid="18439"/>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fade">
                                      <p:cBhvr>
                                        <p:cTn id="21" dur="500"/>
                                        <p:tgtEl>
                                          <p:spTgt spid="1843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8442"/>
                                        </p:tgtEl>
                                        <p:attrNameLst>
                                          <p:attrName>style.visibility</p:attrName>
                                        </p:attrNameLst>
                                      </p:cBhvr>
                                      <p:to>
                                        <p:strVal val="visible"/>
                                      </p:to>
                                    </p:set>
                                    <p:animEffect transition="in" filter="fade">
                                      <p:cBhvr>
                                        <p:cTn id="25" dur="500"/>
                                        <p:tgtEl>
                                          <p:spTgt spid="1844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34" grpId="0"/>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16" name="Rectangle 15">
            <a:extLst>
              <a:ext uri="{FF2B5EF4-FFF2-40B4-BE49-F238E27FC236}">
                <a16:creationId xmlns:a16="http://schemas.microsoft.com/office/drawing/2014/main" id="{52A44D56-DF36-448D-9ACC-85C73F2C5B8C}"/>
              </a:ext>
            </a:extLst>
          </p:cNvPr>
          <p:cNvSpPr/>
          <p:nvPr/>
        </p:nvSpPr>
        <p:spPr>
          <a:xfrm>
            <a:off x="0" y="2"/>
            <a:ext cx="9144000" cy="1276349"/>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452666"/>
              </a:buClr>
              <a:buSzPts val="2000"/>
              <a:defRPr/>
            </a:pPr>
            <a:r>
              <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rPr>
              <a:t>2.</a:t>
            </a:r>
            <a:r>
              <a:rPr lang="en-US" sz="3200" b="1" dirty="0">
                <a:solidFill>
                  <a:schemeClr val="tx1"/>
                </a:solidFill>
                <a:latin typeface="Times New Roman" panose="02020603050405020304" pitchFamily="18" charset="0"/>
                <a:cs typeface="Times New Roman" panose="02020603050405020304" pitchFamily="18" charset="0"/>
              </a:rPr>
              <a:t> Công cuộc thống nhất đất nước của Đinh Bộ Lĩnh và sự thành lập của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Đinh</a:t>
            </a:r>
            <a:endPar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endParaRPr>
          </a:p>
        </p:txBody>
      </p:sp>
    </p:spTree>
    <p:extLst>
      <p:ext uri="{BB962C8B-B14F-4D97-AF65-F5344CB8AC3E}">
        <p14:creationId xmlns:p14="http://schemas.microsoft.com/office/powerpoint/2010/main" val="2827177412"/>
      </p:ext>
    </p:extLst>
  </p:cSld>
  <p:clrMapOvr>
    <a:masterClrMapping/>
  </p:clrMapOvr>
  <p:transition spd="slow">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340768"/>
            <a:ext cx="7560840" cy="523220"/>
          </a:xfrm>
          <a:prstGeom prst="rect">
            <a:avLst/>
          </a:prstGeom>
        </p:spPr>
        <p:txBody>
          <a:bodyPr wrap="square">
            <a:spAutoFit/>
          </a:bodyPr>
          <a:lstStyle/>
          <a:p>
            <a:pPr algn="just"/>
            <a:r>
              <a:rPr lang="en-US" sz="2800" b="1" smtClean="0">
                <a:solidFill>
                  <a:srgbClr val="222222"/>
                </a:solidFill>
                <a:latin typeface="Times New Roman" panose="02020603050405020304" pitchFamily="18" charset="0"/>
                <a:cs typeface="Times New Roman" panose="02020603050405020304" pitchFamily="18" charset="0"/>
              </a:rPr>
              <a:t>H.</a:t>
            </a:r>
            <a:r>
              <a:rPr lang="vi-VN" sz="2800" b="1" smtClean="0">
                <a:solidFill>
                  <a:srgbClr val="222222"/>
                </a:solidFill>
                <a:latin typeface="Times New Roman" panose="02020603050405020304" pitchFamily="18" charset="0"/>
                <a:cs typeface="Times New Roman" panose="02020603050405020304" pitchFamily="18" charset="0"/>
              </a:rPr>
              <a:t>Tình </a:t>
            </a:r>
            <a:r>
              <a:rPr lang="vi-VN" sz="2800" b="1">
                <a:solidFill>
                  <a:srgbClr val="222222"/>
                </a:solidFill>
                <a:latin typeface="Times New Roman" panose="02020603050405020304" pitchFamily="18" charset="0"/>
                <a:cs typeface="Times New Roman" panose="02020603050405020304" pitchFamily="18" charset="0"/>
              </a:rPr>
              <a:t>hình nước ta sau khi Ngô Quyền mất</a:t>
            </a:r>
            <a:r>
              <a:rPr lang="vi-VN" sz="2800" b="1" smtClean="0">
                <a:solidFill>
                  <a:srgbClr val="222222"/>
                </a:solidFill>
                <a:latin typeface="Times New Roman" panose="02020603050405020304" pitchFamily="18" charset="0"/>
                <a:cs typeface="Times New Roman" panose="02020603050405020304" pitchFamily="18" charset="0"/>
              </a:rPr>
              <a:t>:</a:t>
            </a:r>
            <a:endParaRPr lang="vi-VN" sz="2800" b="1">
              <a:solidFill>
                <a:srgbClr val="222222"/>
              </a:solidFill>
              <a:latin typeface="Times New Roman" panose="02020603050405020304" pitchFamily="18" charset="0"/>
              <a:cs typeface="Times New Roman" panose="02020603050405020304" pitchFamily="18" charset="0"/>
            </a:endParaRPr>
          </a:p>
        </p:txBody>
      </p:sp>
      <p:sp>
        <p:nvSpPr>
          <p:cNvPr id="3" name="Rectangle 2"/>
          <p:cNvSpPr/>
          <p:nvPr/>
        </p:nvSpPr>
        <p:spPr>
          <a:xfrm>
            <a:off x="683568" y="2060849"/>
            <a:ext cx="8064896" cy="2246769"/>
          </a:xfrm>
          <a:prstGeom prst="rect">
            <a:avLst/>
          </a:prstGeom>
        </p:spPr>
        <p:txBody>
          <a:bodyPr wrap="square">
            <a:spAutoFit/>
          </a:bodyPr>
          <a:lstStyle/>
          <a:p>
            <a:pPr algn="just"/>
            <a:r>
              <a:rPr lang="vi-VN" sz="2800">
                <a:solidFill>
                  <a:srgbClr val="222222"/>
                </a:solidFill>
                <a:latin typeface="+mj-lt"/>
              </a:rPr>
              <a:t>- Chính quyền nhà Ngô suy yếu nhanh chóng.</a:t>
            </a:r>
          </a:p>
          <a:p>
            <a:pPr algn="just"/>
            <a:r>
              <a:rPr lang="vi-VN" sz="2800">
                <a:solidFill>
                  <a:srgbClr val="222222"/>
                </a:solidFill>
                <a:latin typeface="+mj-lt"/>
              </a:rPr>
              <a:t>- Các thế lực hào trưởng địa phương nổi lên, mỗi người chiếm cứ một vùng.</a:t>
            </a:r>
          </a:p>
          <a:p>
            <a:pPr algn="just"/>
            <a:r>
              <a:rPr lang="vi-VN" sz="2800">
                <a:solidFill>
                  <a:srgbClr val="222222"/>
                </a:solidFill>
                <a:latin typeface="+mj-lt"/>
              </a:rPr>
              <a:t>- Đến năm 965, chính quyền nhà Ngô tan rã, đất nước lâm vào tình trạng cát cứ của 12 sứ quân.</a:t>
            </a:r>
          </a:p>
        </p:txBody>
      </p:sp>
    </p:spTree>
    <p:extLst>
      <p:ext uri="{BB962C8B-B14F-4D97-AF65-F5344CB8AC3E}">
        <p14:creationId xmlns:p14="http://schemas.microsoft.com/office/powerpoint/2010/main" val="2919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8568952" cy="3892861"/>
          </a:xfrm>
          <a:prstGeom prst="rect">
            <a:avLst/>
          </a:prstGeom>
        </p:spPr>
        <p:txBody>
          <a:bodyPr wrap="square">
            <a:spAutoFit/>
          </a:bodyPr>
          <a:lstStyle/>
          <a:p>
            <a:pPr algn="just">
              <a:lnSpc>
                <a:spcPct val="150000"/>
              </a:lnSpc>
            </a:pPr>
            <a:r>
              <a:rPr lang="vi-VN" sz="2800" b="1">
                <a:solidFill>
                  <a:srgbClr val="222222"/>
                </a:solidFill>
                <a:latin typeface="+mj-lt"/>
              </a:rPr>
              <a:t>a. Tình trạng loạn 12 sứ quân</a:t>
            </a:r>
          </a:p>
          <a:p>
            <a:pPr algn="just">
              <a:lnSpc>
                <a:spcPct val="150000"/>
              </a:lnSpc>
            </a:pPr>
            <a:r>
              <a:rPr lang="vi-VN" sz="2800">
                <a:solidFill>
                  <a:srgbClr val="222222"/>
                </a:solidFill>
                <a:latin typeface="+mj-lt"/>
              </a:rPr>
              <a:t>- Năm 944, Ngô Quyền mất, chính quyền nhà Ngô suy yếu nhanh chóng. Nhân cơ hội đó, các thế lực hào trưởng địa phương nổi lên, mỗi người chiếm cứ một vùng.</a:t>
            </a:r>
          </a:p>
          <a:p>
            <a:pPr algn="just">
              <a:lnSpc>
                <a:spcPct val="150000"/>
              </a:lnSpc>
            </a:pPr>
            <a:r>
              <a:rPr lang="vi-VN" sz="2800">
                <a:solidFill>
                  <a:srgbClr val="222222"/>
                </a:solidFill>
                <a:latin typeface="+mj-lt"/>
              </a:rPr>
              <a:t>- Đến năm 965, chính quyền nhà Ngô tan rã, đất nước lâm vào tình trạng cát cứ của 12 sứ quân.</a:t>
            </a:r>
            <a:endParaRPr lang="vi-VN" sz="2800" b="0" i="0">
              <a:solidFill>
                <a:srgbClr val="222222"/>
              </a:solidFill>
              <a:effectLst/>
              <a:latin typeface="+mj-lt"/>
            </a:endParaRPr>
          </a:p>
        </p:txBody>
      </p:sp>
    </p:spTree>
    <p:extLst>
      <p:ext uri="{BB962C8B-B14F-4D97-AF65-F5344CB8AC3E}">
        <p14:creationId xmlns:p14="http://schemas.microsoft.com/office/powerpoint/2010/main" val="1879184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Lịch Sử 7 Bài 9: Đất nước buổi đầu độc lập (939-967) - Kết nối tri thức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353425" cy="53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601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6080" y="1610797"/>
            <a:ext cx="7192343"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Trong hoàn cảnh đó, tại đất Hoa Lư (Ninh Bình) xuất hiện nhân vật </a:t>
            </a:r>
            <a:r>
              <a:rPr lang="en-US" sz="2800" b="1" smtClean="0">
                <a:solidFill>
                  <a:srgbClr val="FF0000"/>
                </a:solidFill>
                <a:latin typeface="Times New Roman" panose="02020603050405020304" pitchFamily="18" charset="0"/>
                <a:cs typeface="Times New Roman" panose="02020603050405020304" pitchFamily="18" charset="0"/>
              </a:rPr>
              <a:t>Đinh Bộ Lĩnh.</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87624" y="2564904"/>
            <a:ext cx="6984776"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 Em hãy nêu hiểu biết về </a:t>
            </a:r>
            <a:r>
              <a:rPr lang="en-US" sz="2800" b="1" smtClean="0">
                <a:solidFill>
                  <a:srgbClr val="FF0000"/>
                </a:solidFill>
                <a:latin typeface="Times New Roman" panose="02020603050405020304" pitchFamily="18" charset="0"/>
                <a:cs typeface="Times New Roman" panose="02020603050405020304" pitchFamily="18" charset="0"/>
              </a:rPr>
              <a:t>Đinh Bộ Lĩnh?</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0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84784"/>
            <a:ext cx="7416824"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H. Đinh Bộ Lĩnh đã dẹp loạn 12 sứ quân </a:t>
            </a:r>
          </a:p>
          <a:p>
            <a:r>
              <a:rPr lang="en-US" sz="2800" b="1" smtClean="0">
                <a:latin typeface="Times New Roman" panose="02020603050405020304" pitchFamily="18" charset="0"/>
                <a:cs typeface="Times New Roman" panose="02020603050405020304" pitchFamily="18" charset="0"/>
              </a:rPr>
              <a:t>như thế nào?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5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7544" y="188640"/>
            <a:ext cx="8208912" cy="6124754"/>
          </a:xfrm>
          <a:prstGeom prst="rect">
            <a:avLst/>
          </a:prstGeom>
        </p:spPr>
        <p:txBody>
          <a:bodyPr wrap="square">
            <a:spAutoFit/>
          </a:bodyPr>
          <a:lstStyle/>
          <a:p>
            <a:pPr algn="just"/>
            <a:r>
              <a:rPr lang="vi-VN" sz="2800" b="1">
                <a:solidFill>
                  <a:srgbClr val="222222"/>
                </a:solidFill>
                <a:latin typeface="+mj-lt"/>
              </a:rPr>
              <a:t>Công cuộc thống nhất đất nước và thành lập nhà Đinh của Đinh Bộ Lĩnh:</a:t>
            </a:r>
          </a:p>
          <a:p>
            <a:pPr algn="just"/>
            <a:r>
              <a:rPr lang="vi-VN" sz="2800">
                <a:solidFill>
                  <a:srgbClr val="222222"/>
                </a:solidFill>
                <a:latin typeface="+mj-lt"/>
              </a:rPr>
              <a:t>- Trong khoảng thời gian từ năm 945 đến năm 950, Đinh Bộ Lĩnh đã toàn quyền làm chủ vùng đất Hoa Lư và khu vực xung quanh</a:t>
            </a:r>
          </a:p>
          <a:p>
            <a:pPr algn="just"/>
            <a:r>
              <a:rPr lang="vi-VN" sz="2800">
                <a:solidFill>
                  <a:srgbClr val="222222"/>
                </a:solidFill>
                <a:latin typeface="+mj-lt"/>
              </a:rPr>
              <a:t>- Năm 951, với tài năng của mình, Đinh Bộ Lĩnh đánh đâu thắng đó, được tôn là Vạn Thắng Vương.</a:t>
            </a:r>
          </a:p>
          <a:p>
            <a:pPr algn="just"/>
            <a:r>
              <a:rPr lang="vi-VN" sz="2800">
                <a:solidFill>
                  <a:srgbClr val="222222"/>
                </a:solidFill>
                <a:latin typeface="+mj-lt"/>
              </a:rPr>
              <a:t>- Bằng các biện pháp chính trị mềm dẻo - liên kết, hàng phục kết hợp với biện pháp quân sự cứng rắn - chinh phạt, Đinh Bộ Lĩnh đã lần lượt dẹp yên các sứ quân, chấm dứt cuộc “nội loạn”, thu non sông về một mối vào cuối năm 967.</a:t>
            </a:r>
          </a:p>
          <a:p>
            <a:pPr algn="just"/>
            <a:r>
              <a:rPr lang="vi-VN" sz="2800">
                <a:solidFill>
                  <a:srgbClr val="222222"/>
                </a:solidFill>
                <a:latin typeface="+mj-lt"/>
              </a:rPr>
              <a:t>- Năm 968 Đinh Bộ Lĩnh trở thành vị hoàng đế đầu tiên của Việt Nam, nhà Đinh được thành lập.</a:t>
            </a:r>
            <a:endParaRPr lang="vi-VN" sz="2800" b="0" i="0">
              <a:solidFill>
                <a:srgbClr val="222222"/>
              </a:solidFill>
              <a:effectLst/>
              <a:latin typeface="+mj-lt"/>
            </a:endParaRPr>
          </a:p>
        </p:txBody>
      </p:sp>
    </p:spTree>
    <p:extLst>
      <p:ext uri="{BB962C8B-B14F-4D97-AF65-F5344CB8AC3E}">
        <p14:creationId xmlns:p14="http://schemas.microsoft.com/office/powerpoint/2010/main" val="386159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pic>
        <p:nvPicPr>
          <p:cNvPr id="5" name="Picture 23" descr="Cau hoi"/>
          <p:cNvPicPr>
            <a:picLocks noChangeAspect="1" noChangeArrowheads="1" noCrop="1"/>
          </p:cNvPicPr>
          <p:nvPr/>
        </p:nvPicPr>
        <p:blipFill>
          <a:blip r:embed="rId3"/>
          <a:srcRect/>
          <a:stretch>
            <a:fillRect/>
          </a:stretch>
        </p:blipFill>
        <p:spPr bwMode="auto">
          <a:xfrm>
            <a:off x="0" y="1428736"/>
            <a:ext cx="857250" cy="1219200"/>
          </a:xfrm>
          <a:prstGeom prst="rect">
            <a:avLst/>
          </a:prstGeom>
          <a:noFill/>
          <a:ln w="9525">
            <a:noFill/>
            <a:miter lim="800000"/>
            <a:headEnd/>
            <a:tailEnd/>
          </a:ln>
        </p:spPr>
      </p:pic>
      <p:sp>
        <p:nvSpPr>
          <p:cNvPr id="7" name="Cloud Callout 6"/>
          <p:cNvSpPr/>
          <p:nvPr/>
        </p:nvSpPr>
        <p:spPr>
          <a:xfrm>
            <a:off x="755576" y="476672"/>
            <a:ext cx="4929222" cy="2428892"/>
          </a:xfrm>
          <a:prstGeom prst="cloudCallout">
            <a:avLst>
              <a:gd name="adj1" fmla="val 81388"/>
              <a:gd name="adj2" fmla="val 91604"/>
            </a:avLst>
          </a:prstGeom>
          <a:solidFill>
            <a:srgbClr val="00B0F0"/>
          </a:solidFill>
          <a:ln>
            <a:solidFill>
              <a:srgbClr val="FFFF00"/>
            </a:solidFill>
          </a:ln>
        </p:spPr>
        <p:style>
          <a:lnRef idx="3">
            <a:schemeClr val="lt1"/>
          </a:lnRef>
          <a:fillRef idx="1">
            <a:schemeClr val="accent6"/>
          </a:fillRef>
          <a:effectRef idx="1">
            <a:schemeClr val="accent6"/>
          </a:effectRef>
          <a:fontRef idx="minor">
            <a:schemeClr val="lt1"/>
          </a:fontRef>
        </p:style>
        <p:txBody>
          <a:bodyPr anchor="ctr"/>
          <a:lstStyle/>
          <a:p>
            <a:pPr algn="ctr"/>
            <a:r>
              <a:rPr lang="en-US" sz="3000" b="1" i="1" dirty="0" err="1">
                <a:solidFill>
                  <a:srgbClr val="FF0000"/>
                </a:solidFill>
                <a:latin typeface="Times New Roman" pitchFamily="18" charset="0"/>
                <a:cs typeface="Times New Roman" pitchFamily="18" charset="0"/>
              </a:rPr>
              <a:t>Vì</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sao</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Đinh</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Bộ</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Lĩnh</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dẹp</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lọan</a:t>
            </a:r>
            <a:r>
              <a:rPr lang="en-US" sz="3000" b="1" i="1" dirty="0">
                <a:solidFill>
                  <a:srgbClr val="FF0000"/>
                </a:solidFill>
                <a:latin typeface="Times New Roman" pitchFamily="18" charset="0"/>
                <a:cs typeface="Times New Roman" pitchFamily="18" charset="0"/>
              </a:rPr>
              <a:t> được12 </a:t>
            </a:r>
            <a:r>
              <a:rPr lang="en-US" sz="3000" b="1" i="1" dirty="0" err="1">
                <a:solidFill>
                  <a:srgbClr val="FF0000"/>
                </a:solidFill>
                <a:latin typeface="Times New Roman" pitchFamily="18" charset="0"/>
                <a:cs typeface="Times New Roman" pitchFamily="18" charset="0"/>
              </a:rPr>
              <a:t>sứ</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quân</a:t>
            </a:r>
            <a:r>
              <a:rPr lang="en-US" sz="3000" b="1" i="1" dirty="0">
                <a:solidFill>
                  <a:srgbClr val="FF0000"/>
                </a:solidFill>
                <a:latin typeface="Times New Roman" pitchFamily="18" charset="0"/>
                <a:cs typeface="Times New Roman" pitchFamily="18" charset="0"/>
              </a:rPr>
              <a:t>?</a:t>
            </a:r>
          </a:p>
        </p:txBody>
      </p:sp>
      <p:sp>
        <p:nvSpPr>
          <p:cNvPr id="6" name="TextBox 5"/>
          <p:cNvSpPr txBox="1"/>
          <p:nvPr/>
        </p:nvSpPr>
        <p:spPr>
          <a:xfrm>
            <a:off x="-3357618" y="4572008"/>
            <a:ext cx="6286544" cy="369332"/>
          </a:xfrm>
          <a:prstGeom prst="rect">
            <a:avLst/>
          </a:prstGeom>
          <a:noFill/>
        </p:spPr>
        <p:txBody>
          <a:bodyPr wrap="square" rtlCol="0">
            <a:spAutoFit/>
          </a:bodyPr>
          <a:lstStyle/>
          <a:p>
            <a:endParaRPr lang="en-US" dirty="0"/>
          </a:p>
        </p:txBody>
      </p:sp>
      <p:sp>
        <p:nvSpPr>
          <p:cNvPr id="8" name="Rounded Rectangle 7"/>
          <p:cNvSpPr/>
          <p:nvPr/>
        </p:nvSpPr>
        <p:spPr>
          <a:xfrm>
            <a:off x="2938834" y="4005064"/>
            <a:ext cx="5760640" cy="241198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buFontTx/>
              <a:buChar char="-"/>
            </a:pP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Ông</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được</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nhân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dân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ủng</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hộ</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giúp</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đỡ</a:t>
            </a:r>
            <a:r>
              <a:rPr lang="en-US" altLang="en-US" sz="2400" dirty="0">
                <a:solidFill>
                  <a:schemeClr val="tx1"/>
                </a:solidFill>
                <a:latin typeface="Times New Roman" pitchFamily="18" charset="0"/>
                <a:cs typeface="Times New Roman" pitchFamily="18" charset="0"/>
              </a:rPr>
              <a:t>.</a:t>
            </a:r>
          </a:p>
          <a:p>
            <a:pPr algn="just">
              <a:spcBef>
                <a:spcPts val="600"/>
              </a:spcBef>
              <a:buFontTx/>
              <a:buChar char="-"/>
            </a:pP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Ông</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là</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người</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có</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tài</a:t>
            </a:r>
            <a:r>
              <a:rPr lang="en-US" altLang="en-US" sz="2400" dirty="0">
                <a:solidFill>
                  <a:schemeClr val="tx1"/>
                </a:solidFill>
                <a:latin typeface="Times New Roman" pitchFamily="18" charset="0"/>
                <a:cs typeface="Times New Roman" pitchFamily="18" charset="0"/>
              </a:rPr>
              <a:t>.</a:t>
            </a:r>
          </a:p>
          <a:p>
            <a:pPr algn="just">
              <a:spcBef>
                <a:spcPts val="600"/>
              </a:spcBef>
              <a:buFontTx/>
              <a:buChar char="-"/>
            </a:pP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Ông</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biết</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cách</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liên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kết</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hoặc</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chiêu</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dụ</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một</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số</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sứ</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quân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như</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Trần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Lãm</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Phạm</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Bạch</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Hổ</a:t>
            </a:r>
            <a:r>
              <a:rPr lang="en-US" alt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72439672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86AF7C-A218-46C3-B579-EBC3341BFB65}"/>
              </a:ext>
            </a:extLst>
          </p:cNvPr>
          <p:cNvSpPr txBox="1"/>
          <p:nvPr/>
        </p:nvSpPr>
        <p:spPr>
          <a:xfrm>
            <a:off x="0" y="533678"/>
            <a:ext cx="9144000" cy="1924211"/>
          </a:xfrm>
          <a:prstGeom prst="rect">
            <a:avLst/>
          </a:prstGeom>
          <a:noFill/>
        </p:spPr>
        <p:txBody>
          <a:bodyPr wrap="square" lIns="76802" tIns="38401" rIns="76802" bIns="38401" rtlCol="0">
            <a:spAutoFit/>
          </a:bodyPr>
          <a:lstStyle/>
          <a:p>
            <a:pPr algn="ctr"/>
            <a:r>
              <a:rPr lang="nl-NL" sz="4000" dirty="0">
                <a:latin typeface="Times New Roman" panose="02020603050405020304" pitchFamily="18" charset="0"/>
                <a:cs typeface="Times New Roman" panose="02020603050405020304" pitchFamily="18" charset="0"/>
              </a:rPr>
              <a:t>BÀI 9</a:t>
            </a:r>
            <a:endParaRPr lang="en-US" sz="4000" dirty="0">
              <a:latin typeface="Times New Roman" panose="02020603050405020304" pitchFamily="18" charset="0"/>
              <a:cs typeface="Times New Roman" panose="02020603050405020304" pitchFamily="18" charset="0"/>
            </a:endParaRPr>
          </a:p>
          <a:p>
            <a:pPr algn="ctr"/>
            <a:r>
              <a:rPr lang="nl-NL" sz="4000" b="1" dirty="0">
                <a:latin typeface="Times New Roman" panose="02020603050405020304" pitchFamily="18" charset="0"/>
                <a:cs typeface="Times New Roman" panose="02020603050405020304" pitchFamily="18" charset="0"/>
              </a:rPr>
              <a:t>ĐẤT NƯỚC BUỔI  ĐẦU ĐỘC LẬP 939 - 967</a:t>
            </a:r>
            <a:endParaRPr lang="en-US" sz="4000" dirty="0">
              <a:latin typeface="Times New Roman" panose="02020603050405020304" pitchFamily="18" charset="0"/>
              <a:cs typeface="Times New Roman" panose="02020603050405020304" pitchFamily="18" charset="0"/>
            </a:endParaRPr>
          </a:p>
        </p:txBody>
      </p:sp>
      <p:sp>
        <p:nvSpPr>
          <p:cNvPr id="9" name="Rectangle: Rounded Corners 6">
            <a:extLst>
              <a:ext uri="{FF2B5EF4-FFF2-40B4-BE49-F238E27FC236}">
                <a16:creationId xmlns:a16="http://schemas.microsoft.com/office/drawing/2014/main" id="{99D75515-C577-4425-89F9-2F36EDA9EBD2}"/>
              </a:ext>
            </a:extLst>
          </p:cNvPr>
          <p:cNvSpPr/>
          <p:nvPr/>
        </p:nvSpPr>
        <p:spPr>
          <a:xfrm>
            <a:off x="2786050" y="3000373"/>
            <a:ext cx="6143656" cy="130840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6802" tIns="38401" rIns="76802" bIns="38401" rtlCol="0" anchor="ctr"/>
          <a:lstStyle/>
          <a:p>
            <a:r>
              <a:rPr lang="en-US" sz="3200" b="1" dirty="0">
                <a:latin typeface="Times New Roman" panose="02020603050405020304" pitchFamily="18" charset="0"/>
                <a:cs typeface="Times New Roman" pitchFamily="18" charset="0"/>
              </a:rPr>
              <a:t>1. Ngô Quyền dựng nền độc lập</a:t>
            </a:r>
          </a:p>
        </p:txBody>
      </p:sp>
      <p:sp>
        <p:nvSpPr>
          <p:cNvPr id="10" name="Rectangle: Rounded Corners 5">
            <a:extLst>
              <a:ext uri="{FF2B5EF4-FFF2-40B4-BE49-F238E27FC236}">
                <a16:creationId xmlns:a16="http://schemas.microsoft.com/office/drawing/2014/main" id="{7027D11F-9EBF-46D2-B639-067C5B7130D3}"/>
              </a:ext>
            </a:extLst>
          </p:cNvPr>
          <p:cNvSpPr/>
          <p:nvPr/>
        </p:nvSpPr>
        <p:spPr>
          <a:xfrm>
            <a:off x="2853603" y="4611253"/>
            <a:ext cx="6076117" cy="177007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6802" tIns="38401" rIns="76802" bIns="38401" rtlCol="0" anchor="ctr"/>
          <a:lstStyle/>
          <a:p>
            <a:r>
              <a:rPr lang="en-US" sz="3200" b="1" dirty="0">
                <a:latin typeface="Times New Roman" panose="02020603050405020304" pitchFamily="18" charset="0"/>
                <a:cs typeface="Times New Roman" pitchFamily="18" charset="0"/>
              </a:rPr>
              <a:t>2. Công cuộc thống nhất đất nước của Đinh Bộ Lĩnh và sự thành lập của nhà</a:t>
            </a:r>
          </a:p>
        </p:txBody>
      </p:sp>
      <p:sp>
        <p:nvSpPr>
          <p:cNvPr id="3" name="Vertical Scroll 2"/>
          <p:cNvSpPr/>
          <p:nvPr/>
        </p:nvSpPr>
        <p:spPr>
          <a:xfrm>
            <a:off x="0" y="2643183"/>
            <a:ext cx="2000232" cy="3936140"/>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6563" tIns="38281" rIns="76563" bIns="38281" rtlCol="0" anchor="ctr"/>
          <a:lstStyle/>
          <a:p>
            <a:pPr algn="ctr"/>
            <a:r>
              <a:rPr lang="en-US" sz="3200" b="1" dirty="0">
                <a:solidFill>
                  <a:srgbClr val="FF0000"/>
                </a:solidFill>
                <a:latin typeface="Times New Roman" pitchFamily="18" charset="0"/>
                <a:cs typeface="Times New Roman" pitchFamily="18" charset="0"/>
              </a:rPr>
              <a:t>NỘI DUNG</a:t>
            </a:r>
          </a:p>
          <a:p>
            <a:pPr algn="ctr"/>
            <a:r>
              <a:rPr lang="en-US" sz="3200" b="1" dirty="0">
                <a:solidFill>
                  <a:srgbClr val="FF0000"/>
                </a:solidFill>
                <a:latin typeface="Times New Roman" pitchFamily="18" charset="0"/>
                <a:cs typeface="Times New Roman" pitchFamily="18" charset="0"/>
              </a:rPr>
              <a:t>BÀI HỌC</a:t>
            </a:r>
          </a:p>
        </p:txBody>
      </p:sp>
      <p:cxnSp>
        <p:nvCxnSpPr>
          <p:cNvPr id="13" name="Straight Arrow Connector 12"/>
          <p:cNvCxnSpPr>
            <a:stCxn id="3" idx="3"/>
          </p:cNvCxnSpPr>
          <p:nvPr/>
        </p:nvCxnSpPr>
        <p:spPr>
          <a:xfrm rot="10800000" flipH="1">
            <a:off x="1750204" y="3714753"/>
            <a:ext cx="964409" cy="89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a:endCxn id="10" idx="1"/>
          </p:cNvCxnSpPr>
          <p:nvPr/>
        </p:nvCxnSpPr>
        <p:spPr>
          <a:xfrm>
            <a:off x="1750203" y="4611253"/>
            <a:ext cx="1103400" cy="885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620688"/>
            <a:ext cx="7632848" cy="3108543"/>
          </a:xfrm>
          <a:prstGeom prst="rect">
            <a:avLst/>
          </a:prstGeom>
        </p:spPr>
        <p:txBody>
          <a:bodyPr wrap="square">
            <a:spAutoFit/>
          </a:bodyPr>
          <a:lstStyle/>
          <a:p>
            <a:pPr algn="just"/>
            <a:r>
              <a:rPr lang="vi-VN" sz="2800" b="1">
                <a:solidFill>
                  <a:srgbClr val="222222"/>
                </a:solidFill>
                <a:latin typeface="+mj-lt"/>
              </a:rPr>
              <a:t>b. Sự thành lập nhà Đinh</a:t>
            </a:r>
          </a:p>
          <a:p>
            <a:pPr algn="just"/>
            <a:r>
              <a:rPr lang="vi-VN" sz="2800">
                <a:solidFill>
                  <a:srgbClr val="222222"/>
                </a:solidFill>
                <a:latin typeface="+mj-lt"/>
              </a:rPr>
              <a:t>- Trong 2 năm (966 - 967), bằng các biện pháp vừa mềm dẻo vừa cứng rắn, Đinh Bộ Lĩnh lần lượt dẹp yên các sứ quân, chấm dứt tình trạng cát cứ, thống nhất đất nước.</a:t>
            </a:r>
          </a:p>
          <a:p>
            <a:pPr algn="just"/>
            <a:r>
              <a:rPr lang="vi-VN" sz="2800">
                <a:solidFill>
                  <a:srgbClr val="222222"/>
                </a:solidFill>
                <a:latin typeface="+mj-lt"/>
              </a:rPr>
              <a:t>- Sau khi thống nhất đất nước, Đinh Bộ Lĩnh lên ngôi hoàng đế, lập ra nhà Đinh.</a:t>
            </a:r>
            <a:endParaRPr lang="vi-VN" sz="2800" b="0" i="0">
              <a:solidFill>
                <a:srgbClr val="222222"/>
              </a:solidFill>
              <a:effectLst/>
              <a:latin typeface="+mj-lt"/>
            </a:endParaRPr>
          </a:p>
        </p:txBody>
      </p:sp>
      <p:pic>
        <p:nvPicPr>
          <p:cNvPr id="2050" name="Picture 2" descr="Bạn thực sự giỏi sử nếu trả lời đúng 7 câu hỏi về Đinh Bộ Lĩnh - Báo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11537"/>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3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2132856"/>
            <a:ext cx="7416824" cy="1384995"/>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 Đinh Bộ Lĩnh đã đặt quốc hiệu là Đại Cồ Việt, đóng đô ở Hoa Lư. Ông cho xây dựng cung điện, đặt triều nghi.</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38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pic>
        <p:nvPicPr>
          <p:cNvPr id="5" name="Picture 23" descr="Cau hoi"/>
          <p:cNvPicPr>
            <a:picLocks noChangeAspect="1" noChangeArrowheads="1" noCrop="1"/>
          </p:cNvPicPr>
          <p:nvPr/>
        </p:nvPicPr>
        <p:blipFill>
          <a:blip r:embed="rId3"/>
          <a:srcRect/>
          <a:stretch>
            <a:fillRect/>
          </a:stretch>
        </p:blipFill>
        <p:spPr bwMode="auto">
          <a:xfrm>
            <a:off x="0" y="1428736"/>
            <a:ext cx="857250" cy="1219200"/>
          </a:xfrm>
          <a:prstGeom prst="rect">
            <a:avLst/>
          </a:prstGeom>
          <a:noFill/>
          <a:ln w="9525">
            <a:noFill/>
            <a:miter lim="800000"/>
            <a:headEnd/>
            <a:tailEnd/>
          </a:ln>
        </p:spPr>
      </p:pic>
      <p:sp>
        <p:nvSpPr>
          <p:cNvPr id="7" name="Cloud Callout 6"/>
          <p:cNvSpPr/>
          <p:nvPr/>
        </p:nvSpPr>
        <p:spPr>
          <a:xfrm>
            <a:off x="821745" y="1340768"/>
            <a:ext cx="6643734" cy="3929090"/>
          </a:xfrm>
          <a:prstGeom prst="cloudCallout">
            <a:avLst>
              <a:gd name="adj1" fmla="val 81388"/>
              <a:gd name="adj2" fmla="val 91604"/>
            </a:avLst>
          </a:prstGeom>
          <a:solidFill>
            <a:srgbClr val="00B0F0"/>
          </a:solidFill>
        </p:spPr>
        <p:style>
          <a:lnRef idx="3">
            <a:schemeClr val="lt1"/>
          </a:lnRef>
          <a:fillRef idx="1">
            <a:schemeClr val="accent6"/>
          </a:fillRef>
          <a:effectRef idx="1">
            <a:schemeClr val="accent6"/>
          </a:effectRef>
          <a:fontRef idx="minor">
            <a:schemeClr val="lt1"/>
          </a:fontRef>
        </p:style>
        <p:txBody>
          <a:bodyPr anchor="ctr"/>
          <a:lstStyle/>
          <a:p>
            <a:pPr algn="ctr"/>
            <a:r>
              <a:rPr lang="vi-VN" sz="3200" b="1" i="1" dirty="0">
                <a:solidFill>
                  <a:schemeClr val="bg1"/>
                </a:solidFill>
                <a:latin typeface="Times New Roman" pitchFamily="18" charset="0"/>
                <a:cs typeface="Times New Roman" pitchFamily="18" charset="0"/>
              </a:rPr>
              <a:t>Nêu công lao của Ngô Quyền và Đinh Bộ Lĩnh đối với nước ta buổi đầu độc lập? </a:t>
            </a:r>
            <a:endParaRPr lang="en-US" sz="3000" b="1" dirty="0">
              <a:solidFill>
                <a:schemeClr val="bg1"/>
              </a:solidFill>
              <a:latin typeface="Times New Roman" pitchFamily="18" charset="0"/>
              <a:cs typeface="Times New Roman" pitchFamily="18" charset="0"/>
            </a:endParaRPr>
          </a:p>
        </p:txBody>
      </p:sp>
      <p:sp>
        <p:nvSpPr>
          <p:cNvPr id="6" name="TextBox 5"/>
          <p:cNvSpPr txBox="1"/>
          <p:nvPr/>
        </p:nvSpPr>
        <p:spPr>
          <a:xfrm>
            <a:off x="-3357618" y="4572008"/>
            <a:ext cx="6286544" cy="369332"/>
          </a:xfrm>
          <a:prstGeom prst="rect">
            <a:avLst/>
          </a:prstGeom>
          <a:noFill/>
        </p:spPr>
        <p:txBody>
          <a:bodyPr wrap="square" rtlCol="0">
            <a:spAutoFit/>
          </a:bodyPr>
          <a:lstStyle/>
          <a:p>
            <a:endParaRPr lang="en-US" dirty="0"/>
          </a:p>
        </p:txBody>
      </p:sp>
      <p:sp>
        <p:nvSpPr>
          <p:cNvPr id="8" name="Rounded Rectangle 7"/>
          <p:cNvSpPr/>
          <p:nvPr/>
        </p:nvSpPr>
        <p:spPr>
          <a:xfrm>
            <a:off x="847786" y="764704"/>
            <a:ext cx="8001056" cy="385765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buFontTx/>
              <a:buChar char="-"/>
            </a:pPr>
            <a:r>
              <a:rPr lang="en-US" altLang="en-US" sz="32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Công</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lao</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của</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Ngô</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Quyền</a:t>
            </a:r>
            <a:r>
              <a:rPr lang="en-US" altLang="en-US" sz="3000">
                <a:solidFill>
                  <a:schemeClr val="tx1"/>
                </a:solidFill>
                <a:latin typeface="Times New Roman" pitchFamily="18" charset="0"/>
                <a:cs typeface="Times New Roman" pitchFamily="18" charset="0"/>
              </a:rPr>
              <a:t>: </a:t>
            </a:r>
            <a:r>
              <a:rPr lang="en-US" altLang="en-US" sz="3000" smtClean="0">
                <a:solidFill>
                  <a:schemeClr val="tx1"/>
                </a:solidFill>
                <a:latin typeface="Times New Roman" pitchFamily="18" charset="0"/>
                <a:cs typeface="Times New Roman" pitchFamily="18" charset="0"/>
              </a:rPr>
              <a:t>……………………</a:t>
            </a:r>
          </a:p>
          <a:p>
            <a:pPr algn="just">
              <a:spcBef>
                <a:spcPts val="600"/>
              </a:spcBef>
              <a:spcAft>
                <a:spcPts val="600"/>
              </a:spcAft>
              <a:buFontTx/>
              <a:buChar char="-"/>
            </a:pPr>
            <a:r>
              <a:rPr lang="en-US" altLang="en-US" sz="3000" smtClean="0">
                <a:solidFill>
                  <a:schemeClr val="tx1"/>
                </a:solidFill>
                <a:latin typeface="Times New Roman" pitchFamily="18" charset="0"/>
                <a:cs typeface="Times New Roman" pitchFamily="18" charset="0"/>
              </a:rPr>
              <a:t> Công lao của Đinh </a:t>
            </a:r>
            <a:r>
              <a:rPr lang="en-US" altLang="en-US" sz="3000" err="1">
                <a:solidFill>
                  <a:schemeClr val="tx1"/>
                </a:solidFill>
                <a:latin typeface="Times New Roman" pitchFamily="18" charset="0"/>
                <a:cs typeface="Times New Roman" pitchFamily="18" charset="0"/>
              </a:rPr>
              <a:t>Bộ</a:t>
            </a:r>
            <a:r>
              <a:rPr lang="en-US" altLang="en-US" sz="3000">
                <a:solidFill>
                  <a:schemeClr val="tx1"/>
                </a:solidFill>
                <a:latin typeface="Times New Roman" pitchFamily="18" charset="0"/>
                <a:cs typeface="Times New Roman" pitchFamily="18" charset="0"/>
              </a:rPr>
              <a:t> </a:t>
            </a:r>
            <a:r>
              <a:rPr lang="en-US" altLang="en-US" sz="3000" smtClean="0">
                <a:solidFill>
                  <a:schemeClr val="tx1"/>
                </a:solidFill>
                <a:latin typeface="Times New Roman" pitchFamily="18" charset="0"/>
                <a:cs typeface="Times New Roman" pitchFamily="18" charset="0"/>
              </a:rPr>
              <a:t>Lĩnh: …………………</a:t>
            </a:r>
            <a:endParaRPr lang="en-US" altLang="en-US" sz="3000" dirty="0">
              <a:solidFill>
                <a:schemeClr val="tx1"/>
              </a:solidFill>
              <a:latin typeface="Times New Roman" pitchFamily="18" charset="0"/>
              <a:cs typeface="Times New Roman" pitchFamily="18" charset="0"/>
            </a:endParaRPr>
          </a:p>
          <a:p>
            <a:pPr algn="just">
              <a:spcBef>
                <a:spcPts val="600"/>
              </a:spcBef>
            </a:pPr>
            <a:endParaRPr lang="en-US" alt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5288148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pic>
        <p:nvPicPr>
          <p:cNvPr id="5" name="Picture 23" descr="Cau hoi"/>
          <p:cNvPicPr>
            <a:picLocks noChangeAspect="1" noChangeArrowheads="1" noCrop="1"/>
          </p:cNvPicPr>
          <p:nvPr/>
        </p:nvPicPr>
        <p:blipFill>
          <a:blip r:embed="rId3"/>
          <a:srcRect/>
          <a:stretch>
            <a:fillRect/>
          </a:stretch>
        </p:blipFill>
        <p:spPr bwMode="auto">
          <a:xfrm>
            <a:off x="0" y="1428736"/>
            <a:ext cx="857250" cy="1219200"/>
          </a:xfrm>
          <a:prstGeom prst="rect">
            <a:avLst/>
          </a:prstGeom>
          <a:noFill/>
          <a:ln w="9525">
            <a:noFill/>
            <a:miter lim="800000"/>
            <a:headEnd/>
            <a:tailEnd/>
          </a:ln>
        </p:spPr>
      </p:pic>
      <p:sp>
        <p:nvSpPr>
          <p:cNvPr id="7" name="Cloud Callout 6"/>
          <p:cNvSpPr/>
          <p:nvPr/>
        </p:nvSpPr>
        <p:spPr>
          <a:xfrm>
            <a:off x="821745" y="1340768"/>
            <a:ext cx="6643734" cy="3929090"/>
          </a:xfrm>
          <a:prstGeom prst="cloudCallout">
            <a:avLst>
              <a:gd name="adj1" fmla="val 81388"/>
              <a:gd name="adj2" fmla="val 91604"/>
            </a:avLst>
          </a:prstGeom>
          <a:solidFill>
            <a:srgbClr val="00B0F0"/>
          </a:solidFill>
        </p:spPr>
        <p:style>
          <a:lnRef idx="3">
            <a:schemeClr val="lt1"/>
          </a:lnRef>
          <a:fillRef idx="1">
            <a:schemeClr val="accent6"/>
          </a:fillRef>
          <a:effectRef idx="1">
            <a:schemeClr val="accent6"/>
          </a:effectRef>
          <a:fontRef idx="minor">
            <a:schemeClr val="lt1"/>
          </a:fontRef>
        </p:style>
        <p:txBody>
          <a:bodyPr anchor="ctr"/>
          <a:lstStyle/>
          <a:p>
            <a:pPr algn="ctr"/>
            <a:r>
              <a:rPr lang="vi-VN" sz="3200" b="1" i="1" dirty="0">
                <a:solidFill>
                  <a:schemeClr val="bg1"/>
                </a:solidFill>
                <a:latin typeface="Times New Roman" pitchFamily="18" charset="0"/>
                <a:cs typeface="Times New Roman" pitchFamily="18" charset="0"/>
              </a:rPr>
              <a:t>Nêu công lao của Ngô Quyền và Đinh Bộ Lĩnh đối với nước ta buổi đầu độc lập? </a:t>
            </a:r>
            <a:endParaRPr lang="en-US" sz="3000" b="1" dirty="0">
              <a:solidFill>
                <a:schemeClr val="bg1"/>
              </a:solidFill>
              <a:latin typeface="Times New Roman" pitchFamily="18" charset="0"/>
              <a:cs typeface="Times New Roman" pitchFamily="18" charset="0"/>
            </a:endParaRPr>
          </a:p>
        </p:txBody>
      </p:sp>
      <p:sp>
        <p:nvSpPr>
          <p:cNvPr id="6" name="TextBox 5"/>
          <p:cNvSpPr txBox="1"/>
          <p:nvPr/>
        </p:nvSpPr>
        <p:spPr>
          <a:xfrm>
            <a:off x="-3357618" y="4572008"/>
            <a:ext cx="6286544" cy="369332"/>
          </a:xfrm>
          <a:prstGeom prst="rect">
            <a:avLst/>
          </a:prstGeom>
          <a:noFill/>
        </p:spPr>
        <p:txBody>
          <a:bodyPr wrap="square" rtlCol="0">
            <a:spAutoFit/>
          </a:bodyPr>
          <a:lstStyle/>
          <a:p>
            <a:endParaRPr lang="en-US" dirty="0"/>
          </a:p>
        </p:txBody>
      </p:sp>
      <p:sp>
        <p:nvSpPr>
          <p:cNvPr id="8" name="Rounded Rectangle 7"/>
          <p:cNvSpPr/>
          <p:nvPr/>
        </p:nvSpPr>
        <p:spPr>
          <a:xfrm>
            <a:off x="813624" y="1196752"/>
            <a:ext cx="8001056" cy="385765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buFontTx/>
              <a:buChar char="-"/>
            </a:pPr>
            <a:r>
              <a:rPr lang="en-US" altLang="en-US" sz="3200" dirty="0">
                <a:solidFill>
                  <a:schemeClr val="tx1"/>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Công</a:t>
            </a:r>
            <a:r>
              <a:rPr lang="en-US" altLang="en-US" sz="3000" dirty="0">
                <a:solidFill>
                  <a:srgbClr val="FF0000"/>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lao</a:t>
            </a:r>
            <a:r>
              <a:rPr lang="en-US" altLang="en-US" sz="3000" dirty="0">
                <a:solidFill>
                  <a:srgbClr val="FF0000"/>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của</a:t>
            </a:r>
            <a:r>
              <a:rPr lang="en-US" altLang="en-US" sz="3000" dirty="0">
                <a:solidFill>
                  <a:srgbClr val="FF0000"/>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Ngô</a:t>
            </a:r>
            <a:r>
              <a:rPr lang="en-US" altLang="en-US" sz="3000" dirty="0">
                <a:solidFill>
                  <a:srgbClr val="FF0000"/>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Quyền</a:t>
            </a:r>
            <a:r>
              <a:rPr lang="en-US" altLang="en-US" sz="3000" dirty="0">
                <a:solidFill>
                  <a:srgbClr val="FF0000"/>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Chấm</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dứt</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thời</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kì</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Bắc</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thuộc</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hơn</a:t>
            </a:r>
            <a:r>
              <a:rPr lang="en-US" altLang="en-US" sz="3000" dirty="0">
                <a:solidFill>
                  <a:schemeClr val="tx1"/>
                </a:solidFill>
                <a:latin typeface="Times New Roman" pitchFamily="18" charset="0"/>
                <a:cs typeface="Times New Roman" pitchFamily="18" charset="0"/>
              </a:rPr>
              <a:t> 1000 </a:t>
            </a:r>
            <a:r>
              <a:rPr lang="en-US" altLang="en-US" sz="3000" dirty="0" err="1">
                <a:solidFill>
                  <a:schemeClr val="tx1"/>
                </a:solidFill>
                <a:latin typeface="Times New Roman" pitchFamily="18" charset="0"/>
                <a:cs typeface="Times New Roman" pitchFamily="18" charset="0"/>
              </a:rPr>
              <a:t>năm</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đặt</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nền</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móng</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xây</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dựng</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chính</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quyền</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độc</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lập</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và</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khẳng</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định</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chủ</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quyền</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của</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dân</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tộc</a:t>
            </a:r>
            <a:r>
              <a:rPr lang="en-US" altLang="en-US" sz="3000" dirty="0">
                <a:solidFill>
                  <a:schemeClr val="tx1"/>
                </a:solidFill>
                <a:latin typeface="Times New Roman" pitchFamily="18" charset="0"/>
                <a:cs typeface="Times New Roman" pitchFamily="18" charset="0"/>
              </a:rPr>
              <a:t>.</a:t>
            </a:r>
          </a:p>
          <a:p>
            <a:pPr algn="just">
              <a:spcBef>
                <a:spcPts val="600"/>
              </a:spcBef>
              <a:spcAft>
                <a:spcPts val="600"/>
              </a:spcAft>
              <a:buFontTx/>
              <a:buChar char="-"/>
            </a:pPr>
            <a:r>
              <a:rPr lang="en-US" altLang="en-US" sz="3000" dirty="0">
                <a:solidFill>
                  <a:srgbClr val="FF0000"/>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Đinh</a:t>
            </a:r>
            <a:r>
              <a:rPr lang="en-US" altLang="en-US" sz="3000" dirty="0">
                <a:solidFill>
                  <a:srgbClr val="FF0000"/>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Bộ</a:t>
            </a:r>
            <a:r>
              <a:rPr lang="en-US" altLang="en-US" sz="3000" dirty="0">
                <a:solidFill>
                  <a:srgbClr val="FF0000"/>
                </a:solidFill>
                <a:latin typeface="Times New Roman" pitchFamily="18" charset="0"/>
                <a:cs typeface="Times New Roman" pitchFamily="18" charset="0"/>
              </a:rPr>
              <a:t> </a:t>
            </a:r>
            <a:r>
              <a:rPr lang="en-US" altLang="en-US" sz="3000" dirty="0" err="1">
                <a:solidFill>
                  <a:srgbClr val="FF0000"/>
                </a:solidFill>
                <a:latin typeface="Times New Roman" pitchFamily="18" charset="0"/>
                <a:cs typeface="Times New Roman" pitchFamily="18" charset="0"/>
              </a:rPr>
              <a:t>Lĩnh</a:t>
            </a:r>
            <a:r>
              <a:rPr lang="en-US" altLang="en-US" sz="3000" dirty="0">
                <a:solidFill>
                  <a:srgbClr val="FF0000"/>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là</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người</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có</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công</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chấm</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dứt</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tình</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trạng</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cát</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cứ</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Loạn</a:t>
            </a:r>
            <a:r>
              <a:rPr lang="en-US" altLang="en-US" sz="3000" dirty="0">
                <a:solidFill>
                  <a:schemeClr val="tx1"/>
                </a:solidFill>
                <a:latin typeface="Times New Roman" pitchFamily="18" charset="0"/>
                <a:cs typeface="Times New Roman" pitchFamily="18" charset="0"/>
              </a:rPr>
              <a:t> 12 </a:t>
            </a:r>
            <a:r>
              <a:rPr lang="en-US" altLang="en-US" sz="3000" dirty="0" err="1">
                <a:solidFill>
                  <a:schemeClr val="tx1"/>
                </a:solidFill>
                <a:latin typeface="Times New Roman" pitchFamily="18" charset="0"/>
                <a:cs typeface="Times New Roman" pitchFamily="18" charset="0"/>
              </a:rPr>
              <a:t>sứ</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quân</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đưa</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đất</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nước</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trở</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lại</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bình</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yên</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thống</a:t>
            </a:r>
            <a:r>
              <a:rPr lang="en-US" altLang="en-US" sz="3000" dirty="0">
                <a:solidFill>
                  <a:schemeClr val="tx1"/>
                </a:solidFill>
                <a:latin typeface="Times New Roman" pitchFamily="18" charset="0"/>
                <a:cs typeface="Times New Roman" pitchFamily="18" charset="0"/>
              </a:rPr>
              <a:t> </a:t>
            </a:r>
            <a:r>
              <a:rPr lang="en-US" altLang="en-US" sz="3000" dirty="0" err="1">
                <a:solidFill>
                  <a:schemeClr val="tx1"/>
                </a:solidFill>
                <a:latin typeface="Times New Roman" pitchFamily="18" charset="0"/>
                <a:cs typeface="Times New Roman" pitchFamily="18" charset="0"/>
              </a:rPr>
              <a:t>nhất</a:t>
            </a:r>
            <a:r>
              <a:rPr lang="en-US" altLang="en-US" sz="3000" dirty="0">
                <a:solidFill>
                  <a:schemeClr val="tx1"/>
                </a:solidFill>
                <a:latin typeface="Times New Roman" pitchFamily="18" charset="0"/>
                <a:cs typeface="Times New Roman" pitchFamily="18" charset="0"/>
              </a:rPr>
              <a:t>.</a:t>
            </a:r>
          </a:p>
          <a:p>
            <a:pPr algn="just">
              <a:spcBef>
                <a:spcPts val="600"/>
              </a:spcBef>
            </a:pPr>
            <a:endParaRPr lang="en-US" alt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4947556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378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
          </p:nvPr>
        </p:nvSpPr>
        <p:spPr>
          <a:xfrm>
            <a:off x="971600" y="1124744"/>
            <a:ext cx="7128792" cy="4392488"/>
          </a:xfrm>
        </p:spPr>
        <p:txBody>
          <a:bodyPr/>
          <a:lstStyle/>
          <a:p>
            <a:r>
              <a:rPr lang="vi-VN" smtClean="0"/>
              <a:t>Công </a:t>
            </a:r>
            <a:r>
              <a:rPr lang="vi-VN"/>
              <a:t>lao của Ngô Quyền trong buổi đầu độc lập:</a:t>
            </a:r>
          </a:p>
          <a:p>
            <a:r>
              <a:rPr lang="vi-VN"/>
              <a:t>- Chấm dứt thời kỳ đô hộ của phong kiến phương Bắc.</a:t>
            </a:r>
          </a:p>
          <a:p>
            <a:r>
              <a:rPr lang="vi-VN"/>
              <a:t>- Ngô Quyền đã chọn Cổ Loa làm kinh đô của đất nước. Tận dụng những thành quả của quá khứ và giảm thiểu thời gian, công sức đầu tư xây dựng một kinh thành mới, mà còn thể hiện một tinh thần nối lại quốc thống xưa.</a:t>
            </a:r>
          </a:p>
          <a:p>
            <a:r>
              <a:rPr lang="vi-VN"/>
              <a:t>- Ngô Quyền xưng Vương, chế định triều nghi, phẩm phục, đặt các chức quan cai trị từ trung ương đến địa phương đã khẳng định nền độc lập chủ quyền của dân tộc, đặt cơ sở cho các nhà nước quân chủ sau này.</a:t>
            </a:r>
          </a:p>
          <a:p>
            <a:endParaRPr lang="en-US"/>
          </a:p>
        </p:txBody>
      </p:sp>
    </p:spTree>
    <p:extLst>
      <p:ext uri="{BB962C8B-B14F-4D97-AF65-F5344CB8AC3E}">
        <p14:creationId xmlns:p14="http://schemas.microsoft.com/office/powerpoint/2010/main" val="4129431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16" name="Rectangle 15">
            <a:extLst>
              <a:ext uri="{FF2B5EF4-FFF2-40B4-BE49-F238E27FC236}">
                <a16:creationId xmlns:a16="http://schemas.microsoft.com/office/drawing/2014/main" id="{52A44D56-DF36-448D-9ACC-85C73F2C5B8C}"/>
              </a:ext>
            </a:extLst>
          </p:cNvPr>
          <p:cNvSpPr/>
          <p:nvPr/>
        </p:nvSpPr>
        <p:spPr>
          <a:xfrm>
            <a:off x="0" y="2"/>
            <a:ext cx="9144000" cy="1276349"/>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452666"/>
              </a:buClr>
              <a:buSzPts val="2000"/>
              <a:defRPr/>
            </a:pPr>
            <a:r>
              <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rPr>
              <a:t>2. </a:t>
            </a:r>
            <a:r>
              <a:rPr lang="en-US" sz="3200" b="1" dirty="0">
                <a:solidFill>
                  <a:schemeClr val="tx1"/>
                </a:solidFill>
                <a:latin typeface="Times New Roman" panose="02020603050405020304" pitchFamily="18" charset="0"/>
                <a:cs typeface="Times New Roman" panose="02020603050405020304" pitchFamily="18" charset="0"/>
              </a:rPr>
              <a:t>Công cuộc thống nhất đất nước của Đinh Bộ Lĩnh và sự thành lập của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Đinh</a:t>
            </a:r>
            <a:endPar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endParaRPr>
          </a:p>
        </p:txBody>
      </p:sp>
      <p:pic>
        <p:nvPicPr>
          <p:cNvPr id="5" name="Picture 2"/>
          <p:cNvPicPr>
            <a:picLocks noChangeAspect="1" noChangeArrowheads="1"/>
          </p:cNvPicPr>
          <p:nvPr/>
        </p:nvPicPr>
        <p:blipFill>
          <a:blip r:embed="rId3"/>
          <a:srcRect/>
          <a:stretch>
            <a:fillRect/>
          </a:stretch>
        </p:blipFill>
        <p:spPr bwMode="auto">
          <a:xfrm>
            <a:off x="0" y="1285860"/>
            <a:ext cx="9144000" cy="5572140"/>
          </a:xfrm>
          <a:prstGeom prst="rect">
            <a:avLst/>
          </a:prstGeom>
          <a:noFill/>
          <a:ln w="9525">
            <a:noFill/>
            <a:miter lim="800000"/>
            <a:headEnd/>
            <a:tailEnd/>
          </a:ln>
        </p:spPr>
      </p:pic>
    </p:spTree>
    <p:extLst>
      <p:ext uri="{BB962C8B-B14F-4D97-AF65-F5344CB8AC3E}">
        <p14:creationId xmlns:p14="http://schemas.microsoft.com/office/powerpoint/2010/main" val="358300937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6172200"/>
            <a:ext cx="8763000" cy="584775"/>
          </a:xfrm>
          <a:prstGeom prst="rect">
            <a:avLst/>
          </a:prstGeom>
          <a:noFill/>
          <a:ln w="9525">
            <a:noFill/>
            <a:miter lim="800000"/>
            <a:headEnd/>
            <a:tailEnd/>
          </a:ln>
        </p:spPr>
        <p:txBody>
          <a:bodyPr>
            <a:spAutoFit/>
          </a:bodyPr>
          <a:lstStyle/>
          <a:p>
            <a:pPr algn="ctr">
              <a:spcBef>
                <a:spcPct val="50000"/>
              </a:spcBef>
            </a:pPr>
            <a:r>
              <a:rPr lang="en-US" sz="3200" u="none" dirty="0">
                <a:solidFill>
                  <a:srgbClr val="0000FF"/>
                </a:solidFill>
                <a:latin typeface="Times New Roman" pitchFamily="18" charset="0"/>
                <a:cs typeface="Times New Roman" pitchFamily="18" charset="0"/>
              </a:rPr>
              <a:t>Hình 1 Lược đồ cát cứ 12 sứ quân</a:t>
            </a:r>
          </a:p>
        </p:txBody>
      </p:sp>
      <p:pic>
        <p:nvPicPr>
          <p:cNvPr id="28675" name="Picture 3" descr="luoc_do_12_su_quan_500"/>
          <p:cNvPicPr>
            <a:picLocks noChangeAspect="1" noChangeArrowheads="1"/>
          </p:cNvPicPr>
          <p:nvPr/>
        </p:nvPicPr>
        <p:blipFill>
          <a:blip r:embed="rId2"/>
          <a:srcRect/>
          <a:stretch>
            <a:fillRect/>
          </a:stretch>
        </p:blipFill>
        <p:spPr bwMode="auto">
          <a:xfrm>
            <a:off x="0" y="0"/>
            <a:ext cx="9144000" cy="6172200"/>
          </a:xfrm>
          <a:prstGeom prst="rect">
            <a:avLst/>
          </a:prstGeom>
          <a:noFill/>
          <a:ln w="9525">
            <a:noFill/>
            <a:miter lim="800000"/>
            <a:headEnd/>
            <a:tailEnd/>
          </a:ln>
        </p:spPr>
      </p:pic>
    </p:spTree>
    <p:extLst>
      <p:ext uri="{BB962C8B-B14F-4D97-AF65-F5344CB8AC3E}">
        <p14:creationId xmlns:p14="http://schemas.microsoft.com/office/powerpoint/2010/main" val="2449451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16" name="Rectangle 15">
            <a:extLst>
              <a:ext uri="{FF2B5EF4-FFF2-40B4-BE49-F238E27FC236}">
                <a16:creationId xmlns:a16="http://schemas.microsoft.com/office/drawing/2014/main" id="{52A44D56-DF36-448D-9ACC-85C73F2C5B8C}"/>
              </a:ext>
            </a:extLst>
          </p:cNvPr>
          <p:cNvSpPr/>
          <p:nvPr/>
        </p:nvSpPr>
        <p:spPr>
          <a:xfrm>
            <a:off x="0" y="2"/>
            <a:ext cx="9144000" cy="1276349"/>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452666"/>
              </a:buClr>
              <a:buSzPts val="2000"/>
              <a:defRPr/>
            </a:pPr>
            <a:r>
              <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rPr>
              <a:t>2. </a:t>
            </a:r>
            <a:r>
              <a:rPr lang="en-US" sz="3200" b="1" dirty="0">
                <a:solidFill>
                  <a:schemeClr val="tx1"/>
                </a:solidFill>
                <a:latin typeface="Times New Roman" panose="02020603050405020304" pitchFamily="18" charset="0"/>
                <a:cs typeface="Times New Roman" panose="02020603050405020304" pitchFamily="18" charset="0"/>
              </a:rPr>
              <a:t>Công cuộc thống nhất đất nước của Đinh Bộ Lĩnh và sự thành lập của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Đinh</a:t>
            </a:r>
            <a:endPar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endParaRPr>
          </a:p>
        </p:txBody>
      </p:sp>
      <p:pic>
        <p:nvPicPr>
          <p:cNvPr id="5" name="Picture 23" descr="Cau hoi"/>
          <p:cNvPicPr>
            <a:picLocks noChangeAspect="1" noChangeArrowheads="1" noCrop="1"/>
          </p:cNvPicPr>
          <p:nvPr/>
        </p:nvPicPr>
        <p:blipFill>
          <a:blip r:embed="rId3"/>
          <a:srcRect/>
          <a:stretch>
            <a:fillRect/>
          </a:stretch>
        </p:blipFill>
        <p:spPr bwMode="auto">
          <a:xfrm>
            <a:off x="0" y="2000240"/>
            <a:ext cx="1000100" cy="1285884"/>
          </a:xfrm>
          <a:prstGeom prst="rect">
            <a:avLst/>
          </a:prstGeom>
          <a:noFill/>
          <a:ln w="9525">
            <a:noFill/>
            <a:miter lim="800000"/>
            <a:headEnd/>
            <a:tailEnd/>
          </a:ln>
        </p:spPr>
      </p:pic>
      <p:sp>
        <p:nvSpPr>
          <p:cNvPr id="7" name="Cloud Callout 6"/>
          <p:cNvSpPr/>
          <p:nvPr/>
        </p:nvSpPr>
        <p:spPr>
          <a:xfrm>
            <a:off x="928662" y="1428736"/>
            <a:ext cx="8072494" cy="1784240"/>
          </a:xfrm>
          <a:prstGeom prst="cloudCallout">
            <a:avLst>
              <a:gd name="adj1" fmla="val 79954"/>
              <a:gd name="adj2" fmla="val 135061"/>
            </a:avLst>
          </a:prstGeom>
          <a:solidFill>
            <a:srgbClr val="00B0F0"/>
          </a:solidFill>
        </p:spPr>
        <p:style>
          <a:lnRef idx="3">
            <a:schemeClr val="lt1"/>
          </a:lnRef>
          <a:fillRef idx="1">
            <a:schemeClr val="accent6"/>
          </a:fillRef>
          <a:effectRef idx="1">
            <a:schemeClr val="accent6"/>
          </a:effectRef>
          <a:fontRef idx="minor">
            <a:schemeClr val="lt1"/>
          </a:fontRef>
        </p:style>
        <p:txBody>
          <a:bodyPr anchor="ctr"/>
          <a:lstStyle/>
          <a:p>
            <a:pPr algn="ctr"/>
            <a:r>
              <a:rPr lang="nl-NL" sz="3200" dirty="0">
                <a:latin typeface="Times New Roman" panose="02020603050405020304" pitchFamily="18" charset="0"/>
                <a:cs typeface="Times New Roman" panose="02020603050405020304" pitchFamily="18" charset="0"/>
              </a:rPr>
              <a:t> </a:t>
            </a:r>
            <a:r>
              <a:rPr lang="nl-NL" sz="3200" dirty="0">
                <a:solidFill>
                  <a:schemeClr val="tx1"/>
                </a:solidFill>
                <a:latin typeface="Times New Roman" panose="02020603050405020304" pitchFamily="18" charset="0"/>
                <a:cs typeface="Times New Roman" panose="02020603050405020304" pitchFamily="18" charset="0"/>
              </a:rPr>
              <a:t>Đinh Bộ Lĩnh đã dẹp loạn 12 sứ quân như thế nào?</a:t>
            </a:r>
            <a:endParaRPr lang="en-US" sz="3200" dirty="0">
              <a:solidFill>
                <a:schemeClr val="tx1"/>
              </a:solidFill>
              <a:latin typeface="Times New Roman" pitchFamily="18" charset="0"/>
              <a:cs typeface="Times New Roman" pitchFamily="18" charset="0"/>
            </a:endParaRPr>
          </a:p>
          <a:p>
            <a:pPr algn="ctr"/>
            <a:endParaRPr lang="en-US" sz="3200" dirty="0">
              <a:solidFill>
                <a:schemeClr val="tx1"/>
              </a:solidFill>
              <a:latin typeface="Times New Roman" pitchFamily="18" charset="0"/>
              <a:cs typeface="Times New Roman" pitchFamily="18" charset="0"/>
            </a:endParaRPr>
          </a:p>
        </p:txBody>
      </p:sp>
      <p:sp>
        <p:nvSpPr>
          <p:cNvPr id="6" name="TextBox 5"/>
          <p:cNvSpPr txBox="1"/>
          <p:nvPr/>
        </p:nvSpPr>
        <p:spPr>
          <a:xfrm>
            <a:off x="1000464" y="3558768"/>
            <a:ext cx="7715304" cy="2062103"/>
          </a:xfrm>
          <a:prstGeom prst="rect">
            <a:avLst/>
          </a:prstGeom>
          <a:noFill/>
        </p:spPr>
        <p:txBody>
          <a:bodyPr wrap="square" rtlCol="0">
            <a:spAutoFit/>
          </a:bodyPr>
          <a:lstStyle/>
          <a:p>
            <a:r>
              <a:rPr lang="pt-BR" sz="3200" dirty="0">
                <a:latin typeface="Times New Roman" panose="02020603050405020304" pitchFamily="18" charset="0"/>
                <a:cs typeface="Times New Roman" panose="02020603050405020304" pitchFamily="18" charset="0"/>
              </a:rPr>
              <a:t>- Đinh Bộ Lĩnh lập căn cứ ở Hoa Lư, liên kết một số sứ quân, cùng  nhân dân dẹp loạn.</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 Năm 967, Đinh Bộ Lĩnh thống nhất đất nước</a:t>
            </a:r>
            <a:endParaRPr lang="en-US" sz="3200" dirty="0">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14950"/>
            <a:ext cx="11013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0937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4714876" cy="6858000"/>
          </a:xfrm>
          <a:prstGeom prst="rect">
            <a:avLst/>
          </a:prstGeom>
        </p:spPr>
      </p:pic>
      <p:sp>
        <p:nvSpPr>
          <p:cNvPr id="6" name="Rectangle 4"/>
          <p:cNvSpPr>
            <a:spLocks noChangeArrowheads="1"/>
          </p:cNvSpPr>
          <p:nvPr/>
        </p:nvSpPr>
        <p:spPr bwMode="auto">
          <a:xfrm>
            <a:off x="5286380" y="1714488"/>
            <a:ext cx="3616325" cy="32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spcBef>
                <a:spcPct val="50000"/>
              </a:spcBef>
            </a:pPr>
            <a:r>
              <a:rPr lang="en-US" altLang="en-US" sz="3600" b="0" dirty="0">
                <a:cs typeface="Times New Roman" pitchFamily="18" charset="0"/>
              </a:rPr>
              <a:t>-  Đinh Bộ Lĩnh dựng căn cứ ở Hoa Lư.</a:t>
            </a:r>
          </a:p>
          <a:p>
            <a:pPr algn="just">
              <a:spcBef>
                <a:spcPct val="50000"/>
              </a:spcBef>
            </a:pPr>
            <a:r>
              <a:rPr lang="en-US" altLang="en-US" sz="3600" b="0" dirty="0">
                <a:cs typeface="Times New Roman" pitchFamily="18" charset="0"/>
              </a:rPr>
              <a:t>- Tổ chức lực lượng, rèn vũ khí.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16" name="Rectangle 15">
            <a:extLst>
              <a:ext uri="{FF2B5EF4-FFF2-40B4-BE49-F238E27FC236}">
                <a16:creationId xmlns:a16="http://schemas.microsoft.com/office/drawing/2014/main" id="{52A44D56-DF36-448D-9ACC-85C73F2C5B8C}"/>
              </a:ext>
            </a:extLst>
          </p:cNvPr>
          <p:cNvSpPr/>
          <p:nvPr/>
        </p:nvSpPr>
        <p:spPr>
          <a:xfrm>
            <a:off x="0" y="2"/>
            <a:ext cx="9144000" cy="1276349"/>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452666"/>
              </a:buClr>
              <a:buSzPts val="2000"/>
              <a:defRPr/>
            </a:pPr>
            <a:r>
              <a:rPr lang="en-US" sz="40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rPr>
              <a:t>1.</a:t>
            </a:r>
            <a:r>
              <a:rPr lang="en-US" sz="4000" b="1" dirty="0">
                <a:solidFill>
                  <a:schemeClr val="tx1"/>
                </a:solidFill>
                <a:latin typeface="Times New Roman" panose="02020603050405020304" pitchFamily="18" charset="0"/>
                <a:cs typeface="Times New Roman" panose="02020603050405020304" pitchFamily="18" charset="0"/>
              </a:rPr>
              <a:t> Ngô Quyền dựng nền độc lập</a:t>
            </a:r>
            <a:r>
              <a:rPr lang="en-US" sz="40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rPr>
              <a:t> </a:t>
            </a:r>
          </a:p>
        </p:txBody>
      </p:sp>
      <p:pic>
        <p:nvPicPr>
          <p:cNvPr id="5" name="Picture 23" descr="Cau hoi"/>
          <p:cNvPicPr>
            <a:picLocks noChangeAspect="1" noChangeArrowheads="1" noCrop="1"/>
          </p:cNvPicPr>
          <p:nvPr/>
        </p:nvPicPr>
        <p:blipFill>
          <a:blip r:embed="rId3"/>
          <a:srcRect/>
          <a:stretch>
            <a:fillRect/>
          </a:stretch>
        </p:blipFill>
        <p:spPr bwMode="auto">
          <a:xfrm>
            <a:off x="0" y="1785926"/>
            <a:ext cx="857250" cy="1219200"/>
          </a:xfrm>
          <a:prstGeom prst="rect">
            <a:avLst/>
          </a:prstGeom>
          <a:noFill/>
          <a:ln w="9525">
            <a:noFill/>
            <a:miter lim="800000"/>
            <a:headEnd/>
            <a:tailEnd/>
          </a:ln>
        </p:spPr>
      </p:pic>
      <p:sp>
        <p:nvSpPr>
          <p:cNvPr id="7" name="Cloud Callout 6"/>
          <p:cNvSpPr/>
          <p:nvPr/>
        </p:nvSpPr>
        <p:spPr>
          <a:xfrm>
            <a:off x="1000100" y="1357298"/>
            <a:ext cx="6452220" cy="2719774"/>
          </a:xfrm>
          <a:prstGeom prst="cloudCallout">
            <a:avLst>
              <a:gd name="adj1" fmla="val 81388"/>
              <a:gd name="adj2" fmla="val 91604"/>
            </a:avLst>
          </a:prstGeom>
          <a:solidFill>
            <a:srgbClr val="00B0F0"/>
          </a:solidFill>
        </p:spPr>
        <p:style>
          <a:lnRef idx="3">
            <a:schemeClr val="lt1"/>
          </a:lnRef>
          <a:fillRef idx="1">
            <a:schemeClr val="accent6"/>
          </a:fillRef>
          <a:effectRef idx="1">
            <a:schemeClr val="accent6"/>
          </a:effectRef>
          <a:fontRef idx="minor">
            <a:schemeClr val="lt1"/>
          </a:fontRef>
        </p:style>
        <p:txBody>
          <a:bodyPr anchor="ctr"/>
          <a:lstStyle/>
          <a:p>
            <a:pPr algn="ctr">
              <a:spcBef>
                <a:spcPts val="600"/>
              </a:spcBef>
            </a:pPr>
            <a:endParaRPr lang="en-US" sz="3200" dirty="0">
              <a:latin typeface="Times New Roman" pitchFamily="18" charset="0"/>
              <a:cs typeface="Times New Roman" pitchFamily="18" charset="0"/>
            </a:endParaRPr>
          </a:p>
          <a:p>
            <a:pPr algn="ctr">
              <a:spcBef>
                <a:spcPts val="600"/>
              </a:spcBef>
            </a:pPr>
            <a:r>
              <a:rPr lang="nl-NL" sz="3200" dirty="0">
                <a:latin typeface="Times New Roman" panose="02020603050405020304" pitchFamily="18" charset="0"/>
                <a:cs typeface="Times New Roman" panose="02020603050405020304" pitchFamily="18" charset="0"/>
              </a:rPr>
              <a:t>Nêu những việc làm của Ngô Quyền sau chiến thắng Bạch Đằng?</a:t>
            </a:r>
            <a:endParaRPr lang="en-US" sz="3200" dirty="0">
              <a:latin typeface="Times New Roman" panose="02020603050405020304" pitchFamily="18" charset="0"/>
              <a:cs typeface="Times New Roman" panose="02020603050405020304" pitchFamily="18" charset="0"/>
            </a:endParaRPr>
          </a:p>
          <a:p>
            <a:pPr algn="ctr">
              <a:spcBef>
                <a:spcPts val="600"/>
              </a:spcBef>
            </a:pPr>
            <a:endParaRPr lang="en-US" sz="3200" dirty="0">
              <a:solidFill>
                <a:schemeClr val="bg1"/>
              </a:solidFill>
              <a:latin typeface="Times New Roman" pitchFamily="18" charset="0"/>
              <a:cs typeface="Times New Roman" pitchFamily="18" charset="0"/>
            </a:endParaRPr>
          </a:p>
          <a:p>
            <a:pPr algn="ctr"/>
            <a:endParaRPr lang="en-US" sz="3400" dirty="0">
              <a:solidFill>
                <a:schemeClr val="bg1"/>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4786322"/>
            <a:ext cx="11013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03648" y="4581128"/>
            <a:ext cx="7240318" cy="1569660"/>
          </a:xfrm>
          <a:prstGeom prst="rect">
            <a:avLst/>
          </a:prstGeom>
          <a:noFill/>
        </p:spPr>
        <p:txBody>
          <a:bodyPr wrap="square" rtlCol="0">
            <a:spAutoFit/>
          </a:bodyPr>
          <a:lstStyle/>
          <a:p>
            <a:pPr>
              <a:buFontTx/>
              <a:buChar char="-"/>
            </a:pPr>
            <a:r>
              <a:rPr lang="en-US" sz="3200" dirty="0">
                <a:latin typeface="Times New Roman" panose="02020603050405020304"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939, </a:t>
            </a:r>
            <a:r>
              <a:rPr lang="en-US" sz="3200" err="1">
                <a:latin typeface="Times New Roman" pitchFamily="18" charset="0"/>
                <a:cs typeface="Times New Roman" pitchFamily="18" charset="0"/>
              </a:rPr>
              <a:t>Ngô</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Quyền bỏ chức tiết độ sứ, xưng vương,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Cổ</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Loa (Hà Nội)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58300937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107504" y="-27384"/>
            <a:ext cx="4357686" cy="5429264"/>
          </a:xfrm>
          <a:prstGeom prst="rect">
            <a:avLst/>
          </a:prstGeom>
        </p:spPr>
      </p:pic>
      <p:pic>
        <p:nvPicPr>
          <p:cNvPr id="6" name="Content Placeholder 5"/>
          <p:cNvPicPr>
            <a:picLocks noGrp="1" noChangeAspect="1"/>
          </p:cNvPicPr>
          <p:nvPr>
            <p:ph sz="half" idx="2"/>
          </p:nvPr>
        </p:nvPicPr>
        <p:blipFill>
          <a:blip r:embed="rId3"/>
          <a:stretch>
            <a:fillRect/>
          </a:stretch>
        </p:blipFill>
        <p:spPr>
          <a:xfrm>
            <a:off x="4492625" y="0"/>
            <a:ext cx="4651375" cy="5500702"/>
          </a:xfrm>
          <a:prstGeom prst="rect">
            <a:avLst/>
          </a:prstGeom>
        </p:spPr>
      </p:pic>
      <p:sp>
        <p:nvSpPr>
          <p:cNvPr id="11" name="Content Placeholder 2"/>
          <p:cNvSpPr>
            <a:spLocks noGrp="1"/>
          </p:cNvSpPr>
          <p:nvPr/>
        </p:nvSpPr>
        <p:spPr>
          <a:xfrm>
            <a:off x="0" y="5643578"/>
            <a:ext cx="9144000" cy="878300"/>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lnSpc>
                <a:spcPct val="90000"/>
              </a:lnSpc>
              <a:buNone/>
            </a:pPr>
            <a:r>
              <a:rPr lang="en-US" sz="3600" dirty="0">
                <a:solidFill>
                  <a:srgbClr val="0000FF"/>
                </a:solidFill>
                <a:latin typeface="Times New Roman" pitchFamily="18" charset="0"/>
                <a:cs typeface="Times New Roman" pitchFamily="18" charset="0"/>
              </a:rPr>
              <a:t>Đinh Bộ Lĩnh liên kết với sứ quân </a:t>
            </a:r>
            <a:r>
              <a:rPr lang="en-US" sz="3600" dirty="0">
                <a:solidFill>
                  <a:srgbClr val="00CC00"/>
                </a:solidFill>
                <a:latin typeface="Times New Roman" pitchFamily="18" charset="0"/>
                <a:cs typeface="Times New Roman" pitchFamily="18" charset="0"/>
              </a:rPr>
              <a:t>Trần Lãm</a:t>
            </a:r>
            <a:r>
              <a:rPr lang="en-US" sz="3600" dirty="0">
                <a:solidFill>
                  <a:srgbClr val="0000FF"/>
                </a:solidFill>
                <a:latin typeface="Times New Roman" pitchFamily="18" charset="0"/>
                <a:cs typeface="Times New Roman" pitchFamily="18" charset="0"/>
              </a:rPr>
              <a:t>, </a:t>
            </a:r>
          </a:p>
          <a:p>
            <a:pPr marL="0" indent="0" algn="ctr">
              <a:lnSpc>
                <a:spcPct val="90000"/>
              </a:lnSpc>
              <a:buNone/>
            </a:pPr>
            <a:r>
              <a:rPr lang="en-US" sz="3600" dirty="0">
                <a:solidFill>
                  <a:srgbClr val="0000FF"/>
                </a:solidFill>
                <a:latin typeface="Times New Roman" pitchFamily="18" charset="0"/>
                <a:cs typeface="Times New Roman" pitchFamily="18" charset="0"/>
              </a:rPr>
              <a:t>chiêu dụ sứ quân </a:t>
            </a:r>
            <a:r>
              <a:rPr lang="en-US" sz="3600" dirty="0">
                <a:solidFill>
                  <a:srgbClr val="00CC00"/>
                </a:solidFill>
                <a:latin typeface="Times New Roman" pitchFamily="18" charset="0"/>
                <a:cs typeface="Times New Roman" pitchFamily="18" charset="0"/>
              </a:rPr>
              <a:t>Phạm Bạch Hổ</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a:stretch>
            <a:fillRect/>
          </a:stretch>
        </p:blipFill>
        <p:spPr>
          <a:xfrm>
            <a:off x="15" y="10"/>
            <a:ext cx="9143985" cy="6857990"/>
          </a:xfrm>
          <a:prstGeom prst="rect">
            <a:avLst/>
          </a:prstGeom>
        </p:spPr>
      </p:pic>
      <p:sp>
        <p:nvSpPr>
          <p:cNvPr id="16" name="Freeform: Shape 15"/>
          <p:cNvSpPr>
            <a:spLocks noGrp="1" noRot="1" noChangeAspect="1" noMove="1" noResize="1" noEditPoints="1" noAdjustHandles="1" noChangeArrowheads="1" noChangeShapeType="1" noTextEdit="1"/>
          </p:cNvSpPr>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p:cNvSpPr>
            <a:spLocks noGrp="1" noRot="1" noChangeAspect="1" noMove="1" noResize="1" noEditPoints="1" noAdjustHandles="1" noChangeArrowheads="1" noChangeShapeType="1" noTextEdit="1"/>
          </p:cNvSpPr>
          <p:nvPr/>
        </p:nvSpPr>
        <p:spPr>
          <a:xfrm flipH="1">
            <a:off x="5062606" y="-2"/>
            <a:ext cx="4081394"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1" name="Content Placeholder 2"/>
          <p:cNvSpPr>
            <a:spLocks noGrp="1"/>
          </p:cNvSpPr>
          <p:nvPr/>
        </p:nvSpPr>
        <p:spPr>
          <a:xfrm>
            <a:off x="5752512" y="1203062"/>
            <a:ext cx="3046982" cy="275408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228600" algn="just" defTabSz="914400">
              <a:lnSpc>
                <a:spcPct val="90000"/>
              </a:lnSpc>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a:t>
            </a:r>
            <a:r>
              <a:rPr lang="en-US" sz="3200" dirty="0">
                <a:latin typeface="Times New Roman" pitchFamily="18" charset="0"/>
                <a:cs typeface="Times New Roman" pitchFamily="18" charset="0"/>
              </a:rPr>
              <a:t>.</a:t>
            </a:r>
          </a:p>
          <a:p>
            <a:pPr marL="0" indent="-228600" algn="just" defTabSz="914400">
              <a:lnSpc>
                <a:spcPct val="90000"/>
              </a:lnSpc>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967,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stretch>
            <a:fillRect/>
          </a:stretch>
        </p:blipFill>
        <p:spPr>
          <a:xfrm>
            <a:off x="0" y="0"/>
            <a:ext cx="3286116" cy="5715016"/>
          </a:xfrm>
          <a:prstGeom prst="rect">
            <a:avLst/>
          </a:prstGeom>
        </p:spPr>
      </p:pic>
      <p:pic>
        <p:nvPicPr>
          <p:cNvPr id="6" name="Content Placeholder 5"/>
          <p:cNvPicPr>
            <a:picLocks noGrp="1" noChangeAspect="1"/>
          </p:cNvPicPr>
          <p:nvPr>
            <p:ph sz="half" idx="2"/>
          </p:nvPr>
        </p:nvPicPr>
        <p:blipFill>
          <a:blip r:embed="rId3"/>
          <a:stretch>
            <a:fillRect/>
          </a:stretch>
        </p:blipFill>
        <p:spPr>
          <a:xfrm>
            <a:off x="3357246" y="0"/>
            <a:ext cx="5786754" cy="5715016"/>
          </a:xfrm>
          <a:prstGeom prst="rect">
            <a:avLst/>
          </a:prstGeom>
        </p:spPr>
      </p:pic>
      <p:sp>
        <p:nvSpPr>
          <p:cNvPr id="11" name="Content Placeholder 2"/>
          <p:cNvSpPr>
            <a:spLocks noGrp="1"/>
          </p:cNvSpPr>
          <p:nvPr/>
        </p:nvSpPr>
        <p:spPr>
          <a:xfrm>
            <a:off x="0" y="5979700"/>
            <a:ext cx="8804031" cy="878300"/>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lnSpc>
                <a:spcPct val="90000"/>
              </a:lnSpc>
              <a:buNone/>
            </a:pPr>
            <a:r>
              <a:rPr lang="en-US" sz="3000" dirty="0">
                <a:latin typeface="Times New Roman" pitchFamily="18" charset="0"/>
                <a:cs typeface="Times New Roman" pitchFamily="18" charset="0"/>
              </a:rPr>
              <a:t>Đinh Bộ Lĩnh được phong làm Vạn Thắng Vương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286248" cy="6858847"/>
          </a:xfrm>
          <a:prstGeom prst="rect">
            <a:avLst/>
          </a:prstGeom>
        </p:spPr>
      </p:pic>
      <p:sp>
        <p:nvSpPr>
          <p:cNvPr id="4" name="TextBox 3"/>
          <p:cNvSpPr txBox="1"/>
          <p:nvPr/>
        </p:nvSpPr>
        <p:spPr>
          <a:xfrm>
            <a:off x="4357686" y="4643446"/>
            <a:ext cx="4572032" cy="1985159"/>
          </a:xfrm>
          <a:prstGeom prst="rect">
            <a:avLst/>
          </a:prstGeom>
          <a:noFill/>
        </p:spPr>
        <p:txBody>
          <a:bodyPr wrap="square" rtlCol="0">
            <a:spAutoFit/>
          </a:bodyPr>
          <a:lstStyle/>
          <a:p>
            <a:pPr algn="ctr">
              <a:spcBef>
                <a:spcPct val="50000"/>
              </a:spcBef>
            </a:pPr>
            <a:r>
              <a:rPr lang="en-US" altLang="en-US" sz="2400" i="1" dirty="0">
                <a:latin typeface="Times New Roman" pitchFamily="18" charset="0"/>
                <a:cs typeface="Times New Roman" pitchFamily="18" charset="0"/>
              </a:rPr>
              <a:t>     </a:t>
            </a:r>
            <a:r>
              <a:rPr lang="en-US" altLang="en-US" sz="2000" i="1" dirty="0">
                <a:latin typeface="Times New Roman" pitchFamily="18" charset="0"/>
                <a:cs typeface="Times New Roman" pitchFamily="18" charset="0"/>
              </a:rPr>
              <a:t>“</a:t>
            </a:r>
            <a:r>
              <a:rPr lang="en-US" altLang="en-US" sz="2200" i="1" dirty="0" err="1">
                <a:latin typeface="Times New Roman" pitchFamily="18" charset="0"/>
                <a:cs typeface="Times New Roman" pitchFamily="18" charset="0"/>
              </a:rPr>
              <a:t>Bé</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thì</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chăn</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nghé</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chăn</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trâu</a:t>
            </a:r>
            <a:endParaRPr lang="en-US" altLang="en-US" sz="2200" i="1" dirty="0">
              <a:latin typeface="Times New Roman" pitchFamily="18" charset="0"/>
              <a:cs typeface="Times New Roman" pitchFamily="18" charset="0"/>
            </a:endParaRPr>
          </a:p>
          <a:p>
            <a:pPr algn="ctr">
              <a:spcBef>
                <a:spcPct val="50000"/>
              </a:spcBef>
            </a:pPr>
            <a:r>
              <a:rPr lang="en-US" altLang="en-US" sz="2200" i="1" dirty="0" err="1">
                <a:latin typeface="Times New Roman" pitchFamily="18" charset="0"/>
                <a:cs typeface="Times New Roman" pitchFamily="18" charset="0"/>
              </a:rPr>
              <a:t>Trận</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bày</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đã</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lấy</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bông</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lau</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làm</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cờ</a:t>
            </a:r>
            <a:endParaRPr lang="en-US" altLang="en-US" sz="2200" i="1" dirty="0">
              <a:latin typeface="Times New Roman" pitchFamily="18" charset="0"/>
              <a:cs typeface="Times New Roman" pitchFamily="18" charset="0"/>
            </a:endParaRPr>
          </a:p>
          <a:p>
            <a:pPr algn="ctr">
              <a:spcBef>
                <a:spcPct val="50000"/>
              </a:spcBef>
            </a:pP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Lớn</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lên</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xây</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dựng</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cơ</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đồ</a:t>
            </a:r>
            <a:r>
              <a:rPr lang="en-US" altLang="en-US" sz="2200" i="1" dirty="0">
                <a:latin typeface="Times New Roman" pitchFamily="18" charset="0"/>
                <a:cs typeface="Times New Roman" pitchFamily="18" charset="0"/>
              </a:rPr>
              <a:t>,</a:t>
            </a:r>
          </a:p>
          <a:p>
            <a:pPr algn="ctr">
              <a:spcBef>
                <a:spcPct val="50000"/>
              </a:spcBef>
            </a:pPr>
            <a:r>
              <a:rPr lang="en-US" altLang="en-US" sz="2200" i="1" dirty="0" err="1">
                <a:latin typeface="Times New Roman" pitchFamily="18" charset="0"/>
                <a:cs typeface="Times New Roman" pitchFamily="18" charset="0"/>
              </a:rPr>
              <a:t>Mười</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hai</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sứ</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tướng</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bấy</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giờ</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đều</a:t>
            </a:r>
            <a:r>
              <a:rPr lang="en-US" altLang="en-US" sz="2200" i="1" dirty="0">
                <a:latin typeface="Times New Roman" pitchFamily="18" charset="0"/>
                <a:cs typeface="Times New Roman" pitchFamily="18" charset="0"/>
              </a:rPr>
              <a:t> </a:t>
            </a:r>
            <a:r>
              <a:rPr lang="en-US" altLang="en-US" sz="2200" i="1" dirty="0" err="1">
                <a:latin typeface="Times New Roman" pitchFamily="18" charset="0"/>
                <a:cs typeface="Times New Roman" pitchFamily="18" charset="0"/>
              </a:rPr>
              <a:t>thua</a:t>
            </a:r>
            <a:r>
              <a:rPr lang="en-US" altLang="en-US" sz="2200" i="1" dirty="0">
                <a:latin typeface="Times New Roman" pitchFamily="18" charset="0"/>
                <a:cs typeface="Times New Roman" pitchFamily="18" charset="0"/>
              </a:rPr>
              <a:t>”</a:t>
            </a:r>
            <a:r>
              <a:rPr lang="en-US" altLang="en-US" sz="2200" dirty="0">
                <a:latin typeface="Times New Roman" pitchFamily="18" charset="0"/>
                <a:cs typeface="Times New Roman" pitchFamily="18" charset="0"/>
              </a:rPr>
              <a:t> </a:t>
            </a:r>
          </a:p>
        </p:txBody>
      </p:sp>
      <p:pic>
        <p:nvPicPr>
          <p:cNvPr id="6" name="Picture 5" descr="Giai thoại về Đinh Tiên Hoàng và một số địa danh ở Hoa Lư"/>
          <p:cNvPicPr>
            <a:picLocks noChangeAspect="1" noChangeArrowheads="1"/>
          </p:cNvPicPr>
          <p:nvPr/>
        </p:nvPicPr>
        <p:blipFill>
          <a:blip r:embed="rId3"/>
          <a:srcRect/>
          <a:stretch>
            <a:fillRect/>
          </a:stretch>
        </p:blipFill>
        <p:spPr bwMode="auto">
          <a:xfrm>
            <a:off x="4357686" y="0"/>
            <a:ext cx="4786314" cy="4264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ngoimauinari.com/upload/fckeditor/dat-thieng-lang-co-Duong-Lam5.jpg"/>
          <p:cNvPicPr>
            <a:picLocks noChangeAspect="1" noChangeArrowheads="1"/>
          </p:cNvPicPr>
          <p:nvPr/>
        </p:nvPicPr>
        <p:blipFill>
          <a:blip r:embed="rId2"/>
          <a:srcRect/>
          <a:stretch>
            <a:fillRect/>
          </a:stretch>
        </p:blipFill>
        <p:spPr bwMode="auto">
          <a:xfrm>
            <a:off x="4572000" y="0"/>
            <a:ext cx="4572000" cy="5791200"/>
          </a:xfrm>
          <a:prstGeom prst="rect">
            <a:avLst/>
          </a:prstGeom>
          <a:noFill/>
          <a:ln w="9525">
            <a:solidFill>
              <a:srgbClr val="FF0000"/>
            </a:solidFill>
            <a:miter lim="800000"/>
            <a:headEnd/>
            <a:tailEnd/>
          </a:ln>
        </p:spPr>
      </p:pic>
      <p:pic>
        <p:nvPicPr>
          <p:cNvPr id="48131" name="Picture 4" descr="http://www.baotanglichsu.vn/Uploaded/image/Ngo%20Quyen/1.jpg"/>
          <p:cNvPicPr>
            <a:picLocks noChangeAspect="1" noChangeArrowheads="1"/>
          </p:cNvPicPr>
          <p:nvPr/>
        </p:nvPicPr>
        <p:blipFill>
          <a:blip r:embed="rId3"/>
          <a:srcRect/>
          <a:stretch>
            <a:fillRect/>
          </a:stretch>
        </p:blipFill>
        <p:spPr bwMode="auto">
          <a:xfrm>
            <a:off x="0" y="0"/>
            <a:ext cx="4572000" cy="5791200"/>
          </a:xfrm>
          <a:prstGeom prst="rect">
            <a:avLst/>
          </a:prstGeom>
          <a:noFill/>
          <a:ln w="9525">
            <a:solidFill>
              <a:srgbClr val="FF0000"/>
            </a:solidFill>
            <a:miter lim="800000"/>
            <a:headEnd/>
            <a:tailEnd/>
          </a:ln>
        </p:spPr>
      </p:pic>
      <p:sp>
        <p:nvSpPr>
          <p:cNvPr id="48132" name="Hộp_Văn_Bản 3"/>
          <p:cNvSpPr txBox="1">
            <a:spLocks noChangeArrowheads="1"/>
          </p:cNvSpPr>
          <p:nvPr/>
        </p:nvSpPr>
        <p:spPr bwMode="auto">
          <a:xfrm>
            <a:off x="0" y="6143644"/>
            <a:ext cx="4572000" cy="461963"/>
          </a:xfrm>
          <a:prstGeom prst="rect">
            <a:avLst/>
          </a:prstGeom>
          <a:solidFill>
            <a:schemeClr val="bg1"/>
          </a:solidFill>
          <a:ln w="9525">
            <a:noFill/>
            <a:miter lim="800000"/>
            <a:headEnd/>
            <a:tailEnd/>
          </a:ln>
        </p:spPr>
        <p:txBody>
          <a:bodyPr>
            <a:spAutoFit/>
          </a:bodyPr>
          <a:lstStyle/>
          <a:p>
            <a:pPr algn="ctr"/>
            <a:r>
              <a:rPr lang="vi-VN" sz="2400" u="none" dirty="0">
                <a:latin typeface="+mj-lt"/>
              </a:rPr>
              <a:t>Tượng đài Ngô Quyền</a:t>
            </a:r>
            <a:endParaRPr lang="en-US" sz="2400" u="none" dirty="0">
              <a:latin typeface="+mj-lt"/>
            </a:endParaRPr>
          </a:p>
        </p:txBody>
      </p:sp>
      <p:sp>
        <p:nvSpPr>
          <p:cNvPr id="48133" name="Hộp_Văn_Bản 4"/>
          <p:cNvSpPr txBox="1">
            <a:spLocks noChangeArrowheads="1"/>
          </p:cNvSpPr>
          <p:nvPr/>
        </p:nvSpPr>
        <p:spPr bwMode="auto">
          <a:xfrm>
            <a:off x="4572000" y="5867400"/>
            <a:ext cx="4572000" cy="830263"/>
          </a:xfrm>
          <a:prstGeom prst="rect">
            <a:avLst/>
          </a:prstGeom>
          <a:solidFill>
            <a:schemeClr val="bg1"/>
          </a:solidFill>
          <a:ln w="9525">
            <a:noFill/>
            <a:miter lim="800000"/>
            <a:headEnd/>
            <a:tailEnd/>
          </a:ln>
        </p:spPr>
        <p:txBody>
          <a:bodyPr>
            <a:spAutoFit/>
          </a:bodyPr>
          <a:lstStyle/>
          <a:p>
            <a:pPr algn="ctr"/>
            <a:r>
              <a:rPr lang="vi-VN" sz="2400" u="none" dirty="0">
                <a:latin typeface="+mj-lt"/>
              </a:rPr>
              <a:t>Lăng Ngô Quyền, xã Đường Lâm, thị xã Sơn Tây, Hà Nội</a:t>
            </a:r>
            <a:endParaRPr lang="en-US" sz="2400" u="none"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amond(in)">
                                      <p:cBhvr>
                                        <p:cTn id="7" dur="2000"/>
                                        <p:tgtEl>
                                          <p:spTgt spid="4813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diamond(in)">
                                      <p:cBhvr>
                                        <p:cTn id="10" dur="2000"/>
                                        <p:tgtEl>
                                          <p:spTgt spid="48132"/>
                                        </p:tgtEl>
                                      </p:cBhvr>
                                    </p:animEffect>
                                  </p:childTnLst>
                                </p:cTn>
                              </p:par>
                              <p:par>
                                <p:cTn id="11" presetID="8" presetClass="entr" presetSubtype="16" fill="hold" nodeType="withEffect">
                                  <p:stCondLst>
                                    <p:cond delay="0"/>
                                  </p:stCondLst>
                                  <p:childTnLst>
                                    <p:set>
                                      <p:cBhvr>
                                        <p:cTn id="12" dur="1" fill="hold">
                                          <p:stCondLst>
                                            <p:cond delay="0"/>
                                          </p:stCondLst>
                                        </p:cTn>
                                        <p:tgtEl>
                                          <p:spTgt spid="48130"/>
                                        </p:tgtEl>
                                        <p:attrNameLst>
                                          <p:attrName>style.visibility</p:attrName>
                                        </p:attrNameLst>
                                      </p:cBhvr>
                                      <p:to>
                                        <p:strVal val="visible"/>
                                      </p:to>
                                    </p:set>
                                    <p:animEffect transition="in" filter="diamond(in)">
                                      <p:cBhvr>
                                        <p:cTn id="13" dur="2000"/>
                                        <p:tgtEl>
                                          <p:spTgt spid="4813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33"/>
                                        </p:tgtEl>
                                        <p:attrNameLst>
                                          <p:attrName>style.visibility</p:attrName>
                                        </p:attrNameLst>
                                      </p:cBhvr>
                                      <p:to>
                                        <p:strVal val="visible"/>
                                      </p:to>
                                    </p:set>
                                    <p:animEffect transition="in" filter="diamond(in)">
                                      <p:cBhvr>
                                        <p:cTn id="16" dur="20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data:image/jpeg;base64,/9j/4AAQSkZJRgABAQAAAQABAAD/2wCEAAkGBxQTEhQUExQWFRUXGBwbGBgYFxscHhseGhsZGBwcGBobHSggHRolGxcXIjEiJSorLi4uGh8zODMsNygtLisBCgoKDg0OGxAQGywkICQsLCwsLCwsLCwtLCwsLCwsLCwsLCwsLCwsLCwsLCwsLCwsLCwsLCwsLCwsLCwsLCwsLP/AABEIAMIBAwMBIgACEQEDEQH/xAAcAAABBQEBAQAAAAAAAAAAAAAEAAEDBQYCBwj/xABEEAABAgQDBQYEBAMHAgcBAAABAhEAAyExBBJBBSJRYXEGEzKBkaGxwdHwI0JS4QcU8RUzQ2JygqIk0lODkrLC4vMW/8QAGQEAAwEBAQAAAAAAAAAAAAAAAQIDAAQF/8QALhEAAgIABQEHBAIDAQAAAAAAAAECEQMSITFBUQQTImFxgcEykaHRQvCCseEF/9oADAMBAAIRAxEAPwD1jDYhK0hSS4UHHwNORpEojxnZ3aSdKOZBAehsS5JL1qA5dgwJi42B2lmGehU2YQgIKQpQUoErL7yUlyrM4fkInHtCfBj0+FAeycemfKRMSaKAccCwJBDliHs8GRdOwCh4aHgmFChQoBhQoUKMYUPDQ8YxytANwDUHzFRDw8KMYaFChRgChQoUYw0crlgs4di45Hj7mOoUYwoaHhoJhRxORmSU8QR6ho7hoxjO9i+zgwko5mM1bFZ4AWSOQ+J6RoYeGgRSiqRhQ0PDQxis7QbZRhJKpsyrUSkXUo2A968AY8jxuz8btBa8QjDslR/IGT5Zi6jxI14R65t6ZKlyzPmpQrugSjOQwUaBnoCeID8OEeXY7+ImNIJl93LSP0y3CRYOVP8AKOXHatKT+xjI4qSvDTcqkNNQxZYBym4dJcGjGsaLZnZ+d3a8Ri0ziFALlJYKExZtnQ716W5QDsTYs/GTyaKWolSity71KiAQbnpZ2i/Uubh5pkYefLmqRLUqfMKEplygLndLEgUOYGrAB6CWGk9eB0ijw+18TKSEIWEJFkgILPXUEu5hRXY7b8yZMUpISkE0CAyaUcBTqqz1rWFB/wAh/ByW+DkoWFqnTBJKAkbiAc4VUkhwFHjUXFLwbIxuSYFpQCtgEqlhkOQ4W2UkKBLEAWScpBDwXhcCAAhC88tBUSFoBQVjRy7hwaEJYEl6lrTGYOb3ElaJgyIByZinKZrLCylYpkyGac1nSm9WKhQlF92TEkqBkJBDE5ig0rvfmPd5ncVtTLSuvjz3Zu3ZcqYpcmQpKFKTnzKKlaZ1AJUpyc3Nyoc43eDxKZiQpOujhxyLEseUWwnpQCeHhoUVAPChQoxhQoUKAYUBq2nKE4SCpppTmCTqK29DEuPxiJMtc2YrKhCSpSmJYC5YVjy7sX2n7/aSO9nZ1KStCDYV3gmot4mFKtGbMkesQoUKMAUKFCjGFChQoxhoUKFBMAbdnzJciYuVkzpDjPZtfNrc2jnYGOM6RLWopKiN7K1DzAsYg7WzyjCTiEGY6WIGgVQq1okF7aRk/wCHOKWqfNAlEIyB1qUHSxokDKHcn2hW9Rq0PQ4aFChhRRytQAJJAAuTpGb7S9rZeHSoI3lgtZ0ji9dGjDbR7SrmlYXNKUkuAQWD1HGnLpEZ46jtqY3vaDtbJwyUHMlZXYA6cSRBezduypkkTStKN11AkBhZzWgOkeLYqb3pFQUgOVFLuXZnsFcOsRYfEgUIWpy4B3mapJSxcBveJLHlv+AHum0dkSp5SZqc4T4UkukE/my2KuZf4xhcTtL8YbP2XKlpyq35yk5mIDKUHd8rtmL1oBaKmV27mCUqWmYQVf4i3UUg0JDFkgUoz849C7K9npOElNLdSlgFUxQYq1FNE8vWKJ53oq6sNkGyuziJMsyJRUlJ/vptpk08AoeFNbi1hVyPN8ds1WFK8CAxm782aKq7tLhKUoBDAnQ1L9I9b2rtNEkVUAog5QXYsHqbDzMeA7c2nNxGImzH3lljls1ABfwsBrGxXGNUMiGbkSSBYc/pCismSFAkF/SHjnyoOU9Ln4+dLIlMmUolIWUFJsA4UEOUB3Uwqqh6zHa6pskSSVJKSe6UmXkSgZd0FSTQqClJIqCnLxeK/FJVOkoXMZ3VMmEAUAyoCgHA7vwPle76pzdS2kygooUQQoDdyhasyXHeZXygUINilUO3K/I1Gi2ZhEoly1IlgLnKBSVhLJZThSlCqUFKqyxdzoY3EhSZcpSgUqypKjlo7Anmbg3ePHgqYmUQgjKWUpiCHSoDMK1csKDRXMne7GTJ/klTEZsykhK8ySN5RCSxU/sWh4zfTgeCuST6mtwqiUIKmKikEtZyKtyiWBdmTM0mUo3KEk9SASPWCo6EJLdih4aFGAPChoEx20Ey71PAfPhGAQdp8QqXhJ60NmCCzhxVhUa3jyHsMgysXhpipAAXMyoKkmoU8vvEE8C9eR6xpf4kdsVy5Pdd1ScGEwHwlJCmsa28njzXY3aMScRJmqStSZa0rKQUh8vCl4V3Yyqj6WhQLsvaCJ8qXOlHMiYkKSeSg9eBraCoYUUKFDRjDw0KGUpoxh4aKxe25YXk93H1gnA4wTA9AeD1gWjUV/bJRGDmsW8IPQrSCPR4wvYhPd42WO9CwsGwZnQt0q4kEJrYxZfxY2hiEJkypQPdTH7xWUEFSSFJSSxbwk6PzAIjz/ZeOxaZgVIUO8BZLIRdW428GD5mrxhZbjx2PoGM/wBrdvnDIYJJUsHKpnALgetfhB+DxyUoQmZNC5gSM6gGBUBvEABgCXjzftVtlOKWXSpHdum7ilSQQGBNK8oTGxMsSbMttPagf8VIUXdqita8fK0DS5yJ6XWEpSC1CEN1u9uETT5UhIzFKlFP+Ykjqahr0YmmkTYXEJZpacqGopVARqXNCX8443JVaT9RSHCyFIYBaRLAe7k82IZz8IU7Fy1LYKU7M9B6MNWGpiPE4kBWVSlElyDSvT14xxMCQElLOOjg9ReNq9WbU0vZTASUzCtZTNzpBUhYIZi28CLFx6AtaNvO7ZS5abZ1bwASCGIsFBqBuDnlePPux5zzJjind7x5Es8AJxOQlExIJQSkscpo4Z0sb150EWjiSR0yS7qL9V8/Ib2r7WTJ5y0AuQCW4HxctBer8Bl5SkkEg71yCGoG43J+3eJkzADvJSaM+U0FaW4akE87w02pCZYJeoADaVpX3hqvUkDTMMpzmvrDQQnOKZT6QonkkHKjRYLF4cTlAZ1SSFpO+UtWXkAV4m/CSSwApoKCvxG15mIJFM5WCSlWVJZkg5bPqK2BpUk5jDKJZLs5Ac6P8mjS9npKpagN2oznMxo7UFQVOCA9jmci8XoKNPiZTYdC0pWmXlG93qt5SjvKegWohIJAIANC5gjYDTCVKKErIsQVZ1ZmJzF8qg4F3Ya1jrAbYw57ybOCTMAYZ0KnKTvKcAAd2KZRmYhy9QWh8GgFctQSpIKgpJU1nYBDEkISCRVnJNA0Tmr2L4CTxFfGv2PRdiYxK5aUgupKQ4YjUh6hiHBFOBiyjN9m5S0kjiV5i4OVphZOVqOFOH4K5Ro46IfSkjnbbdseFChQwADbWIUiW6SA5bn5RljMJJqY0HaTEJEsJIcqty5xlsZMKJUxSVJSpKd0KoFHQE0F+cABR9upiTh8hUHKgw1o9Wjz/CYJJXKSTnClozApAoVDMKE0Z60gjbu1u/mmYhTAhNFf6QDStHeAMxZzMSTwq/0gDo9vweIMtgg5W0DW4Nwi9wm3RaYG58fKPNeyu2O8ky86wZm9Rw5CSzkekaFM97/fSGJm8k4pC/CoE8Hr6XiaMH3xe/lFng+0CksFbw539frGCagmMT2t23meWkslJq1cx0fkDFptnbqMhSkvmSX4g6AxiVzEknmNeUK3egaIZM1RUa04/DnEsvHqSt3YcRT+kP3YKVEE/lPS/DpAykgJUokEXfzuX5E6wNDUGbY2zMXh1S1qBGZJdRtlL3J5xmsLNkoVmSlOc5So5jVlBWpNaVbjaIZ89C1LKlKD5Al+AqacX+cClMqxWcop4bVBdswrQh31hGUjojY7X20nuwpCyxuzUprQiriM3MCZuuUOd2xUaFgUgC+p4wJiscjKlKMyk1zJJpyNKk2udYgxW2CaABADAtTlcaRz4kZylZKSphuInJSgulKUmqkggk6B6N98YpcZtdZ3QaPQBrcGHo0H94TMADE0y0bLzYU1dzbrAGNwgTNzLJKM28aEe3ONhpJ+IVHaUhKcxSM2txQ16xCcdX5/U3aJ5k1JJFaFiCzi9OtDTpAqZIfcCiH1HwNnhlXI1m9/h7KJl4tSrnu0p40ExZFuCQYoNv4IInE7xCwlYropIIHGlubRoP4cTsiwFeEzavXxSstWpr7mKPtdIMnEFCzZKWDmxq1OBJiMX4nH3+Pj8l4SUsJro/7+vYpcSshszhPRuWsdKnB/FZmrwpc+UczsSljqwpX4D5wPhlatmOnLm0VV1ZKi+w5khIBWt9WPwh4ozMJqyvX9oUVzy6BygYWgsMoC9SKDUC56e8HbOwy3KgHL+zUvQi1OUC4TCq8QQVJe/wB84tZe0WypVMSwYAZSSlv1WBOkTnJvRC2TSkLooCmmWzCwMbHs5LVMmSaFJWoO4/IkKNvNTRkU4tM1t5aiLWbh8Kx6N2PwCgozWohAyg3qFMAbeF78ojJ5Yub4/wB8HR2Z1m+39+xX9pccZeMmKSoyykuFUAdquWJ0i42J21ZIE9SVl6KSWLUFtTrpGF7QzDMm95OcLGYKTYOFKSSRe7GkVysRkSVpyqCtM1uBByg+8bCuFZWc0pW76nrmK7TS1ZjJWpMwUyLTRQ4gEs/Djw1EmD7WSlyXKsqwjeZgAqoYPrrYx5lI2qgpcky0UcgBwXexvb0geatCZ2WqkqVmSUmlnObUjUgQ67RO9QWbTF7bStW8oFQo9OFHqPrGW7Vr/mZJQQl0upLKqFJSfYgkN/WB5qVBwwVwJOUW0Gt+kRTpKsr5hQEmtba1vpSGWM5BRhTKVq8OZR5xq9hbFRjJikrmqlnIChgS1a5tGPF9DEe1ezwkoUvOs5SE7wubKIL1S7MW1jo71XRXu3VgfYqRNOLT3dk/3j2yGhB5mjcw+keolTWjF/w9DqxP/l//ADjZpQ2sPZKW5JKUHDuzxzjFbpa5h8sCYqqgX8hzgNgS1B5lrm/28CnFBJADO8EmYhNFA1D005k3gJeMlgOElT1Ygimhvb4xGWLFaahkWk7EJRLUAkqKmtWwanm0VWIm95LXLByZklLtYniKcorsT2mL5UgNxsbtBWD2ile6pVDXe+L+tIVza1aA5WUWD2IpQIyg5TlozkgA8CTbyEFSdg5kkpArahLNzycuIi4lMkrH5JhWzmozy+6vwBrFhgdh4VByHDJWZeY51EgF1OCo5T4QGqWvzbSxNLOuEUzFTdlKGUhOU5hUizand0jjGGW9E94TYl7mm9p0jQdp5lBLyZQkMzhx4rsAG3rNVgdaZifLUlYyhhmBfpV41tshiqpE2IwqJG6AVLzUVUO5owfT34RLjEglEsVIUH3ahq3FX+php6lZu8BJoaEUFnIN+Q8+MBSMYxJSopWp3safEwur1Jh2Mmy00KQTU1HEuWf3cwAFTJjkOUu4oCw82gacVqIDi5Y6dXu0EKWoauRSzenJvhBUaXmY1/ZOU0mr1mm/+j6w/bmRnMucopJUMtfysE09c14bsqv/AKaUa1mKvycfKO+0EpJwa1KO8laMo40INOWaOaDbxWj2sbs+HDs2HNbuNV13lftr9zCTFJcvXiT925RDh1uok1bgR5eUFoUi7gnmHA5l7wZNQJmV1ZgBTdAsKOBex9Y7MyWjPIIUVDgQo5/nindChQaJpDRqH0CMFMWkslVLKNwb2EcrlBUzOH1cak0YhwaipP2/MlkoqqlaC78+VOUdo2kaBIJ/yh0gU0oLV1idU3REI2Ps+dMnS3DICk5uYBBI6trHqa8TklrWg5Vd2WHAl1JBHRQvxjzbYs6YJiVZmKSQGTm8QKXOn5jfhraNpj5S5PdS6kqSpcw0Uco3i4qaqEtL6E83E5YrUqtenU9HsbjJZJLd79NNEvOzJ9ocQucsTEpTdQWPPM4oaEEesV4UoqP4LJNA6so5u5pRotpi0pS7omEqNqpzBKHrYtSoe1CWgXETqhS0oIJYFJBvXRmI5l79IClWiVI5O0xy4so9CKYglASfA7vS5pzfhHGy8HvAqW12Y0B4E9GNIhXJdQKapUXzMd25IZ/iawpi0kASlAkEllWJLC/QW94fyIBuGxAzKTlTmQKKSluaTS/BukE4obq1J1BN6lxAeGUcgNAwbwggNUh+Dk+0SHEAys5SARQjpSnqIVJ5qCtx+y+0Th1vlBzJyudNXsSzsaQR2i2+ZkkSlS0JdQUFJzMwrXMSVE8S/WsF4HspLmB0S1LKg5S3hJSk6Cg3gOUS4rseJaFZkFAuAC1cyU6ip3gYu1G7Ou3VGZ2HNKFrKVD8ltaE+zt1BjSydrKFyC9TQ/Yii2FIGQO9RdID0cC7fekWglApykEnU5wN7ShrpxjSTb0OeUW2W6NsAgsGIFL9K0tFfP2kpRBYH215Vh5S8tkBZLeJ2AI4Uf1YQykhRBDINHCGPJwm49ecLU3yLkkNPxBelmFbPyBN+vSAcdNWcqglyaEBYqBxBub+cGTsMQ7VGhJAJD0B8rtEeJwSQkbzku4pxAACwzqrY+WsDu+Q5GVScSFOyAgOAd0PXlctD45BDFSAzgJVm0AcUFdLEQVLlBAARKQwLnMSVli4IL010OnSBVYBKSSpRyKAZKXDHmTUa6Q+TXQ2RnSdsJQlIK2WmxAfUKBY/AxcYftWUy0rcrUnMXUUVzGoOoDgW0irwOykLmEgKZkpYmoJLApLCjA6U9I2uyexxMpAWQRMTmCXUWo5AURlSXPmxgySo6INmBxe2RPUpRDKN7sGAFzyGprAMyf5Offl7dIs+1Wze4nKlozKZRDmpoEs584zy0zBWoA9IZRRKdtmgmiWQBnzU8TKYsKAByDc/YimxuzlpWSRlqWsbdKfCDsPiQJT0uQTmroaOeDC37V8rFgqVnWzh3GvJzEIKSbokcLku1QG06By5OvlEM3GrJYGnKI5k05qaBurhqwxlhIrfkYul1DRv+ywKsPIFyVqp5qaLjtbs9KJYRlC5ndqfqVIYvoAU0gXsnJMuVg5ihQjvE+ii3W0RdoJ61JmTCqpdw7OEkEgdAAW4DrHDGD7xyvS/u3x7anqQxY4+V19EXFp8Vu/dVRjUy05cwAIapt6eekQzsV+nT7pzjrHTgvPlSUpvlBcAa+T24Witylt3XX+sdaj1PN2J+/Ubq/4/tCiA4dX6x6mFDVEWyzlyFKA3XH3xjicZiKEM/L5xDLnE1amlSPQ/doNwuPKgUklm5/be8T8S4FCdiKyFLpJ/EClPeihc3LMqnOsXu0JK8ViTMmVegFWo1h8IoOz+JC5qZeXO6xXQCh158GjaJmIZK0PMVRSSksksxYFjUZtR+U2hJqSdQWr58j1v/PjBJ4k9k9F59X6FBttQRJlIlsS8xKiNagnpVRBBtajRQBKcwObKqwCg6DRvI2HvGm7aSko7sJAC1qWVAEGoZJcjV6eUUmG2b4TMZuDueDHSo+Ea4w5/wCnF2uUnjSct2Q/zyid0FBaov8A7g72HxhlzFEp7wjMK5gzqtdQvFkMMmmUhB4iz8adLRJIw2UMQCQHJ4nhyflzgKcXsQSsrUrmpVuuzOWzavcRabPmCasJVXKrMrNqA2Wp4q05RCMEC0wqdzVKSzB2It0tz8qqZtBbLTTfbNSrAghqtoItGN6lIRp2z13scgPMUSwZb8mTLF4j7YzGw0gJYJKA284YKl2P5uL+cQdgnOHASWPdKIo+koO2p5R323pJw4t+GQaNrL006RuC38jPbESUyUUcWuNCa/ZiwVd8vqBo5uw0eA9jn8IUZnLsbOfW8ThR47vHTh5jpxhHuUWwWlL3AP6Szny6/OOhLzcKXDW96UjhDkBnH1fnpEmY3LjmKjUG17tw+MYw06WACABpoPvWIEitADfQeTjzI9ekSTzVr2FXb99YF2ggKTVyOT34wDEolEm170HH7+zA228MMiHDsb0eo1cPzJNaQdgACMvAXeg4Ofdn4w235QyeEVUGUTTwmx4UgoDKdSwEKUi5KWdy7Pr1b2j1XZaN2U+neAMVCgLWtYXPzjzHEpASFFIYs+oqRV25GPR9izT3cpIWad4PDRTOxJ0ABHWHFPM+0hH83OCzUqoCHdt0aaBoo8dIJChW2v31MW3aSWVYpZyHMAVDS6nBbUsWbmIgkzsxPekAgi4AZ3Bp5wX1EMTtAMph4biBkS80aDauzMyphSUgpYg1qC/VqCAsJsSYoBRoDxPHiLw7nGK1ZGSorstLwXKRKYbijxLln4s/zb5WsrYstNFKUTrTKOjk2gudh0lJFSRYJp5AWHlEJYye1iNm32DikrwUmQoeFDyz0BIHVvURnu1M8GUpIQFB6KBdj4tKZSnMH4pMWmyQDLw7/lCacGAJfmAQ8ZLbs/u86JSwvDqWcgoRlO8AHDhnZuLxOGHBytaa7efNep7NSwsBtK00tf36FDPFekSTJaWFc3T6txeIFKzV0iKcuth5UfrHRR5DDFTZX6R5/tCgf+WBrnvyMKBUfP8AIug8uagBiaNRjrxPGGUUg0U/X+sBCYX+/pHfen7H7RXKNSL/ALJYhacZL7tIWoqbKFAaGod3yhzzYxqJvcyUd+gsgTQhSa0Ks29lNCpKSE0vUaRgtm4+bLmJVLUUqs4AdlULEilCQ96mLOZjFTpUqQmgQFKUTV1lai9dAlZ9TwiU4a2d2Bjd3hNLra9QpOJMxRmKDgKWUp4Z1ZyB0JFeI6x2FF3Ict+p25FrdeZvFVlnBOUZSSP1Aka2teIUzZ7sQpR5UsCat6mulYm8PM7TRwNNsvZOILUbgxVQDg5Z/vynWlSxlJYsWIo12c3L8zGdlYuaqolFeU1vTUCgoBSg4Vh04ieoBkrAFHrUnjSunH3he5YEmGYmUSnKQSvVT6uQx5M2vGIpuAWhlKylJJAKVpLtexceYhsSuctjlUk+EtmTVLO4IpcCL/YexlzBLVkopTOqYp2JQCoDJRgsU53pTotpanRFJ6G17CJeSsFm7g3tUJu1WtE3bNCVypDWEqjdDx0pD9lEZO/SCWEohJAc/lFOcT7bS8tAqD/LL8QY1CrjjWF4H/kYCTt6VKASTvJcKpdySKgcCI6PaSRXfIJOgJDB2oRZoym1kPNncm/9oioWKesU7tMDxGkj1TEbflpShalKyr8BymtOXlTnyiNHanDA+JtPAt9LFrcm4Rn9ufiJly80zLNnSwjvAwSCkJ+ZPnyjP7WwmWblBzUSRRrgGo419oCgjZ2egK7TYU1C+roX7OnnEiu0WGP+L5ZS2tgR9mPLEpcHlEuESSpLamkHukBYj6HrEjtBJABV3mQ/4jbp+YqGs1PWDGdpcKQGmrIzAgZCB57tfe8ZTaSSnDqG/lyADdp4r21twjJQFhpmeJR6p/asmclQQpwPGcqgwr+oAmgVa1I9F7LhpKAM1FzM2Xwgt+YvUcDHiXYqQVIxDaBNBck5ra6R7jsDDqTIkCqw5JWlQspD5lBt4klvN4SSrQZa6nnnamer+0SpKUqKEgDNMSgFm4kAsXDHUdIocTIVUnKOXeJJv/qc8Ite32G/6oqDEIQSqrVJJIPPe9ozGJxaqBMkMwqHLuARXLeoPnDegr8yxIStaSlLMgBThq6nzcaR2ua9A7D70BfrzgAGagF5dxusCKM9WRSherxxiUzSoo7tbgZqgMwBL9AEqIch9NI58SDciM029CaZNsS4FqjU2by6fGHE8AjxPoOPo44xUHaagQ6WNgCkuelXN+PCOjiJzt3WV7BSVdPMcmaN3TJ5WaWTtZSJSkoKcxWFmlWZlDkTlTpxvA+0cCFSAUqIcnKhjQZUK3WHAueJe5gFUpQWUmZLUoC6FEhnNGtoz84h2TjFomN3YnJeqHOZqAsWLBiBrDRg0ej2fGcYOM9tvw/2QDAEgOWpcg+kDnZB/X5BJ+scLkrJo12SXNbalhrq0NNkqL0S2tSWr9fKsXSo5aj0JjslXM82/wDtCiAS1imcDlmt6FoUNTD4egMiUSFcv8oOrcI7GHNK3/yj6PpESQQDQsdWMT4YlRSLkWHK+sEnZJ3ACkMXqSapo3TX3h9l8ywL6twb3EWE/ADNnzXFAA/AU9T6Q83ZUnKAlzMDCu65oSSDpcRB40R3JKK9X8A/dpBOWaz2BY5eb6ltNImEmYUqHeJUwo2vEFTWsPSOtobEBJXmCQQTQUfg1m5xWysHMTZYAq5rRha1XsALmJpqStMiTYfFqkbswFAUSQCL3rxMS/8A9BwBL+/N3d/3gcYmclDrAyqpvAPxrr+X58DHS528lWQFQIId9eR519eUUyp/UNS5LPZm2Ji1pEwEpJd2HDQa8aEWj0DZKUy5MtQLpckqIysM0h3qWFPto81kzwouCCb3ua6+/rxMaOYhKsIgKAUpWcZnbKUqlKcauRQ9YGRJaFcJ1I2fZaaFrntvOhTAFnrRjo/GDdvuCihDSC4JcjxBiXqQWEeebIk9xMBrvAgEFVGqQMrmrj0i5n7SYEgKUcpDNOPxSWu8M2qorGLuyixWzFzkTDLlhkUUsk7xLK0DBgQLxl52xJrUax1/aPUuz3crw5ypBKvG6jU6HlRhThHY2ZJNBKPqr6xs8otmaTSRWdrNjOjBHdYTUldDVKWBL62NmHxOb23hB/N96hu6U+V9aNrS/wAo2narHoAAQgrKQWD2OVJdgz0e8UOx1JaUAvdcVLi5dzvMaGNehtmV87AzJaCtckoAuClHAGrci8V8uT302RkSPEpwwFstwPWPR9qqC0FKe8LB3ykCg/U9YyonhJzOSxNATShDvmpeEiuR3J2WXaCUV4WcgHMoBns5736CPOE7Enfo9xHqOBWhcsnLurAFKWU1zWJBsiSdF/8Aqh87jsTcE9zN9itmrRLnhSfGN2t2uOFjHr+x1fgSMqKIbM5bLuhyGNfEfQx59i1S5GQJCwHU5qpsySHYA0cQHi8StEgoSuaASMiikpFGN34O1D8GW+o9aEva2QpeLmgVClpALUZUpSiByzMX/pFfJwUxKWUnS+YClgQAIh2FPP8AMJ7xS1ElhmJ5ly45Uixx2JPFATQAup3ypFhQ19n89J0yc6y+5WYntBXRNGrS3U/N4Hw+05ylOEoKQcr5il2HJ+LH9oIkOEqByEMQbF0kvvEtQt/Rg1NtHDKGYIoSSd3KHL3ZwztwHxiafRkWujD9ptNTLHeS0ZFBT+Ivw0DNSoioxOx1zDmViAs0AzOA44aDpzimnCa+VWZxo1aPw6mOhh5ySN1e8OBqD+8VUJr+QmpcYXZyklikdXBDXekdIlgzAnKToWcF3NmrwibYuHny5iTMdIBIZWtDSCBKAQVkLuScrgpDhIIUAySSwvoYCfiOqEKw2/MikbPKFLOWYza5k3/VoaOGVxfhDYfZAZdFuwYkmjHMQTawNyBS7wPJwU1JClrUQLsTXWLUTu6BzWUGCgk3cHyII0c1HCHsnJPhAo7PE/8A6cKcD96C0NBHeyTUkDkZR/7h6aQoayWWRnsbNzkADdFgD98L/tEqZ2SWxDPQtrqx6ROchTvhJUS78Dy4MLQLNxIFcxdgx1DfAX9ojdqqA29iTCYqu8+UF2BaxDsOkGSto74U5IymhBPVuT1JiuRPoX3tWqQ5PCI1zilCkqFWpoRCygpPYMl4UXCNpgMwADufStDpyg9OPQskBB14fsKinneMpKWkO7vl4+UdycUoBgybG3C1YWXZ09idBCdtzEq3gCQWrUDQtr/SGxG0AtIK0JUbCjNbheOP5BUzKUJJd9G1fhW5h07PlpO+sqP6UMfVVh7RdQjukUUbOZM8pqgZXd6DjGhRjAZUkKStIQ+ZSyACVBLkDWqQWiq7woG6lMlOhO8o9HHygSdjEguAVq/UuvoH+L9IbKPGKi7NRsfPOWEy1MpJUQX0YPeNKdjzzLJBQVc1Jc8n40jz3YUxS5hckmoNSGHJvlGolJYEZjmcjxq0Lca9IliReY6sOay00HdnMUmVMUklIzKL8L/tGmxGcp/DUlyKEu3tGBkSlzJpC1EkBgQdQzXsKGNhhlKCUhxQAVI0pxgtCWCf2EpRBWtL6qTmd+hJGsEStmZSGYitSamn6Wb3goIJ/MPURKJHFXwjUGx1eE0rlLWZ2prZ4pV7DVMSywlP+ld+XgtF53DcofJz+EAxUyNmKloAQEAjiTQ30OpJ08osFzyhO+UpLU/akTHqPWK7bcrvEgO17B/hGoNguDRNnTErlsQk7zpuakD3+EN2nlzEykqmJSkZrgMXCT8hGexUyZKDhakgHIMparFVnpSvnAips2duJzldwFLJFC9AXAo8K4tysZTSjRMqaUZZpJYZVOU3ykHKCS1bQNisYFoyheViSGSzOXYnvKgdI6GJahaWrX9J/wBQNuvvEWLw4UKnuibKTVB+kUJNcMr10bJN6ggN0CRQDq/xeNU5TtnBelKXpatnYQXhsCpOYzt5AFClVDQ+cdpOGDFMvMNDnJLgODz4n3rE5ySdUc0qvYBl4dSFoUkAKLhV8tP1VJqw4AEReyFndz5CpmDCpAAZhwA+EQ4zFA7qUggjQjQflID5msPWAhigoFCQUkFgSSBcCh0Pp9ZPEnJaCOTexbYnGFROYOakuQOT3sXNOUArmugo3Rm11op6UbygBQKR/ehJ0Z+g0r1d+USJmKy1CVAs7mvUa36H5FJrWx1OWR68r5FtKYcqTmcCjeepGsdyJhmzEkMAzgBIHJ2GtPhAq8UljXkefUXB+6wLh5plrCwd009aesdK1Qym6LqfhhmLBJ6gfSHjn+1ka3h4Ic8illFhS/t5fWIZgCbgmrxymWp2ZzzeDZaVkEUA4gPSNXQWrBcLMfM9KitL3+UcyJK5iiwKuJanmbQUlUlFPGfUfSJU42aqktIQOVT6mg8obLyM0nR0jZgSPxlBCX0uej6+sFpxMr/AkKWofnXYeTfSK7MgHMsmYrq/qYjnbTWRlTuJsyaepuY2UKSQZjJyi4nTG/yIb3Ap6wCvFtRCW53PrYeUDoDkcz9I6Qn5w1GsRSS5J1HuCYIkYbMaUAudB9vBEjBh94kA5aa8PIVv1i9wmEKkpSEpA4D7dR5/GA5UFKwbY+HCJhDk8wL604DrGrwmyM4Ct4ubmsEbH2WE3Hlz584vpABLMfYHzLW5RyTnb0OzDw6WpW4TY0tJfugo3Kj9Le0GpwqP/DQB0b9oOfStebE8ywt5R22WrV5m54mFzso8OJXLwMs/4Q6An6tDDZcs/wCD/wAz/wB0Gme1tPj6NAa8Wo6+n7AQczFcIjS9kyq/hEf71fWJhsqTrLA/3r+sMEq5nlm+UdSyp6NXifqI1myIdOx5VWTTkpR+ccDZ0qv4b3/Ov4QWVr4Drz+scpmqLuj/AJffpC5mHu4mc2hsEKJyqWlNDldwG4OHMVO0B3WVpoJByuQd0VLliaP8Y3E0JLggAnS9ebXih2pgEqSQwqLH4Ugxl1NLDVaGR2xhzlTmyvUgpOpIGVuNXeK5alS1ZboUARqKgEuL66ekWU+QZb5gVI0OqdGVSoiPFycwZqgEp4M2hezH2i2xzMGkT0j+7VkP6SXSeht84Zc5DvMlpQf1J414WufrFRORvUsVDoXF/aJsPtApdJYgflVcizJU3sYpSZN09wqfhmCjLclVSRlJ5gGjA8Iqp8yjNvuN6ooNGbz8hFxhyhaiZKyhR/IoAgnpDrUBuzpYSRZQt5G49YVQSJvDXBRZw9SN3w6vx9qvHUzEnMXYggPXiHoWcQVi9klVUEEGtW1PEfCAsThVBTKQWAFhyAv5Q2VAqov2+TmZOcUqLVuOT6j7pEXeU5ROiTRu7VW1fJmaIsVg1JqxAPH6wyrYUc1rCgYLhQ1BDzizoH5n6RyQpQ3jT0EQmeBYeZiNSib1g0MFqmSwGSCTzNOenSIl4hRoTTgKCOctIdYqIxjtEveYxxKt/uiULIW4r+/2YnXhcoB0pU8dWHnARiGSgnKw1ekF4eRcpYs1To/Aam8T4bCldMrBtND/AJjp0jQ7L2aA2vT5cBCylQ8YNgeydmk1IJBOo+PGwpaka7BbNIqw9DSFhgEhsvnT5iDJC2u+XgACfVo55SbOqEFEmlIAF3HLWJ0lP6n40MJCEGofMRRyPg0duLEOBrYfCJ2WolkzNNeBH0iXORoQB5CAVLIqMrHgK/CO5CjZw3Bv2gUZM4mYVRJNC/F6e8cIwqm04WJ9OEG3d0kdf6QKXDATAOTfvGsDVHJwbUzVvY/OHRhTosekESAQ7qBPT9+sMQfsftGDQpGHUK5kBuogopDkZlEGtP6wK3WG70DVQgNDImKhcnr/AFgae2g830jvvXrp7/GI1AGl+v8AWNRmym2hhApJGhGpv84oyEpGU8Wf74RsZuGcOfS/pFPisO43S4PEfWKRkRnDkyu1ZQXlU43auDT0ApcxRTsCd0n8wX7EVPrGkxOFMslqpdyn4musAz0uGSM1wK1D6N1i0XWxzOJm1AitSzPyPIxaYPaRKWWMwa+vmNY4Thd2bmDO3NquQ/EQ/wDLFMhExJrnI/4pvD5hEdJALmWpuX3aO0Y1SKLBZ6EW9PpFdOCs1RlVxs/UR3/OqZlw24C7l40EOGUPh9POAtpkLSaqB4EU/rzEAJkFRdFOYf34RKcUpG6se3ysYTuldoFIo1GsKLpWIlm6EE8wYUWsGUqE6xPoPvhChRmBHZsmEvTzhoUAzOpNjBcvxiFCjBRpcD4E9IusF4YUKOeR1YZZyNOkESDX1hQom9i63J0mp8o7nKLX1hoUA3BPMUeJh5Jv1hoUKtijFNmlrn1iMCoOtYUKCKdKVXyjuSskXMKFACiWWaQy/EnzhQoD3GX0r2JVoDWF+EBSrQoUKthn9QyBvjoYbFJFaCFCjS4NHkyeKFTGfdptOEKFHVE4GEEeMaZX82NesVz/AICOo+EKFGFf7OccPxkf6UfARVT/ABqGjq+MKFDwFlyTbGUfxK6QNiFEkvChRXknwQvChQoYB//Z"/>
          <p:cNvSpPr>
            <a:spLocks noChangeAspect="1" noChangeArrowheads="1"/>
          </p:cNvSpPr>
          <p:nvPr/>
        </p:nvSpPr>
        <p:spPr bwMode="auto">
          <a:xfrm>
            <a:off x="167879" y="-182563"/>
            <a:ext cx="304800" cy="304801"/>
          </a:xfrm>
          <a:prstGeom prst="rect">
            <a:avLst/>
          </a:prstGeom>
          <a:noFill/>
          <a:ln w="9525">
            <a:noFill/>
            <a:miter lim="800000"/>
            <a:headEnd/>
            <a:tailEnd/>
          </a:ln>
        </p:spPr>
        <p:txBody>
          <a:bodyPr/>
          <a:lstStyle/>
          <a:p>
            <a:pPr eaLnBrk="1" hangingPunct="1"/>
            <a:endParaRPr lang="en-US" altLang="en-US" sz="2400">
              <a:latin typeface="Times New Roman" pitchFamily="18" charset="0"/>
            </a:endParaRPr>
          </a:p>
        </p:txBody>
      </p:sp>
      <p:sp>
        <p:nvSpPr>
          <p:cNvPr id="40963" name="AutoShape 4" descr="data:image/jpeg;base64,/9j/4AAQSkZJRgABAQAAAQABAAD/2wCEAAkGBxQTEhQUExQWFRUXGBwbGBgYFxscHhseGhsZGBwcGBobHSggHRolGxcXIjEiJSorLi4uGh8zODMsNygtLisBCgoKDg0OGxAQGywkICQsLCwsLCwsLCwtLCwsLCwsLCwsLCwsLCwsLCwsLCwsLCwsLCwsLCwsLCwsLCwsLCwsLP/AABEIAMIBAwMBIgACEQEDEQH/xAAcAAABBQEBAQAAAAAAAAAAAAAEAAEDBQYCBwj/xABEEAABAgQDBQYEBAMHAgcBAAABAhEAAyExBBJBBSJRYXEGEzKBkaGxwdHwI0JS4QcU8RUzQ2JygqIk0lODkrLC4vMW/8QAGQEAAwEBAQAAAAAAAAAAAAAAAQIDAAQF/8QALhEAAgIABQEHBAIDAQAAAAAAAAECEQMSITFBUQQTImFxgcEykaHRQvCCseEF/9oADAMBAAIRAxEAPwD1jDYhK0hSS4UHHwNORpEojxnZ3aSdKOZBAehsS5JL1qA5dgwJi42B2lmGehU2YQgIKQpQUoErL7yUlyrM4fkInHtCfBj0+FAeycemfKRMSaKAccCwJBDliHs8GRdOwCh4aHgmFChQoBhQoUKMYUPDQ8YxytANwDUHzFRDw8KMYaFChRgChQoUYw0crlgs4di45Hj7mOoUYwoaHhoJhRxORmSU8QR6ho7hoxjO9i+zgwko5mM1bFZ4AWSOQ+J6RoYeGgRSiqRhQ0PDQxis7QbZRhJKpsyrUSkXUo2A968AY8jxuz8btBa8QjDslR/IGT5Zi6jxI14R65t6ZKlyzPmpQrugSjOQwUaBnoCeID8OEeXY7+ImNIJl93LSP0y3CRYOVP8AKOXHatKT+xjI4qSvDTcqkNNQxZYBym4dJcGjGsaLZnZ+d3a8Ri0ziFALlJYKExZtnQ716W5QDsTYs/GTyaKWolSity71KiAQbnpZ2i/Uubh5pkYefLmqRLUqfMKEplygLndLEgUOYGrAB6CWGk9eB0ijw+18TKSEIWEJFkgILPXUEu5hRXY7b8yZMUpISkE0CAyaUcBTqqz1rWFB/wAh/ByW+DkoWFqnTBJKAkbiAc4VUkhwFHjUXFLwbIxuSYFpQCtgEqlhkOQ4W2UkKBLEAWScpBDwXhcCAAhC88tBUSFoBQVjRy7hwaEJYEl6lrTGYOb3ElaJgyIByZinKZrLCylYpkyGac1nSm9WKhQlF92TEkqBkJBDE5ig0rvfmPd5ncVtTLSuvjz3Zu3ZcqYpcmQpKFKTnzKKlaZ1AJUpyc3Nyoc43eDxKZiQpOujhxyLEseUWwnpQCeHhoUVAPChQoxhQoUKAYUBq2nKE4SCpppTmCTqK29DEuPxiJMtc2YrKhCSpSmJYC5YVjy7sX2n7/aSO9nZ1KStCDYV3gmot4mFKtGbMkesQoUKMAUKFCjGFChQoxhoUKFBMAbdnzJciYuVkzpDjPZtfNrc2jnYGOM6RLWopKiN7K1DzAsYg7WzyjCTiEGY6WIGgVQq1okF7aRk/wCHOKWqfNAlEIyB1qUHSxokDKHcn2hW9Rq0PQ4aFChhRRytQAJJAAuTpGb7S9rZeHSoI3lgtZ0ji9dGjDbR7SrmlYXNKUkuAQWD1HGnLpEZ46jtqY3vaDtbJwyUHMlZXYA6cSRBezduypkkTStKN11AkBhZzWgOkeLYqb3pFQUgOVFLuXZnsFcOsRYfEgUIWpy4B3mapJSxcBveJLHlv+AHum0dkSp5SZqc4T4UkukE/my2KuZf4xhcTtL8YbP2XKlpyq35yk5mIDKUHd8rtmL1oBaKmV27mCUqWmYQVf4i3UUg0JDFkgUoz849C7K9npOElNLdSlgFUxQYq1FNE8vWKJ53oq6sNkGyuziJMsyJRUlJ/vptpk08AoeFNbi1hVyPN8ds1WFK8CAxm782aKq7tLhKUoBDAnQ1L9I9b2rtNEkVUAog5QXYsHqbDzMeA7c2nNxGImzH3lljls1ABfwsBrGxXGNUMiGbkSSBYc/pCismSFAkF/SHjnyoOU9Ln4+dLIlMmUolIWUFJsA4UEOUB3Uwqqh6zHa6pskSSVJKSe6UmXkSgZd0FSTQqClJIqCnLxeK/FJVOkoXMZ3VMmEAUAyoCgHA7vwPle76pzdS2kygooUQQoDdyhasyXHeZXygUINilUO3K/I1Gi2ZhEoly1IlgLnKBSVhLJZThSlCqUFKqyxdzoY3EhSZcpSgUqypKjlo7Anmbg3ePHgqYmUQgjKWUpiCHSoDMK1csKDRXMne7GTJ/klTEZsykhK8ySN5RCSxU/sWh4zfTgeCuST6mtwqiUIKmKikEtZyKtyiWBdmTM0mUo3KEk9SASPWCo6EJLdih4aFGAPChoEx20Ey71PAfPhGAQdp8QqXhJ60NmCCzhxVhUa3jyHsMgysXhpipAAXMyoKkmoU8vvEE8C9eR6xpf4kdsVy5Pdd1ScGEwHwlJCmsa28njzXY3aMScRJmqStSZa0rKQUh8vCl4V3Yyqj6WhQLsvaCJ8qXOlHMiYkKSeSg9eBraCoYUUKFDRjDw0KGUpoxh4aKxe25YXk93H1gnA4wTA9AeD1gWjUV/bJRGDmsW8IPQrSCPR4wvYhPd42WO9CwsGwZnQt0q4kEJrYxZfxY2hiEJkypQPdTH7xWUEFSSFJSSxbwk6PzAIjz/ZeOxaZgVIUO8BZLIRdW428GD5mrxhZbjx2PoGM/wBrdvnDIYJJUsHKpnALgetfhB+DxyUoQmZNC5gSM6gGBUBvEABgCXjzftVtlOKWXSpHdum7ilSQQGBNK8oTGxMsSbMttPagf8VIUXdqita8fK0DS5yJ6XWEpSC1CEN1u9uETT5UhIzFKlFP+Ykjqahr0YmmkTYXEJZpacqGopVARqXNCX8443JVaT9RSHCyFIYBaRLAe7k82IZz8IU7Fy1LYKU7M9B6MNWGpiPE4kBWVSlElyDSvT14xxMCQElLOOjg9ReNq9WbU0vZTASUzCtZTNzpBUhYIZi28CLFx6AtaNvO7ZS5abZ1bwASCGIsFBqBuDnlePPux5zzJjind7x5Es8AJxOQlExIJQSkscpo4Z0sb150EWjiSR0yS7qL9V8/Ib2r7WTJ5y0AuQCW4HxctBer8Bl5SkkEg71yCGoG43J+3eJkzADvJSaM+U0FaW4akE87w02pCZYJeoADaVpX3hqvUkDTMMpzmvrDQQnOKZT6QonkkHKjRYLF4cTlAZ1SSFpO+UtWXkAV4m/CSSwApoKCvxG15mIJFM5WCSlWVJZkg5bPqK2BpUk5jDKJZLs5Ac6P8mjS9npKpagN2oznMxo7UFQVOCA9jmci8XoKNPiZTYdC0pWmXlG93qt5SjvKegWohIJAIANC5gjYDTCVKKErIsQVZ1ZmJzF8qg4F3Ya1jrAbYw57ybOCTMAYZ0KnKTvKcAAd2KZRmYhy9QWh8GgFctQSpIKgpJU1nYBDEkISCRVnJNA0Tmr2L4CTxFfGv2PRdiYxK5aUgupKQ4YjUh6hiHBFOBiyjN9m5S0kjiV5i4OVphZOVqOFOH4K5Ro46IfSkjnbbdseFChQwADbWIUiW6SA5bn5RljMJJqY0HaTEJEsJIcqty5xlsZMKJUxSVJSpKd0KoFHQE0F+cABR9upiTh8hUHKgw1o9Wjz/CYJJXKSTnClozApAoVDMKE0Z60gjbu1u/mmYhTAhNFf6QDStHeAMxZzMSTwq/0gDo9vweIMtgg5W0DW4Nwi9wm3RaYG58fKPNeyu2O8ky86wZm9Rw5CSzkekaFM97/fSGJm8k4pC/CoE8Hr6XiaMH3xe/lFng+0CksFbw539frGCagmMT2t23meWkslJq1cx0fkDFptnbqMhSkvmSX4g6AxiVzEknmNeUK3egaIZM1RUa04/DnEsvHqSt3YcRT+kP3YKVEE/lPS/DpAykgJUokEXfzuX5E6wNDUGbY2zMXh1S1qBGZJdRtlL3J5xmsLNkoVmSlOc5So5jVlBWpNaVbjaIZ89C1LKlKD5Al+AqacX+cClMqxWcop4bVBdswrQh31hGUjojY7X20nuwpCyxuzUprQiriM3MCZuuUOd2xUaFgUgC+p4wJiscjKlKMyk1zJJpyNKk2udYgxW2CaABADAtTlcaRz4kZylZKSphuInJSgulKUmqkggk6B6N98YpcZtdZ3QaPQBrcGHo0H94TMADE0y0bLzYU1dzbrAGNwgTNzLJKM28aEe3ONhpJ+IVHaUhKcxSM2txQ16xCcdX5/U3aJ5k1JJFaFiCzi9OtDTpAqZIfcCiH1HwNnhlXI1m9/h7KJl4tSrnu0p40ExZFuCQYoNv4IInE7xCwlYropIIHGlubRoP4cTsiwFeEzavXxSstWpr7mKPtdIMnEFCzZKWDmxq1OBJiMX4nH3+Pj8l4SUsJro/7+vYpcSshszhPRuWsdKnB/FZmrwpc+UczsSljqwpX4D5wPhlatmOnLm0VV1ZKi+w5khIBWt9WPwh4ozMJqyvX9oUVzy6BygYWgsMoC9SKDUC56e8HbOwy3KgHL+zUvQi1OUC4TCq8QQVJe/wB84tZe0WypVMSwYAZSSlv1WBOkTnJvRC2TSkLooCmmWzCwMbHs5LVMmSaFJWoO4/IkKNvNTRkU4tM1t5aiLWbh8Kx6N2PwCgozWohAyg3qFMAbeF78ojJ5Yub4/wB8HR2Z1m+39+xX9pccZeMmKSoyykuFUAdquWJ0i42J21ZIE9SVl6KSWLUFtTrpGF7QzDMm95OcLGYKTYOFKSSRe7GkVysRkSVpyqCtM1uBByg+8bCuFZWc0pW76nrmK7TS1ZjJWpMwUyLTRQ4gEs/Djw1EmD7WSlyXKsqwjeZgAqoYPrrYx5lI2qgpcky0UcgBwXexvb0geatCZ2WqkqVmSUmlnObUjUgQ67RO9QWbTF7bStW8oFQo9OFHqPrGW7Vr/mZJQQl0upLKqFJSfYgkN/WB5qVBwwVwJOUW0Gt+kRTpKsr5hQEmtba1vpSGWM5BRhTKVq8OZR5xq9hbFRjJikrmqlnIChgS1a5tGPF9DEe1ezwkoUvOs5SE7wubKIL1S7MW1jo71XRXu3VgfYqRNOLT3dk/3j2yGhB5mjcw+keolTWjF/w9DqxP/l//ADjZpQ2sPZKW5JKUHDuzxzjFbpa5h8sCYqqgX8hzgNgS1B5lrm/28CnFBJADO8EmYhNFA1D005k3gJeMlgOElT1Ygimhvb4xGWLFaahkWk7EJRLUAkqKmtWwanm0VWIm95LXLByZklLtYniKcorsT2mL5UgNxsbtBWD2ile6pVDXe+L+tIVza1aA5WUWD2IpQIyg5TlozkgA8CTbyEFSdg5kkpArahLNzycuIi4lMkrH5JhWzmozy+6vwBrFhgdh4VByHDJWZeY51EgF1OCo5T4QGqWvzbSxNLOuEUzFTdlKGUhOU5hUizand0jjGGW9E94TYl7mm9p0jQdp5lBLyZQkMzhx4rsAG3rNVgdaZifLUlYyhhmBfpV41tshiqpE2IwqJG6AVLzUVUO5owfT34RLjEglEsVIUH3ahq3FX+php6lZu8BJoaEUFnIN+Q8+MBSMYxJSopWp3safEwur1Jh2Mmy00KQTU1HEuWf3cwAFTJjkOUu4oCw82gacVqIDi5Y6dXu0EKWoauRSzenJvhBUaXmY1/ZOU0mr1mm/+j6w/bmRnMucopJUMtfysE09c14bsqv/AKaUa1mKvycfKO+0EpJwa1KO8laMo40INOWaOaDbxWj2sbs+HDs2HNbuNV13lftr9zCTFJcvXiT925RDh1uok1bgR5eUFoUi7gnmHA5l7wZNQJmV1ZgBTdAsKOBex9Y7MyWjPIIUVDgQo5/nindChQaJpDRqH0CMFMWkslVLKNwb2EcrlBUzOH1cak0YhwaipP2/MlkoqqlaC78+VOUdo2kaBIJ/yh0gU0oLV1idU3REI2Ps+dMnS3DICk5uYBBI6trHqa8TklrWg5Vd2WHAl1JBHRQvxjzbYs6YJiVZmKSQGTm8QKXOn5jfhraNpj5S5PdS6kqSpcw0Uco3i4qaqEtL6E83E5YrUqtenU9HsbjJZJLd79NNEvOzJ9ocQucsTEpTdQWPPM4oaEEesV4UoqP4LJNA6so5u5pRotpi0pS7omEqNqpzBKHrYtSoe1CWgXETqhS0oIJYFJBvXRmI5l79IClWiVI5O0xy4so9CKYglASfA7vS5pzfhHGy8HvAqW12Y0B4E9GNIhXJdQKapUXzMd25IZ/iawpi0kASlAkEllWJLC/QW94fyIBuGxAzKTlTmQKKSluaTS/BukE4obq1J1BN6lxAeGUcgNAwbwggNUh+Dk+0SHEAys5SARQjpSnqIVJ5qCtx+y+0Th1vlBzJyudNXsSzsaQR2i2+ZkkSlS0JdQUFJzMwrXMSVE8S/WsF4HspLmB0S1LKg5S3hJSk6Cg3gOUS4rseJaFZkFAuAC1cyU6ip3gYu1G7Ou3VGZ2HNKFrKVD8ltaE+zt1BjSydrKFyC9TQ/Yii2FIGQO9RdID0cC7fekWglApykEnU5wN7ShrpxjSTb0OeUW2W6NsAgsGIFL9K0tFfP2kpRBYH215Vh5S8tkBZLeJ2AI4Uf1YQykhRBDINHCGPJwm49ecLU3yLkkNPxBelmFbPyBN+vSAcdNWcqglyaEBYqBxBub+cGTsMQ7VGhJAJD0B8rtEeJwSQkbzku4pxAACwzqrY+WsDu+Q5GVScSFOyAgOAd0PXlctD45BDFSAzgJVm0AcUFdLEQVLlBAARKQwLnMSVli4IL010OnSBVYBKSSpRyKAZKXDHmTUa6Q+TXQ2RnSdsJQlIK2WmxAfUKBY/AxcYftWUy0rcrUnMXUUVzGoOoDgW0irwOykLmEgKZkpYmoJLApLCjA6U9I2uyexxMpAWQRMTmCXUWo5AURlSXPmxgySo6INmBxe2RPUpRDKN7sGAFzyGprAMyf5Offl7dIs+1Wze4nKlozKZRDmpoEs584zy0zBWoA9IZRRKdtmgmiWQBnzU8TKYsKAByDc/YimxuzlpWSRlqWsbdKfCDsPiQJT0uQTmroaOeDC37V8rFgqVnWzh3GvJzEIKSbokcLku1QG06By5OvlEM3GrJYGnKI5k05qaBurhqwxlhIrfkYul1DRv+ywKsPIFyVqp5qaLjtbs9KJYRlC5ndqfqVIYvoAU0gXsnJMuVg5ihQjvE+ii3W0RdoJ61JmTCqpdw7OEkEgdAAW4DrHDGD7xyvS/u3x7anqQxY4+V19EXFp8Vu/dVRjUy05cwAIapt6eekQzsV+nT7pzjrHTgvPlSUpvlBcAa+T24Witylt3XX+sdaj1PN2J+/Ubq/4/tCiA4dX6x6mFDVEWyzlyFKA3XH3xjicZiKEM/L5xDLnE1amlSPQ/doNwuPKgUklm5/be8T8S4FCdiKyFLpJ/EClPeihc3LMqnOsXu0JK8ViTMmVegFWo1h8IoOz+JC5qZeXO6xXQCh158GjaJmIZK0PMVRSSksksxYFjUZtR+U2hJqSdQWr58j1v/PjBJ4k9k9F59X6FBttQRJlIlsS8xKiNagnpVRBBtajRQBKcwObKqwCg6DRvI2HvGm7aSko7sJAC1qWVAEGoZJcjV6eUUmG2b4TMZuDueDHSo+Ea4w5/wCnF2uUnjSct2Q/zyid0FBaov8A7g72HxhlzFEp7wjMK5gzqtdQvFkMMmmUhB4iz8adLRJIw2UMQCQHJ4nhyflzgKcXsQSsrUrmpVuuzOWzavcRabPmCasJVXKrMrNqA2Wp4q05RCMEC0wqdzVKSzB2It0tz8qqZtBbLTTfbNSrAghqtoItGN6lIRp2z13scgPMUSwZb8mTLF4j7YzGw0gJYJKA284YKl2P5uL+cQdgnOHASWPdKIo+koO2p5R323pJw4t+GQaNrL006RuC38jPbESUyUUcWuNCa/ZiwVd8vqBo5uw0eA9jn8IUZnLsbOfW8ThR47vHTh5jpxhHuUWwWlL3AP6Szny6/OOhLzcKXDW96UjhDkBnH1fnpEmY3LjmKjUG17tw+MYw06WACABpoPvWIEitADfQeTjzI9ekSTzVr2FXb99YF2ggKTVyOT34wDEolEm170HH7+zA228MMiHDsb0eo1cPzJNaQdgACMvAXeg4Ofdn4w235QyeEVUGUTTwmx4UgoDKdSwEKUi5KWdy7Pr1b2j1XZaN2U+neAMVCgLWtYXPzjzHEpASFFIYs+oqRV25GPR9izT3cpIWad4PDRTOxJ0ABHWHFPM+0hH83OCzUqoCHdt0aaBoo8dIJChW2v31MW3aSWVYpZyHMAVDS6nBbUsWbmIgkzsxPekAgi4AZ3Bp5wX1EMTtAMph4biBkS80aDauzMyphSUgpYg1qC/VqCAsJsSYoBRoDxPHiLw7nGK1ZGSorstLwXKRKYbijxLln4s/zb5WsrYstNFKUTrTKOjk2gudh0lJFSRYJp5AWHlEJYye1iNm32DikrwUmQoeFDyz0BIHVvURnu1M8GUpIQFB6KBdj4tKZSnMH4pMWmyQDLw7/lCacGAJfmAQ8ZLbs/u86JSwvDqWcgoRlO8AHDhnZuLxOGHBytaa7efNep7NSwsBtK00tf36FDPFekSTJaWFc3T6txeIFKzV0iKcuth5UfrHRR5DDFTZX6R5/tCgf+WBrnvyMKBUfP8AIug8uagBiaNRjrxPGGUUg0U/X+sBCYX+/pHfen7H7RXKNSL/ALJYhacZL7tIWoqbKFAaGod3yhzzYxqJvcyUd+gsgTQhSa0Ks29lNCpKSE0vUaRgtm4+bLmJVLUUqs4AdlULEilCQ96mLOZjFTpUqQmgQFKUTV1lai9dAlZ9TwiU4a2d2Bjd3hNLra9QpOJMxRmKDgKWUp4Z1ZyB0JFeI6x2FF3Ict+p25FrdeZvFVlnBOUZSSP1Aka2teIUzZ7sQpR5UsCat6mulYm8PM7TRwNNsvZOILUbgxVQDg5Z/vynWlSxlJYsWIo12c3L8zGdlYuaqolFeU1vTUCgoBSg4Vh04ieoBkrAFHrUnjSunH3he5YEmGYmUSnKQSvVT6uQx5M2vGIpuAWhlKylJJAKVpLtexceYhsSuctjlUk+EtmTVLO4IpcCL/YexlzBLVkopTOqYp2JQCoDJRgsU53pTotpanRFJ6G17CJeSsFm7g3tUJu1WtE3bNCVypDWEqjdDx0pD9lEZO/SCWEohJAc/lFOcT7bS8tAqD/LL8QY1CrjjWF4H/kYCTt6VKASTvJcKpdySKgcCI6PaSRXfIJOgJDB2oRZoym1kPNncm/9oioWKesU7tMDxGkj1TEbflpShalKyr8BymtOXlTnyiNHanDA+JtPAt9LFrcm4Rn9ufiJly80zLNnSwjvAwSCkJ+ZPnyjP7WwmWblBzUSRRrgGo419oCgjZ2egK7TYU1C+roX7OnnEiu0WGP+L5ZS2tgR9mPLEpcHlEuESSpLamkHukBYj6HrEjtBJABV3mQ/4jbp+YqGs1PWDGdpcKQGmrIzAgZCB57tfe8ZTaSSnDqG/lyADdp4r21twjJQFhpmeJR6p/asmclQQpwPGcqgwr+oAmgVa1I9F7LhpKAM1FzM2Xwgt+YvUcDHiXYqQVIxDaBNBck5ra6R7jsDDqTIkCqw5JWlQspD5lBt4klvN4SSrQZa6nnnamer+0SpKUqKEgDNMSgFm4kAsXDHUdIocTIVUnKOXeJJv/qc8Ite32G/6oqDEIQSqrVJJIPPe9ozGJxaqBMkMwqHLuARXLeoPnDegr8yxIStaSlLMgBThq6nzcaR2ua9A7D70BfrzgAGagF5dxusCKM9WRSherxxiUzSoo7tbgZqgMwBL9AEqIch9NI58SDciM029CaZNsS4FqjU2by6fGHE8AjxPoOPo44xUHaagQ6WNgCkuelXN+PCOjiJzt3WV7BSVdPMcmaN3TJ5WaWTtZSJSkoKcxWFmlWZlDkTlTpxvA+0cCFSAUqIcnKhjQZUK3WHAueJe5gFUpQWUmZLUoC6FEhnNGtoz84h2TjFomN3YnJeqHOZqAsWLBiBrDRg0ej2fGcYOM9tvw/2QDAEgOWpcg+kDnZB/X5BJ+scLkrJo12SXNbalhrq0NNkqL0S2tSWr9fKsXSo5aj0JjslXM82/wDtCiAS1imcDlmt6FoUNTD4egMiUSFcv8oOrcI7GHNK3/yj6PpESQQDQsdWMT4YlRSLkWHK+sEnZJ3ACkMXqSapo3TX3h9l8ywL6twb3EWE/ADNnzXFAA/AU9T6Q83ZUnKAlzMDCu65oSSDpcRB40R3JKK9X8A/dpBOWaz2BY5eb6ltNImEmYUqHeJUwo2vEFTWsPSOtobEBJXmCQQTQUfg1m5xWysHMTZYAq5rRha1XsALmJpqStMiTYfFqkbswFAUSQCL3rxMS/8A9BwBL+/N3d/3gcYmclDrAyqpvAPxrr+X58DHS528lWQFQIId9eR519eUUyp/UNS5LPZm2Ji1pEwEpJd2HDQa8aEWj0DZKUy5MtQLpckqIysM0h3qWFPto81kzwouCCb3ua6+/rxMaOYhKsIgKAUpWcZnbKUqlKcauRQ9YGRJaFcJ1I2fZaaFrntvOhTAFnrRjo/GDdvuCihDSC4JcjxBiXqQWEeebIk9xMBrvAgEFVGqQMrmrj0i5n7SYEgKUcpDNOPxSWu8M2qorGLuyixWzFzkTDLlhkUUsk7xLK0DBgQLxl52xJrUax1/aPUuz3crw5ypBKvG6jU6HlRhThHY2ZJNBKPqr6xs8otmaTSRWdrNjOjBHdYTUldDVKWBL62NmHxOb23hB/N96hu6U+V9aNrS/wAo2narHoAAQgrKQWD2OVJdgz0e8UOx1JaUAvdcVLi5dzvMaGNehtmV87AzJaCtckoAuClHAGrci8V8uT302RkSPEpwwFstwPWPR9qqC0FKe8LB3ykCg/U9YyonhJzOSxNATShDvmpeEiuR3J2WXaCUV4WcgHMoBns5736CPOE7Enfo9xHqOBWhcsnLurAFKWU1zWJBsiSdF/8Aqh87jsTcE9zN9itmrRLnhSfGN2t2uOFjHr+x1fgSMqKIbM5bLuhyGNfEfQx59i1S5GQJCwHU5qpsySHYA0cQHi8StEgoSuaASMiikpFGN34O1D8GW+o9aEva2QpeLmgVClpALUZUpSiByzMX/pFfJwUxKWUnS+YClgQAIh2FPP8AMJ7xS1ElhmJ5ly45Uixx2JPFATQAup3ypFhQ19n89J0yc6y+5WYntBXRNGrS3U/N4Hw+05ylOEoKQcr5il2HJ+LH9oIkOEqByEMQbF0kvvEtQt/Rg1NtHDKGYIoSSd3KHL3ZwztwHxiafRkWujD9ptNTLHeS0ZFBT+Ivw0DNSoioxOx1zDmViAs0AzOA44aDpzimnCa+VWZxo1aPw6mOhh5ySN1e8OBqD+8VUJr+QmpcYXZyklikdXBDXekdIlgzAnKToWcF3NmrwibYuHny5iTMdIBIZWtDSCBKAQVkLuScrgpDhIIUAySSwvoYCfiOqEKw2/MikbPKFLOWYza5k3/VoaOGVxfhDYfZAZdFuwYkmjHMQTawNyBS7wPJwU1JClrUQLsTXWLUTu6BzWUGCgk3cHyII0c1HCHsnJPhAo7PE/8A6cKcD96C0NBHeyTUkDkZR/7h6aQoayWWRnsbNzkADdFgD98L/tEqZ2SWxDPQtrqx6ROchTvhJUS78Dy4MLQLNxIFcxdgx1DfAX9ojdqqA29iTCYqu8+UF2BaxDsOkGSto74U5IymhBPVuT1JiuRPoX3tWqQ5PCI1zilCkqFWpoRCygpPYMl4UXCNpgMwADufStDpyg9OPQskBB14fsKinneMpKWkO7vl4+UdycUoBgybG3C1YWXZ09idBCdtzEq3gCQWrUDQtr/SGxG0AtIK0JUbCjNbheOP5BUzKUJJd9G1fhW5h07PlpO+sqP6UMfVVh7RdQjukUUbOZM8pqgZXd6DjGhRjAZUkKStIQ+ZSyACVBLkDWqQWiq7woG6lMlOhO8o9HHygSdjEguAVq/UuvoH+L9IbKPGKi7NRsfPOWEy1MpJUQX0YPeNKdjzzLJBQVc1Jc8n40jz3YUxS5hckmoNSGHJvlGolJYEZjmcjxq0Lca9IliReY6sOay00HdnMUmVMUklIzKL8L/tGmxGcp/DUlyKEu3tGBkSlzJpC1EkBgQdQzXsKGNhhlKCUhxQAVI0pxgtCWCf2EpRBWtL6qTmd+hJGsEStmZSGYitSamn6Wb3goIJ/MPURKJHFXwjUGx1eE0rlLWZ2prZ4pV7DVMSywlP+ld+XgtF53DcofJz+EAxUyNmKloAQEAjiTQ30OpJ08osFzyhO+UpLU/akTHqPWK7bcrvEgO17B/hGoNguDRNnTErlsQk7zpuakD3+EN2nlzEykqmJSkZrgMXCT8hGexUyZKDhakgHIMparFVnpSvnAips2duJzldwFLJFC9AXAo8K4tysZTSjRMqaUZZpJYZVOU3ykHKCS1bQNisYFoyheViSGSzOXYnvKgdI6GJahaWrX9J/wBQNuvvEWLw4UKnuibKTVB+kUJNcMr10bJN6ggN0CRQDq/xeNU5TtnBelKXpatnYQXhsCpOYzt5AFClVDQ+cdpOGDFMvMNDnJLgODz4n3rE5ySdUc0qvYBl4dSFoUkAKLhV8tP1VJqw4AEReyFndz5CpmDCpAAZhwA+EQ4zFA7qUggjQjQflID5msPWAhigoFCQUkFgSSBcCh0Pp9ZPEnJaCOTexbYnGFROYOakuQOT3sXNOUArmugo3Rm11op6UbygBQKR/ehJ0Z+g0r1d+USJmKy1CVAs7mvUa36H5FJrWx1OWR68r5FtKYcqTmcCjeepGsdyJhmzEkMAzgBIHJ2GtPhAq8UljXkefUXB+6wLh5plrCwd009aesdK1Qym6LqfhhmLBJ6gfSHjn+1ka3h4Ic8illFhS/t5fWIZgCbgmrxymWp2ZzzeDZaVkEUA4gPSNXQWrBcLMfM9KitL3+UcyJK5iiwKuJanmbQUlUlFPGfUfSJU42aqktIQOVT6mg8obLyM0nR0jZgSPxlBCX0uej6+sFpxMr/AkKWofnXYeTfSK7MgHMsmYrq/qYjnbTWRlTuJsyaepuY2UKSQZjJyi4nTG/yIb3Ap6wCvFtRCW53PrYeUDoDkcz9I6Qn5w1GsRSS5J1HuCYIkYbMaUAudB9vBEjBh94kA5aa8PIVv1i9wmEKkpSEpA4D7dR5/GA5UFKwbY+HCJhDk8wL604DrGrwmyM4Ct4ubmsEbH2WE3Hlz584vpABLMfYHzLW5RyTnb0OzDw6WpW4TY0tJfugo3Kj9Le0GpwqP/DQB0b9oOfStebE8ywt5R22WrV5m54mFzso8OJXLwMs/4Q6An6tDDZcs/wCD/wAz/wB0Gme1tPj6NAa8Wo6+n7AQczFcIjS9kyq/hEf71fWJhsqTrLA/3r+sMEq5nlm+UdSyp6NXifqI1myIdOx5VWTTkpR+ccDZ0qv4b3/Ov4QWVr4Drz+scpmqLuj/AJffpC5mHu4mc2hsEKJyqWlNDldwG4OHMVO0B3WVpoJByuQd0VLliaP8Y3E0JLggAnS9ebXih2pgEqSQwqLH4Ugxl1NLDVaGR2xhzlTmyvUgpOpIGVuNXeK5alS1ZboUARqKgEuL66ekWU+QZb5gVI0OqdGVSoiPFycwZqgEp4M2hezH2i2xzMGkT0j+7VkP6SXSeht84Zc5DvMlpQf1J414WufrFRORvUsVDoXF/aJsPtApdJYgflVcizJU3sYpSZN09wqfhmCjLclVSRlJ5gGjA8Iqp8yjNvuN6ooNGbz8hFxhyhaiZKyhR/IoAgnpDrUBuzpYSRZQt5G49YVQSJvDXBRZw9SN3w6vx9qvHUzEnMXYggPXiHoWcQVi9klVUEEGtW1PEfCAsThVBTKQWAFhyAv5Q2VAqov2+TmZOcUqLVuOT6j7pEXeU5ROiTRu7VW1fJmaIsVg1JqxAPH6wyrYUc1rCgYLhQ1BDzizoH5n6RyQpQ3jT0EQmeBYeZiNSib1g0MFqmSwGSCTzNOenSIl4hRoTTgKCOctIdYqIxjtEveYxxKt/uiULIW4r+/2YnXhcoB0pU8dWHnARiGSgnKw1ekF4eRcpYs1To/Aam8T4bCldMrBtND/AJjp0jQ7L2aA2vT5cBCylQ8YNgeydmk1IJBOo+PGwpaka7BbNIqw9DSFhgEhsvnT5iDJC2u+XgACfVo55SbOqEFEmlIAF3HLWJ0lP6n40MJCEGofMRRyPg0duLEOBrYfCJ2WolkzNNeBH0iXORoQB5CAVLIqMrHgK/CO5CjZw3Bv2gUZM4mYVRJNC/F6e8cIwqm04WJ9OEG3d0kdf6QKXDATAOTfvGsDVHJwbUzVvY/OHRhTosekESAQ7qBPT9+sMQfsftGDQpGHUK5kBuogopDkZlEGtP6wK3WG70DVQgNDImKhcnr/AFgae2g830jvvXrp7/GI1AGl+v8AWNRmym2hhApJGhGpv84oyEpGU8Wf74RsZuGcOfS/pFPisO43S4PEfWKRkRnDkyu1ZQXlU43auDT0ApcxRTsCd0n8wX7EVPrGkxOFMslqpdyn4musAz0uGSM1wK1D6N1i0XWxzOJm1AitSzPyPIxaYPaRKWWMwa+vmNY4Thd2bmDO3NquQ/EQ/wDLFMhExJrnI/4pvD5hEdJALmWpuX3aO0Y1SKLBZ6EW9PpFdOCs1RlVxs/UR3/OqZlw24C7l40EOGUPh9POAtpkLSaqB4EU/rzEAJkFRdFOYf34RKcUpG6se3ysYTuldoFIo1GsKLpWIlm6EE8wYUWsGUqE6xPoPvhChRmBHZsmEvTzhoUAzOpNjBcvxiFCjBRpcD4E9IusF4YUKOeR1YZZyNOkESDX1hQom9i63J0mp8o7nKLX1hoUA3BPMUeJh5Jv1hoUKtijFNmlrn1iMCoOtYUKCKdKVXyjuSskXMKFACiWWaQy/EnzhQoD3GX0r2JVoDWF+EBSrQoUKthn9QyBvjoYbFJFaCFCjS4NHkyeKFTGfdptOEKFHVE4GEEeMaZX82NesVz/AICOo+EKFGFf7OccPxkf6UfARVT/ABqGjq+MKFDwFlyTbGUfxK6QNiFEkvChRXknwQvChQoYB//Z"/>
          <p:cNvSpPr>
            <a:spLocks noChangeAspect="1" noChangeArrowheads="1"/>
          </p:cNvSpPr>
          <p:nvPr/>
        </p:nvSpPr>
        <p:spPr bwMode="auto">
          <a:xfrm>
            <a:off x="167879" y="-182563"/>
            <a:ext cx="304800" cy="304801"/>
          </a:xfrm>
          <a:prstGeom prst="rect">
            <a:avLst/>
          </a:prstGeom>
          <a:noFill/>
          <a:ln w="9525">
            <a:noFill/>
            <a:miter lim="800000"/>
            <a:headEnd/>
            <a:tailEnd/>
          </a:ln>
        </p:spPr>
        <p:txBody>
          <a:bodyPr/>
          <a:lstStyle/>
          <a:p>
            <a:pPr eaLnBrk="1" hangingPunct="1"/>
            <a:endParaRPr lang="en-US" altLang="en-US" sz="2400">
              <a:latin typeface="Times New Roman" pitchFamily="18" charset="0"/>
            </a:endParaRPr>
          </a:p>
        </p:txBody>
      </p:sp>
      <p:pic>
        <p:nvPicPr>
          <p:cNvPr id="49156" name="Picture 8" descr="http://charlieheng.files.wordpress.com/2012/11/232v.jpg?w=300&amp;h=225"/>
          <p:cNvPicPr>
            <a:picLocks noChangeAspect="1" noChangeArrowheads="1"/>
          </p:cNvPicPr>
          <p:nvPr/>
        </p:nvPicPr>
        <p:blipFill>
          <a:blip r:embed="rId3"/>
          <a:srcRect/>
          <a:stretch>
            <a:fillRect/>
          </a:stretch>
        </p:blipFill>
        <p:spPr bwMode="auto">
          <a:xfrm>
            <a:off x="0" y="0"/>
            <a:ext cx="4800600" cy="6019800"/>
          </a:xfrm>
          <a:prstGeom prst="rect">
            <a:avLst/>
          </a:prstGeom>
          <a:noFill/>
          <a:ln w="9525">
            <a:noFill/>
            <a:miter lim="800000"/>
            <a:headEnd/>
            <a:tailEnd/>
          </a:ln>
        </p:spPr>
      </p:pic>
      <p:sp>
        <p:nvSpPr>
          <p:cNvPr id="49157" name="Hộp_Văn_Bản 5"/>
          <p:cNvSpPr txBox="1">
            <a:spLocks noChangeArrowheads="1"/>
          </p:cNvSpPr>
          <p:nvPr/>
        </p:nvSpPr>
        <p:spPr bwMode="auto">
          <a:xfrm>
            <a:off x="0" y="6396037"/>
            <a:ext cx="4572000" cy="430887"/>
          </a:xfrm>
          <a:prstGeom prst="rect">
            <a:avLst/>
          </a:prstGeom>
          <a:solidFill>
            <a:schemeClr val="bg1"/>
          </a:solidFill>
          <a:ln w="9525">
            <a:noFill/>
            <a:miter lim="800000"/>
            <a:headEnd/>
            <a:tailEnd/>
          </a:ln>
        </p:spPr>
        <p:txBody>
          <a:bodyPr>
            <a:spAutoFit/>
          </a:bodyPr>
          <a:lstStyle/>
          <a:p>
            <a:pPr algn="ctr" eaLnBrk="1" hangingPunct="1"/>
            <a:r>
              <a:rPr lang="vi-VN" altLang="en-US" sz="2200" b="1" dirty="0">
                <a:latin typeface="Times New Roman" pitchFamily="18" charset="0"/>
              </a:rPr>
              <a:t>Đền thờ vua Đinh ( Ninh Bình)</a:t>
            </a:r>
            <a:endParaRPr lang="en-US" altLang="en-US" sz="2200" b="1" dirty="0">
              <a:latin typeface="Times New Roman" pitchFamily="18" charset="0"/>
            </a:endParaRPr>
          </a:p>
        </p:txBody>
      </p:sp>
      <p:pic>
        <p:nvPicPr>
          <p:cNvPr id="49159" name="Picture 7" descr="http://24h.baonuocviet.com/wp-content/uploads/2015/11/116339229.jpg"/>
          <p:cNvPicPr>
            <a:picLocks noChangeAspect="1" noChangeArrowheads="1"/>
          </p:cNvPicPr>
          <p:nvPr/>
        </p:nvPicPr>
        <p:blipFill>
          <a:blip r:embed="rId4"/>
          <a:srcRect/>
          <a:stretch>
            <a:fillRect/>
          </a:stretch>
        </p:blipFill>
        <p:spPr bwMode="auto">
          <a:xfrm>
            <a:off x="4857752" y="0"/>
            <a:ext cx="4286248" cy="6000768"/>
          </a:xfrm>
          <a:prstGeom prst="rect">
            <a:avLst/>
          </a:prstGeom>
          <a:noFill/>
          <a:ln w="9525">
            <a:noFill/>
            <a:miter lim="800000"/>
            <a:headEnd/>
            <a:tailEnd/>
          </a:ln>
        </p:spPr>
      </p:pic>
      <p:sp>
        <p:nvSpPr>
          <p:cNvPr id="7" name="Hộp_Văn_Bản 5"/>
          <p:cNvSpPr txBox="1">
            <a:spLocks noChangeArrowheads="1"/>
          </p:cNvSpPr>
          <p:nvPr/>
        </p:nvSpPr>
        <p:spPr bwMode="auto">
          <a:xfrm>
            <a:off x="4857752" y="6427113"/>
            <a:ext cx="4286248" cy="430887"/>
          </a:xfrm>
          <a:prstGeom prst="rect">
            <a:avLst/>
          </a:prstGeom>
          <a:solidFill>
            <a:schemeClr val="bg1"/>
          </a:solidFill>
          <a:ln w="9525">
            <a:noFill/>
            <a:miter lim="800000"/>
            <a:headEnd/>
            <a:tailEnd/>
          </a:ln>
        </p:spPr>
        <p:txBody>
          <a:bodyPr wrap="square">
            <a:spAutoFit/>
          </a:bodyPr>
          <a:lstStyle/>
          <a:p>
            <a:pPr algn="ctr" eaLnBrk="1" hangingPunct="1"/>
            <a:r>
              <a:rPr lang="vi-VN" altLang="en-US" sz="2200" b="1" dirty="0">
                <a:latin typeface="Times New Roman" pitchFamily="18" charset="0"/>
              </a:rPr>
              <a:t>Tượng đài Đinh Tiên Hoàng Đế</a:t>
            </a:r>
            <a:endParaRPr lang="en-US" altLang="en-US" sz="22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diamond(in)">
                                      <p:cBhvr>
                                        <p:cTn id="7" dur="2000"/>
                                        <p:tgtEl>
                                          <p:spTgt spid="4915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diamond(in)">
                                      <p:cBhvr>
                                        <p:cTn id="13" dur="2000"/>
                                        <p:tgtEl>
                                          <p:spTgt spid="4915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9157"/>
                                        </p:tgtEl>
                                        <p:attrNameLst>
                                          <p:attrName>style.visibility</p:attrName>
                                        </p:attrNameLst>
                                      </p:cBhvr>
                                      <p:to>
                                        <p:strVal val="visible"/>
                                      </p:to>
                                    </p:set>
                                    <p:animEffect transition="in" filter="diamond(in)">
                                      <p:cBhvr>
                                        <p:cTn id="16"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p:txBody>
          <a:bodyPr/>
          <a:lstStyle/>
          <a:p>
            <a:pPr eaLnBrk="1" hangingPunct="1"/>
            <a:endParaRPr lang="en-US" altLang="zh-CN">
              <a:ea typeface="SimSun" pitchFamily="2" charset="-122"/>
              <a:cs typeface="Arial" charset="0"/>
            </a:endParaRPr>
          </a:p>
        </p:txBody>
      </p:sp>
      <p:pic>
        <p:nvPicPr>
          <p:cNvPr id="43011" name="Content Placeholder 1" descr="teppi-151304011304-11-trang-an"/>
          <p:cNvPicPr>
            <a:picLocks noGrp="1" noChangeAspect="1" noChangeArrowheads="1"/>
          </p:cNvPicPr>
          <p:nvPr>
            <p:ph sz="half" idx="1"/>
          </p:nvPr>
        </p:nvPicPr>
        <p:blipFill>
          <a:blip r:embed="rId2"/>
          <a:srcRect/>
          <a:stretch>
            <a:fillRect/>
          </a:stretch>
        </p:blipFill>
        <p:spPr>
          <a:xfrm>
            <a:off x="-19050" y="-26988"/>
            <a:ext cx="9155906" cy="6854826"/>
          </a:xfrm>
        </p:spPr>
      </p:pic>
      <p:sp>
        <p:nvSpPr>
          <p:cNvPr id="43012" name="Text Box 2"/>
          <p:cNvSpPr txBox="1">
            <a:spLocks noChangeArrowheads="1"/>
          </p:cNvSpPr>
          <p:nvPr/>
        </p:nvSpPr>
        <p:spPr bwMode="auto">
          <a:xfrm>
            <a:off x="-19050" y="-26988"/>
            <a:ext cx="3224213" cy="1323439"/>
          </a:xfrm>
          <a:prstGeom prst="rect">
            <a:avLst/>
          </a:prstGeom>
          <a:noFill/>
          <a:ln w="9525">
            <a:noFill/>
            <a:miter lim="800000"/>
            <a:headEnd/>
            <a:tailEnd/>
          </a:ln>
        </p:spPr>
        <p:txBody>
          <a:bodyPr>
            <a:spAutoFit/>
          </a:bodyPr>
          <a:lstStyle/>
          <a:p>
            <a:pPr eaLnBrk="1" hangingPunct="1"/>
            <a:r>
              <a:rPr lang="en-US" altLang="zh-CN" sz="4000" b="1">
                <a:latin typeface="Times New Roman" pitchFamily="18" charset="0"/>
                <a:ea typeface="SimSun" pitchFamily="2" charset="-122"/>
              </a:rPr>
              <a:t>Toàn cảnh Hoa Lư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ờ lau tập trận một lễ tiết dân gian đặc sắc của vùng đất Cố đô"/>
          <p:cNvPicPr>
            <a:picLocks noChangeAspect="1" noChangeArrowheads="1"/>
          </p:cNvPicPr>
          <p:nvPr/>
        </p:nvPicPr>
        <p:blipFill>
          <a:blip r:embed="rId2"/>
          <a:srcRect/>
          <a:stretch>
            <a:fillRect/>
          </a:stretch>
        </p:blipFill>
        <p:spPr bwMode="auto">
          <a:xfrm>
            <a:off x="0" y="0"/>
            <a:ext cx="5334000" cy="6286520"/>
          </a:xfrm>
          <a:prstGeom prst="rect">
            <a:avLst/>
          </a:prstGeom>
          <a:noFill/>
          <a:ln w="9525">
            <a:noFill/>
            <a:miter lim="800000"/>
            <a:headEnd/>
            <a:tailEnd/>
          </a:ln>
        </p:spPr>
      </p:pic>
      <p:sp>
        <p:nvSpPr>
          <p:cNvPr id="38915" name="AutoShape 8" descr="Linh thiêng nghi lễ Rước nước tại Lễ hội Hoa Lư năm 2018 - Du lịch Ninh Bình"/>
          <p:cNvSpPr>
            <a:spLocks noChangeAspect="1" noChangeArrowheads="1"/>
          </p:cNvSpPr>
          <p:nvPr/>
        </p:nvSpPr>
        <p:spPr bwMode="auto">
          <a:xfrm>
            <a:off x="180975" y="-247650"/>
            <a:ext cx="304800" cy="304800"/>
          </a:xfrm>
          <a:prstGeom prst="rect">
            <a:avLst/>
          </a:prstGeom>
          <a:noFill/>
          <a:ln w="9525">
            <a:noFill/>
            <a:miter lim="800000"/>
            <a:headEnd/>
            <a:tailEnd/>
          </a:ln>
        </p:spPr>
        <p:txBody>
          <a:bodyPr/>
          <a:lstStyle/>
          <a:p>
            <a:endParaRPr lang="en-US"/>
          </a:p>
        </p:txBody>
      </p:sp>
      <p:sp>
        <p:nvSpPr>
          <p:cNvPr id="38916" name="TextBox 5"/>
          <p:cNvSpPr txBox="1">
            <a:spLocks noChangeArrowheads="1"/>
          </p:cNvSpPr>
          <p:nvPr/>
        </p:nvSpPr>
        <p:spPr bwMode="auto">
          <a:xfrm>
            <a:off x="285720" y="6232525"/>
            <a:ext cx="4714908" cy="584775"/>
          </a:xfrm>
          <a:prstGeom prst="rect">
            <a:avLst/>
          </a:prstGeom>
          <a:noFill/>
          <a:ln w="9525">
            <a:noFill/>
            <a:miter lim="800000"/>
            <a:headEnd/>
            <a:tailEnd/>
          </a:ln>
        </p:spPr>
        <p:txBody>
          <a:bodyPr wrap="square">
            <a:spAutoFit/>
          </a:bodyPr>
          <a:lstStyle/>
          <a:p>
            <a:pPr algn="ctr"/>
            <a:r>
              <a:rPr lang="en-US" sz="3200" u="none" dirty="0" err="1">
                <a:solidFill>
                  <a:srgbClr val="FF0000"/>
                </a:solidFill>
                <a:latin typeface="Times New Roman" pitchFamily="18" charset="0"/>
                <a:cs typeface="Times New Roman" pitchFamily="18" charset="0"/>
              </a:rPr>
              <a:t>Diễn</a:t>
            </a:r>
            <a:r>
              <a:rPr lang="en-US" sz="3200" u="none" dirty="0">
                <a:solidFill>
                  <a:srgbClr val="FF0000"/>
                </a:solidFill>
                <a:latin typeface="Times New Roman" pitchFamily="18" charset="0"/>
                <a:cs typeface="Times New Roman" pitchFamily="18" charset="0"/>
              </a:rPr>
              <a:t> </a:t>
            </a:r>
            <a:r>
              <a:rPr lang="en-US" sz="3200" u="none" dirty="0" err="1">
                <a:solidFill>
                  <a:srgbClr val="FF0000"/>
                </a:solidFill>
                <a:latin typeface="Times New Roman" pitchFamily="18" charset="0"/>
                <a:cs typeface="Times New Roman" pitchFamily="18" charset="0"/>
              </a:rPr>
              <a:t>xướng</a:t>
            </a:r>
            <a:r>
              <a:rPr lang="en-US" sz="3200" u="none" dirty="0">
                <a:solidFill>
                  <a:srgbClr val="FF0000"/>
                </a:solidFill>
                <a:latin typeface="Times New Roman" pitchFamily="18" charset="0"/>
                <a:cs typeface="Times New Roman" pitchFamily="18" charset="0"/>
              </a:rPr>
              <a:t> </a:t>
            </a:r>
            <a:r>
              <a:rPr lang="en-US" sz="3200" u="none" dirty="0" err="1">
                <a:solidFill>
                  <a:srgbClr val="FF0000"/>
                </a:solidFill>
                <a:latin typeface="Times New Roman" pitchFamily="18" charset="0"/>
                <a:cs typeface="Times New Roman" pitchFamily="18" charset="0"/>
              </a:rPr>
              <a:t>tập</a:t>
            </a:r>
            <a:r>
              <a:rPr lang="en-US" sz="3200" u="none" dirty="0">
                <a:solidFill>
                  <a:srgbClr val="FF0000"/>
                </a:solidFill>
                <a:latin typeface="Times New Roman" pitchFamily="18" charset="0"/>
                <a:cs typeface="Times New Roman" pitchFamily="18" charset="0"/>
              </a:rPr>
              <a:t> </a:t>
            </a:r>
            <a:r>
              <a:rPr lang="en-US" sz="3200" u="none" dirty="0" err="1">
                <a:solidFill>
                  <a:srgbClr val="FF0000"/>
                </a:solidFill>
                <a:latin typeface="Times New Roman" pitchFamily="18" charset="0"/>
                <a:cs typeface="Times New Roman" pitchFamily="18" charset="0"/>
              </a:rPr>
              <a:t>trận</a:t>
            </a:r>
            <a:r>
              <a:rPr lang="en-US" sz="3200" u="none" dirty="0">
                <a:solidFill>
                  <a:srgbClr val="FF0000"/>
                </a:solidFill>
                <a:latin typeface="Times New Roman" pitchFamily="18" charset="0"/>
                <a:cs typeface="Times New Roman" pitchFamily="18" charset="0"/>
              </a:rPr>
              <a:t> </a:t>
            </a:r>
            <a:r>
              <a:rPr lang="en-US" sz="3200" u="none" dirty="0" err="1">
                <a:solidFill>
                  <a:srgbClr val="FF0000"/>
                </a:solidFill>
                <a:latin typeface="Times New Roman" pitchFamily="18" charset="0"/>
                <a:cs typeface="Times New Roman" pitchFamily="18" charset="0"/>
              </a:rPr>
              <a:t>cờ</a:t>
            </a:r>
            <a:r>
              <a:rPr lang="en-US" sz="3200" u="none" dirty="0">
                <a:solidFill>
                  <a:srgbClr val="FF0000"/>
                </a:solidFill>
                <a:latin typeface="Times New Roman" pitchFamily="18" charset="0"/>
                <a:cs typeface="Times New Roman" pitchFamily="18" charset="0"/>
              </a:rPr>
              <a:t> </a:t>
            </a:r>
            <a:r>
              <a:rPr lang="en-US" sz="3200" u="none" dirty="0" err="1">
                <a:solidFill>
                  <a:srgbClr val="FF0000"/>
                </a:solidFill>
                <a:latin typeface="Times New Roman" pitchFamily="18" charset="0"/>
                <a:cs typeface="Times New Roman" pitchFamily="18" charset="0"/>
              </a:rPr>
              <a:t>lau</a:t>
            </a:r>
            <a:endParaRPr lang="en-US" sz="3200" u="none" dirty="0">
              <a:solidFill>
                <a:srgbClr val="FF0000"/>
              </a:solidFill>
              <a:latin typeface="Times New Roman" pitchFamily="18" charset="0"/>
              <a:cs typeface="Times New Roman" pitchFamily="18" charset="0"/>
            </a:endParaRPr>
          </a:p>
        </p:txBody>
      </p:sp>
      <p:sp>
        <p:nvSpPr>
          <p:cNvPr id="38917" name="TextBox 1"/>
          <p:cNvSpPr txBox="1">
            <a:spLocks noChangeArrowheads="1"/>
          </p:cNvSpPr>
          <p:nvPr/>
        </p:nvSpPr>
        <p:spPr bwMode="auto">
          <a:xfrm>
            <a:off x="5410200" y="57150"/>
            <a:ext cx="3657600" cy="6586560"/>
          </a:xfrm>
          <a:prstGeom prst="rect">
            <a:avLst/>
          </a:prstGeom>
          <a:noFill/>
          <a:ln w="9525">
            <a:noFill/>
            <a:miter lim="800000"/>
            <a:headEnd/>
            <a:tailEnd/>
          </a:ln>
        </p:spPr>
        <p:txBody>
          <a:bodyPr wrap="square">
            <a:spAutoFit/>
          </a:bodyPr>
          <a:lstStyle/>
          <a:p>
            <a:pPr algn="just"/>
            <a:r>
              <a:rPr lang="en-US" sz="2600" u="none" dirty="0" err="1">
                <a:latin typeface="Times New Roman" pitchFamily="18" charset="0"/>
                <a:cs typeface="Times New Roman" pitchFamily="18" charset="0"/>
              </a:rPr>
              <a:t>Lễ</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hội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Cố</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đô</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Hoa</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Lư</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Lễ</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hội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Cờ</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lau</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thường</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diễn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ra</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vào</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ngày</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mồng</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tám</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đến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hết</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ngày</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mồng</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mười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tháng</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ba</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âm</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lịch</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hàng</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năm</a:t>
            </a:r>
            <a:r>
              <a:rPr lang="en-US" sz="2600" u="none" dirty="0">
                <a:latin typeface="Times New Roman" pitchFamily="18" charset="0"/>
                <a:cs typeface="Times New Roman" pitchFamily="18" charset="0"/>
              </a:rPr>
              <a:t>.</a:t>
            </a:r>
          </a:p>
          <a:p>
            <a:pPr algn="just"/>
            <a:r>
              <a:rPr lang="en-US" sz="2600" u="none" dirty="0" err="1">
                <a:latin typeface="Times New Roman" pitchFamily="18" charset="0"/>
                <a:cs typeface="Times New Roman" pitchFamily="18" charset="0"/>
              </a:rPr>
              <a:t>Ngoài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phần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lễ</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rước</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tế</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lễ</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còn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có</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phần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hội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diễn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xướng</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trò</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chơi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như</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đu</a:t>
            </a:r>
            <a:r>
              <a:rPr lang="en-US" sz="2600" u="none" dirty="0">
                <a:latin typeface="Times New Roman" pitchFamily="18" charset="0"/>
                <a:cs typeface="Times New Roman" pitchFamily="18" charset="0"/>
              </a:rPr>
              <a:t> quay, </a:t>
            </a:r>
            <a:r>
              <a:rPr lang="en-US" sz="2600" u="none" dirty="0" err="1">
                <a:latin typeface="Times New Roman" pitchFamily="18" charset="0"/>
                <a:cs typeface="Times New Roman" pitchFamily="18" charset="0"/>
              </a:rPr>
              <a:t>đấu</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vật</a:t>
            </a:r>
            <a:r>
              <a:rPr lang="en-US" sz="2600" u="none" dirty="0">
                <a:latin typeface="Times New Roman" pitchFamily="18" charset="0"/>
                <a:cs typeface="Times New Roman" pitchFamily="18" charset="0"/>
              </a:rPr>
              <a:t>…).</a:t>
            </a:r>
          </a:p>
          <a:p>
            <a:pPr algn="just"/>
            <a:r>
              <a:rPr lang="en-US" sz="2600" u="none" dirty="0" err="1">
                <a:latin typeface="Times New Roman" pitchFamily="18" charset="0"/>
                <a:cs typeface="Times New Roman" pitchFamily="18" charset="0"/>
              </a:rPr>
              <a:t>Đặc</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biệt</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trong</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lễ</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hội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còn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có</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một</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hội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tiết</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độc</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đáo</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đó</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là</a:t>
            </a:r>
            <a:r>
              <a:rPr lang="en-US" sz="2600" u="none" dirty="0">
                <a:latin typeface="Times New Roman" pitchFamily="18" charset="0"/>
                <a:cs typeface="Times New Roman" pitchFamily="18" charset="0"/>
              </a:rPr>
              <a:t> “ </a:t>
            </a:r>
            <a:r>
              <a:rPr lang="en-US" sz="2600" u="none" dirty="0" err="1">
                <a:latin typeface="Times New Roman" pitchFamily="18" charset="0"/>
                <a:cs typeface="Times New Roman" pitchFamily="18" charset="0"/>
              </a:rPr>
              <a:t>Hội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cờ</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lau</a:t>
            </a:r>
            <a:r>
              <a:rPr lang="en-US" sz="2600" u="none" dirty="0">
                <a:latin typeface="Times New Roman" pitchFamily="18" charset="0"/>
                <a:cs typeface="Times New Roman" pitchFamily="18" charset="0"/>
              </a:rPr>
              <a:t>” hay “ </a:t>
            </a:r>
            <a:r>
              <a:rPr lang="en-US" sz="2600" u="none" dirty="0" err="1">
                <a:latin typeface="Times New Roman" pitchFamily="18" charset="0"/>
                <a:cs typeface="Times New Roman" pitchFamily="18" charset="0"/>
              </a:rPr>
              <a:t>Tập</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trận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cờ</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lau</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gợi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nhớ</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về</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thời</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niên</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thiếu</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của</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vua</a:t>
            </a:r>
            <a:r>
              <a:rPr lang="en-US" sz="2600" u="none" dirty="0">
                <a:latin typeface="Times New Roman" pitchFamily="18" charset="0"/>
                <a:cs typeface="Times New Roman" pitchFamily="18" charset="0"/>
              </a:rPr>
              <a:t> </a:t>
            </a:r>
            <a:r>
              <a:rPr lang="en-US" sz="2600" u="none" dirty="0" err="1">
                <a:latin typeface="Times New Roman" pitchFamily="18" charset="0"/>
                <a:cs typeface="Times New Roman" pitchFamily="18" charset="0"/>
              </a:rPr>
              <a:t>Đinh</a:t>
            </a:r>
            <a:r>
              <a:rPr lang="en-US" sz="2600" u="none"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a:hlinkClick r:id="rId2" action="ppaction://hlinkfile"/>
          </p:cNvPr>
          <p:cNvSpPr/>
          <p:nvPr/>
        </p:nvSpPr>
        <p:spPr>
          <a:xfrm>
            <a:off x="1000100" y="500042"/>
            <a:ext cx="7062788" cy="830997"/>
          </a:xfrm>
          <a:custGeom>
            <a:avLst/>
            <a:gdLst>
              <a:gd name="txL" fmla="*/ 0 w 3596020"/>
              <a:gd name="txT" fmla="*/ 0 h 830997"/>
              <a:gd name="txR" fmla="*/ 3596020 w 3596020"/>
              <a:gd name="txB" fmla="*/ 830997 h 830997"/>
            </a:gdLst>
            <a:ahLst/>
            <a:cxnLst>
              <a:cxn ang="0">
                <a:pos x="0" y="0"/>
              </a:cxn>
              <a:cxn ang="0">
                <a:pos x="495532" y="0"/>
              </a:cxn>
              <a:cxn ang="0">
                <a:pos x="1027323" y="0"/>
              </a:cxn>
              <a:cxn ang="0">
                <a:pos x="1704149" y="0"/>
              </a:cxn>
              <a:cxn ang="0">
                <a:pos x="2272199" y="0"/>
              </a:cxn>
              <a:cxn ang="0">
                <a:pos x="2912766" y="0"/>
              </a:cxn>
              <a:cxn ang="0">
                <a:pos x="3625850" y="0"/>
              </a:cxn>
              <a:cxn ang="0">
                <a:pos x="3625850" y="406673"/>
              </a:cxn>
              <a:cxn ang="0">
                <a:pos x="3625850" y="829945"/>
              </a:cxn>
              <a:cxn ang="0">
                <a:pos x="3057800" y="829945"/>
              </a:cxn>
              <a:cxn ang="0">
                <a:pos x="2526008" y="829945"/>
              </a:cxn>
              <a:cxn ang="0">
                <a:pos x="2030475" y="829945"/>
              </a:cxn>
              <a:cxn ang="0">
                <a:pos x="1534943" y="829945"/>
              </a:cxn>
              <a:cxn ang="0">
                <a:pos x="1039410" y="829945"/>
              </a:cxn>
              <a:cxn ang="0">
                <a:pos x="543877" y="829945"/>
              </a:cxn>
              <a:cxn ang="0">
                <a:pos x="0" y="829945"/>
              </a:cxn>
              <a:cxn ang="0">
                <a:pos x="0" y="423271"/>
              </a:cxn>
              <a:cxn ang="0">
                <a:pos x="0" y="0"/>
              </a:cxn>
            </a:cxnLst>
            <a:rect l="txL" t="txT" r="txR" b="txB"/>
            <a:pathLst>
              <a:path w="3596020" h="830997" fill="none">
                <a:moveTo>
                  <a:pt x="0" y="0"/>
                </a:moveTo>
                <a:cubicBezTo>
                  <a:pt x="198457" y="-3980"/>
                  <a:pt x="277260" y="38361"/>
                  <a:pt x="491456" y="0"/>
                </a:cubicBezTo>
                <a:cubicBezTo>
                  <a:pt x="705652" y="-38361"/>
                  <a:pt x="878620" y="11957"/>
                  <a:pt x="1018872" y="0"/>
                </a:cubicBezTo>
                <a:cubicBezTo>
                  <a:pt x="1159124" y="-11957"/>
                  <a:pt x="1459396" y="28649"/>
                  <a:pt x="1690129" y="0"/>
                </a:cubicBezTo>
                <a:cubicBezTo>
                  <a:pt x="1920862" y="-28649"/>
                  <a:pt x="1976106" y="42963"/>
                  <a:pt x="2253506" y="0"/>
                </a:cubicBezTo>
                <a:cubicBezTo>
                  <a:pt x="2530906" y="-42963"/>
                  <a:pt x="2715343" y="68189"/>
                  <a:pt x="2888803" y="0"/>
                </a:cubicBezTo>
                <a:cubicBezTo>
                  <a:pt x="3062263" y="-68189"/>
                  <a:pt x="3266337" y="33180"/>
                  <a:pt x="3596020" y="0"/>
                </a:cubicBezTo>
                <a:cubicBezTo>
                  <a:pt x="3597621" y="119736"/>
                  <a:pt x="3584505" y="290074"/>
                  <a:pt x="3596020" y="407189"/>
                </a:cubicBezTo>
                <a:cubicBezTo>
                  <a:pt x="3607535" y="524304"/>
                  <a:pt x="3558881" y="664287"/>
                  <a:pt x="3596020" y="830997"/>
                </a:cubicBezTo>
                <a:cubicBezTo>
                  <a:pt x="3341225" y="867053"/>
                  <a:pt x="3176384" y="823394"/>
                  <a:pt x="3032644" y="830997"/>
                </a:cubicBezTo>
                <a:cubicBezTo>
                  <a:pt x="2888904" y="838600"/>
                  <a:pt x="2620040" y="809368"/>
                  <a:pt x="2505227" y="830997"/>
                </a:cubicBezTo>
                <a:cubicBezTo>
                  <a:pt x="2390414" y="852626"/>
                  <a:pt x="2112273" y="793016"/>
                  <a:pt x="2013771" y="830997"/>
                </a:cubicBezTo>
                <a:cubicBezTo>
                  <a:pt x="1915269" y="868978"/>
                  <a:pt x="1701286" y="819072"/>
                  <a:pt x="1522315" y="830997"/>
                </a:cubicBezTo>
                <a:cubicBezTo>
                  <a:pt x="1343344" y="842922"/>
                  <a:pt x="1208571" y="808198"/>
                  <a:pt x="1030859" y="830997"/>
                </a:cubicBezTo>
                <a:cubicBezTo>
                  <a:pt x="853147" y="853796"/>
                  <a:pt x="662303" y="799813"/>
                  <a:pt x="539403" y="830997"/>
                </a:cubicBezTo>
                <a:cubicBezTo>
                  <a:pt x="416503" y="862181"/>
                  <a:pt x="240008" y="809991"/>
                  <a:pt x="0" y="830997"/>
                </a:cubicBezTo>
                <a:cubicBezTo>
                  <a:pt x="-19832" y="667682"/>
                  <a:pt x="18502" y="553543"/>
                  <a:pt x="0" y="423808"/>
                </a:cubicBezTo>
                <a:cubicBezTo>
                  <a:pt x="-18502" y="294073"/>
                  <a:pt x="11666" y="180653"/>
                  <a:pt x="0" y="0"/>
                </a:cubicBezTo>
                <a:close/>
              </a:path>
              <a:path w="3596020" h="830997" stroke="0">
                <a:moveTo>
                  <a:pt x="0" y="0"/>
                </a:moveTo>
                <a:cubicBezTo>
                  <a:pt x="178965" y="-66471"/>
                  <a:pt x="442969" y="29342"/>
                  <a:pt x="671257" y="0"/>
                </a:cubicBezTo>
                <a:cubicBezTo>
                  <a:pt x="899545" y="-29342"/>
                  <a:pt x="966758" y="5762"/>
                  <a:pt x="1198673" y="0"/>
                </a:cubicBezTo>
                <a:cubicBezTo>
                  <a:pt x="1430588" y="-5762"/>
                  <a:pt x="1560825" y="18486"/>
                  <a:pt x="1833970" y="0"/>
                </a:cubicBezTo>
                <a:cubicBezTo>
                  <a:pt x="2107115" y="-18486"/>
                  <a:pt x="2263374" y="33124"/>
                  <a:pt x="2397347" y="0"/>
                </a:cubicBezTo>
                <a:cubicBezTo>
                  <a:pt x="2531320" y="-33124"/>
                  <a:pt x="2787714" y="36216"/>
                  <a:pt x="2960723" y="0"/>
                </a:cubicBezTo>
                <a:cubicBezTo>
                  <a:pt x="3133732" y="-36216"/>
                  <a:pt x="3364344" y="65937"/>
                  <a:pt x="3596020" y="0"/>
                </a:cubicBezTo>
                <a:cubicBezTo>
                  <a:pt x="3610877" y="165992"/>
                  <a:pt x="3567418" y="272329"/>
                  <a:pt x="3596020" y="407189"/>
                </a:cubicBezTo>
                <a:cubicBezTo>
                  <a:pt x="3624622" y="542049"/>
                  <a:pt x="3575406" y="742496"/>
                  <a:pt x="3596020" y="830997"/>
                </a:cubicBezTo>
                <a:cubicBezTo>
                  <a:pt x="3357838" y="892569"/>
                  <a:pt x="3241893" y="822564"/>
                  <a:pt x="2996683" y="830997"/>
                </a:cubicBezTo>
                <a:cubicBezTo>
                  <a:pt x="2751473" y="839430"/>
                  <a:pt x="2561365" y="803205"/>
                  <a:pt x="2433307" y="830997"/>
                </a:cubicBezTo>
                <a:cubicBezTo>
                  <a:pt x="2305249" y="858789"/>
                  <a:pt x="2112761" y="796507"/>
                  <a:pt x="1905891" y="830997"/>
                </a:cubicBezTo>
                <a:cubicBezTo>
                  <a:pt x="1699021" y="865487"/>
                  <a:pt x="1508666" y="825910"/>
                  <a:pt x="1270594" y="830997"/>
                </a:cubicBezTo>
                <a:cubicBezTo>
                  <a:pt x="1032522" y="836084"/>
                  <a:pt x="863149" y="787623"/>
                  <a:pt x="707217" y="830997"/>
                </a:cubicBezTo>
                <a:cubicBezTo>
                  <a:pt x="551285" y="874371"/>
                  <a:pt x="329702" y="804782"/>
                  <a:pt x="0" y="830997"/>
                </a:cubicBezTo>
                <a:cubicBezTo>
                  <a:pt x="-12349" y="644320"/>
                  <a:pt x="46569" y="519741"/>
                  <a:pt x="0" y="423808"/>
                </a:cubicBezTo>
                <a:cubicBezTo>
                  <a:pt x="-46569" y="327875"/>
                  <a:pt x="9506" y="151180"/>
                  <a:pt x="0" y="0"/>
                </a:cubicBez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defRPr/>
            </a:pPr>
            <a:r>
              <a:rPr lang="en-US" altLang="en-GB" sz="4800" noProof="1">
                <a:solidFill>
                  <a:schemeClr val="accent6"/>
                </a:solidFill>
                <a:latin typeface="Jokerman" panose="04090605060D06020702" pitchFamily="82" charset="0"/>
              </a:rPr>
              <a:t>LUYỆN</a:t>
            </a:r>
            <a:r>
              <a:rPr lang="en-US" altLang="en-GB" sz="4800" noProof="1">
                <a:solidFill>
                  <a:schemeClr val="tx1"/>
                </a:solidFill>
                <a:latin typeface="Jokerman" panose="04090605060D06020702" pitchFamily="82" charset="0"/>
              </a:rPr>
              <a:t> </a:t>
            </a:r>
            <a:r>
              <a:rPr lang="en-US" altLang="en-GB" sz="4800" noProof="1">
                <a:solidFill>
                  <a:schemeClr val="accent2"/>
                </a:solidFill>
                <a:latin typeface="Jokerman" panose="04090605060D06020702" pitchFamily="82" charset="0"/>
              </a:rPr>
              <a:t>TẬP</a:t>
            </a:r>
          </a:p>
        </p:txBody>
      </p:sp>
      <p:sp>
        <p:nvSpPr>
          <p:cNvPr id="3" name="TextBox 2"/>
          <p:cNvSpPr txBox="1"/>
          <p:nvPr/>
        </p:nvSpPr>
        <p:spPr>
          <a:xfrm>
            <a:off x="357158" y="1571612"/>
            <a:ext cx="8143932"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lời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đúng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nhất</a:t>
            </a:r>
            <a:endParaRPr lang="en-US" sz="3600" dirty="0">
              <a:solidFill>
                <a:srgbClr val="FF0000"/>
              </a:solidFill>
              <a:latin typeface="Times New Roman" pitchFamily="18" charset="0"/>
              <a:cs typeface="Times New Roman" pitchFamily="18" charset="0"/>
            </a:endParaRPr>
          </a:p>
        </p:txBody>
      </p:sp>
      <p:sp>
        <p:nvSpPr>
          <p:cNvPr id="4" name="TextBox 3"/>
          <p:cNvSpPr txBox="1"/>
          <p:nvPr/>
        </p:nvSpPr>
        <p:spPr>
          <a:xfrm>
            <a:off x="0" y="4286256"/>
            <a:ext cx="8643966" cy="1692771"/>
          </a:xfrm>
          <a:prstGeom prst="rect">
            <a:avLst/>
          </a:prstGeom>
          <a:noFill/>
        </p:spPr>
        <p:txBody>
          <a:bodyPr wrap="square" rtlCol="0">
            <a:spAutoFit/>
          </a:bodyPr>
          <a:lstStyle/>
          <a:p>
            <a:pPr marL="457200" indent="-457200">
              <a:spcBef>
                <a:spcPts val="600"/>
              </a:spcBef>
              <a:spcAft>
                <a:spcPts val="600"/>
              </a:spcAft>
            </a:pPr>
            <a:r>
              <a:rPr lang="vi-VN" sz="2800" b="1" dirty="0">
                <a:latin typeface="Times New Roman" pitchFamily="18" charset="0"/>
                <a:cs typeface="Times New Roman" pitchFamily="18" charset="0"/>
              </a:rPr>
              <a:t>Câu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Ngô Quyền lên ngôi vua vào năm nào?</a:t>
            </a:r>
          </a:p>
          <a:p>
            <a:pPr marL="914400" lvl="1" indent="-457200">
              <a:spcBef>
                <a:spcPts val="600"/>
              </a:spcBef>
              <a:spcAft>
                <a:spcPts val="600"/>
              </a:spcAft>
              <a:buFontTx/>
              <a:buAutoNum type="alphaUcPeriod"/>
            </a:pPr>
            <a:r>
              <a:rPr lang="vi-VN" sz="2800" dirty="0">
                <a:solidFill>
                  <a:srgbClr val="00B0F0"/>
                </a:solidFill>
                <a:latin typeface="Times New Roman" pitchFamily="18" charset="0"/>
                <a:cs typeface="Times New Roman" pitchFamily="18" charset="0"/>
              </a:rPr>
              <a:t>905                  </a:t>
            </a:r>
            <a:r>
              <a:rPr lang="en-US" sz="2800" dirty="0">
                <a:solidFill>
                  <a:srgbClr val="00B0F0"/>
                </a:solidFill>
                <a:latin typeface="Times New Roman" pitchFamily="18" charset="0"/>
                <a:cs typeface="Times New Roman" pitchFamily="18" charset="0"/>
              </a:rPr>
              <a:t>	</a:t>
            </a:r>
            <a:r>
              <a:rPr lang="vi-VN" sz="2800" dirty="0">
                <a:solidFill>
                  <a:srgbClr val="00B0F0"/>
                </a:solidFill>
                <a:latin typeface="Times New Roman" pitchFamily="18" charset="0"/>
                <a:cs typeface="Times New Roman" pitchFamily="18" charset="0"/>
              </a:rPr>
              <a:t>C. 939</a:t>
            </a:r>
          </a:p>
          <a:p>
            <a:pPr marL="914400" lvl="1" indent="-457200">
              <a:spcBef>
                <a:spcPts val="600"/>
              </a:spcBef>
              <a:spcAft>
                <a:spcPts val="600"/>
              </a:spcAft>
              <a:buFontTx/>
              <a:buAutoNum type="alphaUcPeriod"/>
            </a:pPr>
            <a:r>
              <a:rPr lang="vi-VN" sz="2800" dirty="0">
                <a:solidFill>
                  <a:srgbClr val="00B0F0"/>
                </a:solidFill>
                <a:latin typeface="Times New Roman" pitchFamily="18" charset="0"/>
                <a:cs typeface="Times New Roman" pitchFamily="18" charset="0"/>
              </a:rPr>
              <a:t>938                  </a:t>
            </a:r>
            <a:r>
              <a:rPr lang="en-US" sz="2800" dirty="0">
                <a:solidFill>
                  <a:srgbClr val="00B0F0"/>
                </a:solidFill>
                <a:latin typeface="Times New Roman" pitchFamily="18" charset="0"/>
                <a:cs typeface="Times New Roman" pitchFamily="18" charset="0"/>
              </a:rPr>
              <a:t>	</a:t>
            </a:r>
            <a:r>
              <a:rPr lang="vi-VN" sz="2800" dirty="0">
                <a:solidFill>
                  <a:srgbClr val="00B0F0"/>
                </a:solidFill>
                <a:latin typeface="Times New Roman" pitchFamily="18" charset="0"/>
                <a:cs typeface="Times New Roman" pitchFamily="18" charset="0"/>
              </a:rPr>
              <a:t>D. 983</a:t>
            </a:r>
          </a:p>
        </p:txBody>
      </p:sp>
      <p:sp>
        <p:nvSpPr>
          <p:cNvPr id="5" name="TextBox 4"/>
          <p:cNvSpPr txBox="1"/>
          <p:nvPr/>
        </p:nvSpPr>
        <p:spPr>
          <a:xfrm>
            <a:off x="0" y="2428868"/>
            <a:ext cx="9144000" cy="1692771"/>
          </a:xfrm>
          <a:prstGeom prst="rect">
            <a:avLst/>
          </a:prstGeom>
          <a:noFill/>
        </p:spPr>
        <p:txBody>
          <a:bodyPr wrap="square" rtlCol="0">
            <a:spAutoFit/>
          </a:bodyPr>
          <a:lstStyle/>
          <a:p>
            <a:pPr marL="457200" indent="-457200">
              <a:spcBef>
                <a:spcPts val="600"/>
              </a:spcBef>
              <a:spcAft>
                <a:spcPts val="600"/>
              </a:spcAft>
            </a:pPr>
            <a:r>
              <a:rPr lang="vi-VN" sz="2800" b="1" dirty="0">
                <a:latin typeface="Times New Roman" pitchFamily="18" charset="0"/>
                <a:cs typeface="Times New Roman" pitchFamily="18" charset="0"/>
              </a:rPr>
              <a:t>Câu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Kinh đô nước ta thời nhà Ngô đóng ở:</a:t>
            </a:r>
          </a:p>
          <a:p>
            <a:pPr marL="914400" lvl="1" indent="-457200">
              <a:spcBef>
                <a:spcPts val="600"/>
              </a:spcBef>
              <a:spcAft>
                <a:spcPts val="600"/>
              </a:spcAft>
              <a:buFontTx/>
              <a:buAutoNum type="alphaUcPeriod"/>
            </a:pPr>
            <a:r>
              <a:rPr lang="vi-VN" sz="2800" dirty="0">
                <a:solidFill>
                  <a:srgbClr val="00B0F0"/>
                </a:solidFill>
                <a:latin typeface="Times New Roman" pitchFamily="18" charset="0"/>
                <a:cs typeface="Times New Roman" pitchFamily="18" charset="0"/>
              </a:rPr>
              <a:t>Cổ Loa (Hà Nội)                C. Thiên Trường (Nam Định)</a:t>
            </a:r>
          </a:p>
          <a:p>
            <a:pPr marL="914400" lvl="1" indent="-457200">
              <a:spcBef>
                <a:spcPts val="600"/>
              </a:spcBef>
              <a:spcAft>
                <a:spcPts val="600"/>
              </a:spcAft>
              <a:buFontTx/>
              <a:buAutoNum type="alphaUcPeriod"/>
            </a:pPr>
            <a:r>
              <a:rPr lang="vi-VN" sz="2800" dirty="0">
                <a:solidFill>
                  <a:srgbClr val="00B0F0"/>
                </a:solidFill>
                <a:latin typeface="Times New Roman" pitchFamily="18" charset="0"/>
                <a:cs typeface="Times New Roman" pitchFamily="18" charset="0"/>
              </a:rPr>
              <a:t>Hoa Lư (Ninh Bình)          D. Bạch Hạc ( Phú Thọ)                         </a:t>
            </a:r>
            <a:endParaRPr lang="en-US" sz="2800" dirty="0">
              <a:solidFill>
                <a:srgbClr val="00B0F0"/>
              </a:solidFill>
              <a:latin typeface="Times New Roman" pitchFamily="18" charset="0"/>
              <a:cs typeface="Times New Roman" pitchFamily="18" charset="0"/>
            </a:endParaRPr>
          </a:p>
        </p:txBody>
      </p:sp>
      <p:sp>
        <p:nvSpPr>
          <p:cNvPr id="7" name="Oval 6"/>
          <p:cNvSpPr/>
          <p:nvPr/>
        </p:nvSpPr>
        <p:spPr>
          <a:xfrm>
            <a:off x="357158" y="3143248"/>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43306" y="5000636"/>
            <a:ext cx="50006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across)">
                                      <p:cBhvr>
                                        <p:cTn id="18" dur="500"/>
                                        <p:tgtEl>
                                          <p:spTgt spid="4">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heckerboard(across)">
                                      <p:cBhvr>
                                        <p:cTn id="21" dur="500"/>
                                        <p:tgtEl>
                                          <p:spTgt spid="4">
                                            <p:txEl>
                                              <p:pRg st="1" end="1"/>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heckerboard(across)">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214290"/>
            <a:ext cx="8715436" cy="646331"/>
          </a:xfrm>
          <a:prstGeom prst="rect">
            <a:avLst/>
          </a:prstGeom>
          <a:noFill/>
        </p:spPr>
        <p:txBody>
          <a:bodyPr wrap="square" rtlCol="0">
            <a:spAutoFit/>
          </a:bodyPr>
          <a:lstStyle/>
          <a:p>
            <a:r>
              <a:rPr lang="en-US" dirty="0"/>
              <a:t/>
            </a:r>
            <a:br>
              <a:rPr lang="en-US" dirty="0"/>
            </a:br>
            <a:endParaRPr lang="en-US" dirty="0"/>
          </a:p>
        </p:txBody>
      </p:sp>
      <p:sp>
        <p:nvSpPr>
          <p:cNvPr id="6" name="TextBox 5"/>
          <p:cNvSpPr txBox="1"/>
          <p:nvPr/>
        </p:nvSpPr>
        <p:spPr>
          <a:xfrm>
            <a:off x="0" y="0"/>
            <a:ext cx="8929718" cy="2123658"/>
          </a:xfrm>
          <a:prstGeom prst="rect">
            <a:avLst/>
          </a:prstGeom>
          <a:noFill/>
        </p:spPr>
        <p:txBody>
          <a:bodyPr wrap="square" rtlCol="0">
            <a:spAutoFit/>
          </a:bodyPr>
          <a:lstStyle/>
          <a:p>
            <a:pPr marL="457200" indent="-457200">
              <a:spcBef>
                <a:spcPts val="600"/>
              </a:spcBef>
              <a:spcAft>
                <a:spcPts val="600"/>
              </a:spcAft>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3</a:t>
            </a:r>
            <a:r>
              <a:rPr lang="vi-VN"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a:t>
            </a:r>
          </a:p>
          <a:p>
            <a:pPr marL="914400" lvl="1" indent="-457200">
              <a:spcBef>
                <a:spcPts val="600"/>
              </a:spcBef>
              <a:spcAft>
                <a:spcPts val="600"/>
              </a:spcAft>
              <a:buFontTx/>
              <a:buAutoNum type="alphaUcPeriod"/>
            </a:pP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Vua</a:t>
            </a:r>
            <a:r>
              <a:rPr lang="en-US" sz="2800" dirty="0">
                <a:solidFill>
                  <a:srgbClr val="00B0F0"/>
                </a:solidFill>
                <a:latin typeface="Times New Roman" pitchFamily="18" charset="0"/>
                <a:cs typeface="Times New Roman" pitchFamily="18" charset="0"/>
              </a:rPr>
              <a:t>				</a:t>
            </a:r>
            <a:r>
              <a:rPr lang="vi-VN" sz="2800" dirty="0">
                <a:solidFill>
                  <a:srgbClr val="00B0F0"/>
                </a:solidFill>
                <a:latin typeface="Times New Roman" pitchFamily="18" charset="0"/>
                <a:cs typeface="Times New Roman" pitchFamily="18" charset="0"/>
              </a:rPr>
              <a:t>C. </a:t>
            </a:r>
            <a:r>
              <a:rPr lang="en-US" sz="2800" dirty="0" err="1">
                <a:solidFill>
                  <a:srgbClr val="00B0F0"/>
                </a:solidFill>
                <a:latin typeface="Times New Roman" pitchFamily="18" charset="0"/>
                <a:cs typeface="Times New Roman" pitchFamily="18" charset="0"/>
              </a:rPr>
              <a:t>Các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võ</a:t>
            </a:r>
            <a:endParaRPr lang="vi-VN" sz="2800" dirty="0">
              <a:solidFill>
                <a:srgbClr val="00B0F0"/>
              </a:solidFill>
              <a:latin typeface="Times New Roman" pitchFamily="18" charset="0"/>
              <a:cs typeface="Times New Roman" pitchFamily="18" charset="0"/>
            </a:endParaRPr>
          </a:p>
          <a:p>
            <a:pPr marL="914400" lvl="1" indent="-457200">
              <a:spcBef>
                <a:spcPts val="600"/>
              </a:spcBef>
              <a:spcAft>
                <a:spcPts val="600"/>
              </a:spcAft>
              <a:buFontTx/>
              <a:buAutoNum type="alphaUcPeriod"/>
            </a:pP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Các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văn</a:t>
            </a:r>
            <a:r>
              <a:rPr lang="en-US" sz="2800" dirty="0">
                <a:solidFill>
                  <a:srgbClr val="00B0F0"/>
                </a:solidFill>
                <a:latin typeface="Times New Roman" pitchFamily="18" charset="0"/>
                <a:cs typeface="Times New Roman" pitchFamily="18" charset="0"/>
              </a:rPr>
              <a:t>		</a:t>
            </a:r>
            <a:r>
              <a:rPr lang="vi-VN" sz="2800" dirty="0">
                <a:solidFill>
                  <a:srgbClr val="00B0F0"/>
                </a:solidFill>
                <a:latin typeface="Times New Roman" pitchFamily="18" charset="0"/>
                <a:cs typeface="Times New Roman" pitchFamily="18" charset="0"/>
              </a:rPr>
              <a:t>D. </a:t>
            </a:r>
            <a:r>
              <a:rPr lang="en-US" sz="2800" dirty="0" err="1">
                <a:solidFill>
                  <a:srgbClr val="00B0F0"/>
                </a:solidFill>
                <a:latin typeface="Times New Roman" pitchFamily="18" charset="0"/>
                <a:cs typeface="Times New Roman" pitchFamily="18" charset="0"/>
              </a:rPr>
              <a:t>Các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Thứ</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sử</a:t>
            </a:r>
            <a:endParaRPr lang="en-US" sz="2800" dirty="0">
              <a:solidFill>
                <a:srgbClr val="00B0F0"/>
              </a:solidFill>
              <a:latin typeface="Times New Roman" pitchFamily="18" charset="0"/>
              <a:cs typeface="Times New Roman" pitchFamily="18" charset="0"/>
            </a:endParaRPr>
          </a:p>
        </p:txBody>
      </p:sp>
      <p:sp>
        <p:nvSpPr>
          <p:cNvPr id="7" name="TextBox 6"/>
          <p:cNvSpPr txBox="1"/>
          <p:nvPr/>
        </p:nvSpPr>
        <p:spPr>
          <a:xfrm>
            <a:off x="0" y="2214554"/>
            <a:ext cx="8643998" cy="1692771"/>
          </a:xfrm>
          <a:prstGeom prst="rect">
            <a:avLst/>
          </a:prstGeom>
          <a:noFill/>
        </p:spPr>
        <p:txBody>
          <a:bodyPr wrap="square" rtlCol="0">
            <a:spAutoFit/>
          </a:bodyPr>
          <a:lstStyle/>
          <a:p>
            <a:pPr marL="457200" indent="-457200">
              <a:spcBef>
                <a:spcPts val="600"/>
              </a:spcBef>
              <a:spcAft>
                <a:spcPts val="600"/>
              </a:spcAft>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4</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marL="971550" indent="-457200">
              <a:spcBef>
                <a:spcPts val="600"/>
              </a:spcBef>
              <a:spcAft>
                <a:spcPts val="600"/>
              </a:spcAft>
              <a:buAutoNum type="alphaUcPeriod"/>
            </a:pP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văn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nô</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tì</a:t>
            </a:r>
            <a:r>
              <a:rPr lang="en-US" sz="2800" dirty="0">
                <a:solidFill>
                  <a:srgbClr val="00B0F0"/>
                </a:solidFill>
                <a:latin typeface="Times New Roman" pitchFamily="18" charset="0"/>
                <a:cs typeface="Times New Roman" pitchFamily="18" charset="0"/>
              </a:rPr>
              <a:t>		</a:t>
            </a:r>
            <a:r>
              <a:rPr lang="vi-VN" sz="2800" dirty="0">
                <a:solidFill>
                  <a:srgbClr val="00B0F0"/>
                </a:solidFill>
                <a:latin typeface="Times New Roman" pitchFamily="18" charset="0"/>
                <a:cs typeface="Times New Roman" pitchFamily="18" charset="0"/>
              </a:rPr>
              <a:t>C. </a:t>
            </a: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võ</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nô</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lệ</a:t>
            </a:r>
            <a:endParaRPr lang="en-US" sz="2800" dirty="0">
              <a:solidFill>
                <a:srgbClr val="00B0F0"/>
              </a:solidFill>
              <a:latin typeface="Times New Roman" pitchFamily="18" charset="0"/>
              <a:cs typeface="Times New Roman" pitchFamily="18" charset="0"/>
            </a:endParaRPr>
          </a:p>
          <a:p>
            <a:pPr marL="971550" indent="-457200">
              <a:spcBef>
                <a:spcPts val="600"/>
              </a:spcBef>
              <a:spcAft>
                <a:spcPts val="600"/>
              </a:spcAft>
              <a:buAutoNum type="alphaUcPeriod"/>
            </a:pP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văn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võ</a:t>
            </a:r>
            <a:r>
              <a:rPr lang="en-US" sz="2800" dirty="0">
                <a:solidFill>
                  <a:srgbClr val="00B0F0"/>
                </a:solidFill>
                <a:latin typeface="Times New Roman" pitchFamily="18" charset="0"/>
                <a:cs typeface="Times New Roman" pitchFamily="18" charset="0"/>
              </a:rPr>
              <a:t>		</a:t>
            </a:r>
            <a:r>
              <a:rPr lang="vi-VN" sz="2800" dirty="0">
                <a:solidFill>
                  <a:srgbClr val="00B0F0"/>
                </a:solidFill>
                <a:latin typeface="Times New Roman" pitchFamily="18" charset="0"/>
                <a:cs typeface="Times New Roman" pitchFamily="18" charset="0"/>
              </a:rPr>
              <a:t>D. </a:t>
            </a:r>
            <a:r>
              <a:rPr lang="en-US" sz="2800" dirty="0" err="1">
                <a:solidFill>
                  <a:srgbClr val="00B0F0"/>
                </a:solidFill>
                <a:latin typeface="Times New Roman" pitchFamily="18" charset="0"/>
                <a:cs typeface="Times New Roman" pitchFamily="18" charset="0"/>
              </a:rPr>
              <a:t>Quan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võ</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gia</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nhân</a:t>
            </a:r>
            <a:endParaRPr lang="en-US" sz="2800" dirty="0">
              <a:solidFill>
                <a:srgbClr val="00B0F0"/>
              </a:solidFill>
              <a:latin typeface="Times New Roman" pitchFamily="18" charset="0"/>
              <a:cs typeface="Times New Roman" pitchFamily="18" charset="0"/>
            </a:endParaRPr>
          </a:p>
        </p:txBody>
      </p:sp>
      <p:sp>
        <p:nvSpPr>
          <p:cNvPr id="8" name="TextBox 7"/>
          <p:cNvSpPr txBox="1"/>
          <p:nvPr/>
        </p:nvSpPr>
        <p:spPr>
          <a:xfrm>
            <a:off x="0" y="3995678"/>
            <a:ext cx="9144000" cy="2862322"/>
          </a:xfrm>
          <a:prstGeom prst="rect">
            <a:avLst/>
          </a:prstGeom>
          <a:noFill/>
        </p:spPr>
        <p:txBody>
          <a:bodyPr wrap="square" rtlCol="0">
            <a:spAutoFit/>
          </a:bodyPr>
          <a:lstStyle/>
          <a:p>
            <a:pPr>
              <a:spcBef>
                <a:spcPts val="600"/>
              </a:spcBef>
              <a:spcAft>
                <a:spcPts val="600"/>
              </a:spcAft>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5:</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n-US" sz="2800" dirty="0">
              <a:latin typeface="Times New Roman" pitchFamily="18" charset="0"/>
              <a:cs typeface="Times New Roman" pitchFamily="18" charset="0"/>
            </a:endParaRPr>
          </a:p>
          <a:p>
            <a:pPr>
              <a:spcBef>
                <a:spcPts val="600"/>
              </a:spcBef>
              <a:spcAft>
                <a:spcPts val="600"/>
              </a:spcAft>
            </a:pPr>
            <a:r>
              <a:rPr lang="en-US" sz="2800" dirty="0">
                <a:solidFill>
                  <a:srgbClr val="00B0F0"/>
                </a:solidFill>
                <a:latin typeface="Times New Roman" pitchFamily="18" charset="0"/>
                <a:cs typeface="Times New Roman" pitchFamily="18" charset="0"/>
              </a:rPr>
              <a:t>   A. </a:t>
            </a:r>
            <a:r>
              <a:rPr lang="en-US" sz="2800" dirty="0" err="1">
                <a:solidFill>
                  <a:srgbClr val="00B0F0"/>
                </a:solidFill>
                <a:latin typeface="Times New Roman" pitchFamily="18" charset="0"/>
                <a:cs typeface="Times New Roman" pitchFamily="18" charset="0"/>
              </a:rPr>
              <a:t>đặt</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nền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móng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xây</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dựng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chính</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quyền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độc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lập</a:t>
            </a:r>
            <a:endParaRPr lang="en-US" sz="2800" dirty="0">
              <a:solidFill>
                <a:srgbClr val="00B0F0"/>
              </a:solidFill>
              <a:latin typeface="Times New Roman" pitchFamily="18" charset="0"/>
              <a:cs typeface="Times New Roman" pitchFamily="18" charset="0"/>
            </a:endParaRPr>
          </a:p>
          <a:p>
            <a:pPr>
              <a:spcBef>
                <a:spcPts val="600"/>
              </a:spcBef>
              <a:spcAft>
                <a:spcPts val="600"/>
              </a:spcAft>
            </a:pPr>
            <a:r>
              <a:rPr lang="en-US" sz="2800" dirty="0">
                <a:solidFill>
                  <a:srgbClr val="00B0F0"/>
                </a:solidFill>
                <a:latin typeface="Times New Roman" pitchFamily="18" charset="0"/>
                <a:cs typeface="Times New Roman" pitchFamily="18" charset="0"/>
              </a:rPr>
              <a:t>   B. </a:t>
            </a:r>
            <a:r>
              <a:rPr lang="en-US" sz="2800" dirty="0" err="1">
                <a:solidFill>
                  <a:srgbClr val="00B0F0"/>
                </a:solidFill>
                <a:latin typeface="Times New Roman" pitchFamily="18" charset="0"/>
                <a:cs typeface="Times New Roman" pitchFamily="18" charset="0"/>
              </a:rPr>
              <a:t>thống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nhất</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toàn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vẹn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lãnh</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thổ</a:t>
            </a:r>
            <a:r>
              <a:rPr lang="en-US" sz="2800" dirty="0">
                <a:solidFill>
                  <a:srgbClr val="00B0F0"/>
                </a:solidFill>
                <a:latin typeface="Times New Roman" pitchFamily="18" charset="0"/>
                <a:cs typeface="Times New Roman" pitchFamily="18" charset="0"/>
              </a:rPr>
              <a:t>.</a:t>
            </a:r>
          </a:p>
          <a:p>
            <a:pPr>
              <a:spcBef>
                <a:spcPts val="600"/>
              </a:spcBef>
              <a:spcAft>
                <a:spcPts val="600"/>
              </a:spcAft>
            </a:pPr>
            <a:r>
              <a:rPr lang="en-US" sz="2800" dirty="0">
                <a:solidFill>
                  <a:srgbClr val="00B0F0"/>
                </a:solidFill>
                <a:latin typeface="Times New Roman" pitchFamily="18" charset="0"/>
                <a:cs typeface="Times New Roman" pitchFamily="18" charset="0"/>
              </a:rPr>
              <a:t>   C. </a:t>
            </a:r>
            <a:r>
              <a:rPr lang="en-US" sz="2800" dirty="0" err="1">
                <a:solidFill>
                  <a:srgbClr val="00B0F0"/>
                </a:solidFill>
                <a:latin typeface="Times New Roman" pitchFamily="18" charset="0"/>
                <a:cs typeface="Times New Roman" pitchFamily="18" charset="0"/>
              </a:rPr>
              <a:t>chấm</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dứt</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loạn</a:t>
            </a:r>
            <a:r>
              <a:rPr lang="en-US" sz="2800" dirty="0">
                <a:solidFill>
                  <a:srgbClr val="00B0F0"/>
                </a:solidFill>
                <a:latin typeface="Times New Roman" pitchFamily="18" charset="0"/>
                <a:cs typeface="Times New Roman" pitchFamily="18" charset="0"/>
              </a:rPr>
              <a:t> 2 </a:t>
            </a:r>
            <a:r>
              <a:rPr lang="en-US" sz="2800" dirty="0" err="1">
                <a:solidFill>
                  <a:srgbClr val="00B0F0"/>
                </a:solidFill>
                <a:latin typeface="Times New Roman" pitchFamily="18" charset="0"/>
                <a:cs typeface="Times New Roman" pitchFamily="18" charset="0"/>
              </a:rPr>
              <a:t>sứ</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quân</a:t>
            </a:r>
            <a:r>
              <a:rPr lang="en-US" sz="2800" dirty="0">
                <a:solidFill>
                  <a:srgbClr val="00B0F0"/>
                </a:solidFill>
                <a:latin typeface="Times New Roman" pitchFamily="18" charset="0"/>
                <a:cs typeface="Times New Roman" pitchFamily="18" charset="0"/>
              </a:rPr>
              <a:t>.</a:t>
            </a:r>
          </a:p>
          <a:p>
            <a:pPr>
              <a:spcBef>
                <a:spcPts val="600"/>
              </a:spcBef>
              <a:spcAft>
                <a:spcPts val="600"/>
              </a:spcAft>
            </a:pPr>
            <a:r>
              <a:rPr lang="en-US" sz="2800" dirty="0">
                <a:solidFill>
                  <a:srgbClr val="00B0F0"/>
                </a:solidFill>
                <a:latin typeface="Times New Roman" pitchFamily="18" charset="0"/>
                <a:cs typeface="Times New Roman" pitchFamily="18" charset="0"/>
              </a:rPr>
              <a:t>   D. </a:t>
            </a:r>
            <a:r>
              <a:rPr lang="en-US" sz="2800" dirty="0" err="1">
                <a:solidFill>
                  <a:srgbClr val="00B0F0"/>
                </a:solidFill>
                <a:latin typeface="Times New Roman" pitchFamily="18" charset="0"/>
                <a:cs typeface="Times New Roman" pitchFamily="18" charset="0"/>
              </a:rPr>
              <a:t>đánh</a:t>
            </a:r>
            <a:r>
              <a:rPr lang="en-US" sz="2800" dirty="0">
                <a:solidFill>
                  <a:srgbClr val="00B0F0"/>
                </a:solidFill>
                <a:latin typeface="Times New Roman" pitchFamily="18" charset="0"/>
                <a:cs typeface="Times New Roman" pitchFamily="18" charset="0"/>
              </a:rPr>
              <a:t> tan </a:t>
            </a:r>
            <a:r>
              <a:rPr lang="en-US" sz="2800" dirty="0" err="1">
                <a:solidFill>
                  <a:srgbClr val="00B0F0"/>
                </a:solidFill>
                <a:latin typeface="Times New Roman" pitchFamily="18" charset="0"/>
                <a:cs typeface="Times New Roman" pitchFamily="18" charset="0"/>
              </a:rPr>
              <a:t>quân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xâm</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lược</a:t>
            </a:r>
            <a:r>
              <a:rPr lang="en-US" sz="2800" dirty="0">
                <a:solidFill>
                  <a:srgbClr val="00B0F0"/>
                </a:solidFill>
                <a:latin typeface="Times New Roman" pitchFamily="18" charset="0"/>
                <a:cs typeface="Times New Roman" pitchFamily="18" charset="0"/>
              </a:rPr>
              <a:t>.</a:t>
            </a:r>
          </a:p>
        </p:txBody>
      </p:sp>
      <p:sp>
        <p:nvSpPr>
          <p:cNvPr id="10" name="Oval 9"/>
          <p:cNvSpPr/>
          <p:nvPr/>
        </p:nvSpPr>
        <p:spPr>
          <a:xfrm>
            <a:off x="4572000" y="1643050"/>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1472" y="3500438"/>
            <a:ext cx="42862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4282" y="4714884"/>
            <a:ext cx="50006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amond(in)">
                                      <p:cBhvr>
                                        <p:cTn id="18" dur="2000"/>
                                        <p:tgtEl>
                                          <p:spTgt spid="7">
                                            <p:txEl>
                                              <p:pRg st="0" end="0"/>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diamond(in)">
                                      <p:cBhvr>
                                        <p:cTn id="21" dur="2000"/>
                                        <p:tgtEl>
                                          <p:spTgt spid="7">
                                            <p:txEl>
                                              <p:pRg st="1" end="1"/>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diamond(in)">
                                      <p:cBhvr>
                                        <p:cTn id="24" dur="2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8">
                                            <p:txEl>
                                              <p:pRg st="0" end="0"/>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41"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8">
                                            <p:txEl>
                                              <p:pRg st="1" end="1"/>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 calcmode="lin" valueType="num">
                                      <p:cBhvr>
                                        <p:cTn id="45"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46"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47" dur="1000"/>
                                        <p:tgtEl>
                                          <p:spTgt spid="8">
                                            <p:txEl>
                                              <p:pRg st="2" end="2"/>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 calcmode="lin" valueType="num">
                                      <p:cBhvr>
                                        <p:cTn id="50"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51"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52" dur="1000"/>
                                        <p:tgtEl>
                                          <p:spTgt spid="8">
                                            <p:txEl>
                                              <p:pRg st="3" end="3"/>
                                            </p:txEl>
                                          </p:spTgt>
                                        </p:tgtEl>
                                      </p:cBhvr>
                                    </p:animEffect>
                                  </p:childTnLst>
                                </p:cTn>
                              </p:par>
                              <p:par>
                                <p:cTn id="53" presetID="55" presetClass="entr" presetSubtype="0" fill="hold" nodeType="with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p:cTn id="55"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56"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57" dur="10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16" name="Rectangle 15">
            <a:extLst>
              <a:ext uri="{FF2B5EF4-FFF2-40B4-BE49-F238E27FC236}">
                <a16:creationId xmlns:a16="http://schemas.microsoft.com/office/drawing/2014/main" id="{52A44D56-DF36-448D-9ACC-85C73F2C5B8C}"/>
              </a:ext>
            </a:extLst>
          </p:cNvPr>
          <p:cNvSpPr/>
          <p:nvPr/>
        </p:nvSpPr>
        <p:spPr>
          <a:xfrm>
            <a:off x="0" y="2"/>
            <a:ext cx="9144000" cy="1276349"/>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452666"/>
              </a:buClr>
              <a:buSzPts val="2000"/>
              <a:defRPr/>
            </a:pPr>
            <a:r>
              <a:rPr lang="en-US" sz="4000" kern="0" dirty="0">
                <a:solidFill>
                  <a:srgbClr val="FF0000"/>
                </a:solidFill>
                <a:latin typeface="Times New Roman" pitchFamily="18" charset="0"/>
                <a:ea typeface="#9Slide03 Roboto Medium" panose="02000000000000000000" pitchFamily="2" charset="0"/>
                <a:cs typeface="Times New Roman" pitchFamily="18" charset="0"/>
                <a:sym typeface="Ubuntu"/>
              </a:rPr>
              <a:t>1. Nước </a:t>
            </a:r>
            <a:r>
              <a:rPr lang="en-US" sz="4000" kern="0" dirty="0" err="1">
                <a:solidFill>
                  <a:srgbClr val="FF0000"/>
                </a:solidFill>
                <a:latin typeface="Times New Roman" pitchFamily="18" charset="0"/>
                <a:ea typeface="#9Slide03 Roboto Medium" panose="02000000000000000000" pitchFamily="2" charset="0"/>
                <a:cs typeface="Times New Roman" pitchFamily="18" charset="0"/>
                <a:sym typeface="Ubuntu"/>
              </a:rPr>
              <a:t>ta</a:t>
            </a:r>
            <a:r>
              <a:rPr lang="en-US" sz="4000" kern="0" dirty="0">
                <a:solidFill>
                  <a:srgbClr val="FF0000"/>
                </a:solidFill>
                <a:latin typeface="Times New Roman" pitchFamily="18" charset="0"/>
                <a:ea typeface="#9Slide03 Roboto Medium" panose="02000000000000000000" pitchFamily="2" charset="0"/>
                <a:cs typeface="Times New Roman" pitchFamily="18" charset="0"/>
                <a:sym typeface="Ubuntu"/>
              </a:rPr>
              <a:t> </a:t>
            </a:r>
            <a:r>
              <a:rPr lang="en-US" sz="4000" kern="0" dirty="0" err="1">
                <a:solidFill>
                  <a:srgbClr val="FF0000"/>
                </a:solidFill>
                <a:latin typeface="Times New Roman" pitchFamily="18" charset="0"/>
                <a:ea typeface="#9Slide03 Roboto Medium" panose="02000000000000000000" pitchFamily="2" charset="0"/>
                <a:cs typeface="Times New Roman" pitchFamily="18" charset="0"/>
                <a:sym typeface="Ubuntu"/>
              </a:rPr>
              <a:t>dưới</a:t>
            </a:r>
            <a:r>
              <a:rPr lang="en-US" sz="4000" kern="0" dirty="0">
                <a:solidFill>
                  <a:srgbClr val="FF0000"/>
                </a:solidFill>
                <a:latin typeface="Times New Roman" pitchFamily="18" charset="0"/>
                <a:ea typeface="#9Slide03 Roboto Medium" panose="02000000000000000000" pitchFamily="2" charset="0"/>
                <a:cs typeface="Times New Roman" pitchFamily="18" charset="0"/>
                <a:sym typeface="Ubuntu"/>
              </a:rPr>
              <a:t> </a:t>
            </a:r>
            <a:r>
              <a:rPr lang="en-US" sz="4000" kern="0" dirty="0" err="1">
                <a:solidFill>
                  <a:srgbClr val="FF0000"/>
                </a:solidFill>
                <a:latin typeface="Times New Roman" pitchFamily="18" charset="0"/>
                <a:ea typeface="#9Slide03 Roboto Medium" panose="02000000000000000000" pitchFamily="2" charset="0"/>
                <a:cs typeface="Times New Roman" pitchFamily="18" charset="0"/>
                <a:sym typeface="Ubuntu"/>
              </a:rPr>
              <a:t>thời</a:t>
            </a:r>
            <a:r>
              <a:rPr lang="en-US" sz="4000" kern="0" dirty="0">
                <a:solidFill>
                  <a:srgbClr val="FF0000"/>
                </a:solidFill>
                <a:latin typeface="Times New Roman" pitchFamily="18" charset="0"/>
                <a:ea typeface="#9Slide03 Roboto Medium" panose="02000000000000000000" pitchFamily="2" charset="0"/>
                <a:cs typeface="Times New Roman" pitchFamily="18" charset="0"/>
                <a:sym typeface="Ubuntu"/>
              </a:rPr>
              <a:t> </a:t>
            </a:r>
            <a:r>
              <a:rPr lang="en-US" sz="4000" kern="0" dirty="0" err="1">
                <a:solidFill>
                  <a:srgbClr val="FF0000"/>
                </a:solidFill>
                <a:latin typeface="Times New Roman" pitchFamily="18" charset="0"/>
                <a:ea typeface="#9Slide03 Roboto Medium" panose="02000000000000000000" pitchFamily="2" charset="0"/>
                <a:cs typeface="Times New Roman" pitchFamily="18" charset="0"/>
                <a:sym typeface="Ubuntu"/>
              </a:rPr>
              <a:t>Ngô</a:t>
            </a:r>
            <a:endParaRPr lang="en-US" sz="4000" kern="0" dirty="0">
              <a:solidFill>
                <a:srgbClr val="FF0000"/>
              </a:solidFill>
              <a:latin typeface="Times New Roman" pitchFamily="18" charset="0"/>
              <a:ea typeface="#9Slide03 Roboto Medium" panose="02000000000000000000" pitchFamily="2" charset="0"/>
              <a:cs typeface="Times New Roman" pitchFamily="18" charset="0"/>
              <a:sym typeface="Ubuntu"/>
            </a:endParaRPr>
          </a:p>
        </p:txBody>
      </p:sp>
      <p:pic>
        <p:nvPicPr>
          <p:cNvPr id="5" name="Picture 4"/>
          <p:cNvPicPr>
            <a:picLocks noChangeAspect="1" noChangeArrowheads="1"/>
          </p:cNvPicPr>
          <p:nvPr/>
        </p:nvPicPr>
        <p:blipFill>
          <a:blip r:embed="rId3"/>
          <a:srcRect/>
          <a:stretch>
            <a:fillRect/>
          </a:stretch>
        </p:blipFill>
        <p:spPr bwMode="auto">
          <a:xfrm>
            <a:off x="0" y="1285860"/>
            <a:ext cx="9144000" cy="5572140"/>
          </a:xfrm>
          <a:prstGeom prst="rect">
            <a:avLst/>
          </a:prstGeom>
          <a:noFill/>
          <a:ln w="9525">
            <a:noFill/>
            <a:miter lim="800000"/>
            <a:headEnd/>
            <a:tailEnd/>
          </a:ln>
        </p:spPr>
      </p:pic>
    </p:spTree>
    <p:extLst>
      <p:ext uri="{BB962C8B-B14F-4D97-AF65-F5344CB8AC3E}">
        <p14:creationId xmlns:p14="http://schemas.microsoft.com/office/powerpoint/2010/main" val="358300937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785926"/>
            <a:ext cx="9144000" cy="2046714"/>
          </a:xfrm>
          <a:prstGeom prst="rect">
            <a:avLst/>
          </a:prstGeom>
          <a:noFill/>
        </p:spPr>
        <p:txBody>
          <a:bodyPr wrap="square" rtlCol="0">
            <a:spAutoFit/>
          </a:bodyPr>
          <a:lstStyle/>
          <a:p>
            <a:pPr marL="457200" indent="-457200">
              <a:spcBef>
                <a:spcPts val="600"/>
              </a:spcBef>
              <a:spcAft>
                <a:spcPts val="600"/>
              </a:spcAft>
            </a:pPr>
            <a:r>
              <a:rPr lang="vi-VN" sz="2600" b="1" dirty="0">
                <a:latin typeface="Times New Roman" pitchFamily="18" charset="0"/>
                <a:cs typeface="Times New Roman" pitchFamily="18" charset="0"/>
              </a:rPr>
              <a:t>Câu </a:t>
            </a:r>
            <a:r>
              <a:rPr lang="en-US" sz="2600" b="1" dirty="0">
                <a:latin typeface="Times New Roman" pitchFamily="18" charset="0"/>
                <a:cs typeface="Times New Roman" pitchFamily="18" charset="0"/>
              </a:rPr>
              <a:t>7</a:t>
            </a:r>
            <a:r>
              <a:rPr lang="vi-VN" sz="2600" b="1" dirty="0">
                <a:latin typeface="Times New Roman" pitchFamily="18" charset="0"/>
                <a:cs typeface="Times New Roman" pitchFamily="18" charset="0"/>
              </a:rPr>
              <a:t>:</a:t>
            </a:r>
            <a:r>
              <a:rPr lang="vi-VN"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Bộ</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Lĩnh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tôn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xưng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a:t>
            </a:r>
          </a:p>
          <a:p>
            <a:pPr marL="457200" indent="-457200">
              <a:spcBef>
                <a:spcPts val="600"/>
              </a:spcBef>
              <a:spcAft>
                <a:spcPts val="600"/>
              </a:spcAft>
            </a:pPr>
            <a:r>
              <a:rPr lang="en-US" sz="2600" dirty="0">
                <a:solidFill>
                  <a:srgbClr val="00B0F0"/>
                </a:solidFill>
                <a:latin typeface="Times New Roman" pitchFamily="18" charset="0"/>
                <a:cs typeface="Times New Roman" pitchFamily="18" charset="0"/>
              </a:rPr>
              <a:t>A. </a:t>
            </a:r>
            <a:r>
              <a:rPr lang="en-US" sz="2600" dirty="0" err="1">
                <a:solidFill>
                  <a:srgbClr val="00B0F0"/>
                </a:solidFill>
                <a:latin typeface="Times New Roman" pitchFamily="18" charset="0"/>
                <a:cs typeface="Times New Roman" pitchFamily="18" charset="0"/>
              </a:rPr>
              <a:t>Vạn</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Thắng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Vương</a:t>
            </a:r>
            <a:r>
              <a:rPr lang="vi-VN" sz="2600" dirty="0">
                <a:solidFill>
                  <a:srgbClr val="00B0F0"/>
                </a:solidFill>
                <a:latin typeface="Times New Roman" pitchFamily="18" charset="0"/>
                <a:cs typeface="Times New Roman" pitchFamily="18" charset="0"/>
              </a:rPr>
              <a:t>                  C. </a:t>
            </a:r>
            <a:r>
              <a:rPr lang="en-US" sz="2600" dirty="0" err="1">
                <a:solidFill>
                  <a:srgbClr val="00B0F0"/>
                </a:solidFill>
                <a:latin typeface="Times New Roman" pitchFamily="18" charset="0"/>
                <a:cs typeface="Times New Roman" pitchFamily="18" charset="0"/>
              </a:rPr>
              <a:t>Bình</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Định</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Vương</a:t>
            </a:r>
            <a:endParaRPr lang="en-US" sz="2600" dirty="0">
              <a:solidFill>
                <a:srgbClr val="00B0F0"/>
              </a:solidFill>
              <a:latin typeface="Times New Roman" pitchFamily="18" charset="0"/>
              <a:cs typeface="Times New Roman" pitchFamily="18" charset="0"/>
            </a:endParaRPr>
          </a:p>
          <a:p>
            <a:pPr marL="457200" indent="-457200">
              <a:spcBef>
                <a:spcPts val="600"/>
              </a:spcBef>
              <a:spcAft>
                <a:spcPts val="600"/>
              </a:spcAft>
            </a:pPr>
            <a:r>
              <a:rPr lang="en-US" sz="2600" dirty="0">
                <a:solidFill>
                  <a:srgbClr val="00B0F0"/>
                </a:solidFill>
                <a:latin typeface="Times New Roman" pitchFamily="18" charset="0"/>
                <a:cs typeface="Times New Roman" pitchFamily="18" charset="0"/>
              </a:rPr>
              <a:t>B. </a:t>
            </a:r>
            <a:r>
              <a:rPr lang="en-US" sz="2600" dirty="0" err="1">
                <a:solidFill>
                  <a:srgbClr val="00B0F0"/>
                </a:solidFill>
                <a:latin typeface="Times New Roman" pitchFamily="18" charset="0"/>
                <a:cs typeface="Times New Roman" pitchFamily="18" charset="0"/>
              </a:rPr>
              <a:t>Bắc</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Bình</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Vương</a:t>
            </a:r>
            <a:r>
              <a:rPr lang="en-US" sz="2600" dirty="0">
                <a:solidFill>
                  <a:srgbClr val="00B0F0"/>
                </a:solidFill>
                <a:latin typeface="Times New Roman" pitchFamily="18" charset="0"/>
                <a:cs typeface="Times New Roman" pitchFamily="18" charset="0"/>
              </a:rPr>
              <a:t>    </a:t>
            </a:r>
            <a:r>
              <a:rPr lang="vi-VN" sz="2600" dirty="0">
                <a:solidFill>
                  <a:srgbClr val="00B0F0"/>
                </a:solidFill>
                <a:latin typeface="Times New Roman" pitchFamily="18" charset="0"/>
                <a:cs typeface="Times New Roman" pitchFamily="18" charset="0"/>
              </a:rPr>
              <a:t>                 D. </a:t>
            </a:r>
            <a:r>
              <a:rPr lang="en-US" sz="2600" dirty="0" err="1">
                <a:solidFill>
                  <a:srgbClr val="00B0F0"/>
                </a:solidFill>
                <a:latin typeface="Times New Roman" pitchFamily="18" charset="0"/>
                <a:cs typeface="Times New Roman" pitchFamily="18" charset="0"/>
              </a:rPr>
              <a:t>Bố</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Cái</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Đại</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Vương</a:t>
            </a:r>
            <a:endParaRPr lang="vi-VN" sz="2600" dirty="0">
              <a:solidFill>
                <a:srgbClr val="00B0F0"/>
              </a:solidFill>
              <a:latin typeface="Times New Roman" pitchFamily="18" charset="0"/>
              <a:cs typeface="Times New Roman" pitchFamily="18" charset="0"/>
            </a:endParaRPr>
          </a:p>
          <a:p>
            <a:endParaRPr lang="en-US" sz="2400" dirty="0"/>
          </a:p>
        </p:txBody>
      </p:sp>
      <p:sp>
        <p:nvSpPr>
          <p:cNvPr id="7" name="TextBox 6"/>
          <p:cNvSpPr txBox="1"/>
          <p:nvPr/>
        </p:nvSpPr>
        <p:spPr>
          <a:xfrm>
            <a:off x="0" y="3571876"/>
            <a:ext cx="9144000" cy="3108543"/>
          </a:xfrm>
          <a:prstGeom prst="rect">
            <a:avLst/>
          </a:prstGeom>
          <a:noFill/>
        </p:spPr>
        <p:txBody>
          <a:bodyPr wrap="square" rtlCol="0">
            <a:spAutoFit/>
          </a:bodyPr>
          <a:lstStyle/>
          <a:p>
            <a:pPr marL="457200" indent="-457200">
              <a:spcBef>
                <a:spcPts val="600"/>
              </a:spcBef>
              <a:spcAft>
                <a:spcPts val="600"/>
              </a:spcAft>
            </a:pPr>
            <a:r>
              <a:rPr lang="vi-VN" sz="2600" b="1" dirty="0">
                <a:latin typeface="+mj-lt"/>
              </a:rPr>
              <a:t>Câu </a:t>
            </a:r>
            <a:r>
              <a:rPr lang="en-US" sz="2600" b="1" dirty="0">
                <a:latin typeface="+mj-lt"/>
              </a:rPr>
              <a:t>8</a:t>
            </a:r>
            <a:r>
              <a:rPr lang="vi-VN" sz="2600" b="1" dirty="0">
                <a:latin typeface="+mj-lt"/>
              </a:rPr>
              <a:t>:</a:t>
            </a:r>
            <a:r>
              <a:rPr lang="vi-VN" sz="2600" dirty="0">
                <a:latin typeface="+mj-lt"/>
              </a:rPr>
              <a:t> </a:t>
            </a:r>
            <a:r>
              <a:rPr lang="en-US" sz="2600" dirty="0" err="1">
                <a:latin typeface="Times New Roman" pitchFamily="18" charset="0"/>
                <a:cs typeface="Times New Roman" pitchFamily="18" charset="0"/>
              </a:rPr>
              <a:t>Công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lao</a:t>
            </a:r>
            <a:r>
              <a:rPr lang="en-US" sz="2600" dirty="0">
                <a:latin typeface="Times New Roman" pitchFamily="18" charset="0"/>
                <a:cs typeface="Times New Roman" pitchFamily="18" charset="0"/>
              </a:rPr>
              <a:t> to </a:t>
            </a:r>
            <a:r>
              <a:rPr lang="en-US" sz="2600" dirty="0" err="1">
                <a:latin typeface="Times New Roman" pitchFamily="18" charset="0"/>
                <a:cs typeface="Times New Roman" pitchFamily="18" charset="0"/>
              </a:rPr>
              <a:t>lớn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Bộ</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Lĩnh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lịch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tộc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gì</a:t>
            </a:r>
            <a:r>
              <a:rPr lang="en-US" sz="2600" dirty="0">
                <a:latin typeface="Times New Roman" pitchFamily="18" charset="0"/>
                <a:cs typeface="Times New Roman" pitchFamily="18" charset="0"/>
              </a:rPr>
              <a:t>?</a:t>
            </a:r>
            <a:endParaRPr lang="vi-VN" sz="2600" dirty="0">
              <a:latin typeface="Times New Roman" pitchFamily="18" charset="0"/>
              <a:cs typeface="Times New Roman" pitchFamily="18" charset="0"/>
            </a:endParaRPr>
          </a:p>
          <a:p>
            <a:pPr marL="457200" indent="-457200">
              <a:spcBef>
                <a:spcPts val="600"/>
              </a:spcBef>
              <a:spcAft>
                <a:spcPts val="600"/>
              </a:spcAft>
              <a:buFontTx/>
              <a:buAutoNum type="alphaUcPeriod"/>
            </a:pPr>
            <a:r>
              <a:rPr lang="en-US" sz="2600" err="1">
                <a:solidFill>
                  <a:srgbClr val="00B0F0"/>
                </a:solidFill>
                <a:latin typeface="Times New Roman" pitchFamily="18" charset="0"/>
                <a:cs typeface="Times New Roman" pitchFamily="18" charset="0"/>
              </a:rPr>
              <a:t>Chấm</a:t>
            </a:r>
            <a:r>
              <a:rPr lang="en-US" sz="260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d</a:t>
            </a:r>
            <a:r>
              <a:rPr lang="en-US" sz="2600" smtClean="0">
                <a:solidFill>
                  <a:srgbClr val="00B0F0"/>
                </a:solidFill>
                <a:latin typeface="Times New Roman" pitchFamily="18" charset="0"/>
                <a:cs typeface="Times New Roman" pitchFamily="18" charset="0"/>
              </a:rPr>
              <a:t>ứt </a:t>
            </a:r>
            <a:r>
              <a:rPr lang="en-US" sz="2600" dirty="0" err="1">
                <a:solidFill>
                  <a:srgbClr val="00B0F0"/>
                </a:solidFill>
                <a:latin typeface="Times New Roman" pitchFamily="18" charset="0"/>
                <a:cs typeface="Times New Roman" pitchFamily="18" charset="0"/>
              </a:rPr>
              <a:t>ách</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thống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trị</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của</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phương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Bắc</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thiết</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lập</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nền</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độc</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lập</a:t>
            </a:r>
            <a:r>
              <a:rPr lang="vi-VN" sz="2600" dirty="0">
                <a:solidFill>
                  <a:srgbClr val="00B0F0"/>
                </a:solidFill>
                <a:latin typeface="Times New Roman" pitchFamily="18" charset="0"/>
                <a:cs typeface="Times New Roman" pitchFamily="18" charset="0"/>
              </a:rPr>
              <a:t>.</a:t>
            </a:r>
          </a:p>
          <a:p>
            <a:pPr marL="457200" indent="-457200">
              <a:spcBef>
                <a:spcPts val="600"/>
              </a:spcBef>
              <a:spcAft>
                <a:spcPts val="600"/>
              </a:spcAft>
              <a:buFontTx/>
              <a:buAutoNum type="alphaUcPeriod"/>
            </a:pPr>
            <a:r>
              <a:rPr lang="en-US" sz="2600" dirty="0" err="1">
                <a:solidFill>
                  <a:srgbClr val="00B0F0"/>
                </a:solidFill>
                <a:latin typeface="Times New Roman" pitchFamily="18" charset="0"/>
                <a:cs typeface="Times New Roman" pitchFamily="18" charset="0"/>
              </a:rPr>
              <a:t>Dẹp</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loạn</a:t>
            </a:r>
            <a:r>
              <a:rPr lang="en-US" sz="2600" dirty="0">
                <a:solidFill>
                  <a:srgbClr val="00B0F0"/>
                </a:solidFill>
                <a:latin typeface="Times New Roman" pitchFamily="18" charset="0"/>
                <a:cs typeface="Times New Roman" pitchFamily="18" charset="0"/>
              </a:rPr>
              <a:t> 12 </a:t>
            </a:r>
            <a:r>
              <a:rPr lang="en-US" sz="2600" dirty="0" err="1">
                <a:solidFill>
                  <a:srgbClr val="00B0F0"/>
                </a:solidFill>
                <a:latin typeface="Times New Roman" pitchFamily="18" charset="0"/>
                <a:cs typeface="Times New Roman" pitchFamily="18" charset="0"/>
              </a:rPr>
              <a:t>sứ</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quân</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thống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nhất</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đất</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nước</a:t>
            </a:r>
            <a:r>
              <a:rPr lang="vi-VN" sz="2600" dirty="0">
                <a:solidFill>
                  <a:srgbClr val="00B0F0"/>
                </a:solidFill>
                <a:latin typeface="Times New Roman" pitchFamily="18" charset="0"/>
                <a:cs typeface="Times New Roman" pitchFamily="18" charset="0"/>
              </a:rPr>
              <a:t>.</a:t>
            </a:r>
          </a:p>
          <a:p>
            <a:pPr marL="457200" indent="-457200">
              <a:spcBef>
                <a:spcPts val="600"/>
              </a:spcBef>
              <a:spcAft>
                <a:spcPts val="600"/>
              </a:spcAft>
              <a:buFontTx/>
              <a:buAutoNum type="alphaUcPeriod"/>
            </a:pPr>
            <a:r>
              <a:rPr lang="en-US" sz="2600" dirty="0" err="1">
                <a:solidFill>
                  <a:srgbClr val="00B0F0"/>
                </a:solidFill>
                <a:latin typeface="Times New Roman" pitchFamily="18" charset="0"/>
                <a:cs typeface="Times New Roman" pitchFamily="18" charset="0"/>
              </a:rPr>
              <a:t>Củng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cố</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vững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chắc</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nhà</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nước</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trung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ương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tập</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quyền</a:t>
            </a:r>
            <a:r>
              <a:rPr lang="vi-VN" sz="2600" dirty="0">
                <a:solidFill>
                  <a:srgbClr val="00B0F0"/>
                </a:solidFill>
                <a:latin typeface="Times New Roman" pitchFamily="18" charset="0"/>
                <a:cs typeface="Times New Roman" pitchFamily="18" charset="0"/>
              </a:rPr>
              <a:t>.</a:t>
            </a:r>
          </a:p>
          <a:p>
            <a:pPr marL="457200" indent="-457200">
              <a:spcBef>
                <a:spcPts val="600"/>
              </a:spcBef>
              <a:spcAft>
                <a:spcPts val="600"/>
              </a:spcAft>
              <a:buFontTx/>
              <a:buAutoNum type="alphaUcPeriod"/>
            </a:pPr>
            <a:r>
              <a:rPr lang="en-US" sz="2600" dirty="0" err="1">
                <a:solidFill>
                  <a:srgbClr val="00B0F0"/>
                </a:solidFill>
                <a:latin typeface="Times New Roman" pitchFamily="18" charset="0"/>
                <a:cs typeface="Times New Roman" pitchFamily="18" charset="0"/>
              </a:rPr>
              <a:t>Thiết</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lập</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quan</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hệ</a:t>
            </a:r>
            <a:r>
              <a:rPr lang="en-US" sz="2600" dirty="0">
                <a:solidFill>
                  <a:srgbClr val="00B0F0"/>
                </a:solidFill>
                <a:latin typeface="Times New Roman" pitchFamily="18" charset="0"/>
                <a:cs typeface="Times New Roman" pitchFamily="18" charset="0"/>
              </a:rPr>
              <a:t> bang </a:t>
            </a:r>
            <a:r>
              <a:rPr lang="en-US" sz="2600" dirty="0" err="1">
                <a:solidFill>
                  <a:srgbClr val="00B0F0"/>
                </a:solidFill>
                <a:latin typeface="Times New Roman" pitchFamily="18" charset="0"/>
                <a:cs typeface="Times New Roman" pitchFamily="18" charset="0"/>
              </a:rPr>
              <a:t>giao</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hòa</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hiếu</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với</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Trung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Hoa</a:t>
            </a:r>
            <a:r>
              <a:rPr lang="en-US" sz="2600" dirty="0">
                <a:solidFill>
                  <a:srgbClr val="00B0F0"/>
                </a:solidFill>
                <a:latin typeface="Times New Roman" pitchFamily="18" charset="0"/>
                <a:cs typeface="Times New Roman" pitchFamily="18" charset="0"/>
              </a:rPr>
              <a:t>.</a:t>
            </a:r>
            <a:endParaRPr lang="vi-VN" sz="2600" dirty="0">
              <a:solidFill>
                <a:srgbClr val="00B0F0"/>
              </a:solidFill>
              <a:latin typeface="Times New Roman" pitchFamily="18" charset="0"/>
              <a:cs typeface="Times New Roman" pitchFamily="18" charset="0"/>
            </a:endParaRPr>
          </a:p>
        </p:txBody>
      </p:sp>
      <p:sp>
        <p:nvSpPr>
          <p:cNvPr id="9" name="TextBox 8"/>
          <p:cNvSpPr txBox="1"/>
          <p:nvPr/>
        </p:nvSpPr>
        <p:spPr>
          <a:xfrm>
            <a:off x="0" y="0"/>
            <a:ext cx="8715404" cy="1600438"/>
          </a:xfrm>
          <a:prstGeom prst="rect">
            <a:avLst/>
          </a:prstGeom>
          <a:noFill/>
        </p:spPr>
        <p:txBody>
          <a:bodyPr wrap="square" rtlCol="0">
            <a:spAutoFit/>
          </a:bodyPr>
          <a:lstStyle/>
          <a:p>
            <a:pPr indent="-457200">
              <a:spcBef>
                <a:spcPts val="600"/>
              </a:spcBef>
              <a:spcAft>
                <a:spcPts val="600"/>
              </a:spcAft>
            </a:pPr>
            <a:r>
              <a:rPr lang="vi-VN" sz="2600" b="1" dirty="0">
                <a:latin typeface="Times New Roman" pitchFamily="18" charset="0"/>
                <a:cs typeface="Times New Roman" pitchFamily="18" charset="0"/>
              </a:rPr>
              <a:t>Câu </a:t>
            </a:r>
            <a:r>
              <a:rPr lang="en-US" sz="2600" b="1" dirty="0">
                <a:latin typeface="Times New Roman" pitchFamily="18" charset="0"/>
                <a:cs typeface="Times New Roman" pitchFamily="18" charset="0"/>
              </a:rPr>
              <a:t>6</a:t>
            </a:r>
            <a:r>
              <a:rPr lang="vi-VN"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Ai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dẹp</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Loạn</a:t>
            </a:r>
            <a:r>
              <a:rPr lang="en-US" sz="2600" dirty="0">
                <a:latin typeface="Times New Roman" pitchFamily="18" charset="0"/>
                <a:cs typeface="Times New Roman" pitchFamily="18" charset="0"/>
              </a:rPr>
              <a:t> 12 </a:t>
            </a:r>
            <a:r>
              <a:rPr lang="en-US" sz="2600" dirty="0" err="1">
                <a:latin typeface="Times New Roman" pitchFamily="18" charset="0"/>
                <a:cs typeface="Times New Roman" pitchFamily="18" charset="0"/>
              </a:rPr>
              <a:t>sứ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quân</a:t>
            </a:r>
            <a:r>
              <a:rPr lang="en-US" sz="2600" dirty="0">
                <a:latin typeface="Times New Roman" pitchFamily="18" charset="0"/>
                <a:cs typeface="Times New Roman" pitchFamily="18" charset="0"/>
              </a:rPr>
              <a:t>”</a:t>
            </a:r>
          </a:p>
          <a:p>
            <a:pPr marL="57150" indent="-457200">
              <a:spcBef>
                <a:spcPts val="600"/>
              </a:spcBef>
              <a:spcAft>
                <a:spcPts val="600"/>
              </a:spcAft>
              <a:buAutoNum type="alphaUcPeriod"/>
            </a:pPr>
            <a:r>
              <a:rPr lang="en-US" sz="2600" dirty="0" err="1">
                <a:solidFill>
                  <a:srgbClr val="00B0F0"/>
                </a:solidFill>
                <a:latin typeface="Times New Roman" pitchFamily="18" charset="0"/>
                <a:cs typeface="Times New Roman" pitchFamily="18" charset="0"/>
              </a:rPr>
              <a:t>Ngô</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Quyền</a:t>
            </a:r>
            <a:r>
              <a:rPr lang="vi-VN" sz="2600" dirty="0">
                <a:solidFill>
                  <a:srgbClr val="00B0F0"/>
                </a:solidFill>
                <a:latin typeface="Times New Roman" pitchFamily="18" charset="0"/>
                <a:cs typeface="Times New Roman" pitchFamily="18" charset="0"/>
              </a:rPr>
              <a:t>               </a:t>
            </a:r>
            <a:r>
              <a:rPr lang="en-US" sz="2600" dirty="0">
                <a:solidFill>
                  <a:srgbClr val="00B0F0"/>
                </a:solidFill>
                <a:latin typeface="Times New Roman" pitchFamily="18" charset="0"/>
                <a:cs typeface="Times New Roman" pitchFamily="18" charset="0"/>
              </a:rPr>
              <a:t>   		</a:t>
            </a:r>
            <a:r>
              <a:rPr lang="vi-VN" sz="2600" dirty="0">
                <a:solidFill>
                  <a:srgbClr val="00B0F0"/>
                </a:solidFill>
                <a:latin typeface="Times New Roman" pitchFamily="18" charset="0"/>
                <a:cs typeface="Times New Roman" pitchFamily="18" charset="0"/>
              </a:rPr>
              <a:t>C. </a:t>
            </a:r>
            <a:r>
              <a:rPr lang="en-US" sz="2600" dirty="0" err="1">
                <a:solidFill>
                  <a:srgbClr val="00B0F0"/>
                </a:solidFill>
                <a:latin typeface="Times New Roman" pitchFamily="18" charset="0"/>
                <a:cs typeface="Times New Roman" pitchFamily="18" charset="0"/>
              </a:rPr>
              <a:t>Lý</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Công</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Uẩn</a:t>
            </a:r>
            <a:endParaRPr lang="en-US" sz="2600" dirty="0">
              <a:solidFill>
                <a:srgbClr val="00B0F0"/>
              </a:solidFill>
              <a:latin typeface="Times New Roman" pitchFamily="18" charset="0"/>
              <a:cs typeface="Times New Roman" pitchFamily="18" charset="0"/>
            </a:endParaRPr>
          </a:p>
          <a:p>
            <a:pPr marL="57150" indent="-457200">
              <a:spcBef>
                <a:spcPts val="600"/>
              </a:spcBef>
              <a:spcAft>
                <a:spcPts val="600"/>
              </a:spcAft>
              <a:buAutoNum type="alphaUcPeriod"/>
            </a:pPr>
            <a:r>
              <a:rPr lang="en-US" sz="2600" dirty="0">
                <a:solidFill>
                  <a:srgbClr val="00B0F0"/>
                </a:solidFill>
                <a:latin typeface="Times New Roman" pitchFamily="18" charset="0"/>
                <a:cs typeface="Times New Roman" pitchFamily="18" charset="0"/>
              </a:rPr>
              <a:t>B. </a:t>
            </a:r>
            <a:r>
              <a:rPr lang="en-US" sz="2600" dirty="0" err="1">
                <a:solidFill>
                  <a:srgbClr val="00B0F0"/>
                </a:solidFill>
                <a:latin typeface="Times New Roman" pitchFamily="18" charset="0"/>
                <a:cs typeface="Times New Roman" pitchFamily="18" charset="0"/>
              </a:rPr>
              <a:t>Lê</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Hoàn</a:t>
            </a:r>
            <a:r>
              <a:rPr lang="en-US" sz="2600" dirty="0">
                <a:solidFill>
                  <a:srgbClr val="00B0F0"/>
                </a:solidFill>
                <a:latin typeface="Times New Roman" pitchFamily="18" charset="0"/>
                <a:cs typeface="Times New Roman" pitchFamily="18" charset="0"/>
              </a:rPr>
              <a:t>                      	</a:t>
            </a:r>
            <a:r>
              <a:rPr lang="vi-VN" sz="2600" dirty="0">
                <a:solidFill>
                  <a:srgbClr val="00B0F0"/>
                </a:solidFill>
                <a:latin typeface="Times New Roman" pitchFamily="18" charset="0"/>
                <a:cs typeface="Times New Roman" pitchFamily="18" charset="0"/>
              </a:rPr>
              <a:t>D. </a:t>
            </a:r>
            <a:r>
              <a:rPr lang="en-US" sz="2600" dirty="0" err="1">
                <a:solidFill>
                  <a:srgbClr val="00B0F0"/>
                </a:solidFill>
                <a:latin typeface="Times New Roman" pitchFamily="18" charset="0"/>
                <a:cs typeface="Times New Roman" pitchFamily="18" charset="0"/>
              </a:rPr>
              <a:t>Đinh</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Bộ</a:t>
            </a:r>
            <a:r>
              <a:rPr lang="en-US" sz="2600" dirty="0">
                <a:solidFill>
                  <a:srgbClr val="00B0F0"/>
                </a:solidFill>
                <a:latin typeface="Times New Roman" pitchFamily="18" charset="0"/>
                <a:cs typeface="Times New Roman" pitchFamily="18" charset="0"/>
              </a:rPr>
              <a:t> </a:t>
            </a:r>
            <a:r>
              <a:rPr lang="en-US" sz="2600" dirty="0" err="1">
                <a:solidFill>
                  <a:srgbClr val="00B0F0"/>
                </a:solidFill>
                <a:latin typeface="Times New Roman" pitchFamily="18" charset="0"/>
                <a:cs typeface="Times New Roman" pitchFamily="18" charset="0"/>
              </a:rPr>
              <a:t>Lĩnh</a:t>
            </a:r>
            <a:endParaRPr lang="en-US" sz="2600" dirty="0">
              <a:solidFill>
                <a:srgbClr val="00B0F0"/>
              </a:solidFill>
              <a:latin typeface="Times New Roman" pitchFamily="18" charset="0"/>
              <a:cs typeface="Times New Roman" pitchFamily="18" charset="0"/>
            </a:endParaRPr>
          </a:p>
        </p:txBody>
      </p:sp>
      <p:sp>
        <p:nvSpPr>
          <p:cNvPr id="10" name="Oval 9"/>
          <p:cNvSpPr/>
          <p:nvPr/>
        </p:nvSpPr>
        <p:spPr>
          <a:xfrm>
            <a:off x="4500562" y="1142984"/>
            <a:ext cx="50006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2428868"/>
            <a:ext cx="50003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0" y="5072074"/>
            <a:ext cx="42859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Horizontal)">
                                      <p:cBhvr>
                                        <p:cTn id="24" dur="500"/>
                                        <p:tgtEl>
                                          <p:spTgt spid="5">
                                            <p:txEl>
                                              <p:pRg st="0" end="0"/>
                                            </p:txEl>
                                          </p:spTgt>
                                        </p:tgtEl>
                                      </p:cBhvr>
                                    </p:animEffect>
                                  </p:childTnLst>
                                </p:cTn>
                              </p:par>
                              <p:par>
                                <p:cTn id="25" presetID="16" presetClass="entr" presetSubtype="26"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Horizontal)">
                                      <p:cBhvr>
                                        <p:cTn id="27" dur="500"/>
                                        <p:tgtEl>
                                          <p:spTgt spid="5">
                                            <p:txEl>
                                              <p:pRg st="1" end="1"/>
                                            </p:txEl>
                                          </p:spTgt>
                                        </p:tgtEl>
                                      </p:cBhvr>
                                    </p:animEffect>
                                  </p:childTnLst>
                                </p:cTn>
                              </p:par>
                              <p:par>
                                <p:cTn id="28" presetID="16" presetClass="entr" presetSubtype="26"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Horizont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Horizontal)">
                                      <p:cBhvr>
                                        <p:cTn id="41" dur="500"/>
                                        <p:tgtEl>
                                          <p:spTgt spid="7">
                                            <p:txEl>
                                              <p:pRg st="0" end="0"/>
                                            </p:txEl>
                                          </p:spTgt>
                                        </p:tgtEl>
                                      </p:cBhvr>
                                    </p:animEffect>
                                  </p:childTnLst>
                                </p:cTn>
                              </p:par>
                              <p:par>
                                <p:cTn id="42" presetID="16" presetClass="entr" presetSubtype="26" fill="hold" nodeType="with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barn(inHorizontal)">
                                      <p:cBhvr>
                                        <p:cTn id="44" dur="500"/>
                                        <p:tgtEl>
                                          <p:spTgt spid="7">
                                            <p:txEl>
                                              <p:pRg st="1" end="1"/>
                                            </p:txEl>
                                          </p:spTgt>
                                        </p:tgtEl>
                                      </p:cBhvr>
                                    </p:animEffect>
                                  </p:childTnLst>
                                </p:cTn>
                              </p:par>
                              <p:par>
                                <p:cTn id="45" presetID="16" presetClass="entr" presetSubtype="26"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barn(inHorizontal)">
                                      <p:cBhvr>
                                        <p:cTn id="47" dur="500"/>
                                        <p:tgtEl>
                                          <p:spTgt spid="7">
                                            <p:txEl>
                                              <p:pRg st="2" end="2"/>
                                            </p:txEl>
                                          </p:spTgt>
                                        </p:tgtEl>
                                      </p:cBhvr>
                                    </p:animEffect>
                                  </p:childTnLst>
                                </p:cTn>
                              </p:par>
                              <p:par>
                                <p:cTn id="48" presetID="16" presetClass="entr" presetSubtype="26" fill="hold" nodeType="with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barn(inHorizontal)">
                                      <p:cBhvr>
                                        <p:cTn id="50" dur="500"/>
                                        <p:tgtEl>
                                          <p:spTgt spid="7">
                                            <p:txEl>
                                              <p:pRg st="3" end="3"/>
                                            </p:txEl>
                                          </p:spTgt>
                                        </p:tgtEl>
                                      </p:cBhvr>
                                    </p:animEffect>
                                  </p:childTnLst>
                                </p:cTn>
                              </p:par>
                              <p:par>
                                <p:cTn id="51" presetID="16" presetClass="entr" presetSubtype="26" fill="hold" nodeType="with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barn(inHorizontal)">
                                      <p:cBhvr>
                                        <p:cTn id="53" dur="500"/>
                                        <p:tgtEl>
                                          <p:spTgt spid="7">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3" descr="Cau hoi">
            <a:extLst>
              <a:ext uri="{FF2B5EF4-FFF2-40B4-BE49-F238E27FC236}">
                <a16:creationId xmlns:a16="http://schemas.microsoft.com/office/drawing/2014/main" id="{E374516A-AD13-23D1-02FD-D697FCA03AA4}"/>
              </a:ext>
            </a:extLst>
          </p:cNvPr>
          <p:cNvPicPr>
            <a:picLocks noChangeAspect="1" noChangeArrowheads="1" noCrop="1"/>
          </p:cNvPicPr>
          <p:nvPr/>
        </p:nvPicPr>
        <p:blipFill>
          <a:blip r:embed="rId2"/>
          <a:srcRect/>
          <a:stretch>
            <a:fillRect/>
          </a:stretch>
        </p:blipFill>
        <p:spPr bwMode="auto">
          <a:xfrm>
            <a:off x="-7932" y="2719368"/>
            <a:ext cx="1123547" cy="1597934"/>
          </a:xfrm>
          <a:prstGeom prst="rect">
            <a:avLst/>
          </a:prstGeom>
          <a:noFill/>
          <a:ln w="9525">
            <a:noFill/>
            <a:miter lim="800000"/>
            <a:headEnd/>
            <a:tailEnd/>
          </a:ln>
        </p:spPr>
      </p:pic>
      <p:sp>
        <p:nvSpPr>
          <p:cNvPr id="8" name="Cloud Callout 6">
            <a:extLst>
              <a:ext uri="{FF2B5EF4-FFF2-40B4-BE49-F238E27FC236}">
                <a16:creationId xmlns:a16="http://schemas.microsoft.com/office/drawing/2014/main" id="{224DB3AA-7F2F-BD2C-468F-0B039EC988BF}"/>
              </a:ext>
            </a:extLst>
          </p:cNvPr>
          <p:cNvSpPr/>
          <p:nvPr/>
        </p:nvSpPr>
        <p:spPr>
          <a:xfrm>
            <a:off x="1150594" y="1412776"/>
            <a:ext cx="7444670" cy="3800464"/>
          </a:xfrm>
          <a:prstGeom prst="cloudCallout">
            <a:avLst>
              <a:gd name="adj1" fmla="val 81388"/>
              <a:gd name="adj2" fmla="val 91604"/>
            </a:avLst>
          </a:prstGeom>
          <a:solidFill>
            <a:srgbClr val="00B0F0"/>
          </a:solidFill>
          <a:ln>
            <a:solidFill>
              <a:srgbClr val="FFFF00"/>
            </a:solidFill>
          </a:ln>
        </p:spPr>
        <p:style>
          <a:lnRef idx="3">
            <a:schemeClr val="lt1"/>
          </a:lnRef>
          <a:fillRef idx="1">
            <a:schemeClr val="accent6"/>
          </a:fillRef>
          <a:effectRef idx="1">
            <a:schemeClr val="accent6"/>
          </a:effectRef>
          <a:fontRef idx="minor">
            <a:schemeClr val="lt1"/>
          </a:fontRef>
        </p:style>
        <p:txBody>
          <a:bodyPr anchor="ctr"/>
          <a:lstStyle/>
          <a:p>
            <a:pPr algn="ctr"/>
            <a:endParaRPr lang="en-US" sz="3000" b="1" i="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4E5C270C-BAB1-EA5B-9D40-59407943D02C}"/>
              </a:ext>
            </a:extLst>
          </p:cNvPr>
          <p:cNvSpPr txBox="1"/>
          <p:nvPr/>
        </p:nvSpPr>
        <p:spPr>
          <a:xfrm>
            <a:off x="1764874" y="2276872"/>
            <a:ext cx="6486068" cy="1815882"/>
          </a:xfrm>
          <a:prstGeom prst="rect">
            <a:avLst/>
          </a:prstGeom>
          <a:noFill/>
        </p:spPr>
        <p:txBody>
          <a:bodyPr wrap="square">
            <a:spAutoFit/>
          </a:bodyPr>
          <a:lstStyle/>
          <a:p>
            <a:r>
              <a:rPr lang="en-US" sz="2800" b="1" dirty="0" err="1">
                <a:solidFill>
                  <a:schemeClr val="bg1"/>
                </a:solidFill>
                <a:effectLst/>
                <a:latin typeface="Times New Roman" panose="02020603050405020304" pitchFamily="18" charset="0"/>
                <a:ea typeface="Calibri" panose="020F0502020204030204" pitchFamily="34" charset="0"/>
              </a:rPr>
              <a:t>Có</a:t>
            </a:r>
            <a:r>
              <a:rPr lang="en-US" sz="2800" b="1" dirty="0">
                <a:solidFill>
                  <a:schemeClr val="bg1"/>
                </a:solidFill>
                <a:effectLst/>
                <a:latin typeface="Times New Roman" panose="02020603050405020304" pitchFamily="18" charset="0"/>
                <a:ea typeface="Calibri" panose="020F0502020204030204" pitchFamily="34" charset="0"/>
              </a:rPr>
              <a:t> ý </a:t>
            </a:r>
            <a:r>
              <a:rPr lang="en-US" sz="2800" b="1" dirty="0" err="1">
                <a:solidFill>
                  <a:schemeClr val="bg1"/>
                </a:solidFill>
                <a:effectLst/>
                <a:latin typeface="Times New Roman" panose="02020603050405020304" pitchFamily="18" charset="0"/>
                <a:ea typeface="Calibri" panose="020F0502020204030204" pitchFamily="34" charset="0"/>
              </a:rPr>
              <a:t>kiến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cho</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rằng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Ngô</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Quyền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quyết</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định</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về</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đóng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đô</a:t>
            </a:r>
            <a:r>
              <a:rPr lang="en-US" sz="2800" b="1" dirty="0">
                <a:solidFill>
                  <a:schemeClr val="bg1"/>
                </a:solidFill>
                <a:effectLst/>
                <a:latin typeface="Times New Roman" panose="02020603050405020304" pitchFamily="18" charset="0"/>
                <a:ea typeface="Calibri" panose="020F0502020204030204" pitchFamily="34" charset="0"/>
              </a:rPr>
              <a:t> ở </a:t>
            </a:r>
            <a:r>
              <a:rPr lang="en-US" sz="2800" b="1" dirty="0" err="1">
                <a:solidFill>
                  <a:schemeClr val="bg1"/>
                </a:solidFill>
                <a:effectLst/>
                <a:latin typeface="Times New Roman" panose="02020603050405020304" pitchFamily="18" charset="0"/>
                <a:ea typeface="Calibri" panose="020F0502020204030204" pitchFamily="34" charset="0"/>
              </a:rPr>
              <a:t>Cổ</a:t>
            </a:r>
            <a:r>
              <a:rPr lang="en-US" sz="2800" b="1" dirty="0">
                <a:solidFill>
                  <a:schemeClr val="bg1"/>
                </a:solidFill>
                <a:effectLst/>
                <a:latin typeface="Times New Roman" panose="02020603050405020304" pitchFamily="18" charset="0"/>
                <a:ea typeface="Calibri" panose="020F0502020204030204" pitchFamily="34" charset="0"/>
              </a:rPr>
              <a:t> Loa </a:t>
            </a:r>
            <a:r>
              <a:rPr lang="en-US" sz="2800" b="1" dirty="0" err="1">
                <a:solidFill>
                  <a:schemeClr val="bg1"/>
                </a:solidFill>
                <a:effectLst/>
                <a:latin typeface="Times New Roman" panose="02020603050405020304" pitchFamily="18" charset="0"/>
                <a:ea typeface="Calibri" panose="020F0502020204030204" pitchFamily="34" charset="0"/>
              </a:rPr>
              <a:t>là</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để</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tiếp</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nối</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truyền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thống</a:t>
            </a:r>
            <a:r>
              <a:rPr lang="en-US" sz="2800" b="1" dirty="0">
                <a:solidFill>
                  <a:schemeClr val="bg1"/>
                </a:solidFill>
                <a:effectLst/>
                <a:latin typeface="Times New Roman" panose="02020603050405020304" pitchFamily="18" charset="0"/>
                <a:ea typeface="Calibri" panose="020F0502020204030204" pitchFamily="34" charset="0"/>
              </a:rPr>
              <a:t> cha </a:t>
            </a:r>
            <a:r>
              <a:rPr lang="en-US" sz="2800" b="1" dirty="0" err="1">
                <a:solidFill>
                  <a:schemeClr val="bg1"/>
                </a:solidFill>
                <a:effectLst/>
                <a:latin typeface="Times New Roman" panose="02020603050405020304" pitchFamily="18" charset="0"/>
                <a:ea typeface="Calibri" panose="020F0502020204030204" pitchFamily="34" charset="0"/>
              </a:rPr>
              <a:t>ông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Em</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có</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đồng</a:t>
            </a:r>
            <a:r>
              <a:rPr lang="en-US" sz="2800" b="1" dirty="0">
                <a:solidFill>
                  <a:schemeClr val="bg1"/>
                </a:solidFill>
                <a:effectLst/>
                <a:latin typeface="Times New Roman" panose="02020603050405020304" pitchFamily="18" charset="0"/>
                <a:ea typeface="Calibri" panose="020F0502020204030204" pitchFamily="34" charset="0"/>
              </a:rPr>
              <a:t> ý </a:t>
            </a:r>
            <a:r>
              <a:rPr lang="en-US" sz="2800" b="1" dirty="0" err="1">
                <a:solidFill>
                  <a:schemeClr val="bg1"/>
                </a:solidFill>
                <a:effectLst/>
                <a:latin typeface="Times New Roman" panose="02020603050405020304" pitchFamily="18" charset="0"/>
                <a:ea typeface="Calibri" panose="020F0502020204030204" pitchFamily="34" charset="0"/>
              </a:rPr>
              <a:t>với</a:t>
            </a:r>
            <a:r>
              <a:rPr lang="en-US" sz="2800" b="1" dirty="0">
                <a:solidFill>
                  <a:schemeClr val="bg1"/>
                </a:solidFill>
                <a:effectLst/>
                <a:latin typeface="Times New Roman" panose="02020603050405020304" pitchFamily="18" charset="0"/>
                <a:ea typeface="Calibri" panose="020F0502020204030204" pitchFamily="34" charset="0"/>
              </a:rPr>
              <a:t> ý </a:t>
            </a:r>
            <a:r>
              <a:rPr lang="en-US" sz="2800" b="1" dirty="0" err="1">
                <a:solidFill>
                  <a:schemeClr val="bg1"/>
                </a:solidFill>
                <a:effectLst/>
                <a:latin typeface="Times New Roman" panose="02020603050405020304" pitchFamily="18" charset="0"/>
                <a:ea typeface="Calibri" panose="020F0502020204030204" pitchFamily="34" charset="0"/>
              </a:rPr>
              <a:t>kiến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đó</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không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Vì</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sao</a:t>
            </a:r>
            <a:r>
              <a:rPr lang="en-US" sz="2800" b="1" dirty="0">
                <a:solidFill>
                  <a:schemeClr val="bg1"/>
                </a:solidFill>
                <a:effectLst/>
                <a:latin typeface="Times New Roman" panose="02020603050405020304" pitchFamily="18" charset="0"/>
                <a:ea typeface="Calibri" panose="020F0502020204030204" pitchFamily="34" charset="0"/>
              </a:rPr>
              <a:t>?</a:t>
            </a:r>
            <a:endParaRPr lang="en-US" sz="2800" b="1" dirty="0">
              <a:solidFill>
                <a:schemeClr val="bg1"/>
              </a:solidFill>
            </a:endParaRPr>
          </a:p>
        </p:txBody>
      </p:sp>
    </p:spTree>
    <p:extLst>
      <p:ext uri="{BB962C8B-B14F-4D97-AF65-F5344CB8AC3E}">
        <p14:creationId xmlns:p14="http://schemas.microsoft.com/office/powerpoint/2010/main" val="27504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E5C270C-BAB1-EA5B-9D40-59407943D02C}"/>
              </a:ext>
            </a:extLst>
          </p:cNvPr>
          <p:cNvSpPr txBox="1"/>
          <p:nvPr/>
        </p:nvSpPr>
        <p:spPr>
          <a:xfrm>
            <a:off x="1764874" y="2276872"/>
            <a:ext cx="6486068" cy="1815882"/>
          </a:xfrm>
          <a:prstGeom prst="rect">
            <a:avLst/>
          </a:prstGeom>
          <a:noFill/>
        </p:spPr>
        <p:txBody>
          <a:bodyPr wrap="square">
            <a:spAutoFit/>
          </a:bodyPr>
          <a:lstStyle/>
          <a:p>
            <a:r>
              <a:rPr lang="en-US" sz="2800" b="1" dirty="0" err="1">
                <a:solidFill>
                  <a:schemeClr val="bg1"/>
                </a:solidFill>
                <a:effectLst/>
                <a:latin typeface="Times New Roman" panose="02020603050405020304" pitchFamily="18" charset="0"/>
                <a:ea typeface="Calibri" panose="020F0502020204030204" pitchFamily="34" charset="0"/>
              </a:rPr>
              <a:t>Có</a:t>
            </a:r>
            <a:r>
              <a:rPr lang="en-US" sz="2800" b="1" dirty="0">
                <a:solidFill>
                  <a:schemeClr val="bg1"/>
                </a:solidFill>
                <a:effectLst/>
                <a:latin typeface="Times New Roman" panose="02020603050405020304" pitchFamily="18" charset="0"/>
                <a:ea typeface="Calibri" panose="020F0502020204030204" pitchFamily="34" charset="0"/>
              </a:rPr>
              <a:t> ý </a:t>
            </a:r>
            <a:r>
              <a:rPr lang="en-US" sz="2800" b="1" dirty="0" err="1">
                <a:solidFill>
                  <a:schemeClr val="bg1"/>
                </a:solidFill>
                <a:effectLst/>
                <a:latin typeface="Times New Roman" panose="02020603050405020304" pitchFamily="18" charset="0"/>
                <a:ea typeface="Calibri" panose="020F0502020204030204" pitchFamily="34" charset="0"/>
              </a:rPr>
              <a:t>kiến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cho</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rằng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Ngô</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Quyền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quyết</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định</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về</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đóng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đô</a:t>
            </a:r>
            <a:r>
              <a:rPr lang="en-US" sz="2800" b="1" dirty="0">
                <a:solidFill>
                  <a:schemeClr val="bg1"/>
                </a:solidFill>
                <a:effectLst/>
                <a:latin typeface="Times New Roman" panose="02020603050405020304" pitchFamily="18" charset="0"/>
                <a:ea typeface="Calibri" panose="020F0502020204030204" pitchFamily="34" charset="0"/>
              </a:rPr>
              <a:t> ở </a:t>
            </a:r>
            <a:r>
              <a:rPr lang="en-US" sz="2800" b="1" dirty="0" err="1">
                <a:solidFill>
                  <a:schemeClr val="bg1"/>
                </a:solidFill>
                <a:effectLst/>
                <a:latin typeface="Times New Roman" panose="02020603050405020304" pitchFamily="18" charset="0"/>
                <a:ea typeface="Calibri" panose="020F0502020204030204" pitchFamily="34" charset="0"/>
              </a:rPr>
              <a:t>Cổ</a:t>
            </a:r>
            <a:r>
              <a:rPr lang="en-US" sz="2800" b="1" dirty="0">
                <a:solidFill>
                  <a:schemeClr val="bg1"/>
                </a:solidFill>
                <a:effectLst/>
                <a:latin typeface="Times New Roman" panose="02020603050405020304" pitchFamily="18" charset="0"/>
                <a:ea typeface="Calibri" panose="020F0502020204030204" pitchFamily="34" charset="0"/>
              </a:rPr>
              <a:t> Loa </a:t>
            </a:r>
            <a:r>
              <a:rPr lang="en-US" sz="2800" b="1" dirty="0" err="1">
                <a:solidFill>
                  <a:schemeClr val="bg1"/>
                </a:solidFill>
                <a:effectLst/>
                <a:latin typeface="Times New Roman" panose="02020603050405020304" pitchFamily="18" charset="0"/>
                <a:ea typeface="Calibri" panose="020F0502020204030204" pitchFamily="34" charset="0"/>
              </a:rPr>
              <a:t>là</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để</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tiếp</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nối</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truyền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thống</a:t>
            </a:r>
            <a:r>
              <a:rPr lang="en-US" sz="2800" b="1" dirty="0">
                <a:solidFill>
                  <a:schemeClr val="bg1"/>
                </a:solidFill>
                <a:effectLst/>
                <a:latin typeface="Times New Roman" panose="02020603050405020304" pitchFamily="18" charset="0"/>
                <a:ea typeface="Calibri" panose="020F0502020204030204" pitchFamily="34" charset="0"/>
              </a:rPr>
              <a:t> cha </a:t>
            </a:r>
            <a:r>
              <a:rPr lang="en-US" sz="2800" b="1" dirty="0" err="1">
                <a:solidFill>
                  <a:schemeClr val="bg1"/>
                </a:solidFill>
                <a:effectLst/>
                <a:latin typeface="Times New Roman" panose="02020603050405020304" pitchFamily="18" charset="0"/>
                <a:ea typeface="Calibri" panose="020F0502020204030204" pitchFamily="34" charset="0"/>
              </a:rPr>
              <a:t>ông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Em</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có</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đồng</a:t>
            </a:r>
            <a:r>
              <a:rPr lang="en-US" sz="2800" b="1" dirty="0">
                <a:solidFill>
                  <a:schemeClr val="bg1"/>
                </a:solidFill>
                <a:effectLst/>
                <a:latin typeface="Times New Roman" panose="02020603050405020304" pitchFamily="18" charset="0"/>
                <a:ea typeface="Calibri" panose="020F0502020204030204" pitchFamily="34" charset="0"/>
              </a:rPr>
              <a:t> ý </a:t>
            </a:r>
            <a:r>
              <a:rPr lang="en-US" sz="2800" b="1" dirty="0" err="1">
                <a:solidFill>
                  <a:schemeClr val="bg1"/>
                </a:solidFill>
                <a:effectLst/>
                <a:latin typeface="Times New Roman" panose="02020603050405020304" pitchFamily="18" charset="0"/>
                <a:ea typeface="Calibri" panose="020F0502020204030204" pitchFamily="34" charset="0"/>
              </a:rPr>
              <a:t>với</a:t>
            </a:r>
            <a:r>
              <a:rPr lang="en-US" sz="2800" b="1" dirty="0">
                <a:solidFill>
                  <a:schemeClr val="bg1"/>
                </a:solidFill>
                <a:effectLst/>
                <a:latin typeface="Times New Roman" panose="02020603050405020304" pitchFamily="18" charset="0"/>
                <a:ea typeface="Calibri" panose="020F0502020204030204" pitchFamily="34" charset="0"/>
              </a:rPr>
              <a:t> ý </a:t>
            </a:r>
            <a:r>
              <a:rPr lang="en-US" sz="2800" b="1" dirty="0" err="1">
                <a:solidFill>
                  <a:schemeClr val="bg1"/>
                </a:solidFill>
                <a:effectLst/>
                <a:latin typeface="Times New Roman" panose="02020603050405020304" pitchFamily="18" charset="0"/>
                <a:ea typeface="Calibri" panose="020F0502020204030204" pitchFamily="34" charset="0"/>
              </a:rPr>
              <a:t>kiến</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đó</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không</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Vì</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sao</a:t>
            </a:r>
            <a:r>
              <a:rPr lang="en-US" sz="2800" b="1" dirty="0">
                <a:solidFill>
                  <a:schemeClr val="bg1"/>
                </a:solidFill>
                <a:effectLst/>
                <a:latin typeface="Times New Roman" panose="02020603050405020304" pitchFamily="18" charset="0"/>
                <a:ea typeface="Calibri" panose="020F0502020204030204" pitchFamily="34" charset="0"/>
              </a:rPr>
              <a:t>?</a:t>
            </a:r>
            <a:endParaRPr lang="en-US" sz="2800" b="1" dirty="0">
              <a:solidFill>
                <a:schemeClr val="bg1"/>
              </a:solidFill>
            </a:endParaRPr>
          </a:p>
        </p:txBody>
      </p:sp>
      <p:sp>
        <p:nvSpPr>
          <p:cNvPr id="2" name="Rectangle 1"/>
          <p:cNvSpPr/>
          <p:nvPr/>
        </p:nvSpPr>
        <p:spPr>
          <a:xfrm>
            <a:off x="539552" y="1556792"/>
            <a:ext cx="8208912" cy="3539430"/>
          </a:xfrm>
          <a:prstGeom prst="rect">
            <a:avLst/>
          </a:prstGeom>
        </p:spPr>
        <p:txBody>
          <a:bodyPr wrap="square">
            <a:spAutoFit/>
          </a:bodyPr>
          <a:lstStyle/>
          <a:p>
            <a:pPr algn="just"/>
            <a:r>
              <a:rPr lang="vi-VN" sz="2800">
                <a:solidFill>
                  <a:srgbClr val="222222"/>
                </a:solidFill>
                <a:latin typeface="+mj-lt"/>
              </a:rPr>
              <a:t>- Với việc Ngô Vương đóng đô ở Cổ Loa, vùng đất Hà Nội đã khôi phục vị trí trung tâm chính trị của đất nước trong buổi đầu phục hưng độc lập sau hơn nghìn năm Bắc thuộc.</a:t>
            </a:r>
          </a:p>
          <a:p>
            <a:pPr algn="just"/>
            <a:r>
              <a:rPr lang="vi-VN" sz="2800">
                <a:solidFill>
                  <a:srgbClr val="222222"/>
                </a:solidFill>
                <a:latin typeface="+mj-lt"/>
              </a:rPr>
              <a:t>- Ngô Quyền cũng muốn khẳng định việc trở về với cội nguồn của dân tộc, tỏ rõ ý nguyện tiếp tục sự nghiệp dựng nước và giữ nước thời Văn Lang - Âu Lạc, chính thức cắt hẳn sự ảnh hưởng của triều đình phương Bắc.</a:t>
            </a:r>
            <a:endParaRPr lang="vi-VN" sz="2800" b="0" i="0">
              <a:solidFill>
                <a:srgbClr val="222222"/>
              </a:solidFill>
              <a:effectLst/>
              <a:latin typeface="+mj-lt"/>
            </a:endParaRPr>
          </a:p>
        </p:txBody>
      </p:sp>
    </p:spTree>
    <p:extLst>
      <p:ext uri="{BB962C8B-B14F-4D97-AF65-F5344CB8AC3E}">
        <p14:creationId xmlns:p14="http://schemas.microsoft.com/office/powerpoint/2010/main" val="35440193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B801D8-327B-100A-439B-86A918A56CCB}"/>
              </a:ext>
            </a:extLst>
          </p:cNvPr>
          <p:cNvSpPr/>
          <p:nvPr/>
        </p:nvSpPr>
        <p:spPr>
          <a:xfrm>
            <a:off x="2143124" y="548680"/>
            <a:ext cx="5885260" cy="11015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indent="337661">
              <a:lnSpc>
                <a:spcPct val="115000"/>
              </a:lnSpc>
              <a:spcAft>
                <a:spcPts val="750"/>
              </a:spcAft>
            </a:pPr>
            <a:r>
              <a:rPr lang="en-US" sz="3200" b="1"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HOẠT ĐỘNG</a:t>
            </a:r>
            <a:r>
              <a:rPr lang="vi-VN" sz="3200" b="1"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VẬN DỤNG</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866F429-84FC-72C8-FD36-7B7F1B4DA1D3}"/>
              </a:ext>
            </a:extLst>
          </p:cNvPr>
          <p:cNvSpPr/>
          <p:nvPr/>
        </p:nvSpPr>
        <p:spPr>
          <a:xfrm>
            <a:off x="755576" y="2060848"/>
            <a:ext cx="8208169" cy="34269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Hãy</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chọn</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và</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giới</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thiệu</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một</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nhân</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vật</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lịch</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sử</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đã</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có</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công</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dựng</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nước</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hoặc</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giữ</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nước</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thời</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Ngô</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và</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thời</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Đinh</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Điều</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gì</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khiến</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em</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khâm</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phục</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muốn</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học</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tập</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hoặc</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noi</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gương</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nhân</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vật</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đó</a:t>
            </a:r>
            <a:r>
              <a:rPr lang="en-US" sz="32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0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16" name="Rectangle 15">
            <a:extLst>
              <a:ext uri="{FF2B5EF4-FFF2-40B4-BE49-F238E27FC236}">
                <a16:creationId xmlns:a16="http://schemas.microsoft.com/office/drawing/2014/main" id="{52A44D56-DF36-448D-9ACC-85C73F2C5B8C}"/>
              </a:ext>
            </a:extLst>
          </p:cNvPr>
          <p:cNvSpPr/>
          <p:nvPr/>
        </p:nvSpPr>
        <p:spPr>
          <a:xfrm>
            <a:off x="0" y="2"/>
            <a:ext cx="9144000" cy="1276349"/>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452666"/>
              </a:buClr>
              <a:buSzPts val="2000"/>
              <a:defRPr/>
            </a:pPr>
            <a:r>
              <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rPr>
              <a:t>2.</a:t>
            </a:r>
            <a:r>
              <a:rPr lang="en-US" sz="3200" b="1" dirty="0">
                <a:solidFill>
                  <a:schemeClr val="tx1"/>
                </a:solidFill>
                <a:latin typeface="Times New Roman" panose="02020603050405020304" pitchFamily="18" charset="0"/>
                <a:cs typeface="Times New Roman" panose="02020603050405020304" pitchFamily="18" charset="0"/>
              </a:rPr>
              <a:t> Công cuộc thống nhất đất nước của Đinh Bộ Lĩnh và sự thành lập của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Đinh</a:t>
            </a:r>
            <a:endParaRPr lang="en-US" sz="3200" kern="0" dirty="0">
              <a:solidFill>
                <a:schemeClr val="tx1"/>
              </a:solidFill>
              <a:latin typeface="Times New Roman" panose="02020603050405020304" pitchFamily="18" charset="0"/>
              <a:ea typeface="#9Slide03 Roboto Medium" panose="02000000000000000000" pitchFamily="2" charset="0"/>
              <a:cs typeface="Times New Roman" pitchFamily="18" charset="0"/>
              <a:sym typeface="Ubuntu"/>
            </a:endParaRPr>
          </a:p>
        </p:txBody>
      </p:sp>
      <p:pic>
        <p:nvPicPr>
          <p:cNvPr id="5" name="Picture 23" descr="Cau hoi"/>
          <p:cNvPicPr>
            <a:picLocks noChangeAspect="1" noChangeArrowheads="1" noCrop="1"/>
          </p:cNvPicPr>
          <p:nvPr/>
        </p:nvPicPr>
        <p:blipFill>
          <a:blip r:embed="rId3"/>
          <a:srcRect/>
          <a:stretch>
            <a:fillRect/>
          </a:stretch>
        </p:blipFill>
        <p:spPr bwMode="auto">
          <a:xfrm>
            <a:off x="0" y="2000240"/>
            <a:ext cx="1000100" cy="1285884"/>
          </a:xfrm>
          <a:prstGeom prst="rect">
            <a:avLst/>
          </a:prstGeom>
          <a:noFill/>
          <a:ln w="9525">
            <a:noFill/>
            <a:miter lim="800000"/>
            <a:headEnd/>
            <a:tailEnd/>
          </a:ln>
        </p:spPr>
      </p:pic>
      <p:sp>
        <p:nvSpPr>
          <p:cNvPr id="7" name="Cloud Callout 6"/>
          <p:cNvSpPr/>
          <p:nvPr/>
        </p:nvSpPr>
        <p:spPr>
          <a:xfrm>
            <a:off x="928662" y="1428736"/>
            <a:ext cx="7819802" cy="776128"/>
          </a:xfrm>
          <a:prstGeom prst="cloudCallout">
            <a:avLst>
              <a:gd name="adj1" fmla="val 79954"/>
              <a:gd name="adj2" fmla="val 135061"/>
            </a:avLst>
          </a:prstGeom>
          <a:solidFill>
            <a:srgbClr val="00B0F0"/>
          </a:solidFill>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a:solidFill>
                  <a:schemeClr val="bg1"/>
                </a:solidFill>
                <a:latin typeface="Times New Roman" panose="02020603050405020304" pitchFamily="18" charset="0"/>
                <a:cs typeface="Times New Roman" pitchFamily="18" charset="0"/>
              </a:rPr>
              <a:t>Thảo luận nhóm 4 phút</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4857760"/>
            <a:ext cx="11013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00100" y="2828836"/>
            <a:ext cx="7820372" cy="2062103"/>
          </a:xfrm>
          <a:prstGeom prst="rect">
            <a:avLst/>
          </a:prstGeom>
        </p:spPr>
        <p:txBody>
          <a:bodyPr wrap="square">
            <a:spAutoFit/>
          </a:bodyPr>
          <a:lstStyle/>
          <a:p>
            <a:r>
              <a:rPr lang="nl-NL" sz="3200" dirty="0">
                <a:latin typeface="Times New Roman" panose="02020603050405020304" pitchFamily="18" charset="0"/>
                <a:cs typeface="Times New Roman" panose="02020603050405020304" pitchFamily="18" charset="0"/>
              </a:rPr>
              <a:t>Nhóm 1 + 2 + 3: Nêu nguyên nhân loạn 12 sứ quân?</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Nhóm  4 + 5 + 6: Nêu hậu quả của tình trạng loạn 12 sứ quân?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41996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3" name="Text Box 37">
            <a:extLst>
              <a:ext uri="{FF2B5EF4-FFF2-40B4-BE49-F238E27FC236}">
                <a16:creationId xmlns:a16="http://schemas.microsoft.com/office/drawing/2014/main" id="{13660B70-54E5-67EE-1F10-161CDA4CAB73}"/>
              </a:ext>
            </a:extLst>
          </p:cNvPr>
          <p:cNvSpPr txBox="1">
            <a:spLocks noChangeArrowheads="1"/>
          </p:cNvSpPr>
          <p:nvPr/>
        </p:nvSpPr>
        <p:spPr bwMode="auto">
          <a:xfrm>
            <a:off x="1564482" y="1500189"/>
            <a:ext cx="5790009" cy="4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fontAlgn="base">
              <a:spcBef>
                <a:spcPct val="50000"/>
              </a:spcBef>
              <a:spcAft>
                <a:spcPct val="0"/>
              </a:spcAft>
              <a:buClrTx/>
              <a:buNone/>
            </a:pPr>
            <a:r>
              <a:rPr lang="en-US" altLang="en-US" sz="2700" b="1" dirty="0">
                <a:solidFill>
                  <a:srgbClr val="FF0000"/>
                </a:solidFill>
                <a:latin typeface="Times New Roman" panose="02020603050405020304" pitchFamily="18" charset="0"/>
                <a:cs typeface="Times New Roman" panose="02020603050405020304" pitchFamily="18" charset="0"/>
              </a:rPr>
              <a:t>HƯỚNG DẪN VỀ NHÀ:</a:t>
            </a:r>
          </a:p>
          <a:p>
            <a:pPr fontAlgn="base">
              <a:spcBef>
                <a:spcPct val="50000"/>
              </a:spcBef>
              <a:spcAft>
                <a:spcPct val="0"/>
              </a:spcAft>
              <a:buClrTx/>
              <a:buNone/>
            </a:pPr>
            <a:r>
              <a:rPr lang="en-US" altLang="en-US" sz="2700" dirty="0">
                <a:solidFill>
                  <a:srgbClr val="000000"/>
                </a:solidFill>
                <a:latin typeface="Times New Roman" panose="02020603050405020304" pitchFamily="18" charset="0"/>
                <a:cs typeface="Times New Roman" panose="02020603050405020304" pitchFamily="18" charset="0"/>
              </a:rPr>
              <a:t>- </a:t>
            </a:r>
            <a:r>
              <a:rPr lang="vi-VN" altLang="en-US" sz="2700" dirty="0">
                <a:solidFill>
                  <a:srgbClr val="000000"/>
                </a:solidFill>
                <a:latin typeface="Times New Roman" panose="02020603050405020304" pitchFamily="18" charset="0"/>
                <a:cs typeface="Times New Roman" panose="02020603050405020304" pitchFamily="18" charset="0"/>
              </a:rPr>
              <a:t>Học bài theo câu hỏi cuối SGK.</a:t>
            </a:r>
          </a:p>
          <a:p>
            <a:pPr fontAlgn="base">
              <a:spcBef>
                <a:spcPct val="50000"/>
              </a:spcBef>
              <a:spcAft>
                <a:spcPct val="0"/>
              </a:spcAft>
              <a:buClrTx/>
              <a:buNone/>
            </a:pPr>
            <a:r>
              <a:rPr lang="vi-VN" altLang="en-US" sz="2700" dirty="0">
                <a:solidFill>
                  <a:srgbClr val="000000"/>
                </a:solidFill>
                <a:latin typeface="Times New Roman" panose="02020603050405020304" pitchFamily="18" charset="0"/>
                <a:cs typeface="Times New Roman" panose="02020603050405020304" pitchFamily="18" charset="0"/>
              </a:rPr>
              <a:t>-</a:t>
            </a:r>
            <a:r>
              <a:rPr lang="en-US" altLang="en-US" sz="2700" dirty="0">
                <a:solidFill>
                  <a:srgbClr val="000000"/>
                </a:solidFill>
                <a:latin typeface="Times New Roman" panose="02020603050405020304" pitchFamily="18" charset="0"/>
                <a:cs typeface="Times New Roman" panose="02020603050405020304" pitchFamily="18" charset="0"/>
              </a:rPr>
              <a:t> </a:t>
            </a:r>
            <a:r>
              <a:rPr lang="vi-VN" altLang="en-US" sz="2700" dirty="0">
                <a:solidFill>
                  <a:srgbClr val="000000"/>
                </a:solidFill>
                <a:latin typeface="Times New Roman" panose="02020603050405020304" pitchFamily="18" charset="0"/>
                <a:cs typeface="Times New Roman" panose="02020603050405020304" pitchFamily="18" charset="0"/>
              </a:rPr>
              <a:t>Làm bài trong vở bài tập.</a:t>
            </a:r>
          </a:p>
          <a:p>
            <a:pPr marL="428625" indent="-428625" algn="just" fontAlgn="base">
              <a:spcBef>
                <a:spcPct val="50000"/>
              </a:spcBef>
              <a:spcAft>
                <a:spcPct val="0"/>
              </a:spcAft>
              <a:buClrTx/>
              <a:buFontTx/>
              <a:buChar char="-"/>
            </a:pPr>
            <a:r>
              <a:rPr lang="vi-VN" altLang="en-US" sz="2700" dirty="0">
                <a:solidFill>
                  <a:srgbClr val="000000"/>
                </a:solidFill>
                <a:latin typeface="Times New Roman" panose="02020603050405020304" pitchFamily="18" charset="0"/>
                <a:cs typeface="Times New Roman" panose="02020603050405020304" pitchFamily="18" charset="0"/>
              </a:rPr>
              <a:t>Sưu tầm tranh ảnh,</a:t>
            </a:r>
            <a:r>
              <a:rPr lang="en-US" altLang="en-US" sz="2700" dirty="0">
                <a:solidFill>
                  <a:srgbClr val="000000"/>
                </a:solidFill>
                <a:latin typeface="Times New Roman" panose="02020603050405020304" pitchFamily="18" charset="0"/>
                <a:cs typeface="Times New Roman" panose="02020603050405020304" pitchFamily="18" charset="0"/>
              </a:rPr>
              <a:t> </a:t>
            </a:r>
            <a:r>
              <a:rPr lang="vi-VN" altLang="en-US" sz="2700" dirty="0">
                <a:solidFill>
                  <a:srgbClr val="000000"/>
                </a:solidFill>
                <a:latin typeface="Times New Roman" panose="02020603050405020304" pitchFamily="18" charset="0"/>
                <a:cs typeface="Times New Roman" panose="02020603050405020304" pitchFamily="18" charset="0"/>
              </a:rPr>
              <a:t>tư liệu về thời Đinh-Tiền </a:t>
            </a:r>
            <a:r>
              <a:rPr lang="en-US" altLang="en-US" sz="2700" dirty="0">
                <a:solidFill>
                  <a:srgbClr val="000000"/>
                </a:solidFill>
                <a:latin typeface="Times New Roman" panose="02020603050405020304" pitchFamily="18" charset="0"/>
                <a:cs typeface="Times New Roman" panose="02020603050405020304" pitchFamily="18" charset="0"/>
              </a:rPr>
              <a:t>Lê.</a:t>
            </a:r>
          </a:p>
          <a:p>
            <a:pPr marL="428625" indent="-428625" algn="just" fontAlgn="base">
              <a:spcBef>
                <a:spcPct val="50000"/>
              </a:spcBef>
              <a:spcAft>
                <a:spcPct val="0"/>
              </a:spcAft>
              <a:buClrTx/>
              <a:buFontTx/>
              <a:buChar char="-"/>
            </a:pPr>
            <a:r>
              <a:rPr lang="en-US" altLang="en-US" sz="2700" dirty="0" err="1">
                <a:solidFill>
                  <a:srgbClr val="000000"/>
                </a:solidFill>
                <a:latin typeface="Times New Roman" panose="02020603050405020304" pitchFamily="18" charset="0"/>
                <a:cs typeface="Times New Roman" panose="02020603050405020304" pitchFamily="18" charset="0"/>
              </a:rPr>
              <a:t>Chuẩn</a:t>
            </a:r>
            <a:r>
              <a:rPr lang="en-US" altLang="en-US" sz="2700" dirty="0">
                <a:solidFill>
                  <a:srgbClr val="000000"/>
                </a:solidFill>
                <a:latin typeface="Times New Roman" panose="02020603050405020304" pitchFamily="18" charset="0"/>
                <a:cs typeface="Times New Roman" panose="02020603050405020304" pitchFamily="18" charset="0"/>
              </a:rPr>
              <a:t> </a:t>
            </a:r>
            <a:r>
              <a:rPr lang="en-US" altLang="en-US" sz="2700" dirty="0" err="1">
                <a:solidFill>
                  <a:srgbClr val="000000"/>
                </a:solidFill>
                <a:latin typeface="Times New Roman" panose="02020603050405020304" pitchFamily="18" charset="0"/>
                <a:cs typeface="Times New Roman" panose="02020603050405020304" pitchFamily="18" charset="0"/>
              </a:rPr>
              <a:t>bị</a:t>
            </a:r>
            <a:r>
              <a:rPr lang="en-US" altLang="en-US" sz="2700" dirty="0">
                <a:solidFill>
                  <a:srgbClr val="000000"/>
                </a:solidFill>
                <a:latin typeface="Times New Roman" panose="02020603050405020304" pitchFamily="18" charset="0"/>
                <a:cs typeface="Times New Roman" panose="02020603050405020304" pitchFamily="18" charset="0"/>
              </a:rPr>
              <a:t> </a:t>
            </a:r>
            <a:r>
              <a:rPr lang="en-US" altLang="en-US" sz="2700" dirty="0" err="1">
                <a:solidFill>
                  <a:srgbClr val="000000"/>
                </a:solidFill>
                <a:latin typeface="Times New Roman" panose="02020603050405020304" pitchFamily="18" charset="0"/>
                <a:cs typeface="Times New Roman" panose="02020603050405020304" pitchFamily="18" charset="0"/>
              </a:rPr>
              <a:t>bài</a:t>
            </a:r>
            <a:r>
              <a:rPr lang="en-US" altLang="en-US" sz="2700" dirty="0">
                <a:solidFill>
                  <a:srgbClr val="000000"/>
                </a:solidFill>
                <a:latin typeface="Times New Roman" panose="02020603050405020304" pitchFamily="18" charset="0"/>
                <a:cs typeface="Times New Roman" panose="02020603050405020304" pitchFamily="18" charset="0"/>
              </a:rPr>
              <a:t> 10</a:t>
            </a:r>
            <a:r>
              <a:rPr lang="vi-VN" altLang="en-US" sz="2700" dirty="0">
                <a:solidFill>
                  <a:srgbClr val="000000"/>
                </a:solidFill>
                <a:latin typeface="Times New Roman" panose="02020603050405020304" pitchFamily="18" charset="0"/>
                <a:cs typeface="Times New Roman" panose="02020603050405020304" pitchFamily="18" charset="0"/>
              </a:rPr>
              <a:t>.</a:t>
            </a:r>
            <a:endParaRPr lang="en-US" altLang="en-US" sz="2700" dirty="0">
              <a:solidFill>
                <a:srgbClr val="000000"/>
              </a:solidFill>
              <a:latin typeface="Times New Roman" panose="02020603050405020304" pitchFamily="18" charset="0"/>
              <a:cs typeface="Times New Roman" panose="02020603050405020304" pitchFamily="18" charset="0"/>
            </a:endParaRPr>
          </a:p>
          <a:p>
            <a:pPr marL="428625" indent="-428625" algn="just" fontAlgn="base">
              <a:spcBef>
                <a:spcPct val="50000"/>
              </a:spcBef>
              <a:spcAft>
                <a:spcPct val="0"/>
              </a:spcAft>
              <a:buClrTx/>
              <a:buFontTx/>
              <a:buChar char="-"/>
            </a:pPr>
            <a:endParaRPr lang="vi-VN" altLang="en-US" sz="27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4853"/>
                                        </p:tgtEl>
                                        <p:attrNameLst>
                                          <p:attrName>style.visibility</p:attrName>
                                        </p:attrNameLst>
                                      </p:cBhvr>
                                      <p:to>
                                        <p:strVal val="visible"/>
                                      </p:to>
                                    </p:set>
                                    <p:animEffect transition="in" filter="plus(in)">
                                      <p:cBhvr>
                                        <p:cTn id="7" dur="1000"/>
                                        <p:tgtEl>
                                          <p:spTgt spid="3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249" y="-17417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8"/>
          <p:cNvGrpSpPr>
            <a:grpSpLocks/>
          </p:cNvGrpSpPr>
          <p:nvPr/>
        </p:nvGrpSpPr>
        <p:grpSpPr bwMode="auto">
          <a:xfrm>
            <a:off x="1674751" y="1340757"/>
            <a:ext cx="7469552" cy="4648200"/>
            <a:chOff x="1584" y="1776"/>
            <a:chExt cx="4309" cy="2304"/>
          </a:xfrm>
        </p:grpSpPr>
        <p:grpSp>
          <p:nvGrpSpPr>
            <p:cNvPr id="4" name="Group 20"/>
            <p:cNvGrpSpPr>
              <a:grpSpLocks/>
            </p:cNvGrpSpPr>
            <p:nvPr/>
          </p:nvGrpSpPr>
          <p:grpSpPr bwMode="auto">
            <a:xfrm>
              <a:off x="1584" y="1776"/>
              <a:ext cx="4176" cy="2304"/>
              <a:chOff x="204" y="0"/>
              <a:chExt cx="2457" cy="2087"/>
            </a:xfrm>
          </p:grpSpPr>
          <p:grpSp>
            <p:nvGrpSpPr>
              <p:cNvPr id="6" name="Group 21"/>
              <p:cNvGrpSpPr>
                <a:grpSpLocks/>
              </p:cNvGrpSpPr>
              <p:nvPr/>
            </p:nvGrpSpPr>
            <p:grpSpPr bwMode="auto">
              <a:xfrm>
                <a:off x="247" y="0"/>
                <a:ext cx="2414" cy="2073"/>
                <a:chOff x="1644" y="2382"/>
                <a:chExt cx="2346" cy="1774"/>
              </a:xfrm>
            </p:grpSpPr>
            <p:pic>
              <p:nvPicPr>
                <p:cNvPr id="8" name="Picture 22"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a:grpSpLocks/>
                </p:cNvGrpSpPr>
                <p:nvPr/>
              </p:nvGrpSpPr>
              <p:grpSpPr bwMode="auto">
                <a:xfrm>
                  <a:off x="1644" y="2382"/>
                  <a:ext cx="2346" cy="504"/>
                  <a:chOff x="1644" y="2406"/>
                  <a:chExt cx="2346" cy="504"/>
                </a:xfrm>
              </p:grpSpPr>
              <p:sp>
                <p:nvSpPr>
                  <p:cNvPr id="10"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sz="2400" b="1">
                      <a:solidFill>
                        <a:schemeClr val="accent2"/>
                      </a:solidFill>
                      <a:latin typeface=".VnArial" panose="020B7200000000000000" pitchFamily="34" charset="0"/>
                      <a:cs typeface="Arial" panose="020B0604020202020204" pitchFamily="34" charset="0"/>
                    </a:endParaRPr>
                  </a:p>
                </p:txBody>
              </p:sp>
              <p:sp>
                <p:nvSpPr>
                  <p:cNvPr id="11"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Text Box 27"/>
            <p:cNvSpPr txBox="1">
              <a:spLocks noChangeArrowheads="1"/>
            </p:cNvSpPr>
            <p:nvPr/>
          </p:nvSpPr>
          <p:spPr bwMode="auto">
            <a:xfrm>
              <a:off x="1861" y="1961"/>
              <a:ext cx="403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a:solidFill>
                    <a:srgbClr val="FF0000"/>
                  </a:solidFill>
                  <a:latin typeface="Times New Roman" panose="02020603050405020304" pitchFamily="18" charset="0"/>
                </a:rPr>
                <a:t>CHÀO CÁC EM, HẸN GẶP LẠI</a:t>
              </a:r>
            </a:p>
          </p:txBody>
        </p:sp>
      </p:grpSp>
    </p:spTree>
    <p:extLst>
      <p:ext uri="{BB962C8B-B14F-4D97-AF65-F5344CB8AC3E}">
        <p14:creationId xmlns:p14="http://schemas.microsoft.com/office/powerpoint/2010/main" val="7524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188913"/>
            <a:ext cx="9144000" cy="7046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pic>
        <p:nvPicPr>
          <p:cNvPr id="5" name="Picture 23" descr="Cau hoi"/>
          <p:cNvPicPr>
            <a:picLocks noChangeAspect="1" noChangeArrowheads="1" noCrop="1"/>
          </p:cNvPicPr>
          <p:nvPr/>
        </p:nvPicPr>
        <p:blipFill>
          <a:blip r:embed="rId3"/>
          <a:srcRect/>
          <a:stretch>
            <a:fillRect/>
          </a:stretch>
        </p:blipFill>
        <p:spPr bwMode="auto">
          <a:xfrm>
            <a:off x="0" y="2000240"/>
            <a:ext cx="857250" cy="1219200"/>
          </a:xfrm>
          <a:prstGeom prst="rect">
            <a:avLst/>
          </a:prstGeom>
          <a:noFill/>
          <a:ln w="9525">
            <a:noFill/>
            <a:miter lim="800000"/>
            <a:headEnd/>
            <a:tailEnd/>
          </a:ln>
        </p:spPr>
      </p:pic>
      <p:sp>
        <p:nvSpPr>
          <p:cNvPr id="7" name="Cloud Callout 6"/>
          <p:cNvSpPr/>
          <p:nvPr/>
        </p:nvSpPr>
        <p:spPr>
          <a:xfrm>
            <a:off x="1115616" y="980728"/>
            <a:ext cx="4786346" cy="2571768"/>
          </a:xfrm>
          <a:prstGeom prst="cloudCallout">
            <a:avLst>
              <a:gd name="adj1" fmla="val 81388"/>
              <a:gd name="adj2" fmla="val 91604"/>
            </a:avLst>
          </a:prstGeom>
          <a:solidFill>
            <a:srgbClr val="00B0F0"/>
          </a:solidFill>
        </p:spPr>
        <p:style>
          <a:lnRef idx="3">
            <a:schemeClr val="lt1"/>
          </a:lnRef>
          <a:fillRef idx="1">
            <a:schemeClr val="accent6"/>
          </a:fillRef>
          <a:effectRef idx="1">
            <a:schemeClr val="accent6"/>
          </a:effectRef>
          <a:fontRef idx="minor">
            <a:schemeClr val="lt1"/>
          </a:fontRef>
        </p:style>
        <p:txBody>
          <a:bodyPr anchor="ctr"/>
          <a:lstStyle/>
          <a:p>
            <a:pPr algn="ctr"/>
            <a:r>
              <a:rPr lang="nl-NL" sz="2800" dirty="0">
                <a:solidFill>
                  <a:schemeClr val="tx1"/>
                </a:solidFill>
                <a:latin typeface="Times New Roman" panose="02020603050405020304" pitchFamily="18" charset="0"/>
                <a:cs typeface="Times New Roman" panose="02020603050405020304" pitchFamily="18" charset="0"/>
              </a:rPr>
              <a:t>Những việc làm trên của Ngô Quyền có ý nghĩa gì?</a:t>
            </a:r>
            <a:endParaRPr lang="en-US" sz="2800" dirty="0">
              <a:solidFill>
                <a:schemeClr val="tx1"/>
              </a:solidFill>
              <a:latin typeface="Times New Roman" pitchFamily="18" charset="0"/>
              <a:cs typeface="Times New Roman" pitchFamily="18" charset="0"/>
            </a:endParaRPr>
          </a:p>
          <a:p>
            <a:pPr algn="ctr"/>
            <a:endParaRPr lang="en-US" sz="2800" dirty="0">
              <a:solidFill>
                <a:schemeClr val="tx1"/>
              </a:solidFill>
              <a:latin typeface="Times New Roman" pitchFamily="18" charset="0"/>
              <a:cs typeface="Times New Roman" pitchFamily="18" charset="0"/>
            </a:endParaRPr>
          </a:p>
        </p:txBody>
      </p:sp>
      <p:sp>
        <p:nvSpPr>
          <p:cNvPr id="6" name="TextBox 5"/>
          <p:cNvSpPr txBox="1"/>
          <p:nvPr/>
        </p:nvSpPr>
        <p:spPr>
          <a:xfrm>
            <a:off x="-3357618" y="4572008"/>
            <a:ext cx="628654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8300937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6" name="TextBox 5"/>
          <p:cNvSpPr txBox="1"/>
          <p:nvPr/>
        </p:nvSpPr>
        <p:spPr>
          <a:xfrm>
            <a:off x="-3357618" y="4572008"/>
            <a:ext cx="6286544" cy="369332"/>
          </a:xfrm>
          <a:prstGeom prst="rect">
            <a:avLst/>
          </a:prstGeom>
          <a:noFill/>
        </p:spPr>
        <p:txBody>
          <a:bodyPr wrap="square" rtlCol="0">
            <a:spAutoFit/>
          </a:bodyPr>
          <a:lstStyle/>
          <a:p>
            <a:endParaRPr lang="en-US" dirty="0"/>
          </a:p>
        </p:txBody>
      </p:sp>
      <p:sp>
        <p:nvSpPr>
          <p:cNvPr id="8" name="Rounded Rectangle 7"/>
          <p:cNvSpPr/>
          <p:nvPr/>
        </p:nvSpPr>
        <p:spPr>
          <a:xfrm>
            <a:off x="395536" y="1630682"/>
            <a:ext cx="8568952" cy="31259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smtClean="0">
                <a:solidFill>
                  <a:schemeClr val="tx1"/>
                </a:solidFill>
                <a:latin typeface="Times New Roman" pitchFamily="18" charset="0"/>
                <a:cs typeface="Times New Roman" pitchFamily="18" charset="0"/>
              </a:rPr>
              <a:t>- </a:t>
            </a:r>
            <a:r>
              <a:rPr lang="pt-BR" sz="2800" smtClean="0">
                <a:solidFill>
                  <a:schemeClr val="tx1"/>
                </a:solidFill>
                <a:latin typeface="Times New Roman" panose="02020603050405020304" pitchFamily="18" charset="0"/>
                <a:cs typeface="Times New Roman" panose="02020603050405020304" pitchFamily="18" charset="0"/>
              </a:rPr>
              <a:t>Chấm </a:t>
            </a:r>
            <a:r>
              <a:rPr lang="pt-BR" sz="2800" dirty="0">
                <a:solidFill>
                  <a:schemeClr val="tx1"/>
                </a:solidFill>
                <a:latin typeface="Times New Roman" panose="02020603050405020304" pitchFamily="18" charset="0"/>
                <a:cs typeface="Times New Roman" panose="02020603050405020304" pitchFamily="18" charset="0"/>
              </a:rPr>
              <a:t>dứt sự thống trị của phong kiến phương Bắc, </a:t>
            </a:r>
            <a:r>
              <a:rPr lang="pt-BR" sz="2800">
                <a:solidFill>
                  <a:schemeClr val="tx1"/>
                </a:solidFill>
                <a:latin typeface="Times New Roman" panose="02020603050405020304" pitchFamily="18" charset="0"/>
                <a:cs typeface="Times New Roman" panose="02020603050405020304" pitchFamily="18" charset="0"/>
              </a:rPr>
              <a:t>giữ </a:t>
            </a:r>
            <a:r>
              <a:rPr lang="pt-BR" sz="2800" smtClean="0">
                <a:solidFill>
                  <a:schemeClr val="tx1"/>
                </a:solidFill>
                <a:latin typeface="Times New Roman" panose="02020603050405020304" pitchFamily="18" charset="0"/>
                <a:cs typeface="Times New Roman" panose="02020603050405020304" pitchFamily="18" charset="0"/>
              </a:rPr>
              <a:t>vững độc </a:t>
            </a:r>
            <a:r>
              <a:rPr lang="pt-BR" sz="2800" dirty="0">
                <a:solidFill>
                  <a:schemeClr val="tx1"/>
                </a:solidFill>
                <a:latin typeface="Times New Roman" panose="02020603050405020304" pitchFamily="18" charset="0"/>
                <a:cs typeface="Times New Roman" panose="02020603050405020304" pitchFamily="18" charset="0"/>
              </a:rPr>
              <a:t>lập </a:t>
            </a:r>
            <a:r>
              <a:rPr lang="pt-BR" sz="2800">
                <a:solidFill>
                  <a:schemeClr val="tx1"/>
                </a:solidFill>
                <a:latin typeface="Times New Roman" panose="02020603050405020304" pitchFamily="18" charset="0"/>
                <a:cs typeface="Times New Roman" panose="02020603050405020304" pitchFamily="18" charset="0"/>
              </a:rPr>
              <a:t>chủ </a:t>
            </a:r>
            <a:r>
              <a:rPr lang="pt-BR" sz="2800" smtClean="0">
                <a:solidFill>
                  <a:schemeClr val="tx1"/>
                </a:solidFill>
                <a:latin typeface="Times New Roman" panose="02020603050405020304" pitchFamily="18" charset="0"/>
                <a:cs typeface="Times New Roman" panose="02020603050405020304" pitchFamily="18" charset="0"/>
              </a:rPr>
              <a:t>quyền. </a:t>
            </a:r>
          </a:p>
          <a:p>
            <a:r>
              <a:rPr lang="en-US" sz="2800" smtClean="0">
                <a:solidFill>
                  <a:srgbClr val="222222"/>
                </a:solidFill>
                <a:latin typeface="Times New Roman" panose="02020603050405020304" pitchFamily="18" charset="0"/>
                <a:cs typeface="Times New Roman" panose="02020603050405020304" pitchFamily="18" charset="0"/>
              </a:rPr>
              <a:t>- M</a:t>
            </a:r>
            <a:r>
              <a:rPr lang="vi-VN" sz="2800" smtClean="0">
                <a:solidFill>
                  <a:srgbClr val="222222"/>
                </a:solidFill>
                <a:latin typeface="Times New Roman" panose="02020603050405020304" pitchFamily="18" charset="0"/>
                <a:cs typeface="Times New Roman" panose="02020603050405020304" pitchFamily="18" charset="0"/>
              </a:rPr>
              <a:t>ở </a:t>
            </a:r>
            <a:r>
              <a:rPr lang="vi-VN" sz="2800">
                <a:solidFill>
                  <a:srgbClr val="222222"/>
                </a:solidFill>
                <a:latin typeface="Times New Roman" panose="02020603050405020304" pitchFamily="18" charset="0"/>
                <a:cs typeface="Times New Roman" panose="02020603050405020304" pitchFamily="18" charset="0"/>
              </a:rPr>
              <a:t>ra một thời kì mới trong lịch sử dân tộc: “thời kì độc lập tự chủ, xây dựng và bảo vệ đất nước”</a:t>
            </a:r>
          </a:p>
          <a:p>
            <a:pPr algn="just"/>
            <a:r>
              <a:rPr lang="en-US" sz="2800" smtClean="0">
                <a:solidFill>
                  <a:srgbClr val="222222"/>
                </a:solidFill>
                <a:latin typeface="Times New Roman" panose="02020603050405020304" pitchFamily="18" charset="0"/>
                <a:cs typeface="Times New Roman" panose="02020603050405020304" pitchFamily="18" charset="0"/>
              </a:rPr>
              <a:t>- </a:t>
            </a:r>
            <a:r>
              <a:rPr lang="vi-VN" sz="2800" smtClean="0">
                <a:solidFill>
                  <a:srgbClr val="222222"/>
                </a:solidFill>
                <a:latin typeface="Times New Roman" panose="02020603050405020304" pitchFamily="18" charset="0"/>
                <a:cs typeface="Times New Roman" panose="02020603050405020304" pitchFamily="18" charset="0"/>
              </a:rPr>
              <a:t>Đặt </a:t>
            </a:r>
            <a:r>
              <a:rPr lang="vi-VN" sz="2800">
                <a:solidFill>
                  <a:srgbClr val="222222"/>
                </a:solidFill>
                <a:latin typeface="Times New Roman" panose="02020603050405020304" pitchFamily="18" charset="0"/>
                <a:cs typeface="Times New Roman" panose="02020603050405020304" pitchFamily="18" charset="0"/>
              </a:rPr>
              <a:t>nền móng cho nhà nước quân chủ đầu tiên và nền độc lập, tự chủ thực sự, lâu dài của dân tộc</a:t>
            </a:r>
            <a:r>
              <a:rPr lang="vi-VN" sz="2800" smtClean="0">
                <a:solidFill>
                  <a:srgbClr val="222222"/>
                </a:solidFill>
                <a:latin typeface="Times New Roman" panose="02020603050405020304" pitchFamily="18" charset="0"/>
                <a:cs typeface="Times New Roman" panose="02020603050405020304" pitchFamily="18" charset="0"/>
              </a:rPr>
              <a:t>.</a:t>
            </a:r>
            <a:endParaRPr lang="vi-VN" sz="280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20734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pic>
        <p:nvPicPr>
          <p:cNvPr id="5" name="Picture 23" descr="Cau hoi"/>
          <p:cNvPicPr>
            <a:picLocks noChangeAspect="1" noChangeArrowheads="1" noCrop="1"/>
          </p:cNvPicPr>
          <p:nvPr/>
        </p:nvPicPr>
        <p:blipFill>
          <a:blip r:embed="rId3"/>
          <a:srcRect/>
          <a:stretch>
            <a:fillRect/>
          </a:stretch>
        </p:blipFill>
        <p:spPr bwMode="auto">
          <a:xfrm>
            <a:off x="54777" y="1221614"/>
            <a:ext cx="1000100" cy="1285884"/>
          </a:xfrm>
          <a:prstGeom prst="rect">
            <a:avLst/>
          </a:prstGeom>
          <a:noFill/>
          <a:ln w="9525">
            <a:noFill/>
            <a:miter lim="800000"/>
            <a:headEnd/>
            <a:tailEnd/>
          </a:ln>
        </p:spPr>
      </p:pic>
      <p:sp>
        <p:nvSpPr>
          <p:cNvPr id="7" name="Cloud Callout 6"/>
          <p:cNvSpPr/>
          <p:nvPr/>
        </p:nvSpPr>
        <p:spPr>
          <a:xfrm>
            <a:off x="1331640" y="1628800"/>
            <a:ext cx="5786478" cy="2500330"/>
          </a:xfrm>
          <a:prstGeom prst="cloudCallout">
            <a:avLst>
              <a:gd name="adj1" fmla="val 79954"/>
              <a:gd name="adj2" fmla="val 135061"/>
            </a:avLst>
          </a:prstGeom>
          <a:solidFill>
            <a:srgbClr val="00B0F0"/>
          </a:solidFill>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a:solidFill>
                  <a:schemeClr val="bg1"/>
                </a:solidFill>
                <a:latin typeface="Times New Roman" pitchFamily="18" charset="0"/>
                <a:cs typeface="Times New Roman" pitchFamily="18" charset="0"/>
              </a:rPr>
              <a:t>Sau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ngôi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vua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Ngô</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Quyền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tổ</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chức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máy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nước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như</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thế</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nào</a:t>
            </a:r>
            <a:r>
              <a:rPr lang="en-US" sz="32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58300937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
          </p:nvPr>
        </p:nvSpPr>
        <p:spPr>
          <a:xfrm>
            <a:off x="395536" y="1273358"/>
            <a:ext cx="8640960" cy="3168352"/>
          </a:xfrm>
        </p:spPr>
        <p:txBody>
          <a:bodyPr/>
          <a:lstStyle/>
          <a:p>
            <a:pPr marL="0" indent="0" algn="just">
              <a:buNone/>
            </a:pPr>
            <a:r>
              <a:rPr lang="vi-VN" sz="2800" b="1">
                <a:solidFill>
                  <a:schemeClr val="tx1"/>
                </a:solidFill>
                <a:latin typeface="Times New Roman" panose="02020603050405020304" pitchFamily="18" charset="0"/>
                <a:cs typeface="Times New Roman" panose="02020603050405020304" pitchFamily="18" charset="0"/>
              </a:rPr>
              <a:t>- Bộ máy nhà nước:</a:t>
            </a:r>
          </a:p>
          <a:p>
            <a:pPr marL="0" indent="0" algn="just">
              <a:buNone/>
            </a:pPr>
            <a:r>
              <a:rPr lang="vi-VN" sz="2800" b="1">
                <a:solidFill>
                  <a:schemeClr val="tx1"/>
                </a:solidFill>
                <a:latin typeface="Times New Roman" panose="02020603050405020304" pitchFamily="18" charset="0"/>
                <a:cs typeface="Times New Roman" panose="02020603050405020304" pitchFamily="18" charset="0"/>
              </a:rPr>
              <a:t>+ Ở trung ương: </a:t>
            </a:r>
            <a:r>
              <a:rPr lang="vi-VN" sz="2800">
                <a:solidFill>
                  <a:schemeClr val="tx1"/>
                </a:solidFill>
                <a:latin typeface="Times New Roman" panose="02020603050405020304" pitchFamily="18" charset="0"/>
                <a:cs typeface="Times New Roman" panose="02020603050405020304" pitchFamily="18" charset="0"/>
              </a:rPr>
              <a:t>Chính quyền mới được thiết lập do vua là người đứng đầu, có quyền quyết định mọi việc. Dưới có các quan văn, võ phụ trách từng công việc.</a:t>
            </a:r>
          </a:p>
          <a:p>
            <a:pPr marL="0" indent="0" algn="just">
              <a:buNone/>
            </a:pPr>
            <a:r>
              <a:rPr lang="vi-VN" sz="2800" b="1">
                <a:solidFill>
                  <a:schemeClr val="tx1"/>
                </a:solidFill>
                <a:latin typeface="Times New Roman" panose="02020603050405020304" pitchFamily="18" charset="0"/>
                <a:cs typeface="Times New Roman" panose="02020603050405020304" pitchFamily="18" charset="0"/>
              </a:rPr>
              <a:t>+ Ở địa </a:t>
            </a:r>
            <a:r>
              <a:rPr lang="vi-VN" sz="2800" b="1" smtClean="0">
                <a:solidFill>
                  <a:schemeClr val="tx1"/>
                </a:solidFill>
                <a:latin typeface="Times New Roman" panose="02020603050405020304" pitchFamily="18" charset="0"/>
                <a:cs typeface="Times New Roman" panose="02020603050405020304" pitchFamily="18" charset="0"/>
              </a:rPr>
              <a:t>phương</a:t>
            </a:r>
            <a:r>
              <a:rPr lang="en-US" sz="2800">
                <a:solidFill>
                  <a:schemeClr val="tx1"/>
                </a:solidFill>
                <a:latin typeface="Times New Roman" panose="02020603050405020304" pitchFamily="18" charset="0"/>
                <a:cs typeface="Times New Roman" panose="02020603050405020304" pitchFamily="18" charset="0"/>
              </a:rPr>
              <a:t>:</a:t>
            </a:r>
            <a:r>
              <a:rPr lang="vi-VN" sz="2800" smtClean="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vua giao các tướng lĩnh trấn giữ các châu quan trọng.</a:t>
            </a:r>
          </a:p>
          <a:p>
            <a:pPr marL="0" indent="0" algn="just">
              <a:buNone/>
            </a:pPr>
            <a:r>
              <a:rPr lang="vi-VN" sz="2800">
                <a:solidFill>
                  <a:schemeClr val="tx1"/>
                </a:solidFill>
                <a:latin typeface="Times New Roman" panose="02020603050405020304" pitchFamily="18" charset="0"/>
                <a:cs typeface="Times New Roman" panose="02020603050405020304" pitchFamily="18" charset="0"/>
              </a:rPr>
              <a:t>- Đất nước yên bình, văn hóa dân tộc được khôi </a:t>
            </a:r>
            <a:r>
              <a:rPr lang="vi-VN" sz="2800" smtClean="0">
                <a:solidFill>
                  <a:schemeClr val="tx1"/>
                </a:solidFill>
                <a:latin typeface="Times New Roman" panose="02020603050405020304" pitchFamily="18" charset="0"/>
                <a:cs typeface="Times New Roman" panose="02020603050405020304" pitchFamily="18" charset="0"/>
              </a:rPr>
              <a:t>phục</a:t>
            </a: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1429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4476396"/>
            <a:ext cx="8280920" cy="954107"/>
          </a:xfrm>
          <a:prstGeom prst="rect">
            <a:avLst/>
          </a:prstGeom>
        </p:spPr>
        <p:txBody>
          <a:bodyPr wrap="square">
            <a:spAutoFit/>
          </a:bodyPr>
          <a:lstStyle/>
          <a:p>
            <a:pPr algn="just"/>
            <a:r>
              <a:rPr lang="vi-VN" sz="2800">
                <a:solidFill>
                  <a:srgbClr val="FF0000"/>
                </a:solidFill>
                <a:latin typeface="Times New Roman" panose="02020603050405020304" pitchFamily="18" charset="0"/>
                <a:cs typeface="Times New Roman" panose="02020603050405020304" pitchFamily="18" charset="0"/>
              </a:rPr>
              <a:t>=&gt; nền độc lập dân tộc được khẳng định, tạo ra nền tảng căn bản cho công cuộc phát triển đất nước sau này.</a:t>
            </a:r>
          </a:p>
        </p:txBody>
      </p:sp>
    </p:spTree>
    <p:extLst>
      <p:ext uri="{BB962C8B-B14F-4D97-AF65-F5344CB8AC3E}">
        <p14:creationId xmlns:p14="http://schemas.microsoft.com/office/powerpoint/2010/main" val="22152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921</TotalTime>
  <Words>1987</Words>
  <Application>Microsoft Office PowerPoint</Application>
  <PresentationFormat>On-screen Show (4:3)</PresentationFormat>
  <Paragraphs>328</Paragraphs>
  <Slides>46</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SimSun</vt:lpstr>
      <vt:lpstr>#9Slide03 Roboto Medium</vt:lpstr>
      <vt:lpstr>.VnArial</vt:lpstr>
      <vt:lpstr>Arial</vt:lpstr>
      <vt:lpstr>Bebas Neue</vt:lpstr>
      <vt:lpstr>Calibri</vt:lpstr>
      <vt:lpstr>Courier New</vt:lpstr>
      <vt:lpstr>Jokerman</vt:lpstr>
      <vt:lpstr>Times New Roman</vt:lpstr>
      <vt:lpstr>Ubuntu</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Acer</cp:lastModifiedBy>
  <cp:revision>124</cp:revision>
  <dcterms:created xsi:type="dcterms:W3CDTF">2021-09-30T03:19:18Z</dcterms:created>
  <dcterms:modified xsi:type="dcterms:W3CDTF">2024-12-29T15:06:17Z</dcterms:modified>
</cp:coreProperties>
</file>