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51"/>
  </p:notesMasterIdLst>
  <p:sldIdLst>
    <p:sldId id="261" r:id="rId2"/>
    <p:sldId id="259" r:id="rId3"/>
    <p:sldId id="299" r:id="rId4"/>
    <p:sldId id="265" r:id="rId5"/>
    <p:sldId id="300" r:id="rId6"/>
    <p:sldId id="301" r:id="rId7"/>
    <p:sldId id="303" r:id="rId8"/>
    <p:sldId id="304" r:id="rId9"/>
    <p:sldId id="312" r:id="rId10"/>
    <p:sldId id="305" r:id="rId11"/>
    <p:sldId id="306" r:id="rId12"/>
    <p:sldId id="307" r:id="rId13"/>
    <p:sldId id="313" r:id="rId14"/>
    <p:sldId id="314" r:id="rId15"/>
    <p:sldId id="315" r:id="rId16"/>
    <p:sldId id="316" r:id="rId17"/>
    <p:sldId id="317" r:id="rId18"/>
    <p:sldId id="318" r:id="rId19"/>
    <p:sldId id="319" r:id="rId20"/>
    <p:sldId id="320" r:id="rId21"/>
    <p:sldId id="322" r:id="rId22"/>
    <p:sldId id="321" r:id="rId23"/>
    <p:sldId id="323" r:id="rId24"/>
    <p:sldId id="324" r:id="rId25"/>
    <p:sldId id="333" r:id="rId26"/>
    <p:sldId id="309" r:id="rId27"/>
    <p:sldId id="325" r:id="rId28"/>
    <p:sldId id="326" r:id="rId29"/>
    <p:sldId id="327" r:id="rId30"/>
    <p:sldId id="328" r:id="rId31"/>
    <p:sldId id="329" r:id="rId32"/>
    <p:sldId id="330" r:id="rId33"/>
    <p:sldId id="331" r:id="rId34"/>
    <p:sldId id="332" r:id="rId35"/>
    <p:sldId id="334" r:id="rId36"/>
    <p:sldId id="335" r:id="rId37"/>
    <p:sldId id="336" r:id="rId38"/>
    <p:sldId id="337" r:id="rId39"/>
    <p:sldId id="338" r:id="rId40"/>
    <p:sldId id="339" r:id="rId41"/>
    <p:sldId id="256" r:id="rId42"/>
    <p:sldId id="308" r:id="rId43"/>
    <p:sldId id="262" r:id="rId44"/>
    <p:sldId id="310" r:id="rId45"/>
    <p:sldId id="260" r:id="rId46"/>
    <p:sldId id="266" r:id="rId47"/>
    <p:sldId id="311" r:id="rId48"/>
    <p:sldId id="264" r:id="rId49"/>
    <p:sldId id="275" r:id="rId50"/>
  </p:sldIdLst>
  <p:sldSz cx="9144000" cy="5143500" type="screen16x9"/>
  <p:notesSz cx="6858000" cy="9144000"/>
  <p:embeddedFontLst>
    <p:embeddedFont>
      <p:font typeface="Open Sans" panose="020B0606030504020204" pitchFamily="34" charset="0"/>
      <p:regular r:id="rId52"/>
      <p:bold r:id="rId53"/>
      <p:italic r:id="rId54"/>
      <p:boldItalic r:id="rId55"/>
    </p:embeddedFont>
    <p:embeddedFont>
      <p:font typeface="Tahoma" panose="020B0604030504040204" pitchFamily="34" charset="0"/>
      <p:regular r:id="rId56"/>
      <p:bold r:id="rId57"/>
    </p:embeddedFont>
    <p:embeddedFont>
      <p:font typeface="微软雅黑 Light" panose="020B0502040204020203" pitchFamily="34" charset="-122"/>
      <p:regular r:id="rId58"/>
    </p:embeddedFont>
    <p:embeddedFont>
      <p:font typeface="Pangolin" panose="020B0604020202020204" charset="0"/>
      <p:regular r:id="rId59"/>
    </p:embeddedFont>
    <p:embeddedFont>
      <p:font typeface="Calibri" panose="020F0502020204030204" pitchFamily="34" charset="0"/>
      <p:regular r:id="rId60"/>
      <p:bold r:id="rId61"/>
      <p:italic r:id="rId62"/>
      <p:boldItalic r:id="rId63"/>
    </p:embeddedFont>
    <p:embeddedFont>
      <p:font typeface="Calibri Light" panose="020F0302020204030204" pitchFamily="34" charset="0"/>
      <p:regular r:id="rId64"/>
      <p: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E4F5"/>
    <a:srgbClr val="FEB444"/>
    <a:srgbClr val="96DF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AB57DA8-207A-4AD8-A781-542E88E8226E}">
  <a:tblStyle styleId="{8AB57DA8-207A-4AD8-A781-542E88E822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4660"/>
  </p:normalViewPr>
  <p:slideViewPr>
    <p:cSldViewPr snapToGrid="0">
      <p:cViewPr varScale="1">
        <p:scale>
          <a:sx n="144" d="100"/>
          <a:sy n="144" d="100"/>
        </p:scale>
        <p:origin x="678"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4.fntdata"/><Relationship Id="rId63" Type="http://schemas.openxmlformats.org/officeDocument/2006/relationships/font" Target="fonts/font12.fntdata"/><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61"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E639F2-5D1F-4AF2-B73B-24066DBA04BD}" type="doc">
      <dgm:prSet loTypeId="urn:microsoft.com/office/officeart/2009/layout/ReverseList" loCatId="relationship" qsTypeId="urn:microsoft.com/office/officeart/2005/8/quickstyle/simple1" qsCatId="simple" csTypeId="urn:microsoft.com/office/officeart/2005/8/colors/colorful5" csCatId="colorful" phldr="1"/>
      <dgm:spPr/>
      <dgm:t>
        <a:bodyPr/>
        <a:lstStyle/>
        <a:p>
          <a:endParaRPr lang="en-US"/>
        </a:p>
      </dgm:t>
    </dgm:pt>
    <dgm:pt modelId="{EDEB2E28-3D0C-4595-A7C5-86E6C49EC83A}">
      <dgm:prSet phldrT="[Text]" custT="1"/>
      <dgm:spPr/>
      <dgm:t>
        <a:bodyPr/>
        <a:lstStyle/>
        <a:p>
          <a:r>
            <a:rPr lang="en-US" sz="2800" dirty="0" err="1" smtClean="0">
              <a:latin typeface="Arial" panose="020B0604020202020204" pitchFamily="34" charset="0"/>
              <a:ea typeface="Times New Roman" panose="02020603050405020304" pitchFamily="18" charset="0"/>
            </a:rPr>
            <a:t>Quyền</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cơ</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bản</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của</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công</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dân</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là</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lợi</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ích</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cơ</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bản</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mà</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người</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công</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dân</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được</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hưởng</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và</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được</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luật</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pháp</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bảo</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vệ</a:t>
          </a:r>
          <a:r>
            <a:rPr lang="en-US" sz="2800" dirty="0" smtClean="0">
              <a:latin typeface="Arial" panose="020B0604020202020204" pitchFamily="34" charset="0"/>
              <a:ea typeface="Times New Roman" panose="02020603050405020304" pitchFamily="18" charset="0"/>
            </a:rPr>
            <a:t>.</a:t>
          </a:r>
          <a:endParaRPr lang="en-US" sz="2800" dirty="0"/>
        </a:p>
      </dgm:t>
    </dgm:pt>
    <dgm:pt modelId="{1F64C9B2-6531-4F79-A570-AF0C53D45F62}" type="parTrans" cxnId="{BCFD1BE0-27E0-4EB7-B11B-F02C33756F22}">
      <dgm:prSet/>
      <dgm:spPr/>
      <dgm:t>
        <a:bodyPr/>
        <a:lstStyle/>
        <a:p>
          <a:endParaRPr lang="en-US"/>
        </a:p>
      </dgm:t>
    </dgm:pt>
    <dgm:pt modelId="{75AD2FBF-9B65-4476-BCB6-2733280B711B}" type="sibTrans" cxnId="{BCFD1BE0-27E0-4EB7-B11B-F02C33756F22}">
      <dgm:prSet/>
      <dgm:spPr/>
      <dgm:t>
        <a:bodyPr/>
        <a:lstStyle/>
        <a:p>
          <a:endParaRPr lang="en-US"/>
        </a:p>
      </dgm:t>
    </dgm:pt>
    <dgm:pt modelId="{6ECFA7B5-6E03-429F-9C0C-8A2DBE623E20}">
      <dgm:prSet phldrT="[Text]" custT="1"/>
      <dgm:spPr/>
      <dgm:t>
        <a:bodyPr/>
        <a:lstStyle/>
        <a:p>
          <a:r>
            <a:rPr lang="en-US" sz="2800" dirty="0" err="1" smtClean="0">
              <a:latin typeface="Arial" panose="020B0604020202020204" pitchFamily="34" charset="0"/>
              <a:ea typeface="Times New Roman" panose="02020603050405020304" pitchFamily="18" charset="0"/>
            </a:rPr>
            <a:t>Nghĩa</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vụ</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công</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dân</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là</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yêu</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cầu</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bắt</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buộc</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của</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nhà</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nước</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mà</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công</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dân</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phải</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thực</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hiện</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nhằm</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đáp</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ứng</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lợi</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ích</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của</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nhà</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nước</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và</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xã</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hội</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theo</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quy</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định</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pháp</a:t>
          </a:r>
          <a:r>
            <a:rPr lang="en-US" sz="2800" dirty="0" smtClean="0">
              <a:latin typeface="Arial" panose="020B0604020202020204" pitchFamily="34" charset="0"/>
              <a:ea typeface="Times New Roman" panose="02020603050405020304" pitchFamily="18" charset="0"/>
            </a:rPr>
            <a:t> </a:t>
          </a:r>
          <a:r>
            <a:rPr lang="en-US" sz="2800" dirty="0" err="1" smtClean="0">
              <a:latin typeface="Arial" panose="020B0604020202020204" pitchFamily="34" charset="0"/>
              <a:ea typeface="Times New Roman" panose="02020603050405020304" pitchFamily="18" charset="0"/>
            </a:rPr>
            <a:t>luật</a:t>
          </a:r>
          <a:r>
            <a:rPr lang="en-US" sz="2800" dirty="0" smtClean="0">
              <a:latin typeface="Arial" panose="020B0604020202020204" pitchFamily="34" charset="0"/>
              <a:ea typeface="Times New Roman" panose="02020603050405020304" pitchFamily="18" charset="0"/>
            </a:rPr>
            <a:t>.</a:t>
          </a:r>
          <a:endParaRPr lang="en-US" sz="2800" dirty="0"/>
        </a:p>
      </dgm:t>
    </dgm:pt>
    <dgm:pt modelId="{4D8923DA-E771-457F-97BB-DACC47BF331C}" type="parTrans" cxnId="{C9F21822-7214-4ACD-B373-7E6EA7E92EF2}">
      <dgm:prSet/>
      <dgm:spPr/>
      <dgm:t>
        <a:bodyPr/>
        <a:lstStyle/>
        <a:p>
          <a:endParaRPr lang="en-US"/>
        </a:p>
      </dgm:t>
    </dgm:pt>
    <dgm:pt modelId="{C8CF1E0A-E111-4E89-9426-BF0F0BC959D7}" type="sibTrans" cxnId="{C9F21822-7214-4ACD-B373-7E6EA7E92EF2}">
      <dgm:prSet/>
      <dgm:spPr/>
      <dgm:t>
        <a:bodyPr/>
        <a:lstStyle/>
        <a:p>
          <a:endParaRPr lang="en-US"/>
        </a:p>
      </dgm:t>
    </dgm:pt>
    <dgm:pt modelId="{F31A974F-A24D-4AB4-B56D-F1429A045DA6}" type="pres">
      <dgm:prSet presAssocID="{89E639F2-5D1F-4AF2-B73B-24066DBA04BD}" presName="Name0" presStyleCnt="0">
        <dgm:presLayoutVars>
          <dgm:chMax val="2"/>
          <dgm:chPref val="2"/>
          <dgm:animLvl val="lvl"/>
        </dgm:presLayoutVars>
      </dgm:prSet>
      <dgm:spPr/>
      <dgm:t>
        <a:bodyPr/>
        <a:lstStyle/>
        <a:p>
          <a:endParaRPr lang="en-US"/>
        </a:p>
      </dgm:t>
    </dgm:pt>
    <dgm:pt modelId="{C912845F-ADA2-4B38-9412-E3D26CC4980B}" type="pres">
      <dgm:prSet presAssocID="{89E639F2-5D1F-4AF2-B73B-24066DBA04BD}" presName="LeftText" presStyleLbl="revTx" presStyleIdx="0" presStyleCnt="0">
        <dgm:presLayoutVars>
          <dgm:bulletEnabled val="1"/>
        </dgm:presLayoutVars>
      </dgm:prSet>
      <dgm:spPr/>
      <dgm:t>
        <a:bodyPr/>
        <a:lstStyle/>
        <a:p>
          <a:endParaRPr lang="en-US"/>
        </a:p>
      </dgm:t>
    </dgm:pt>
    <dgm:pt modelId="{7E607C34-FF5F-4377-8E66-A34BB9F0DAA9}" type="pres">
      <dgm:prSet presAssocID="{89E639F2-5D1F-4AF2-B73B-24066DBA04BD}" presName="LeftNode" presStyleLbl="bgImgPlace1" presStyleIdx="0" presStyleCnt="2" custScaleX="210296" custScaleY="116679" custLinFactX="-81288" custLinFactNeighborX="-100000" custLinFactNeighborY="-5209">
        <dgm:presLayoutVars>
          <dgm:chMax val="2"/>
          <dgm:chPref val="2"/>
        </dgm:presLayoutVars>
      </dgm:prSet>
      <dgm:spPr/>
      <dgm:t>
        <a:bodyPr/>
        <a:lstStyle/>
        <a:p>
          <a:endParaRPr lang="en-US"/>
        </a:p>
      </dgm:t>
    </dgm:pt>
    <dgm:pt modelId="{35E29A37-E6B9-4B36-BC2D-B9050CAE351A}" type="pres">
      <dgm:prSet presAssocID="{89E639F2-5D1F-4AF2-B73B-24066DBA04BD}" presName="RightText" presStyleLbl="revTx" presStyleIdx="0" presStyleCnt="0">
        <dgm:presLayoutVars>
          <dgm:bulletEnabled val="1"/>
        </dgm:presLayoutVars>
      </dgm:prSet>
      <dgm:spPr/>
      <dgm:t>
        <a:bodyPr/>
        <a:lstStyle/>
        <a:p>
          <a:endParaRPr lang="en-US"/>
        </a:p>
      </dgm:t>
    </dgm:pt>
    <dgm:pt modelId="{0F25774D-E600-4E8D-A2BF-11BC66313F59}" type="pres">
      <dgm:prSet presAssocID="{89E639F2-5D1F-4AF2-B73B-24066DBA04BD}" presName="RightNode" presStyleLbl="bgImgPlace1" presStyleIdx="1" presStyleCnt="2" custScaleX="245674" custScaleY="152826" custLinFactNeighborX="68955" custLinFactNeighborY="-11701">
        <dgm:presLayoutVars>
          <dgm:chMax val="0"/>
          <dgm:chPref val="0"/>
        </dgm:presLayoutVars>
      </dgm:prSet>
      <dgm:spPr/>
      <dgm:t>
        <a:bodyPr/>
        <a:lstStyle/>
        <a:p>
          <a:endParaRPr lang="en-US"/>
        </a:p>
      </dgm:t>
    </dgm:pt>
    <dgm:pt modelId="{96271580-C59C-44FE-9000-905F2452FB8F}" type="pres">
      <dgm:prSet presAssocID="{89E639F2-5D1F-4AF2-B73B-24066DBA04BD}" presName="TopArrow" presStyleLbl="node1" presStyleIdx="0" presStyleCnt="2" custScaleX="78568" custScaleY="60279" custLinFactNeighborX="-17766" custLinFactNeighborY="-28727"/>
      <dgm:spPr/>
    </dgm:pt>
    <dgm:pt modelId="{AF347A46-E170-43CB-B2A2-475A21884EF2}" type="pres">
      <dgm:prSet presAssocID="{89E639F2-5D1F-4AF2-B73B-24066DBA04BD}" presName="BottomArrow" presStyleLbl="node1" presStyleIdx="1" presStyleCnt="2" custScaleX="96732" custScaleY="97958" custLinFactNeighborX="-17767" custLinFactNeighborY="14681"/>
      <dgm:spPr/>
    </dgm:pt>
  </dgm:ptLst>
  <dgm:cxnLst>
    <dgm:cxn modelId="{C9F21822-7214-4ACD-B373-7E6EA7E92EF2}" srcId="{89E639F2-5D1F-4AF2-B73B-24066DBA04BD}" destId="{6ECFA7B5-6E03-429F-9C0C-8A2DBE623E20}" srcOrd="1" destOrd="0" parTransId="{4D8923DA-E771-457F-97BB-DACC47BF331C}" sibTransId="{C8CF1E0A-E111-4E89-9426-BF0F0BC959D7}"/>
    <dgm:cxn modelId="{B889A1F1-9E5E-42F0-AAA3-0EDD47081D06}" type="presOf" srcId="{EDEB2E28-3D0C-4595-A7C5-86E6C49EC83A}" destId="{C912845F-ADA2-4B38-9412-E3D26CC4980B}" srcOrd="0" destOrd="0" presId="urn:microsoft.com/office/officeart/2009/layout/ReverseList"/>
    <dgm:cxn modelId="{E234B67D-E4AB-490E-83FD-A3C60FA3C6C6}" type="presOf" srcId="{6ECFA7B5-6E03-429F-9C0C-8A2DBE623E20}" destId="{35E29A37-E6B9-4B36-BC2D-B9050CAE351A}" srcOrd="0" destOrd="0" presId="urn:microsoft.com/office/officeart/2009/layout/ReverseList"/>
    <dgm:cxn modelId="{21970925-F117-44EF-9888-92600A733364}" type="presOf" srcId="{6ECFA7B5-6E03-429F-9C0C-8A2DBE623E20}" destId="{0F25774D-E600-4E8D-A2BF-11BC66313F59}" srcOrd="1" destOrd="0" presId="urn:microsoft.com/office/officeart/2009/layout/ReverseList"/>
    <dgm:cxn modelId="{B9482F5B-0E75-4478-9A87-6415E00D94C9}" type="presOf" srcId="{89E639F2-5D1F-4AF2-B73B-24066DBA04BD}" destId="{F31A974F-A24D-4AB4-B56D-F1429A045DA6}" srcOrd="0" destOrd="0" presId="urn:microsoft.com/office/officeart/2009/layout/ReverseList"/>
    <dgm:cxn modelId="{BCFD1BE0-27E0-4EB7-B11B-F02C33756F22}" srcId="{89E639F2-5D1F-4AF2-B73B-24066DBA04BD}" destId="{EDEB2E28-3D0C-4595-A7C5-86E6C49EC83A}" srcOrd="0" destOrd="0" parTransId="{1F64C9B2-6531-4F79-A570-AF0C53D45F62}" sibTransId="{75AD2FBF-9B65-4476-BCB6-2733280B711B}"/>
    <dgm:cxn modelId="{CDC38BBA-5A80-4F19-8A50-95A4C129E5D8}" type="presOf" srcId="{EDEB2E28-3D0C-4595-A7C5-86E6C49EC83A}" destId="{7E607C34-FF5F-4377-8E66-A34BB9F0DAA9}" srcOrd="1" destOrd="0" presId="urn:microsoft.com/office/officeart/2009/layout/ReverseList"/>
    <dgm:cxn modelId="{2B062C97-FA74-4F16-842D-869AC30EE989}" type="presParOf" srcId="{F31A974F-A24D-4AB4-B56D-F1429A045DA6}" destId="{C912845F-ADA2-4B38-9412-E3D26CC4980B}" srcOrd="0" destOrd="0" presId="urn:microsoft.com/office/officeart/2009/layout/ReverseList"/>
    <dgm:cxn modelId="{928084CB-F3F3-40EB-AD69-F384C4466415}" type="presParOf" srcId="{F31A974F-A24D-4AB4-B56D-F1429A045DA6}" destId="{7E607C34-FF5F-4377-8E66-A34BB9F0DAA9}" srcOrd="1" destOrd="0" presId="urn:microsoft.com/office/officeart/2009/layout/ReverseList"/>
    <dgm:cxn modelId="{63640B0E-4A54-4CAB-8AF2-AB75F43B6B83}" type="presParOf" srcId="{F31A974F-A24D-4AB4-B56D-F1429A045DA6}" destId="{35E29A37-E6B9-4B36-BC2D-B9050CAE351A}" srcOrd="2" destOrd="0" presId="urn:microsoft.com/office/officeart/2009/layout/ReverseList"/>
    <dgm:cxn modelId="{EB0F47C5-5412-479C-8C6F-91B4715DA4FB}" type="presParOf" srcId="{F31A974F-A24D-4AB4-B56D-F1429A045DA6}" destId="{0F25774D-E600-4E8D-A2BF-11BC66313F59}" srcOrd="3" destOrd="0" presId="urn:microsoft.com/office/officeart/2009/layout/ReverseList"/>
    <dgm:cxn modelId="{9DFD609D-2BCB-4C63-AE6D-CE7BF734D25C}" type="presParOf" srcId="{F31A974F-A24D-4AB4-B56D-F1429A045DA6}" destId="{96271580-C59C-44FE-9000-905F2452FB8F}" srcOrd="4" destOrd="0" presId="urn:microsoft.com/office/officeart/2009/layout/ReverseList"/>
    <dgm:cxn modelId="{00015100-55D2-42FF-886F-A50EFCC9794A}" type="presParOf" srcId="{F31A974F-A24D-4AB4-B56D-F1429A045DA6}" destId="{AF347A46-E170-43CB-B2A2-475A21884EF2}" srcOrd="5" destOrd="0" presId="urn:microsoft.com/office/officeart/2009/layout/Revers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607C34-FF5F-4377-8E66-A34BB9F0DAA9}">
      <dsp:nvSpPr>
        <dsp:cNvPr id="0" name=""/>
        <dsp:cNvSpPr/>
      </dsp:nvSpPr>
      <dsp:spPr>
        <a:xfrm rot="16200000">
          <a:off x="154598" y="207902"/>
          <a:ext cx="3048525" cy="3357721"/>
        </a:xfrm>
        <a:prstGeom prst="round2SameRect">
          <a:avLst>
            <a:gd name="adj1" fmla="val 16670"/>
            <a:gd name="adj2" fmla="val 0"/>
          </a:avLst>
        </a:prstGeom>
        <a:solidFill>
          <a:schemeClr val="accent5">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77800" rIns="160020" bIns="177800" numCol="1" spcCol="1270" anchor="t" anchorCtr="0">
          <a:noAutofit/>
        </a:bodyPr>
        <a:lstStyle/>
        <a:p>
          <a:pPr lvl="0" algn="l" defTabSz="1244600">
            <a:lnSpc>
              <a:spcPct val="90000"/>
            </a:lnSpc>
            <a:spcBef>
              <a:spcPct val="0"/>
            </a:spcBef>
            <a:spcAft>
              <a:spcPct val="35000"/>
            </a:spcAft>
          </a:pPr>
          <a:r>
            <a:rPr lang="en-US" sz="2800" kern="1200" dirty="0" err="1" smtClean="0">
              <a:latin typeface="Arial" panose="020B0604020202020204" pitchFamily="34" charset="0"/>
              <a:ea typeface="Times New Roman" panose="02020603050405020304" pitchFamily="18" charset="0"/>
            </a:rPr>
            <a:t>Quyền</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cơ</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bản</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của</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công</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dân</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là</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lợi</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ích</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cơ</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bản</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mà</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người</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công</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dân</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được</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hưởng</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và</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được</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luật</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pháp</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bảo</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vệ</a:t>
          </a:r>
          <a:r>
            <a:rPr lang="en-US" sz="2800" kern="1200" dirty="0" smtClean="0">
              <a:latin typeface="Arial" panose="020B0604020202020204" pitchFamily="34" charset="0"/>
              <a:ea typeface="Times New Roman" panose="02020603050405020304" pitchFamily="18" charset="0"/>
            </a:rPr>
            <a:t>.</a:t>
          </a:r>
          <a:endParaRPr lang="en-US" sz="2800" kern="1200" dirty="0"/>
        </a:p>
      </dsp:txBody>
      <dsp:txXfrm rot="5400000">
        <a:off x="148844" y="511344"/>
        <a:ext cx="3208877" cy="2750837"/>
      </dsp:txXfrm>
    </dsp:sp>
    <dsp:sp modelId="{0F25774D-E600-4E8D-A2BF-11BC66313F59}">
      <dsp:nvSpPr>
        <dsp:cNvPr id="0" name=""/>
        <dsp:cNvSpPr/>
      </dsp:nvSpPr>
      <dsp:spPr>
        <a:xfrm rot="5400000">
          <a:off x="3893776" y="35182"/>
          <a:ext cx="3992954" cy="3922589"/>
        </a:xfrm>
        <a:prstGeom prst="round2SameRect">
          <a:avLst>
            <a:gd name="adj1" fmla="val 16670"/>
            <a:gd name="adj2" fmla="val 0"/>
          </a:avLst>
        </a:prstGeom>
        <a:solidFill>
          <a:schemeClr val="accent5">
            <a:tint val="50000"/>
            <a:hueOff val="-7344354"/>
            <a:satOff val="-15375"/>
            <a:lumOff val="105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0020" tIns="177800" rIns="106680" bIns="177800" numCol="1" spcCol="1270" anchor="t" anchorCtr="0">
          <a:noAutofit/>
        </a:bodyPr>
        <a:lstStyle/>
        <a:p>
          <a:pPr lvl="0" algn="l" defTabSz="1244600">
            <a:lnSpc>
              <a:spcPct val="90000"/>
            </a:lnSpc>
            <a:spcBef>
              <a:spcPct val="0"/>
            </a:spcBef>
            <a:spcAft>
              <a:spcPct val="35000"/>
            </a:spcAft>
          </a:pPr>
          <a:r>
            <a:rPr lang="en-US" sz="2800" kern="1200" dirty="0" err="1" smtClean="0">
              <a:latin typeface="Arial" panose="020B0604020202020204" pitchFamily="34" charset="0"/>
              <a:ea typeface="Times New Roman" panose="02020603050405020304" pitchFamily="18" charset="0"/>
            </a:rPr>
            <a:t>Nghĩa</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vụ</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công</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dân</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là</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yêu</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cầu</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bắt</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buộc</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của</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nhà</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nước</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mà</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công</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dân</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phải</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thực</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hiện</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nhằm</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đáp</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ứng</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lợi</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ích</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của</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nhà</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nước</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và</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xã</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hội</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theo</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quy</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định</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pháp</a:t>
          </a:r>
          <a:r>
            <a:rPr lang="en-US" sz="2800" kern="1200" dirty="0" smtClean="0">
              <a:latin typeface="Arial" panose="020B0604020202020204" pitchFamily="34" charset="0"/>
              <a:ea typeface="Times New Roman" panose="02020603050405020304" pitchFamily="18" charset="0"/>
            </a:rPr>
            <a:t> </a:t>
          </a:r>
          <a:r>
            <a:rPr lang="en-US" sz="2800" kern="1200" dirty="0" err="1" smtClean="0">
              <a:latin typeface="Arial" panose="020B0604020202020204" pitchFamily="34" charset="0"/>
              <a:ea typeface="Times New Roman" panose="02020603050405020304" pitchFamily="18" charset="0"/>
            </a:rPr>
            <a:t>luật</a:t>
          </a:r>
          <a:r>
            <a:rPr lang="en-US" sz="2800" kern="1200" dirty="0" smtClean="0">
              <a:latin typeface="Arial" panose="020B0604020202020204" pitchFamily="34" charset="0"/>
              <a:ea typeface="Times New Roman" panose="02020603050405020304" pitchFamily="18" charset="0"/>
            </a:rPr>
            <a:t>.</a:t>
          </a:r>
          <a:endParaRPr lang="en-US" sz="2800" kern="1200" dirty="0"/>
        </a:p>
      </dsp:txBody>
      <dsp:txXfrm rot="-5400000">
        <a:off x="3928959" y="191519"/>
        <a:ext cx="3731070" cy="3609916"/>
      </dsp:txXfrm>
    </dsp:sp>
    <dsp:sp modelId="{96271580-C59C-44FE-9000-905F2452FB8F}">
      <dsp:nvSpPr>
        <dsp:cNvPr id="0" name=""/>
        <dsp:cNvSpPr/>
      </dsp:nvSpPr>
      <dsp:spPr>
        <a:xfrm>
          <a:off x="3002268" y="-157331"/>
          <a:ext cx="1311430" cy="1006107"/>
        </a:xfrm>
        <a:prstGeom prst="circularArrow">
          <a:avLst>
            <a:gd name="adj1" fmla="val 12500"/>
            <a:gd name="adj2" fmla="val 1142322"/>
            <a:gd name="adj3" fmla="val 20457678"/>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347A46-E170-43CB-B2A2-475A21884EF2}">
      <dsp:nvSpPr>
        <dsp:cNvPr id="0" name=""/>
        <dsp:cNvSpPr/>
      </dsp:nvSpPr>
      <dsp:spPr>
        <a:xfrm rot="10800000">
          <a:off x="2850658" y="2647652"/>
          <a:ext cx="1614617" cy="1635002"/>
        </a:xfrm>
        <a:prstGeom prst="circularArrow">
          <a:avLst>
            <a:gd name="adj1" fmla="val 12500"/>
            <a:gd name="adj2" fmla="val 1142322"/>
            <a:gd name="adj3" fmla="val 20457678"/>
            <a:gd name="adj4" fmla="val 10800000"/>
            <a:gd name="adj5" fmla="val 1250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9/layout/ReverseList">
  <dgm:title val=""/>
  <dgm:desc val=""/>
  <dgm:catLst>
    <dgm:cat type="relationship" pri="3800"/>
  </dgm:catLst>
  <dgm:samp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clrData>
  <dgm:layoutNode name="Name0">
    <dgm:varLst>
      <dgm:chMax val="2"/>
      <dgm:chPref val="2"/>
      <dgm:animLvl val="lvl"/>
    </dgm:varLst>
    <dgm:choose name="Name1">
      <dgm:if name="Name2" axis="ch" ptType="node" func="cnt" op="lte" val="1">
        <dgm:alg type="composite">
          <dgm:param type="ar" val="0.9993"/>
        </dgm:alg>
      </dgm:if>
      <dgm:else name="Name3">
        <dgm:alg type="composite">
          <dgm:param type="ar" val="0.8036"/>
        </dgm:alg>
      </dgm:else>
    </dgm:choose>
    <dgm:shape xmlns:r="http://schemas.openxmlformats.org/officeDocument/2006/relationships" r:blip="">
      <dgm:adjLst/>
    </dgm:shape>
    <dgm:choose name="Name4">
      <dgm:if name="Name5" axis="ch" ptType="node" func="cnt" op="lte" val="1">
        <dgm:constrLst>
          <dgm:constr type="primFontSz" for="des" ptType="node" op="equ" val="65"/>
          <dgm:constr type="l" for="ch" forName="LeftNode" refType="w" fact="0"/>
          <dgm:constr type="t" for="ch" forName="LeftNode" refType="h" fact="0.25"/>
          <dgm:constr type="w" for="ch" forName="LeftNode" refType="w" fact="0.5"/>
          <dgm:constr type="h" for="ch" forName="LeftNode" refType="h"/>
          <dgm:constr type="l" for="ch" forName="LeftText" refType="w" fact="0"/>
          <dgm:constr type="t" for="ch" forName="LeftText" refType="h" fact="0.25"/>
          <dgm:constr type="w" for="ch" forName="LeftText" refType="w" fact="0.5"/>
          <dgm:constr type="h" for="ch" forName="LeftText" refType="h"/>
        </dgm:constrLst>
      </dgm:if>
      <dgm:else name="Name6">
        <dgm:constrLst>
          <dgm:constr type="primFontSz" for="des" ptType="node" op="equ" val="65"/>
          <dgm:constr type="l" for="ch" forName="LeftNode" refType="w" fact="0"/>
          <dgm:constr type="t" for="ch" forName="LeftNode" refType="h" fact="0.1786"/>
          <dgm:constr type="w" for="ch" forName="LeftNode" refType="w" fact="0.4889"/>
          <dgm:constr type="h" for="ch" forName="LeftNode" refType="h" fact="0.6429"/>
          <dgm:constr type="l" for="ch" forName="LeftText" refType="w" fact="0"/>
          <dgm:constr type="t" for="ch" forName="LeftText" refType="h" fact="0.1786"/>
          <dgm:constr type="w" for="ch" forName="LeftText" refType="w" fact="0.4889"/>
          <dgm:constr type="h" for="ch" forName="LeftText" refType="h" fact="0.6429"/>
          <dgm:constr type="l" for="ch" forName="RightNode" refType="w" fact="0.5111"/>
          <dgm:constr type="t" for="ch" forName="RightNode" refType="h" fact="0.1786"/>
          <dgm:constr type="w" for="ch" forName="RightNode" refType="w" fact="0.4889"/>
          <dgm:constr type="h" for="ch" forName="RightNode" refType="h" fact="0.6429"/>
          <dgm:constr type="l" for="ch" forName="RightText" refType="w" fact="0.5111"/>
          <dgm:constr type="t" for="ch" forName="RightText" refType="h" fact="0.1786"/>
          <dgm:constr type="w" for="ch" forName="RightText" refType="w" fact="0.4889"/>
          <dgm:constr type="h" for="ch" forName="RightText" refType="h" fact="0.6429"/>
          <dgm:constr type="l" for="ch" forName="TopArrow" refType="w" fact="0.2444"/>
          <dgm:constr type="t" for="ch" forName="TopArrow" refType="h" fact="0"/>
          <dgm:constr type="w" for="ch" forName="TopArrow" refType="w" fact="0.5111"/>
          <dgm:constr type="h" for="ch" forName="TopArrow" refType="h" fact="0.4107"/>
          <dgm:constr type="l" for="ch" forName="BottomArrow" refType="w" fact="0.2444"/>
          <dgm:constr type="t" for="ch" forName="BottomArrow" refType="h" fact="0.5893"/>
          <dgm:constr type="w" for="ch" forName="BottomArrow" refType="w" fact="0.5111"/>
          <dgm:constr type="h" for="ch" forName="BottomArrow" refType="h" fact="0.4107"/>
        </dgm:constrLst>
      </dgm:else>
    </dgm:choose>
    <dgm:choose name="Name7">
      <dgm:if name="Name8" axis="ch" ptType="node" func="cnt" op="gte" val="1">
        <dgm:layoutNode name="LeftText" styleLbl="revTx" moveWith="LeftNode">
          <dgm:varLst>
            <dgm:bulletEnabled val="1"/>
          </dgm:varLst>
          <dgm:alg type="tx">
            <dgm:param type="txAnchorVert" val="t"/>
            <dgm:param type="parTxLTRAlign" val="l"/>
          </dgm:alg>
          <dgm:choose name="Name9">
            <dgm:if name="Name10" axis="ch" ptType="node" func="cnt" op="lte" val="1">
              <dgm:shape xmlns:r="http://schemas.openxmlformats.org/officeDocument/2006/relationships" type="roundRect" r:blip="" hideGeom="1">
                <dgm:adjLst>
                  <dgm:adj idx="1" val="0.1667"/>
                  <dgm:adj idx="2" val="0"/>
                </dgm:adjLst>
              </dgm:shape>
              <dgm:presOf axis="ch desOrSelf" ptType="node node" st="1 1" cnt="1 0"/>
              <dgm:constrLst>
                <dgm:constr type="lMarg" refType="primFontSz" fact="0.3"/>
                <dgm:constr type="rMarg" refType="primFontSz" fact="0.3"/>
                <dgm:constr type="tMarg" refType="primFontSz" fact="0.5"/>
                <dgm:constr type="bMarg" refType="primFontSz" fact="0.5"/>
              </dgm:constrLst>
            </dgm:if>
            <dgm:else name="Name11">
              <dgm:shape xmlns:r="http://schemas.openxmlformats.org/officeDocument/2006/relationships" rot="270" type="round2SameRect" r:blip="" hideGeom="1">
                <dgm:adjLst>
                  <dgm:adj idx="1" val="0.1667"/>
                  <dgm:adj idx="2" val="0"/>
                </dgm:adjLst>
              </dgm:shape>
              <dgm:presOf axis="ch desOrSelf" ptType="node node" st="1 1" cnt="1 0"/>
              <dgm:constrLst>
                <dgm:constr type="lMarg" refType="primFontSz" fact="0.3"/>
                <dgm:constr type="rMarg" refType="primFontSz" fact="0.45"/>
                <dgm:constr type="tMarg" refType="primFontSz" fact="0.5"/>
                <dgm:constr type="bMarg" refType="primFontSz" fact="0.5"/>
              </dgm:constrLst>
            </dgm:else>
          </dgm:choose>
          <dgm:ruleLst>
            <dgm:rule type="primFontSz" val="5" fact="NaN" max="NaN"/>
          </dgm:ruleLst>
        </dgm:layoutNode>
        <dgm:layoutNode name="LeftNode" styleLbl="bgImgPlace1">
          <dgm:varLst>
            <dgm:chMax val="2"/>
            <dgm:chPref val="2"/>
          </dgm:varLst>
          <dgm:alg type="sp"/>
          <dgm:choose name="Name12">
            <dgm:if name="Name13" axis="ch" ptType="node" func="cnt" op="lte" val="1">
              <dgm:shape xmlns:r="http://schemas.openxmlformats.org/officeDocument/2006/relationships" type="roundRect" r:blip="">
                <dgm:adjLst>
                  <dgm:adj idx="1" val="0.1667"/>
                  <dgm:adj idx="2" val="0"/>
                </dgm:adjLst>
              </dgm:shape>
            </dgm:if>
            <dgm:else name="Name14">
              <dgm:shape xmlns:r="http://schemas.openxmlformats.org/officeDocument/2006/relationships" rot="270" type="round2SameRect" r:blip="">
                <dgm:adjLst>
                  <dgm:adj idx="1" val="0.1667"/>
                  <dgm:adj idx="2" val="0"/>
                </dgm:adjLst>
              </dgm:shape>
            </dgm:else>
          </dgm:choose>
          <dgm:presOf axis="ch desOrSelf" ptType="node node" st="1 1" cnt="1 0"/>
        </dgm:layoutNode>
        <dgm:choose name="Name15">
          <dgm:if name="Name16" axis="ch" ptType="node" func="cnt" op="gte" val="2">
            <dgm:layoutNode name="RightText" styleLbl="revTx" moveWith="RightNode">
              <dgm:varLst>
                <dgm:bulletEnabled val="1"/>
              </dgm:varLst>
              <dgm:alg type="tx">
                <dgm:param type="txAnchorVert" val="t"/>
                <dgm:param type="parTxLTRAlign" val="l"/>
              </dgm:alg>
              <dgm:shape xmlns:r="http://schemas.openxmlformats.org/officeDocument/2006/relationships" rot="90" type="round2SameRect" r:blip="" hideGeom="1">
                <dgm:adjLst>
                  <dgm:adj idx="1" val="0.1667"/>
                  <dgm:adj idx="2" val="0"/>
                </dgm:adjLst>
              </dgm:shape>
              <dgm:presOf axis="ch desOrSelf" ptType="node node" st="2 1" cnt="1 0"/>
              <dgm:constrLst>
                <dgm:constr type="lMarg" refType="primFontSz" fact="0.45"/>
                <dgm:constr type="rMarg" refType="primFontSz" fact="0.3"/>
                <dgm:constr type="tMarg" refType="primFontSz" fact="0.5"/>
                <dgm:constr type="bMarg" refType="primFontSz" fact="0.5"/>
              </dgm:constrLst>
              <dgm:ruleLst>
                <dgm:rule type="primFontSz" val="5" fact="NaN" max="NaN"/>
              </dgm:ruleLst>
            </dgm:layoutNode>
            <dgm:layoutNode name="RightNode" styleLbl="bgImgPlace1">
              <dgm:varLst>
                <dgm:chMax val="0"/>
                <dgm:chPref val="0"/>
              </dgm:varLst>
              <dgm:alg type="sp"/>
              <dgm:shape xmlns:r="http://schemas.openxmlformats.org/officeDocument/2006/relationships" rot="90" type="round2SameRect" r:blip="">
                <dgm:adjLst>
                  <dgm:adj idx="1" val="0.1667"/>
                  <dgm:adj idx="2" val="0"/>
                </dgm:adjLst>
              </dgm:shape>
              <dgm:presOf axis="ch desOrSelf" ptType="node node" st="2 1" cnt="1 0"/>
            </dgm:layoutNode>
            <dgm:layoutNode name="TopArrow">
              <dgm:alg type="sp"/>
              <dgm:shape xmlns:r="http://schemas.openxmlformats.org/officeDocument/2006/relationships" type="circularArrow" r:blip="">
                <dgm:adjLst>
                  <dgm:adj idx="1" val="0.125"/>
                  <dgm:adj idx="2" val="19.0387"/>
                  <dgm:adj idx="3" val="-19.0387"/>
                  <dgm:adj idx="4" val="180"/>
                  <dgm:adj idx="5" val="0.125"/>
                </dgm:adjLst>
              </dgm:shape>
              <dgm:presOf/>
            </dgm:layoutNode>
            <dgm:layoutNode name="BottomArrow">
              <dgm:alg type="sp"/>
              <dgm:shape xmlns:r="http://schemas.openxmlformats.org/officeDocument/2006/relationships" rot="180" type="circularArrow" r:blip="">
                <dgm:adjLst>
                  <dgm:adj idx="1" val="0.125"/>
                  <dgm:adj idx="2" val="19.0387"/>
                  <dgm:adj idx="3" val="-19.0387"/>
                  <dgm:adj idx="4" val="180"/>
                  <dgm:adj idx="5" val="0.125"/>
                </dgm:adjLst>
              </dgm:shape>
              <dgm:presOf/>
            </dgm:layoutNode>
          </dgm:if>
          <dgm:else name="Name17"/>
        </dgm:choose>
      </dgm:if>
      <dgm:else name="Name18"/>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0455439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8c30da526c_2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8c30da526c_2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084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51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91c7d10726_8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91c7d10726_8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13453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8695295fbd_1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8695295fbd_1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749759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6732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8c30da526c_2_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8c30da526c_2_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10187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g8d033f30a9_0_1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9" name="Google Shape;569;g8d033f30a9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127987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7987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g8ea834136d_0_2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g8ea834136d_0_2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47427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8d1232f882_0_6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8d1232f882_0_6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0623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1142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04247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ea834136d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ea834136d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952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ea834136d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ea834136d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995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ea834136d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ea834136d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36300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ea834136d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ea834136d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2385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8ea834136d_0_3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8ea834136d_0_3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9009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8c30da526c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 name="Google Shape;330;g8c30da526c_0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3007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9E4A3F6-01B1-4212-B9FB-3F272BE93ED5}"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196159326"/>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E4A3F6-01B1-4212-B9FB-3F272BE93ED5}"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202654848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E4A3F6-01B1-4212-B9FB-3F272BE93ED5}"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226972502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userDrawn="1">
  <p:cSld name="1_Section header">
    <p:spTree>
      <p:nvGrpSpPr>
        <p:cNvPr id="1" name="Shape 18"/>
        <p:cNvGrpSpPr/>
        <p:nvPr/>
      </p:nvGrpSpPr>
      <p:grpSpPr>
        <a:xfrm>
          <a:off x="0" y="0"/>
          <a:ext cx="0" cy="0"/>
          <a:chOff x="0" y="0"/>
          <a:chExt cx="0" cy="0"/>
        </a:xfrm>
      </p:grpSpPr>
    </p:spTree>
    <p:extLst>
      <p:ext uri="{BB962C8B-B14F-4D97-AF65-F5344CB8AC3E}">
        <p14:creationId xmlns:p14="http://schemas.microsoft.com/office/powerpoint/2010/main" val="4287014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45"/>
        <p:cNvGrpSpPr/>
        <p:nvPr/>
      </p:nvGrpSpPr>
      <p:grpSpPr>
        <a:xfrm>
          <a:off x="0" y="0"/>
          <a:ext cx="0" cy="0"/>
          <a:chOff x="0" y="0"/>
          <a:chExt cx="0" cy="0"/>
        </a:xfrm>
      </p:grpSpPr>
    </p:spTree>
    <p:extLst>
      <p:ext uri="{BB962C8B-B14F-4D97-AF65-F5344CB8AC3E}">
        <p14:creationId xmlns:p14="http://schemas.microsoft.com/office/powerpoint/2010/main" val="3544246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userDrawn="1">
  <p:cSld name="Caption">
    <p:spTree>
      <p:nvGrpSpPr>
        <p:cNvPr id="1" name="Shape 63"/>
        <p:cNvGrpSpPr/>
        <p:nvPr/>
      </p:nvGrpSpPr>
      <p:grpSpPr>
        <a:xfrm>
          <a:off x="0" y="0"/>
          <a:ext cx="0" cy="0"/>
          <a:chOff x="0" y="0"/>
          <a:chExt cx="0" cy="0"/>
        </a:xfrm>
      </p:grpSpPr>
      <p:sp>
        <p:nvSpPr>
          <p:cNvPr id="67" name="Google Shape;67;p10"/>
          <p:cNvSpPr/>
          <p:nvPr/>
        </p:nvSpPr>
        <p:spPr>
          <a:xfrm flipH="1">
            <a:off x="37" y="4099275"/>
            <a:ext cx="2044566" cy="1044287"/>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15134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8"/>
        <p:cNvGrpSpPr/>
        <p:nvPr/>
      </p:nvGrpSpPr>
      <p:grpSpPr>
        <a:xfrm>
          <a:off x="0" y="0"/>
          <a:ext cx="0" cy="0"/>
          <a:chOff x="0" y="0"/>
          <a:chExt cx="0" cy="0"/>
        </a:xfrm>
      </p:grpSpPr>
      <p:sp>
        <p:nvSpPr>
          <p:cNvPr id="17" name="Google Shape;17;p2"/>
          <p:cNvSpPr txBox="1">
            <a:spLocks noGrp="1"/>
          </p:cNvSpPr>
          <p:nvPr>
            <p:ph type="subTitle" idx="1"/>
          </p:nvPr>
        </p:nvSpPr>
        <p:spPr>
          <a:xfrm>
            <a:off x="619050" y="3889425"/>
            <a:ext cx="3657600" cy="56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angolin"/>
              <a:buNone/>
              <a:defRPr sz="2400">
                <a:latin typeface="Pangolin"/>
                <a:ea typeface="Pangolin"/>
                <a:cs typeface="Pangolin"/>
                <a:sym typeface="Pangolin"/>
              </a:defRPr>
            </a:lvl1pPr>
            <a:lvl2pPr lvl="1" rtl="0">
              <a:lnSpc>
                <a:spcPct val="100000"/>
              </a:lnSpc>
              <a:spcBef>
                <a:spcPts val="0"/>
              </a:spcBef>
              <a:spcAft>
                <a:spcPts val="0"/>
              </a:spcAft>
              <a:buSzPts val="2800"/>
              <a:buFont typeface="Pangolin"/>
              <a:buNone/>
              <a:defRPr sz="2800">
                <a:latin typeface="Pangolin"/>
                <a:ea typeface="Pangolin"/>
                <a:cs typeface="Pangolin"/>
                <a:sym typeface="Pangolin"/>
              </a:defRPr>
            </a:lvl2pPr>
            <a:lvl3pPr lvl="2" rtl="0">
              <a:lnSpc>
                <a:spcPct val="100000"/>
              </a:lnSpc>
              <a:spcBef>
                <a:spcPts val="0"/>
              </a:spcBef>
              <a:spcAft>
                <a:spcPts val="0"/>
              </a:spcAft>
              <a:buSzPts val="2800"/>
              <a:buFont typeface="Pangolin"/>
              <a:buNone/>
              <a:defRPr sz="2800">
                <a:latin typeface="Pangolin"/>
                <a:ea typeface="Pangolin"/>
                <a:cs typeface="Pangolin"/>
                <a:sym typeface="Pangolin"/>
              </a:defRPr>
            </a:lvl3pPr>
            <a:lvl4pPr lvl="3" rtl="0">
              <a:lnSpc>
                <a:spcPct val="100000"/>
              </a:lnSpc>
              <a:spcBef>
                <a:spcPts val="0"/>
              </a:spcBef>
              <a:spcAft>
                <a:spcPts val="0"/>
              </a:spcAft>
              <a:buSzPts val="2800"/>
              <a:buFont typeface="Pangolin"/>
              <a:buNone/>
              <a:defRPr sz="2800">
                <a:latin typeface="Pangolin"/>
                <a:ea typeface="Pangolin"/>
                <a:cs typeface="Pangolin"/>
                <a:sym typeface="Pangolin"/>
              </a:defRPr>
            </a:lvl4pPr>
            <a:lvl5pPr lvl="4" rtl="0">
              <a:lnSpc>
                <a:spcPct val="100000"/>
              </a:lnSpc>
              <a:spcBef>
                <a:spcPts val="0"/>
              </a:spcBef>
              <a:spcAft>
                <a:spcPts val="0"/>
              </a:spcAft>
              <a:buSzPts val="2800"/>
              <a:buFont typeface="Pangolin"/>
              <a:buNone/>
              <a:defRPr sz="2800">
                <a:latin typeface="Pangolin"/>
                <a:ea typeface="Pangolin"/>
                <a:cs typeface="Pangolin"/>
                <a:sym typeface="Pangolin"/>
              </a:defRPr>
            </a:lvl5pPr>
            <a:lvl6pPr lvl="5" rtl="0">
              <a:lnSpc>
                <a:spcPct val="100000"/>
              </a:lnSpc>
              <a:spcBef>
                <a:spcPts val="0"/>
              </a:spcBef>
              <a:spcAft>
                <a:spcPts val="0"/>
              </a:spcAft>
              <a:buSzPts val="2800"/>
              <a:buFont typeface="Pangolin"/>
              <a:buNone/>
              <a:defRPr sz="2800">
                <a:latin typeface="Pangolin"/>
                <a:ea typeface="Pangolin"/>
                <a:cs typeface="Pangolin"/>
                <a:sym typeface="Pangolin"/>
              </a:defRPr>
            </a:lvl6pPr>
            <a:lvl7pPr lvl="6" rtl="0">
              <a:lnSpc>
                <a:spcPct val="100000"/>
              </a:lnSpc>
              <a:spcBef>
                <a:spcPts val="0"/>
              </a:spcBef>
              <a:spcAft>
                <a:spcPts val="0"/>
              </a:spcAft>
              <a:buSzPts val="2800"/>
              <a:buFont typeface="Pangolin"/>
              <a:buNone/>
              <a:defRPr sz="2800">
                <a:latin typeface="Pangolin"/>
                <a:ea typeface="Pangolin"/>
                <a:cs typeface="Pangolin"/>
                <a:sym typeface="Pangolin"/>
              </a:defRPr>
            </a:lvl7pPr>
            <a:lvl8pPr lvl="7" rtl="0">
              <a:lnSpc>
                <a:spcPct val="100000"/>
              </a:lnSpc>
              <a:spcBef>
                <a:spcPts val="0"/>
              </a:spcBef>
              <a:spcAft>
                <a:spcPts val="0"/>
              </a:spcAft>
              <a:buSzPts val="2800"/>
              <a:buFont typeface="Pangolin"/>
              <a:buNone/>
              <a:defRPr sz="2800">
                <a:latin typeface="Pangolin"/>
                <a:ea typeface="Pangolin"/>
                <a:cs typeface="Pangolin"/>
                <a:sym typeface="Pangolin"/>
              </a:defRPr>
            </a:lvl8pPr>
            <a:lvl9pPr lvl="8" rtl="0">
              <a:lnSpc>
                <a:spcPct val="100000"/>
              </a:lnSpc>
              <a:spcBef>
                <a:spcPts val="0"/>
              </a:spcBef>
              <a:spcAft>
                <a:spcPts val="0"/>
              </a:spcAft>
              <a:buSzPts val="2800"/>
              <a:buFont typeface="Pangolin"/>
              <a:buNone/>
              <a:defRPr sz="2800">
                <a:latin typeface="Pangolin"/>
                <a:ea typeface="Pangolin"/>
                <a:cs typeface="Pangolin"/>
                <a:sym typeface="Pangolin"/>
              </a:defRPr>
            </a:lvl9pPr>
          </a:lstStyle>
          <a:p>
            <a:endParaRPr/>
          </a:p>
        </p:txBody>
      </p:sp>
    </p:spTree>
    <p:extLst>
      <p:ext uri="{BB962C8B-B14F-4D97-AF65-F5344CB8AC3E}">
        <p14:creationId xmlns:p14="http://schemas.microsoft.com/office/powerpoint/2010/main" val="39000197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spTree>
      <p:nvGrpSpPr>
        <p:cNvPr id="1" name="Shape 31"/>
        <p:cNvGrpSpPr/>
        <p:nvPr/>
      </p:nvGrpSpPr>
      <p:grpSpPr>
        <a:xfrm>
          <a:off x="0" y="0"/>
          <a:ext cx="0" cy="0"/>
          <a:chOff x="0" y="0"/>
          <a:chExt cx="0" cy="0"/>
        </a:xfrm>
      </p:grpSpPr>
    </p:spTree>
    <p:extLst>
      <p:ext uri="{BB962C8B-B14F-4D97-AF65-F5344CB8AC3E}">
        <p14:creationId xmlns:p14="http://schemas.microsoft.com/office/powerpoint/2010/main" val="16529863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3"/>
        <p:cNvGrpSpPr/>
        <p:nvPr/>
      </p:nvGrpSpPr>
      <p:grpSpPr>
        <a:xfrm>
          <a:off x="0" y="0"/>
          <a:ext cx="0" cy="0"/>
          <a:chOff x="0" y="0"/>
          <a:chExt cx="0" cy="0"/>
        </a:xfrm>
      </p:grpSpPr>
      <p:sp>
        <p:nvSpPr>
          <p:cNvPr id="97" name="Google Shape;97;p14"/>
          <p:cNvSpPr txBox="1">
            <a:spLocks noGrp="1"/>
          </p:cNvSpPr>
          <p:nvPr>
            <p:ph type="title"/>
          </p:nvPr>
        </p:nvSpPr>
        <p:spPr>
          <a:xfrm>
            <a:off x="3428550" y="3810350"/>
            <a:ext cx="2286000" cy="448200"/>
          </a:xfrm>
          <a:prstGeom prst="rect">
            <a:avLst/>
          </a:prstGeom>
        </p:spPr>
        <p:txBody>
          <a:bodyPr spcFirstLastPara="1" wrap="square" lIns="91425" tIns="91425" rIns="91425" bIns="91425" anchor="ctr" anchorCtr="0">
            <a:noAutofit/>
          </a:bodyPr>
          <a:lstStyle>
            <a:lvl1pPr lvl="0" algn="ctr">
              <a:spcBef>
                <a:spcPts val="0"/>
              </a:spcBef>
              <a:spcAft>
                <a:spcPts val="0"/>
              </a:spcAft>
              <a:buSzPts val="1800"/>
              <a:buNone/>
              <a:defRPr sz="1800"/>
            </a:lvl1pPr>
            <a:lvl2pPr lvl="1" algn="ctr">
              <a:spcBef>
                <a:spcPts val="0"/>
              </a:spcBef>
              <a:spcAft>
                <a:spcPts val="0"/>
              </a:spcAft>
              <a:buSzPts val="1800"/>
              <a:buNone/>
              <a:defRPr sz="1800"/>
            </a:lvl2pPr>
            <a:lvl3pPr lvl="2" algn="ctr">
              <a:spcBef>
                <a:spcPts val="0"/>
              </a:spcBef>
              <a:spcAft>
                <a:spcPts val="0"/>
              </a:spcAft>
              <a:buSzPts val="1800"/>
              <a:buNone/>
              <a:defRPr sz="1800"/>
            </a:lvl3pPr>
            <a:lvl4pPr lvl="3" algn="ctr">
              <a:spcBef>
                <a:spcPts val="0"/>
              </a:spcBef>
              <a:spcAft>
                <a:spcPts val="0"/>
              </a:spcAft>
              <a:buSzPts val="1800"/>
              <a:buNone/>
              <a:defRPr sz="1800"/>
            </a:lvl4pPr>
            <a:lvl5pPr lvl="4" algn="ctr">
              <a:spcBef>
                <a:spcPts val="0"/>
              </a:spcBef>
              <a:spcAft>
                <a:spcPts val="0"/>
              </a:spcAft>
              <a:buSzPts val="1800"/>
              <a:buNone/>
              <a:defRPr sz="1800"/>
            </a:lvl5pPr>
            <a:lvl6pPr lvl="5" algn="ctr">
              <a:spcBef>
                <a:spcPts val="0"/>
              </a:spcBef>
              <a:spcAft>
                <a:spcPts val="0"/>
              </a:spcAft>
              <a:buSzPts val="1800"/>
              <a:buNone/>
              <a:defRPr sz="1800"/>
            </a:lvl6pPr>
            <a:lvl7pPr lvl="6" algn="ctr">
              <a:spcBef>
                <a:spcPts val="0"/>
              </a:spcBef>
              <a:spcAft>
                <a:spcPts val="0"/>
              </a:spcAft>
              <a:buSzPts val="1800"/>
              <a:buNone/>
              <a:defRPr sz="1800"/>
            </a:lvl7pPr>
            <a:lvl8pPr lvl="7" algn="ctr">
              <a:spcBef>
                <a:spcPts val="0"/>
              </a:spcBef>
              <a:spcAft>
                <a:spcPts val="0"/>
              </a:spcAft>
              <a:buSzPts val="1800"/>
              <a:buNone/>
              <a:defRPr sz="1800"/>
            </a:lvl8pPr>
            <a:lvl9pPr lvl="8" algn="ctr">
              <a:spcBef>
                <a:spcPts val="0"/>
              </a:spcBef>
              <a:spcAft>
                <a:spcPts val="0"/>
              </a:spcAft>
              <a:buSzPts val="1800"/>
              <a:buNone/>
              <a:defRPr sz="1800"/>
            </a:lvl9pPr>
          </a:lstStyle>
          <a:p>
            <a:endParaRPr/>
          </a:p>
        </p:txBody>
      </p:sp>
      <p:sp>
        <p:nvSpPr>
          <p:cNvPr id="98" name="Google Shape;98;p14"/>
          <p:cNvSpPr txBox="1">
            <a:spLocks noGrp="1"/>
          </p:cNvSpPr>
          <p:nvPr>
            <p:ph type="subTitle" idx="1"/>
          </p:nvPr>
        </p:nvSpPr>
        <p:spPr>
          <a:xfrm>
            <a:off x="2124450" y="1476175"/>
            <a:ext cx="4892100" cy="1984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Font typeface="Pangolin"/>
              <a:buNone/>
              <a:defRPr sz="2800">
                <a:latin typeface="Pangolin"/>
                <a:ea typeface="Pangolin"/>
                <a:cs typeface="Pangolin"/>
                <a:sym typeface="Pangolin"/>
              </a:defRPr>
            </a:lvl1pPr>
            <a:lvl2pPr lvl="1" algn="ctr" rtl="0">
              <a:spcBef>
                <a:spcPts val="0"/>
              </a:spcBef>
              <a:spcAft>
                <a:spcPts val="0"/>
              </a:spcAft>
              <a:buSzPts val="2800"/>
              <a:buNone/>
              <a:defRPr sz="2800"/>
            </a:lvl2pPr>
            <a:lvl3pPr lvl="2" algn="ctr" rtl="0">
              <a:spcBef>
                <a:spcPts val="0"/>
              </a:spcBef>
              <a:spcAft>
                <a:spcPts val="0"/>
              </a:spcAft>
              <a:buSzPts val="2800"/>
              <a:buNone/>
              <a:defRPr sz="2800"/>
            </a:lvl3pPr>
            <a:lvl4pPr lvl="3" algn="ctr" rtl="0">
              <a:spcBef>
                <a:spcPts val="0"/>
              </a:spcBef>
              <a:spcAft>
                <a:spcPts val="0"/>
              </a:spcAft>
              <a:buSzPts val="2800"/>
              <a:buNone/>
              <a:defRPr sz="2800"/>
            </a:lvl4pPr>
            <a:lvl5pPr lvl="4" algn="ctr" rtl="0">
              <a:spcBef>
                <a:spcPts val="0"/>
              </a:spcBef>
              <a:spcAft>
                <a:spcPts val="0"/>
              </a:spcAft>
              <a:buSzPts val="2800"/>
              <a:buNone/>
              <a:defRPr sz="2800"/>
            </a:lvl5pPr>
            <a:lvl6pPr lvl="5" algn="ctr" rtl="0">
              <a:spcBef>
                <a:spcPts val="0"/>
              </a:spcBef>
              <a:spcAft>
                <a:spcPts val="0"/>
              </a:spcAft>
              <a:buSzPts val="2800"/>
              <a:buNone/>
              <a:defRPr sz="2800"/>
            </a:lvl6pPr>
            <a:lvl7pPr lvl="6" algn="ctr" rtl="0">
              <a:spcBef>
                <a:spcPts val="0"/>
              </a:spcBef>
              <a:spcAft>
                <a:spcPts val="0"/>
              </a:spcAft>
              <a:buSzPts val="2800"/>
              <a:buNone/>
              <a:defRPr sz="2800"/>
            </a:lvl7pPr>
            <a:lvl8pPr lvl="7" algn="ctr" rtl="0">
              <a:spcBef>
                <a:spcPts val="0"/>
              </a:spcBef>
              <a:spcAft>
                <a:spcPts val="0"/>
              </a:spcAft>
              <a:buSzPts val="2800"/>
              <a:buNone/>
              <a:defRPr sz="2800"/>
            </a:lvl8pPr>
            <a:lvl9pPr lvl="8" algn="ctr" rtl="0">
              <a:spcBef>
                <a:spcPts val="0"/>
              </a:spcBef>
              <a:spcAft>
                <a:spcPts val="0"/>
              </a:spcAft>
              <a:buSzPts val="2800"/>
              <a:buNone/>
              <a:defRPr sz="2800"/>
            </a:lvl9pPr>
          </a:lstStyle>
          <a:p>
            <a:endParaRPr/>
          </a:p>
        </p:txBody>
      </p:sp>
    </p:spTree>
    <p:extLst>
      <p:ext uri="{BB962C8B-B14F-4D97-AF65-F5344CB8AC3E}">
        <p14:creationId xmlns:p14="http://schemas.microsoft.com/office/powerpoint/2010/main" val="3816942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16"/>
        <p:cNvGrpSpPr/>
        <p:nvPr/>
      </p:nvGrpSpPr>
      <p:grpSpPr>
        <a:xfrm>
          <a:off x="0" y="0"/>
          <a:ext cx="0" cy="0"/>
          <a:chOff x="0" y="0"/>
          <a:chExt cx="0" cy="0"/>
        </a:xfrm>
      </p:grpSpPr>
      <p:sp>
        <p:nvSpPr>
          <p:cNvPr id="121" name="Google Shape;121;p16"/>
          <p:cNvSpPr txBox="1">
            <a:spLocks noGrp="1"/>
          </p:cNvSpPr>
          <p:nvPr>
            <p:ph type="title"/>
          </p:nvPr>
        </p:nvSpPr>
        <p:spPr>
          <a:xfrm>
            <a:off x="713100" y="1298229"/>
            <a:ext cx="2807100" cy="19203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2" name="Google Shape;122;p16"/>
          <p:cNvSpPr txBox="1">
            <a:spLocks noGrp="1"/>
          </p:cNvSpPr>
          <p:nvPr>
            <p:ph type="subTitle" idx="1"/>
          </p:nvPr>
        </p:nvSpPr>
        <p:spPr>
          <a:xfrm>
            <a:off x="713100" y="3218572"/>
            <a:ext cx="2807100" cy="6858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2093889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userDrawn="1">
  <p:cSld name="1_Title only">
    <p:spTree>
      <p:nvGrpSpPr>
        <p:cNvPr id="1" name="Shape 41"/>
        <p:cNvGrpSpPr/>
        <p:nvPr/>
      </p:nvGrpSpPr>
      <p:grpSpPr>
        <a:xfrm>
          <a:off x="0" y="0"/>
          <a:ext cx="0" cy="0"/>
          <a:chOff x="0" y="0"/>
          <a:chExt cx="0" cy="0"/>
        </a:xfrm>
      </p:grpSpPr>
      <p:sp>
        <p:nvSpPr>
          <p:cNvPr id="42" name="Google Shape;42;p6"/>
          <p:cNvSpPr/>
          <p:nvPr/>
        </p:nvSpPr>
        <p:spPr>
          <a:xfrm flipH="1">
            <a:off x="-41" y="4264970"/>
            <a:ext cx="1668641" cy="87852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7169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E4A3F6-01B1-4212-B9FB-3F272BE93ED5}"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2155846766"/>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userDrawn="1">
  <p:cSld name="Main point">
    <p:spTree>
      <p:nvGrpSpPr>
        <p:cNvPr id="1" name="Shape 50"/>
        <p:cNvGrpSpPr/>
        <p:nvPr/>
      </p:nvGrpSpPr>
      <p:grpSpPr>
        <a:xfrm>
          <a:off x="0" y="0"/>
          <a:ext cx="0" cy="0"/>
          <a:chOff x="0" y="0"/>
          <a:chExt cx="0" cy="0"/>
        </a:xfrm>
      </p:grpSpPr>
    </p:spTree>
    <p:extLst>
      <p:ext uri="{BB962C8B-B14F-4D97-AF65-F5344CB8AC3E}">
        <p14:creationId xmlns:p14="http://schemas.microsoft.com/office/powerpoint/2010/main" val="1090050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spTree>
      <p:nvGrpSpPr>
        <p:cNvPr id="1" name="Shape 55"/>
        <p:cNvGrpSpPr/>
        <p:nvPr/>
      </p:nvGrpSpPr>
      <p:grpSpPr>
        <a:xfrm>
          <a:off x="0" y="0"/>
          <a:ext cx="0" cy="0"/>
          <a:chOff x="0" y="0"/>
          <a:chExt cx="0" cy="0"/>
        </a:xfrm>
      </p:grpSpPr>
      <p:sp>
        <p:nvSpPr>
          <p:cNvPr id="62" name="Google Shape;62;p9"/>
          <p:cNvSpPr/>
          <p:nvPr/>
        </p:nvSpPr>
        <p:spPr>
          <a:xfrm rot="10800000" flipH="1">
            <a:off x="7836575" y="-6"/>
            <a:ext cx="1307397" cy="688355"/>
          </a:xfrm>
          <a:custGeom>
            <a:avLst/>
            <a:gdLst/>
            <a:ahLst/>
            <a:cxnLst/>
            <a:rect l="l" t="t" r="r" b="b"/>
            <a:pathLst>
              <a:path w="38136" h="29948" extrusionOk="0">
                <a:moveTo>
                  <a:pt x="37163" y="0"/>
                </a:moveTo>
                <a:cubicBezTo>
                  <a:pt x="36732" y="0"/>
                  <a:pt x="36166" y="151"/>
                  <a:pt x="35481" y="658"/>
                </a:cubicBezTo>
                <a:cubicBezTo>
                  <a:pt x="33778" y="1908"/>
                  <a:pt x="33707" y="6147"/>
                  <a:pt x="31147" y="6992"/>
                </a:cubicBezTo>
                <a:cubicBezTo>
                  <a:pt x="30908" y="7072"/>
                  <a:pt x="30643" y="7108"/>
                  <a:pt x="30357" y="7108"/>
                </a:cubicBezTo>
                <a:cubicBezTo>
                  <a:pt x="28146" y="7108"/>
                  <a:pt x="24643" y="4988"/>
                  <a:pt x="21393" y="4988"/>
                </a:cubicBezTo>
                <a:cubicBezTo>
                  <a:pt x="20568" y="4988"/>
                  <a:pt x="19758" y="5125"/>
                  <a:pt x="18991" y="5468"/>
                </a:cubicBezTo>
                <a:cubicBezTo>
                  <a:pt x="14800" y="7337"/>
                  <a:pt x="16431" y="14755"/>
                  <a:pt x="13407" y="17934"/>
                </a:cubicBezTo>
                <a:cubicBezTo>
                  <a:pt x="10382" y="21113"/>
                  <a:pt x="8525" y="20803"/>
                  <a:pt x="4417" y="22351"/>
                </a:cubicBezTo>
                <a:cubicBezTo>
                  <a:pt x="416" y="23859"/>
                  <a:pt x="19" y="29638"/>
                  <a:pt x="1" y="29935"/>
                </a:cubicBezTo>
                <a:lnTo>
                  <a:pt x="38136" y="29935"/>
                </a:lnTo>
                <a:lnTo>
                  <a:pt x="38136" y="325"/>
                </a:lnTo>
                <a:cubicBezTo>
                  <a:pt x="38136" y="325"/>
                  <a:pt x="37795" y="0"/>
                  <a:pt x="37163" y="0"/>
                </a:cubicBezTo>
                <a:close/>
                <a:moveTo>
                  <a:pt x="0" y="29935"/>
                </a:moveTo>
                <a:lnTo>
                  <a:pt x="0" y="29947"/>
                </a:lnTo>
                <a:cubicBezTo>
                  <a:pt x="0" y="29947"/>
                  <a:pt x="0" y="29943"/>
                  <a:pt x="1" y="2993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9E4A3F6-01B1-4212-B9FB-3F272BE93ED5}" type="datetimeFigureOut">
              <a:rPr lang="en-US" smtClean="0"/>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3950829244"/>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9E4A3F6-01B1-4212-B9FB-3F272BE93ED5}"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249196332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9E4A3F6-01B1-4212-B9FB-3F272BE93ED5}" type="datetimeFigureOut">
              <a:rPr lang="en-US" smtClean="0"/>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1794720731"/>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9E4A3F6-01B1-4212-B9FB-3F272BE93ED5}" type="datetimeFigureOut">
              <a:rPr lang="en-US" smtClean="0"/>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3932865839"/>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E4A3F6-01B1-4212-B9FB-3F272BE93ED5}" type="datetimeFigureOut">
              <a:rPr lang="en-US" smtClean="0"/>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2387903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9E4A3F6-01B1-4212-B9FB-3F272BE93ED5}"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92903168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9E4A3F6-01B1-4212-B9FB-3F272BE93ED5}" type="datetimeFigureOut">
              <a:rPr lang="en-US" smtClean="0"/>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DD375-4C11-480B-A4AF-15FD8A6503C3}" type="slidenum">
              <a:rPr lang="en-US" smtClean="0"/>
              <a:t>‹#›</a:t>
            </a:fld>
            <a:endParaRPr lang="en-US"/>
          </a:p>
        </p:txBody>
      </p:sp>
    </p:spTree>
    <p:extLst>
      <p:ext uri="{BB962C8B-B14F-4D97-AF65-F5344CB8AC3E}">
        <p14:creationId xmlns:p14="http://schemas.microsoft.com/office/powerpoint/2010/main" val="3223846774"/>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9E4A3F6-01B1-4212-B9FB-3F272BE93ED5}" type="datetimeFigureOut">
              <a:rPr lang="en-US" smtClean="0"/>
              <a:t>4/7/2025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702DD375-4C11-480B-A4AF-15FD8A6503C3}" type="slidenum">
              <a:rPr lang="en-US" smtClean="0"/>
              <a:t>‹#›</a:t>
            </a:fld>
            <a:endParaRPr lang="en-US"/>
          </a:p>
        </p:txBody>
      </p:sp>
    </p:spTree>
    <p:extLst>
      <p:ext uri="{BB962C8B-B14F-4D97-AF65-F5344CB8AC3E}">
        <p14:creationId xmlns:p14="http://schemas.microsoft.com/office/powerpoint/2010/main" val="3234282088"/>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55" r:id="rId21"/>
  </p:sldLayoutIdLs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13" Type="http://schemas.openxmlformats.org/officeDocument/2006/relationships/image" Target="../media/image9.png"/><Relationship Id="rId3" Type="http://schemas.openxmlformats.org/officeDocument/2006/relationships/slideLayout" Target="../slideLayouts/slideLayout12.xml"/><Relationship Id="rId7" Type="http://schemas.openxmlformats.org/officeDocument/2006/relationships/image" Target="../media/image3.jpeg"/><Relationship Id="rId12" Type="http://schemas.openxmlformats.org/officeDocument/2006/relationships/image" Target="../media/image8.jpg"/><Relationship Id="rId2" Type="http://schemas.openxmlformats.org/officeDocument/2006/relationships/video" Target="../media/media1.mp4"/><Relationship Id="rId16" Type="http://schemas.openxmlformats.org/officeDocument/2006/relationships/image" Target="../media/image11.jpg"/><Relationship Id="rId1" Type="http://schemas.microsoft.com/office/2007/relationships/media" Target="../media/media1.mp4"/><Relationship Id="rId6" Type="http://schemas.openxmlformats.org/officeDocument/2006/relationships/image" Target="../media/image2.emf"/><Relationship Id="rId11" Type="http://schemas.openxmlformats.org/officeDocument/2006/relationships/image" Target="../media/image7.jpg"/><Relationship Id="rId5" Type="http://schemas.openxmlformats.org/officeDocument/2006/relationships/image" Target="../media/image1.gif"/><Relationship Id="rId15" Type="http://schemas.microsoft.com/office/2007/relationships/hdphoto" Target="../media/hdphoto1.wdp"/><Relationship Id="rId10" Type="http://schemas.openxmlformats.org/officeDocument/2006/relationships/image" Target="../media/image6.jpg"/><Relationship Id="rId4" Type="http://schemas.openxmlformats.org/officeDocument/2006/relationships/notesSlide" Target="../notesSlides/notesSlide1.xml"/><Relationship Id="rId9" Type="http://schemas.openxmlformats.org/officeDocument/2006/relationships/image" Target="../media/image5.jp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11.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2.jpg"/><Relationship Id="rId7"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5.gi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2.jpg"/><Relationship Id="rId7"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png"/><Relationship Id="rId1" Type="http://schemas.openxmlformats.org/officeDocument/2006/relationships/slideLayout" Target="../slideLayouts/slideLayout14.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11.jpg"/><Relationship Id="rId3" Type="http://schemas.openxmlformats.org/officeDocument/2006/relationships/slideLayout" Target="../slideLayouts/slideLayout14.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jpg"/><Relationship Id="rId5" Type="http://schemas.openxmlformats.org/officeDocument/2006/relationships/image" Target="../media/image16.gif"/><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6.xml"/><Relationship Id="rId6" Type="http://schemas.openxmlformats.org/officeDocument/2006/relationships/image" Target="../media/image27.gif"/><Relationship Id="rId5" Type="http://schemas.openxmlformats.org/officeDocument/2006/relationships/image" Target="../media/image33.png"/><Relationship Id="rId4" Type="http://schemas.openxmlformats.org/officeDocument/2006/relationships/image" Target="../media/image32.png"/></Relationships>
</file>

<file path=ppt/slides/_rels/slide4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12.jpg"/><Relationship Id="rId7"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0.png"/><Relationship Id="rId9" Type="http://schemas.microsoft.com/office/2007/relationships/hdphoto" Target="../media/hdphoto2.wdp"/></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7.gif"/><Relationship Id="rId5" Type="http://schemas.openxmlformats.org/officeDocument/2006/relationships/image" Target="../media/image37.png"/><Relationship Id="rId4" Type="http://schemas.microsoft.com/office/2007/relationships/hdphoto" Target="../media/hdphoto3.wdp"/></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4.emf"/><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3.png"/><Relationship Id="rId5" Type="http://schemas.microsoft.com/office/2007/relationships/hdphoto" Target="../media/hdphoto1.wdp"/><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0.jpg"/><Relationship Id="rId5" Type="http://schemas.openxmlformats.org/officeDocument/2006/relationships/image" Target="../media/image16.gif"/><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jpg"/><Relationship Id="rId5" Type="http://schemas.openxmlformats.org/officeDocument/2006/relationships/image" Target="../media/image16.gif"/><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2.jpg"/><Relationship Id="rId5" Type="http://schemas.openxmlformats.org/officeDocument/2006/relationships/image" Target="../media/image16.gi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3.jpg"/><Relationship Id="rId5" Type="http://schemas.openxmlformats.org/officeDocument/2006/relationships/image" Target="../media/image16.gi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9.pn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1425" y="264762"/>
            <a:ext cx="1447800" cy="933450"/>
          </a:xfrm>
          <a:prstGeom prst="rect">
            <a:avLst/>
          </a:prstGeom>
        </p:spPr>
      </p:pic>
      <p:sp>
        <p:nvSpPr>
          <p:cNvPr id="382" name="Google Shape;382;p30"/>
          <p:cNvSpPr txBox="1">
            <a:spLocks noGrp="1"/>
          </p:cNvSpPr>
          <p:nvPr>
            <p:ph type="title" idx="4294967295"/>
          </p:nvPr>
        </p:nvSpPr>
        <p:spPr>
          <a:xfrm>
            <a:off x="0" y="442913"/>
            <a:ext cx="1266825" cy="576262"/>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smtClean="0">
                <a:solidFill>
                  <a:schemeClr val="bg1"/>
                </a:solidFill>
                <a:latin typeface="+mn-lt"/>
              </a:rPr>
              <a:t>Bài11</a:t>
            </a:r>
            <a:endParaRPr dirty="0">
              <a:solidFill>
                <a:schemeClr val="bg1"/>
              </a:solidFill>
              <a:latin typeface="+mn-lt"/>
            </a:endParaRPr>
          </a:p>
        </p:txBody>
      </p:sp>
      <p:sp>
        <p:nvSpPr>
          <p:cNvPr id="384" name="Google Shape;384;p30"/>
          <p:cNvSpPr/>
          <p:nvPr/>
        </p:nvSpPr>
        <p:spPr>
          <a:xfrm>
            <a:off x="2774513" y="4027861"/>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2654625" y="171838"/>
            <a:ext cx="6327373" cy="1077218"/>
          </a:xfrm>
          <a:prstGeom prst="rect">
            <a:avLst/>
          </a:prstGeom>
          <a:noFill/>
          <a:ln>
            <a:noFill/>
          </a:ln>
          <a:effectLst>
            <a:outerShdw blurRad="50800" dist="50800" dir="5400000" algn="ctr" rotWithShape="0">
              <a:srgbClr val="000000">
                <a:alpha val="87000"/>
              </a:srgbClr>
            </a:outerShdw>
          </a:effectLst>
          <a:scene3d>
            <a:camera prst="orthographicFront">
              <a:rot lat="0" lon="0" rev="0"/>
            </a:camera>
            <a:lightRig rig="contrasting" dir="t">
              <a:rot lat="0" lon="0" rev="7800000"/>
            </a:lightRig>
          </a:scene3d>
          <a:sp3d>
            <a:bevelT w="139700" h="139700"/>
          </a:sp3d>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a:solidFill>
                  <a:schemeClr val="accent3">
                    <a:lumMod val="75000"/>
                  </a:schemeClr>
                </a:solidFill>
              </a:rPr>
              <a:t>QUYỀN VÀ NGHĨA VỤ CƠ BẢN </a:t>
            </a:r>
          </a:p>
          <a:p>
            <a:pPr algn="ctr"/>
            <a:r>
              <a:rPr lang="en-US" sz="3200" b="1" dirty="0" smtClean="0">
                <a:ln/>
                <a:solidFill>
                  <a:schemeClr val="accent3">
                    <a:lumMod val="75000"/>
                  </a:schemeClr>
                </a:solidFill>
              </a:rPr>
              <a:t>CỦA CÔNG DÂN VIỆT NAM</a:t>
            </a:r>
            <a:endParaRPr lang="en-US" sz="3200" b="1" cap="none" spc="0" dirty="0">
              <a:ln/>
              <a:solidFill>
                <a:schemeClr val="accent3">
                  <a:lumMod val="75000"/>
                </a:schemeClr>
              </a:solidFill>
              <a:effectLst/>
            </a:endParaRPr>
          </a:p>
        </p:txBody>
      </p:sp>
      <p:pic>
        <p:nvPicPr>
          <p:cNvPr id="5" name="Picture 4"/>
          <p:cNvPicPr>
            <a:picLocks noChangeAspect="1"/>
          </p:cNvPicPr>
          <p:nvPr/>
        </p:nvPicPr>
        <p:blipFill>
          <a:blip r:embed="rId6"/>
          <a:stretch>
            <a:fillRect/>
          </a:stretch>
        </p:blipFill>
        <p:spPr>
          <a:xfrm>
            <a:off x="1154950" y="1356663"/>
            <a:ext cx="1567044" cy="1274497"/>
          </a:xfrm>
          <a:prstGeom prst="hexagon">
            <a:avLst>
              <a:gd name="adj" fmla="val 28565"/>
              <a:gd name="vf" fmla="val 115470"/>
            </a:avLst>
          </a:prstGeom>
          <a:ln w="28575">
            <a:solidFill>
              <a:schemeClr val="accent4">
                <a:lumMod val="75000"/>
              </a:schemeClr>
            </a:solidFill>
          </a:ln>
        </p:spPr>
      </p:pic>
      <p:pic>
        <p:nvPicPr>
          <p:cNvPr id="22" name="Picture 4" descr="article5397"/>
          <p:cNvPicPr>
            <a:picLocks noChangeAspect="1" noChangeArrowheads="1"/>
          </p:cNvPicPr>
          <p:nvPr/>
        </p:nvPicPr>
        <p:blipFill>
          <a:blip r:embed="rId7"/>
          <a:srcRect/>
          <a:stretch>
            <a:fillRect/>
          </a:stretch>
        </p:blipFill>
        <p:spPr>
          <a:xfrm>
            <a:off x="2783497" y="1549138"/>
            <a:ext cx="1697530" cy="1273148"/>
          </a:xfrm>
          <a:prstGeom prst="hexagon">
            <a:avLst>
              <a:gd name="adj" fmla="val 25676"/>
              <a:gd name="vf" fmla="val 115470"/>
            </a:avLst>
          </a:prstGeom>
          <a:noFill/>
          <a:ln w="28575">
            <a:solidFill>
              <a:schemeClr val="accent4">
                <a:lumMod val="75000"/>
              </a:schemeClr>
            </a:solidFill>
          </a:ln>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1858" y="3433299"/>
            <a:ext cx="1658064" cy="1270303"/>
          </a:xfrm>
          <a:prstGeom prst="hexagon">
            <a:avLst/>
          </a:prstGeom>
          <a:ln w="28575">
            <a:solidFill>
              <a:schemeClr val="accent4">
                <a:lumMod val="75000"/>
              </a:schemeClr>
            </a:solidFill>
          </a:ln>
        </p:spPr>
      </p:pic>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65475" y="2751341"/>
            <a:ext cx="1358533" cy="1123143"/>
          </a:xfrm>
          <a:prstGeom prst="hexagon">
            <a:avLst>
              <a:gd name="adj" fmla="val 24960"/>
              <a:gd name="vf" fmla="val 115470"/>
            </a:avLst>
          </a:prstGeom>
          <a:ln w="28575">
            <a:solidFill>
              <a:schemeClr val="accent4">
                <a:lumMod val="75000"/>
              </a:schemeClr>
            </a:solidFill>
          </a:ln>
        </p:spPr>
      </p:pic>
      <p:pic>
        <p:nvPicPr>
          <p:cNvPr id="8" name="Picture 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59770" y="2865889"/>
            <a:ext cx="1851703" cy="1532250"/>
          </a:xfrm>
          <a:prstGeom prst="hexagon">
            <a:avLst/>
          </a:prstGeom>
          <a:ln w="28575">
            <a:solidFill>
              <a:schemeClr val="accent4">
                <a:lumMod val="75000"/>
              </a:schemeClr>
            </a:solidFill>
          </a:ln>
        </p:spPr>
      </p:pic>
      <p:pic>
        <p:nvPicPr>
          <p:cNvPr id="9" name="Picture 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01247" y="1422371"/>
            <a:ext cx="1455616" cy="1281679"/>
          </a:xfrm>
          <a:prstGeom prst="hexagon">
            <a:avLst/>
          </a:prstGeom>
          <a:ln w="28575">
            <a:solidFill>
              <a:schemeClr val="accent4">
                <a:lumMod val="75000"/>
              </a:schemeClr>
            </a:solidFill>
          </a:ln>
        </p:spPr>
      </p:pic>
      <p:pic>
        <p:nvPicPr>
          <p:cNvPr id="12" name="Picture 1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784" y="3433299"/>
            <a:ext cx="998924" cy="888581"/>
          </a:xfrm>
          <a:prstGeom prst="hexagon">
            <a:avLst/>
          </a:prstGeom>
          <a:ln w="28575">
            <a:solidFill>
              <a:schemeClr val="accent4">
                <a:lumMod val="75000"/>
              </a:schemeClr>
            </a:solidFill>
          </a:ln>
        </p:spPr>
      </p:pic>
      <p:pic>
        <p:nvPicPr>
          <p:cNvPr id="2" name="Việt Nam tôi đó🇻🇳🇻🇳🇻🇳🇻🇳🇻🇳">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6214311" y="1707882"/>
            <a:ext cx="2411651" cy="2057105"/>
          </a:xfrm>
          <a:prstGeom prst="hexagon">
            <a:avLst/>
          </a:prstGeom>
        </p:spPr>
      </p:pic>
      <p:pic>
        <p:nvPicPr>
          <p:cNvPr id="35" name="Picture 34"/>
          <p:cNvPicPr>
            <a:picLocks noChangeAspect="1"/>
          </p:cNvPicPr>
          <p:nvPr/>
        </p:nvPicPr>
        <p:blipFill>
          <a:blip r:embed="rId14">
            <a:extLst>
              <a:ext uri="{BEBA8EAE-BF5A-486C-A8C5-ECC9F3942E4B}">
                <a14:imgProps xmlns:a14="http://schemas.microsoft.com/office/drawing/2010/main">
                  <a14:imgLayer r:embed="rId15">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5679179" y="991974"/>
            <a:ext cx="3131059" cy="3909369"/>
          </a:xfrm>
          <a:prstGeom prst="rect">
            <a:avLst/>
          </a:prstGeom>
        </p:spPr>
      </p:pic>
      <p:pic>
        <p:nvPicPr>
          <p:cNvPr id="21" name="Picture 20"/>
          <p:cNvPicPr>
            <a:picLocks noChangeAspect="1"/>
          </p:cNvPicPr>
          <p:nvPr/>
        </p:nvPicPr>
        <p:blipFill rotWithShape="1">
          <a:blip r:embed="rId16">
            <a:extLst>
              <a:ext uri="{28A0092B-C50C-407E-A947-70E740481C1C}">
                <a14:useLocalDpi xmlns:a14="http://schemas.microsoft.com/office/drawing/2010/main" val="0"/>
              </a:ext>
            </a:extLst>
          </a:blip>
          <a:srcRect l="8527" t="-1269" r="8734" b="-761"/>
          <a:stretch/>
        </p:blipFill>
        <p:spPr>
          <a:xfrm>
            <a:off x="106078" y="95603"/>
            <a:ext cx="1048871" cy="996015"/>
          </a:xfrm>
          <a:prstGeom prst="ellipse">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34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5" name="Google Shape;335;p28"/>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55;p29"/>
          <p:cNvSpPr/>
          <p:nvPr/>
        </p:nvSpPr>
        <p:spPr>
          <a:xfrm rot="-129175">
            <a:off x="289503" y="1167968"/>
            <a:ext cx="4189707" cy="3464264"/>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6;p29"/>
          <p:cNvSpPr/>
          <p:nvPr/>
        </p:nvSpPr>
        <p:spPr>
          <a:xfrm rot="-129175">
            <a:off x="949022" y="1610292"/>
            <a:ext cx="3500992" cy="2257637"/>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lumMod val="75000"/>
                </a:schemeClr>
              </a:solidFill>
            </a:endParaRPr>
          </a:p>
        </p:txBody>
      </p:sp>
      <p:sp>
        <p:nvSpPr>
          <p:cNvPr id="18" name="Google Shape;359;p29"/>
          <p:cNvSpPr/>
          <p:nvPr/>
        </p:nvSpPr>
        <p:spPr>
          <a:xfrm rot="2006702">
            <a:off x="7989597" y="3569026"/>
            <a:ext cx="673154" cy="62385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451829" y="1653208"/>
            <a:ext cx="3658254" cy="2616101"/>
          </a:xfrm>
          <a:prstGeom prst="rect">
            <a:avLst/>
          </a:prstGeom>
          <a:noFill/>
        </p:spPr>
        <p:txBody>
          <a:bodyPr wrap="square" rtlCol="0">
            <a:spAutoFit/>
          </a:bodyPr>
          <a:lstStyle/>
          <a:p>
            <a:pPr algn="just"/>
            <a:r>
              <a:rPr lang="en-US" sz="2800" dirty="0" err="1" smtClean="0">
                <a:solidFill>
                  <a:schemeClr val="tx1"/>
                </a:solidFill>
              </a:rPr>
              <a:t>Công</a:t>
            </a:r>
            <a:r>
              <a:rPr lang="en-US" sz="2800" dirty="0" smtClean="0">
                <a:solidFill>
                  <a:schemeClr val="tx1"/>
                </a:solidFill>
              </a:rPr>
              <a:t> </a:t>
            </a:r>
            <a:r>
              <a:rPr lang="en-US" sz="2800" dirty="0" err="1" smtClean="0">
                <a:solidFill>
                  <a:schemeClr val="tx1"/>
                </a:solidFill>
              </a:rPr>
              <a:t>dân</a:t>
            </a:r>
            <a:r>
              <a:rPr lang="en-US" sz="2800" dirty="0" smtClean="0">
                <a:solidFill>
                  <a:schemeClr val="tx1"/>
                </a:solidFill>
              </a:rPr>
              <a:t> </a:t>
            </a:r>
            <a:r>
              <a:rPr lang="en-US" sz="2800" dirty="0" err="1">
                <a:solidFill>
                  <a:schemeClr val="tx1"/>
                </a:solidFill>
              </a:rPr>
              <a:t>Việt</a:t>
            </a:r>
            <a:r>
              <a:rPr lang="en-US" sz="2800" dirty="0">
                <a:solidFill>
                  <a:schemeClr val="tx1"/>
                </a:solidFill>
              </a:rPr>
              <a:t> Nam </a:t>
            </a:r>
            <a:r>
              <a:rPr lang="en-US" sz="2800" dirty="0" err="1" smtClean="0">
                <a:solidFill>
                  <a:schemeClr val="tx1"/>
                </a:solidFill>
              </a:rPr>
              <a:t>thuộc</a:t>
            </a:r>
            <a:r>
              <a:rPr lang="en-US" sz="2800" dirty="0" smtClean="0">
                <a:solidFill>
                  <a:schemeClr val="tx1"/>
                </a:solidFill>
              </a:rPr>
              <a:t> </a:t>
            </a:r>
            <a:r>
              <a:rPr lang="en-US" sz="2800" dirty="0" err="1">
                <a:solidFill>
                  <a:schemeClr val="tx1"/>
                </a:solidFill>
              </a:rPr>
              <a:t>các</a:t>
            </a:r>
            <a:r>
              <a:rPr lang="en-US" sz="2800" dirty="0">
                <a:solidFill>
                  <a:schemeClr val="tx1"/>
                </a:solidFill>
              </a:rPr>
              <a:t> </a:t>
            </a:r>
            <a:r>
              <a:rPr lang="en-US" sz="2800" dirty="0" err="1">
                <a:solidFill>
                  <a:schemeClr val="tx1"/>
                </a:solidFill>
              </a:rPr>
              <a:t>dân</a:t>
            </a:r>
            <a:r>
              <a:rPr lang="en-US" sz="2800" dirty="0">
                <a:solidFill>
                  <a:schemeClr val="tx1"/>
                </a:solidFill>
              </a:rPr>
              <a:t> </a:t>
            </a:r>
            <a:r>
              <a:rPr lang="en-US" sz="2800" dirty="0" err="1">
                <a:solidFill>
                  <a:schemeClr val="tx1"/>
                </a:solidFill>
              </a:rPr>
              <a:t>tộc</a:t>
            </a:r>
            <a:r>
              <a:rPr lang="en-US" sz="2800" dirty="0">
                <a:solidFill>
                  <a:schemeClr val="tx1"/>
                </a:solidFill>
              </a:rPr>
              <a:t> </a:t>
            </a:r>
            <a:r>
              <a:rPr lang="en-US" sz="2800" dirty="0" err="1">
                <a:solidFill>
                  <a:schemeClr val="tx1"/>
                </a:solidFill>
              </a:rPr>
              <a:t>khác</a:t>
            </a:r>
            <a:r>
              <a:rPr lang="en-US" sz="2800" dirty="0">
                <a:solidFill>
                  <a:schemeClr val="tx1"/>
                </a:solidFill>
              </a:rPr>
              <a:t> </a:t>
            </a:r>
            <a:r>
              <a:rPr lang="en-US" sz="2800" dirty="0" err="1">
                <a:solidFill>
                  <a:schemeClr val="tx1"/>
                </a:solidFill>
              </a:rPr>
              <a:t>nhau</a:t>
            </a:r>
            <a:r>
              <a:rPr lang="en-US" sz="2800" dirty="0">
                <a:solidFill>
                  <a:schemeClr val="tx1"/>
                </a:solidFill>
              </a:rPr>
              <a:t> </a:t>
            </a:r>
            <a:r>
              <a:rPr lang="en-US" sz="2800" dirty="0" err="1">
                <a:solidFill>
                  <a:schemeClr val="tx1"/>
                </a:solidFill>
              </a:rPr>
              <a:t>trên</a:t>
            </a:r>
            <a:r>
              <a:rPr lang="en-US" sz="2800" dirty="0">
                <a:solidFill>
                  <a:schemeClr val="tx1"/>
                </a:solidFill>
              </a:rPr>
              <a:t> </a:t>
            </a:r>
            <a:r>
              <a:rPr lang="en-US" sz="2800" dirty="0" err="1">
                <a:solidFill>
                  <a:schemeClr val="tx1"/>
                </a:solidFill>
              </a:rPr>
              <a:t>đất</a:t>
            </a:r>
            <a:r>
              <a:rPr lang="en-US" sz="2800" dirty="0">
                <a:solidFill>
                  <a:schemeClr val="tx1"/>
                </a:solidFill>
              </a:rPr>
              <a:t> </a:t>
            </a:r>
            <a:r>
              <a:rPr lang="en-US" sz="2800" dirty="0" err="1">
                <a:solidFill>
                  <a:schemeClr val="tx1"/>
                </a:solidFill>
              </a:rPr>
              <a:t>nước</a:t>
            </a:r>
            <a:r>
              <a:rPr lang="en-US" sz="2800" dirty="0">
                <a:solidFill>
                  <a:schemeClr val="tx1"/>
                </a:solidFill>
              </a:rPr>
              <a:t> ta </a:t>
            </a:r>
            <a:r>
              <a:rPr lang="en-US" sz="2800" dirty="0" err="1">
                <a:solidFill>
                  <a:schemeClr val="tx1"/>
                </a:solidFill>
              </a:rPr>
              <a:t>có</a:t>
            </a:r>
            <a:r>
              <a:rPr lang="en-US" sz="2800" dirty="0">
                <a:solidFill>
                  <a:schemeClr val="tx1"/>
                </a:solidFill>
              </a:rPr>
              <a:t> </a:t>
            </a:r>
            <a:r>
              <a:rPr lang="en-US" sz="2800" dirty="0" err="1">
                <a:solidFill>
                  <a:schemeClr val="tx1"/>
                </a:solidFill>
              </a:rPr>
              <a:t>quyền</a:t>
            </a:r>
            <a:r>
              <a:rPr lang="en-US" sz="2800" dirty="0">
                <a:solidFill>
                  <a:schemeClr val="tx1"/>
                </a:solidFill>
              </a:rPr>
              <a:t> </a:t>
            </a:r>
            <a:r>
              <a:rPr lang="en-US" sz="2800" dirty="0" err="1">
                <a:solidFill>
                  <a:schemeClr val="tx1"/>
                </a:solidFill>
              </a:rPr>
              <a:t>và</a:t>
            </a:r>
            <a:r>
              <a:rPr lang="en-US" sz="2800" dirty="0">
                <a:solidFill>
                  <a:schemeClr val="tx1"/>
                </a:solidFill>
              </a:rPr>
              <a:t> </a:t>
            </a:r>
            <a:r>
              <a:rPr lang="en-US" sz="2800" dirty="0" err="1">
                <a:solidFill>
                  <a:schemeClr val="tx1"/>
                </a:solidFill>
              </a:rPr>
              <a:t>nghĩa</a:t>
            </a:r>
            <a:r>
              <a:rPr lang="en-US" sz="2800" dirty="0">
                <a:solidFill>
                  <a:schemeClr val="tx1"/>
                </a:solidFill>
              </a:rPr>
              <a:t> </a:t>
            </a:r>
            <a:r>
              <a:rPr lang="en-US" sz="2800" dirty="0" err="1">
                <a:solidFill>
                  <a:schemeClr val="tx1"/>
                </a:solidFill>
              </a:rPr>
              <a:t>vụ</a:t>
            </a:r>
            <a:r>
              <a:rPr lang="en-US" sz="2800" dirty="0">
                <a:solidFill>
                  <a:schemeClr val="tx1"/>
                </a:solidFill>
              </a:rPr>
              <a:t> </a:t>
            </a:r>
            <a:r>
              <a:rPr lang="en-US" sz="2800" dirty="0" err="1">
                <a:solidFill>
                  <a:schemeClr val="tx1"/>
                </a:solidFill>
              </a:rPr>
              <a:t>như</a:t>
            </a:r>
            <a:r>
              <a:rPr lang="en-US" sz="2800" dirty="0">
                <a:solidFill>
                  <a:schemeClr val="tx1"/>
                </a:solidFill>
              </a:rPr>
              <a:t> </a:t>
            </a:r>
            <a:r>
              <a:rPr lang="en-US" sz="2800" dirty="0" err="1" smtClean="0">
                <a:solidFill>
                  <a:schemeClr val="tx1"/>
                </a:solidFill>
              </a:rPr>
              <a:t>nhau</a:t>
            </a:r>
            <a:r>
              <a:rPr lang="en-US" sz="2800" dirty="0" smtClean="0">
                <a:solidFill>
                  <a:schemeClr val="tx1"/>
                </a:solidFill>
              </a:rPr>
              <a:t>.</a:t>
            </a:r>
            <a:endParaRPr lang="en-US" sz="2800" dirty="0">
              <a:solidFill>
                <a:schemeClr val="tx1"/>
              </a:solidFill>
            </a:endParaRPr>
          </a:p>
          <a:p>
            <a:pPr lvl="0" algn="just"/>
            <a:endParaRPr lang="en-US" sz="2400" dirty="0">
              <a:solidFill>
                <a:srgbClr val="0070C0"/>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3106" y="-115642"/>
            <a:ext cx="2812584" cy="2113323"/>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t="2640" b="7943"/>
          <a:stretch/>
        </p:blipFill>
        <p:spPr>
          <a:xfrm>
            <a:off x="4998825" y="1109222"/>
            <a:ext cx="3926020" cy="2508885"/>
          </a:xfrm>
          <a:prstGeom prst="rect">
            <a:avLst/>
          </a:prstGeom>
        </p:spPr>
      </p:pic>
      <p:sp>
        <p:nvSpPr>
          <p:cNvPr id="37" name="Google Shape;355;p29"/>
          <p:cNvSpPr/>
          <p:nvPr/>
        </p:nvSpPr>
        <p:spPr>
          <a:xfrm rot="-129175">
            <a:off x="4616690" y="964641"/>
            <a:ext cx="4477451" cy="2738533"/>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9;p29"/>
          <p:cNvSpPr/>
          <p:nvPr/>
        </p:nvSpPr>
        <p:spPr>
          <a:xfrm rot="2006702">
            <a:off x="6839432" y="3970528"/>
            <a:ext cx="477688" cy="41562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9;p29"/>
          <p:cNvSpPr/>
          <p:nvPr/>
        </p:nvSpPr>
        <p:spPr>
          <a:xfrm rot="2006702">
            <a:off x="8244285" y="3016701"/>
            <a:ext cx="477688" cy="41562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2897136"/>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5" name="Google Shape;335;p28"/>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466" y="78080"/>
            <a:ext cx="5227304" cy="478947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6" name="Picture 35"/>
          <p:cNvPicPr>
            <a:picLocks noChangeAspect="1"/>
          </p:cNvPicPr>
          <p:nvPr/>
        </p:nvPicPr>
        <p:blipFill>
          <a:blip r:embed="rId4">
            <a:extLst>
              <a:ext uri="{BEBA8EAE-BF5A-486C-A8C5-ECC9F3942E4B}">
                <a14:imgProps xmlns:a14="http://schemas.microsoft.com/office/drawing/2010/main">
                  <a14:imgLayer r:embed="rId5">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3188673" y="553156"/>
            <a:ext cx="3325360" cy="3617479"/>
          </a:xfrm>
          <a:prstGeom prst="rect">
            <a:avLst/>
          </a:prstGeom>
        </p:spPr>
      </p:pic>
      <p:sp>
        <p:nvSpPr>
          <p:cNvPr id="35" name="Rectangle 34"/>
          <p:cNvSpPr/>
          <p:nvPr/>
        </p:nvSpPr>
        <p:spPr>
          <a:xfrm>
            <a:off x="2304180" y="1754943"/>
            <a:ext cx="4370107" cy="1015663"/>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6000" b="1" cap="none" spc="0" dirty="0" smtClean="0">
                <a:ln/>
                <a:solidFill>
                  <a:schemeClr val="tx1">
                    <a:lumMod val="75000"/>
                    <a:lumOff val="25000"/>
                  </a:schemeClr>
                </a:solidFill>
                <a:effectLst/>
                <a:latin typeface="Tahoma" panose="020B0604030504040204" pitchFamily="34" charset="0"/>
                <a:cs typeface="Tahoma" panose="020B0604030504040204" pitchFamily="34" charset="0"/>
              </a:rPr>
              <a:t>KHÁM PHÁ</a:t>
            </a:r>
            <a:endParaRPr lang="en-US" sz="6000" b="1" cap="none" spc="0" dirty="0">
              <a:ln/>
              <a:solidFill>
                <a:schemeClr val="tx1">
                  <a:lumMod val="75000"/>
                  <a:lumOff val="25000"/>
                </a:schemeClr>
              </a:solidFill>
              <a:effectLst/>
              <a:latin typeface="Tahoma" panose="020B0604030504040204" pitchFamily="34" charset="0"/>
              <a:cs typeface="Tahoma" panose="020B0604030504040204" pitchFamily="34" charset="0"/>
            </a:endParaRPr>
          </a:p>
        </p:txBody>
      </p:sp>
      <p:sp>
        <p:nvSpPr>
          <p:cNvPr id="7" name="椭圆 4"/>
          <p:cNvSpPr/>
          <p:nvPr/>
        </p:nvSpPr>
        <p:spPr>
          <a:xfrm>
            <a:off x="912893" y="144966"/>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6925283" y="144966"/>
            <a:ext cx="2333018" cy="1215483"/>
          </a:xfrm>
          <a:prstGeom prst="rect">
            <a:avLst/>
          </a:prstGeom>
        </p:spPr>
      </p:pic>
      <p:sp>
        <p:nvSpPr>
          <p:cNvPr id="9" name="椭圆 4"/>
          <p:cNvSpPr/>
          <p:nvPr/>
        </p:nvSpPr>
        <p:spPr>
          <a:xfrm>
            <a:off x="-607909" y="457486"/>
            <a:ext cx="1215817" cy="142102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4"/>
          <p:cNvSpPr/>
          <p:nvPr/>
        </p:nvSpPr>
        <p:spPr>
          <a:xfrm>
            <a:off x="393691" y="1645260"/>
            <a:ext cx="684323" cy="650164"/>
          </a:xfrm>
          <a:prstGeom prst="ellipse">
            <a:avLst/>
          </a:prstGeom>
          <a:solidFill>
            <a:schemeClr val="accent1">
              <a:lumMod val="60000"/>
              <a:lumOff val="40000"/>
            </a:schemeClr>
          </a:solid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4"/>
          <p:cNvSpPr/>
          <p:nvPr/>
        </p:nvSpPr>
        <p:spPr>
          <a:xfrm>
            <a:off x="1422602" y="2649627"/>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4"/>
          <p:cNvSpPr/>
          <p:nvPr/>
        </p:nvSpPr>
        <p:spPr>
          <a:xfrm>
            <a:off x="7473385" y="52605"/>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1764763" y="-171504"/>
            <a:ext cx="2333018" cy="1604228"/>
          </a:xfrm>
          <a:prstGeom prst="rect">
            <a:avLst/>
          </a:prstGeom>
        </p:spPr>
      </p:pic>
      <p:sp>
        <p:nvSpPr>
          <p:cNvPr id="14" name="椭圆 4"/>
          <p:cNvSpPr/>
          <p:nvPr/>
        </p:nvSpPr>
        <p:spPr>
          <a:xfrm>
            <a:off x="8525593" y="-242617"/>
            <a:ext cx="1280810" cy="160306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060"/>
          <p:cNvPicPr>
            <a:picLocks noChangeAspect="1"/>
          </p:cNvPicPr>
          <p:nvPr/>
        </p:nvPicPr>
        <p:blipFill>
          <a:blip r:embed="rId7"/>
          <a:stretch>
            <a:fillRect/>
          </a:stretch>
        </p:blipFill>
        <p:spPr>
          <a:xfrm>
            <a:off x="2212943" y="3984357"/>
            <a:ext cx="374214" cy="345428"/>
          </a:xfrm>
          <a:prstGeom prst="rect">
            <a:avLst/>
          </a:prstGeom>
        </p:spPr>
      </p:pic>
      <p:pic>
        <p:nvPicPr>
          <p:cNvPr id="16" name="图片 70"/>
          <p:cNvPicPr>
            <a:picLocks noChangeAspect="1"/>
          </p:cNvPicPr>
          <p:nvPr/>
        </p:nvPicPr>
        <p:blipFill>
          <a:blip r:embed="rId7"/>
          <a:stretch>
            <a:fillRect/>
          </a:stretch>
        </p:blipFill>
        <p:spPr>
          <a:xfrm rot="2867381">
            <a:off x="290034" y="1068214"/>
            <a:ext cx="565971" cy="522434"/>
          </a:xfrm>
          <a:prstGeom prst="rect">
            <a:avLst/>
          </a:prstGeom>
        </p:spPr>
      </p:pic>
      <p:pic>
        <p:nvPicPr>
          <p:cNvPr id="17" name="图片 71"/>
          <p:cNvPicPr>
            <a:picLocks noChangeAspect="1"/>
          </p:cNvPicPr>
          <p:nvPr/>
        </p:nvPicPr>
        <p:blipFill>
          <a:blip r:embed="rId7"/>
          <a:stretch>
            <a:fillRect/>
          </a:stretch>
        </p:blipFill>
        <p:spPr>
          <a:xfrm rot="20238488">
            <a:off x="389856" y="3004440"/>
            <a:ext cx="364751" cy="336693"/>
          </a:xfrm>
          <a:prstGeom prst="rect">
            <a:avLst/>
          </a:prstGeom>
        </p:spPr>
      </p:pic>
      <p:pic>
        <p:nvPicPr>
          <p:cNvPr id="18" name="图片 73"/>
          <p:cNvPicPr>
            <a:picLocks noChangeAspect="1"/>
          </p:cNvPicPr>
          <p:nvPr/>
        </p:nvPicPr>
        <p:blipFill>
          <a:blip r:embed="rId7"/>
          <a:stretch>
            <a:fillRect/>
          </a:stretch>
        </p:blipFill>
        <p:spPr>
          <a:xfrm rot="4407889">
            <a:off x="8150858" y="3727337"/>
            <a:ext cx="575498" cy="531229"/>
          </a:xfrm>
          <a:prstGeom prst="rect">
            <a:avLst/>
          </a:prstGeom>
        </p:spPr>
      </p:pic>
      <p:pic>
        <p:nvPicPr>
          <p:cNvPr id="19" name="图片 76"/>
          <p:cNvPicPr>
            <a:picLocks noChangeAspect="1"/>
          </p:cNvPicPr>
          <p:nvPr/>
        </p:nvPicPr>
        <p:blipFill>
          <a:blip r:embed="rId7"/>
          <a:stretch>
            <a:fillRect/>
          </a:stretch>
        </p:blipFill>
        <p:spPr>
          <a:xfrm rot="4407889">
            <a:off x="6925965" y="1260211"/>
            <a:ext cx="275268" cy="254094"/>
          </a:xfrm>
          <a:prstGeom prst="rect">
            <a:avLst/>
          </a:prstGeom>
        </p:spPr>
      </p:pic>
      <p:pic>
        <p:nvPicPr>
          <p:cNvPr id="20" name="图片 78"/>
          <p:cNvPicPr>
            <a:picLocks noChangeAspect="1"/>
          </p:cNvPicPr>
          <p:nvPr/>
        </p:nvPicPr>
        <p:blipFill>
          <a:blip r:embed="rId7"/>
          <a:stretch>
            <a:fillRect/>
          </a:stretch>
        </p:blipFill>
        <p:spPr>
          <a:xfrm rot="9063472">
            <a:off x="7317414" y="3127877"/>
            <a:ext cx="212572" cy="196221"/>
          </a:xfrm>
          <a:prstGeom prst="rect">
            <a:avLst/>
          </a:prstGeom>
        </p:spPr>
      </p:pic>
      <p:pic>
        <p:nvPicPr>
          <p:cNvPr id="21" name="图片 79"/>
          <p:cNvPicPr>
            <a:picLocks noChangeAspect="1"/>
          </p:cNvPicPr>
          <p:nvPr/>
        </p:nvPicPr>
        <p:blipFill>
          <a:blip r:embed="rId7"/>
          <a:stretch>
            <a:fillRect/>
          </a:stretch>
        </p:blipFill>
        <p:spPr>
          <a:xfrm rot="9063472">
            <a:off x="8818868" y="343135"/>
            <a:ext cx="388111" cy="358258"/>
          </a:xfrm>
          <a:prstGeom prst="rect">
            <a:avLst/>
          </a:prstGeom>
        </p:spPr>
      </p:pic>
      <p:pic>
        <p:nvPicPr>
          <p:cNvPr id="22" name="图片 86"/>
          <p:cNvPicPr>
            <a:picLocks noChangeAspect="1"/>
          </p:cNvPicPr>
          <p:nvPr/>
        </p:nvPicPr>
        <p:blipFill>
          <a:blip r:embed="rId7"/>
          <a:stretch>
            <a:fillRect/>
          </a:stretch>
        </p:blipFill>
        <p:spPr>
          <a:xfrm rot="9063472">
            <a:off x="1915073" y="305183"/>
            <a:ext cx="246224" cy="227284"/>
          </a:xfrm>
          <a:prstGeom prst="rect">
            <a:avLst/>
          </a:prstGeom>
        </p:spPr>
      </p:pic>
      <p:pic>
        <p:nvPicPr>
          <p:cNvPr id="23" name="图片 77"/>
          <p:cNvPicPr>
            <a:picLocks noChangeAspect="1"/>
          </p:cNvPicPr>
          <p:nvPr/>
        </p:nvPicPr>
        <p:blipFill>
          <a:blip r:embed="rId7"/>
          <a:stretch>
            <a:fillRect/>
          </a:stretch>
        </p:blipFill>
        <p:spPr>
          <a:xfrm rot="4407889">
            <a:off x="7742270" y="2234848"/>
            <a:ext cx="275268" cy="254094"/>
          </a:xfrm>
          <a:prstGeom prst="rect">
            <a:avLst/>
          </a:prstGeom>
        </p:spPr>
      </p:pic>
      <p:pic>
        <p:nvPicPr>
          <p:cNvPr id="24" name="图片 70"/>
          <p:cNvPicPr>
            <a:picLocks noChangeAspect="1"/>
          </p:cNvPicPr>
          <p:nvPr/>
        </p:nvPicPr>
        <p:blipFill>
          <a:blip r:embed="rId7"/>
          <a:stretch>
            <a:fillRect/>
          </a:stretch>
        </p:blipFill>
        <p:spPr>
          <a:xfrm rot="2867381">
            <a:off x="1245265" y="1570288"/>
            <a:ext cx="565971" cy="522434"/>
          </a:xfrm>
          <a:prstGeom prst="rect">
            <a:avLst/>
          </a:prstGeom>
        </p:spPr>
      </p:pic>
      <p:grpSp>
        <p:nvGrpSpPr>
          <p:cNvPr id="194" name="组合 6">
            <a:extLst>
              <a:ext uri="{FF2B5EF4-FFF2-40B4-BE49-F238E27FC236}">
                <a16:creationId xmlns:a16="http://schemas.microsoft.com/office/drawing/2014/main" id="{8EA8A9FE-E18A-47E8-83D5-F3EDB4072787}"/>
              </a:ext>
            </a:extLst>
          </p:cNvPr>
          <p:cNvGrpSpPr/>
          <p:nvPr/>
        </p:nvGrpSpPr>
        <p:grpSpPr>
          <a:xfrm>
            <a:off x="115722" y="3398458"/>
            <a:ext cx="2347139" cy="1642175"/>
            <a:chOff x="6770688" y="935037"/>
            <a:chExt cx="2455864" cy="1897063"/>
          </a:xfrm>
        </p:grpSpPr>
        <p:sp>
          <p:nvSpPr>
            <p:cNvPr id="195"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9"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1"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2"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3"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4"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5"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6"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7"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8"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9"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0"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1"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2"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3"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4"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5"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6"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7"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8"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9"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0"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1"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2"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3"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4"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5"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6"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7"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8"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9"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0"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1"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2"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3"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4"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5"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6"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7"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8"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9"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0"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1"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2"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3"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4"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5"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6"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7"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8"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9"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0"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1"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2"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3"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4"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5"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6"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7"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8"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9"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0"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1"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2"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3"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4"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5"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6"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8"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9"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0"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1"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2"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3"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4"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5"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6"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7"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8"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9"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0"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1"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2"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3"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4"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5"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6"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7"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8"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9"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0"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1"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2"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3"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4"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5"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6"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7"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8"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9"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0"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1"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2"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3"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4"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5"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6"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7"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8"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9"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22"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323" name="图片 11"/>
          <p:cNvPicPr>
            <a:picLocks noChangeAspect="1"/>
          </p:cNvPicPr>
          <p:nvPr/>
        </p:nvPicPr>
        <p:blipFill>
          <a:blip r:embed="rId7"/>
          <a:stretch>
            <a:fillRect/>
          </a:stretch>
        </p:blipFill>
        <p:spPr>
          <a:xfrm rot="4407889">
            <a:off x="11106013" y="-1109393"/>
            <a:ext cx="575498" cy="531229"/>
          </a:xfrm>
          <a:prstGeom prst="rect">
            <a:avLst/>
          </a:prstGeom>
        </p:spPr>
      </p:pic>
      <p:pic>
        <p:nvPicPr>
          <p:cNvPr id="324" name="图片 15"/>
          <p:cNvPicPr>
            <a:picLocks noChangeAspect="1"/>
          </p:cNvPicPr>
          <p:nvPr/>
        </p:nvPicPr>
        <p:blipFill>
          <a:blip r:embed="rId7"/>
          <a:stretch>
            <a:fillRect/>
          </a:stretch>
        </p:blipFill>
        <p:spPr>
          <a:xfrm rot="4407889">
            <a:off x="4289117" y="-972217"/>
            <a:ext cx="275268" cy="254094"/>
          </a:xfrm>
          <a:prstGeom prst="rect">
            <a:avLst/>
          </a:prstGeom>
        </p:spPr>
      </p:pic>
      <p:pic>
        <p:nvPicPr>
          <p:cNvPr id="325" name="图片 16"/>
          <p:cNvPicPr>
            <a:picLocks noChangeAspect="1"/>
          </p:cNvPicPr>
          <p:nvPr/>
        </p:nvPicPr>
        <p:blipFill>
          <a:blip r:embed="rId7"/>
          <a:stretch>
            <a:fillRect/>
          </a:stretch>
        </p:blipFill>
        <p:spPr>
          <a:xfrm rot="9063472">
            <a:off x="4178662" y="-669609"/>
            <a:ext cx="212572" cy="196221"/>
          </a:xfrm>
          <a:prstGeom prst="rect">
            <a:avLst/>
          </a:prstGeom>
        </p:spPr>
      </p:pic>
      <p:pic>
        <p:nvPicPr>
          <p:cNvPr id="326" name="图片 21"/>
          <p:cNvPicPr>
            <a:picLocks noChangeAspect="1"/>
          </p:cNvPicPr>
          <p:nvPr/>
        </p:nvPicPr>
        <p:blipFill>
          <a:blip r:embed="rId7"/>
          <a:stretch>
            <a:fillRect/>
          </a:stretch>
        </p:blipFill>
        <p:spPr>
          <a:xfrm rot="9063472">
            <a:off x="2421717" y="-2135967"/>
            <a:ext cx="246224" cy="227284"/>
          </a:xfrm>
          <a:prstGeom prst="rect">
            <a:avLst/>
          </a:prstGeom>
        </p:spPr>
      </p:pic>
      <p:pic>
        <p:nvPicPr>
          <p:cNvPr id="327" name="图片 10"/>
          <p:cNvPicPr>
            <a:picLocks noChangeAspect="1"/>
          </p:cNvPicPr>
          <p:nvPr/>
        </p:nvPicPr>
        <p:blipFill>
          <a:blip r:embed="rId7"/>
          <a:stretch>
            <a:fillRect/>
          </a:stretch>
        </p:blipFill>
        <p:spPr>
          <a:xfrm rot="20238488">
            <a:off x="971720" y="-514175"/>
            <a:ext cx="364751" cy="336693"/>
          </a:xfrm>
          <a:prstGeom prst="rect">
            <a:avLst/>
          </a:prstGeom>
        </p:spPr>
      </p:pic>
      <p:pic>
        <p:nvPicPr>
          <p:cNvPr id="328" name="图片 13"/>
          <p:cNvPicPr>
            <a:picLocks noChangeAspect="1"/>
          </p:cNvPicPr>
          <p:nvPr/>
        </p:nvPicPr>
        <p:blipFill>
          <a:blip r:embed="rId7"/>
          <a:stretch>
            <a:fillRect/>
          </a:stretch>
        </p:blipFill>
        <p:spPr>
          <a:xfrm rot="4407889">
            <a:off x="9307433" y="-1272609"/>
            <a:ext cx="275268" cy="254094"/>
          </a:xfrm>
          <a:prstGeom prst="rect">
            <a:avLst/>
          </a:prstGeom>
        </p:spPr>
      </p:pic>
      <p:pic>
        <p:nvPicPr>
          <p:cNvPr id="329" name="图片 8"/>
          <p:cNvPicPr>
            <a:picLocks noChangeAspect="1"/>
          </p:cNvPicPr>
          <p:nvPr/>
        </p:nvPicPr>
        <p:blipFill>
          <a:blip r:embed="rId7"/>
          <a:stretch>
            <a:fillRect/>
          </a:stretch>
        </p:blipFill>
        <p:spPr>
          <a:xfrm rot="2867381">
            <a:off x="7120007" y="-1574880"/>
            <a:ext cx="565971" cy="522434"/>
          </a:xfrm>
          <a:prstGeom prst="rect">
            <a:avLst/>
          </a:prstGeom>
        </p:spPr>
      </p:pic>
      <p:pic>
        <p:nvPicPr>
          <p:cNvPr id="330" name="图片 14"/>
          <p:cNvPicPr>
            <a:picLocks noChangeAspect="1"/>
          </p:cNvPicPr>
          <p:nvPr/>
        </p:nvPicPr>
        <p:blipFill>
          <a:blip r:embed="rId7"/>
          <a:stretch>
            <a:fillRect/>
          </a:stretch>
        </p:blipFill>
        <p:spPr>
          <a:xfrm rot="4407889">
            <a:off x="11769574" y="-2353749"/>
            <a:ext cx="275268" cy="254094"/>
          </a:xfrm>
          <a:prstGeom prst="rect">
            <a:avLst/>
          </a:prstGeom>
        </p:spPr>
      </p:pic>
      <p:pic>
        <p:nvPicPr>
          <p:cNvPr id="332" name="图片 8"/>
          <p:cNvPicPr>
            <a:picLocks noChangeAspect="1"/>
          </p:cNvPicPr>
          <p:nvPr/>
        </p:nvPicPr>
        <p:blipFill>
          <a:blip r:embed="rId7"/>
          <a:stretch>
            <a:fillRect/>
          </a:stretch>
        </p:blipFill>
        <p:spPr>
          <a:xfrm rot="2867381">
            <a:off x="2553533" y="-1758034"/>
            <a:ext cx="565971" cy="522434"/>
          </a:xfrm>
          <a:prstGeom prst="rect">
            <a:avLst/>
          </a:prstGeom>
        </p:spPr>
      </p:pic>
      <p:pic>
        <p:nvPicPr>
          <p:cNvPr id="333" name="图片 14"/>
          <p:cNvPicPr>
            <a:picLocks noChangeAspect="1"/>
          </p:cNvPicPr>
          <p:nvPr/>
        </p:nvPicPr>
        <p:blipFill>
          <a:blip r:embed="rId7"/>
          <a:stretch>
            <a:fillRect/>
          </a:stretch>
        </p:blipFill>
        <p:spPr>
          <a:xfrm rot="4407889">
            <a:off x="7701215" y="-1569127"/>
            <a:ext cx="275268" cy="254094"/>
          </a:xfrm>
          <a:prstGeom prst="rect">
            <a:avLst/>
          </a:prstGeom>
        </p:spPr>
      </p:pic>
      <p:pic>
        <p:nvPicPr>
          <p:cNvPr id="334" name="图片 15"/>
          <p:cNvPicPr>
            <a:picLocks noChangeAspect="1"/>
          </p:cNvPicPr>
          <p:nvPr/>
        </p:nvPicPr>
        <p:blipFill>
          <a:blip r:embed="rId7"/>
          <a:stretch>
            <a:fillRect/>
          </a:stretch>
        </p:blipFill>
        <p:spPr>
          <a:xfrm rot="4407889">
            <a:off x="5136544" y="-1238761"/>
            <a:ext cx="275268" cy="254094"/>
          </a:xfrm>
          <a:prstGeom prst="rect">
            <a:avLst/>
          </a:prstGeom>
        </p:spPr>
      </p:pic>
      <p:pic>
        <p:nvPicPr>
          <p:cNvPr id="336" name="图片 17"/>
          <p:cNvPicPr>
            <a:picLocks noChangeAspect="1"/>
          </p:cNvPicPr>
          <p:nvPr/>
        </p:nvPicPr>
        <p:blipFill>
          <a:blip r:embed="rId7"/>
          <a:stretch>
            <a:fillRect/>
          </a:stretch>
        </p:blipFill>
        <p:spPr>
          <a:xfrm rot="9063472">
            <a:off x="10255027" y="-979125"/>
            <a:ext cx="388111" cy="358258"/>
          </a:xfrm>
          <a:prstGeom prst="rect">
            <a:avLst/>
          </a:prstGeom>
        </p:spPr>
      </p:pic>
      <p:pic>
        <p:nvPicPr>
          <p:cNvPr id="337" name="图片 19"/>
          <p:cNvPicPr>
            <a:picLocks noChangeAspect="1"/>
          </p:cNvPicPr>
          <p:nvPr/>
        </p:nvPicPr>
        <p:blipFill>
          <a:blip r:embed="rId7"/>
          <a:stretch>
            <a:fillRect/>
          </a:stretch>
        </p:blipFill>
        <p:spPr>
          <a:xfrm rot="9063472">
            <a:off x="8608459" y="-1127678"/>
            <a:ext cx="103730" cy="95751"/>
          </a:xfrm>
          <a:prstGeom prst="rect">
            <a:avLst/>
          </a:prstGeom>
        </p:spPr>
      </p:pic>
      <p:pic>
        <p:nvPicPr>
          <p:cNvPr id="338" name="图片 21"/>
          <p:cNvPicPr>
            <a:picLocks noChangeAspect="1"/>
          </p:cNvPicPr>
          <p:nvPr/>
        </p:nvPicPr>
        <p:blipFill>
          <a:blip r:embed="rId7"/>
          <a:stretch>
            <a:fillRect/>
          </a:stretch>
        </p:blipFill>
        <p:spPr>
          <a:xfrm rot="9063472">
            <a:off x="6777756" y="-483421"/>
            <a:ext cx="246224" cy="227284"/>
          </a:xfrm>
          <a:prstGeom prst="rect">
            <a:avLst/>
          </a:prstGeom>
        </p:spPr>
      </p:pic>
      <p:pic>
        <p:nvPicPr>
          <p:cNvPr id="339" name="图片 15"/>
          <p:cNvPicPr>
            <a:picLocks noChangeAspect="1"/>
          </p:cNvPicPr>
          <p:nvPr/>
        </p:nvPicPr>
        <p:blipFill>
          <a:blip r:embed="rId7"/>
          <a:stretch>
            <a:fillRect/>
          </a:stretch>
        </p:blipFill>
        <p:spPr>
          <a:xfrm rot="4407889">
            <a:off x="4047413" y="-1474398"/>
            <a:ext cx="275268" cy="254094"/>
          </a:xfrm>
          <a:prstGeom prst="rect">
            <a:avLst/>
          </a:prstGeom>
        </p:spPr>
      </p:pic>
      <p:pic>
        <p:nvPicPr>
          <p:cNvPr id="340" name="图片 8"/>
          <p:cNvPicPr>
            <a:picLocks noChangeAspect="1"/>
          </p:cNvPicPr>
          <p:nvPr/>
        </p:nvPicPr>
        <p:blipFill>
          <a:blip r:embed="rId7"/>
          <a:stretch>
            <a:fillRect/>
          </a:stretch>
        </p:blipFill>
        <p:spPr>
          <a:xfrm rot="2867381">
            <a:off x="8796921" y="-1505161"/>
            <a:ext cx="565971" cy="522434"/>
          </a:xfrm>
          <a:prstGeom prst="rect">
            <a:avLst/>
          </a:prstGeom>
        </p:spPr>
      </p:pic>
      <p:pic>
        <p:nvPicPr>
          <p:cNvPr id="341" name="图片 15"/>
          <p:cNvPicPr>
            <a:picLocks noChangeAspect="1"/>
          </p:cNvPicPr>
          <p:nvPr/>
        </p:nvPicPr>
        <p:blipFill>
          <a:blip r:embed="rId7"/>
          <a:stretch>
            <a:fillRect/>
          </a:stretch>
        </p:blipFill>
        <p:spPr>
          <a:xfrm rot="4407889">
            <a:off x="11638950" y="-906927"/>
            <a:ext cx="275268" cy="254094"/>
          </a:xfrm>
          <a:prstGeom prst="rect">
            <a:avLst/>
          </a:prstGeom>
        </p:spPr>
      </p:pic>
      <p:pic>
        <p:nvPicPr>
          <p:cNvPr id="342" name="图片 15"/>
          <p:cNvPicPr>
            <a:picLocks noChangeAspect="1"/>
          </p:cNvPicPr>
          <p:nvPr/>
        </p:nvPicPr>
        <p:blipFill>
          <a:blip r:embed="rId7"/>
          <a:stretch>
            <a:fillRect/>
          </a:stretch>
        </p:blipFill>
        <p:spPr>
          <a:xfrm rot="17192111" flipH="1">
            <a:off x="320780" y="-423765"/>
            <a:ext cx="275268" cy="254094"/>
          </a:xfrm>
          <a:prstGeom prst="rect">
            <a:avLst/>
          </a:prstGeom>
        </p:spPr>
      </p:pic>
      <p:pic>
        <p:nvPicPr>
          <p:cNvPr id="343" name="图片 16"/>
          <p:cNvPicPr>
            <a:picLocks noChangeAspect="1"/>
          </p:cNvPicPr>
          <p:nvPr/>
        </p:nvPicPr>
        <p:blipFill>
          <a:blip r:embed="rId7"/>
          <a:stretch>
            <a:fillRect/>
          </a:stretch>
        </p:blipFill>
        <p:spPr>
          <a:xfrm rot="12536528" flipH="1">
            <a:off x="3407358" y="-425636"/>
            <a:ext cx="212572" cy="196221"/>
          </a:xfrm>
          <a:prstGeom prst="rect">
            <a:avLst/>
          </a:prstGeom>
        </p:spPr>
      </p:pic>
      <p:pic>
        <p:nvPicPr>
          <p:cNvPr id="344" name="图片 21"/>
          <p:cNvPicPr>
            <a:picLocks noChangeAspect="1"/>
          </p:cNvPicPr>
          <p:nvPr/>
        </p:nvPicPr>
        <p:blipFill>
          <a:blip r:embed="rId7"/>
          <a:stretch>
            <a:fillRect/>
          </a:stretch>
        </p:blipFill>
        <p:spPr>
          <a:xfrm rot="12536528" flipH="1">
            <a:off x="1074053" y="-1441526"/>
            <a:ext cx="246224" cy="227284"/>
          </a:xfrm>
          <a:prstGeom prst="rect">
            <a:avLst/>
          </a:prstGeom>
        </p:spPr>
      </p:pic>
      <p:pic>
        <p:nvPicPr>
          <p:cNvPr id="345" name="图片 11"/>
          <p:cNvPicPr>
            <a:picLocks noChangeAspect="1"/>
          </p:cNvPicPr>
          <p:nvPr/>
        </p:nvPicPr>
        <p:blipFill>
          <a:blip r:embed="rId7"/>
          <a:stretch>
            <a:fillRect/>
          </a:stretch>
        </p:blipFill>
        <p:spPr>
          <a:xfrm rot="17192111" flipH="1">
            <a:off x="3535051" y="-862314"/>
            <a:ext cx="575498" cy="531229"/>
          </a:xfrm>
          <a:prstGeom prst="rect">
            <a:avLst/>
          </a:prstGeom>
        </p:spPr>
      </p:pic>
      <p:pic>
        <p:nvPicPr>
          <p:cNvPr id="346" name="图片 13"/>
          <p:cNvPicPr>
            <a:picLocks noChangeAspect="1"/>
          </p:cNvPicPr>
          <p:nvPr/>
        </p:nvPicPr>
        <p:blipFill>
          <a:blip r:embed="rId7"/>
          <a:stretch>
            <a:fillRect/>
          </a:stretch>
        </p:blipFill>
        <p:spPr>
          <a:xfrm rot="17192111" flipH="1">
            <a:off x="8536129" y="-1028636"/>
            <a:ext cx="275268" cy="254094"/>
          </a:xfrm>
          <a:prstGeom prst="rect">
            <a:avLst/>
          </a:prstGeom>
        </p:spPr>
      </p:pic>
      <p:pic>
        <p:nvPicPr>
          <p:cNvPr id="347" name="图片 8"/>
          <p:cNvPicPr>
            <a:picLocks noChangeAspect="1"/>
          </p:cNvPicPr>
          <p:nvPr/>
        </p:nvPicPr>
        <p:blipFill>
          <a:blip r:embed="rId7"/>
          <a:stretch>
            <a:fillRect/>
          </a:stretch>
        </p:blipFill>
        <p:spPr>
          <a:xfrm rot="18732619" flipH="1">
            <a:off x="5591433" y="-1094467"/>
            <a:ext cx="565971" cy="522434"/>
          </a:xfrm>
          <a:prstGeom prst="rect">
            <a:avLst/>
          </a:prstGeom>
        </p:spPr>
      </p:pic>
      <p:pic>
        <p:nvPicPr>
          <p:cNvPr id="348" name="图片 8"/>
          <p:cNvPicPr>
            <a:picLocks noChangeAspect="1"/>
          </p:cNvPicPr>
          <p:nvPr/>
        </p:nvPicPr>
        <p:blipFill>
          <a:blip r:embed="rId7"/>
          <a:stretch>
            <a:fillRect/>
          </a:stretch>
        </p:blipFill>
        <p:spPr>
          <a:xfrm rot="18732619" flipH="1">
            <a:off x="1782229" y="-1514061"/>
            <a:ext cx="565971" cy="522434"/>
          </a:xfrm>
          <a:prstGeom prst="rect">
            <a:avLst/>
          </a:prstGeom>
        </p:spPr>
      </p:pic>
      <p:pic>
        <p:nvPicPr>
          <p:cNvPr id="349" name="图片 14"/>
          <p:cNvPicPr>
            <a:picLocks noChangeAspect="1"/>
          </p:cNvPicPr>
          <p:nvPr/>
        </p:nvPicPr>
        <p:blipFill>
          <a:blip r:embed="rId7"/>
          <a:stretch>
            <a:fillRect/>
          </a:stretch>
        </p:blipFill>
        <p:spPr>
          <a:xfrm rot="17192111" flipH="1">
            <a:off x="6929911" y="-1325154"/>
            <a:ext cx="275268" cy="254094"/>
          </a:xfrm>
          <a:prstGeom prst="rect">
            <a:avLst/>
          </a:prstGeom>
        </p:spPr>
      </p:pic>
      <p:pic>
        <p:nvPicPr>
          <p:cNvPr id="350" name="图片 15"/>
          <p:cNvPicPr>
            <a:picLocks noChangeAspect="1"/>
          </p:cNvPicPr>
          <p:nvPr/>
        </p:nvPicPr>
        <p:blipFill>
          <a:blip r:embed="rId7"/>
          <a:stretch>
            <a:fillRect/>
          </a:stretch>
        </p:blipFill>
        <p:spPr>
          <a:xfrm rot="17192111" flipH="1">
            <a:off x="139053" y="-861772"/>
            <a:ext cx="275268" cy="254094"/>
          </a:xfrm>
          <a:prstGeom prst="rect">
            <a:avLst/>
          </a:prstGeom>
        </p:spPr>
      </p:pic>
      <p:pic>
        <p:nvPicPr>
          <p:cNvPr id="351" name="图片 17"/>
          <p:cNvPicPr>
            <a:picLocks noChangeAspect="1"/>
          </p:cNvPicPr>
          <p:nvPr/>
        </p:nvPicPr>
        <p:blipFill>
          <a:blip r:embed="rId7"/>
          <a:stretch>
            <a:fillRect/>
          </a:stretch>
        </p:blipFill>
        <p:spPr>
          <a:xfrm rot="12536528" flipH="1">
            <a:off x="9483723" y="-735152"/>
            <a:ext cx="388111" cy="358258"/>
          </a:xfrm>
          <a:prstGeom prst="rect">
            <a:avLst/>
          </a:prstGeom>
        </p:spPr>
      </p:pic>
      <p:pic>
        <p:nvPicPr>
          <p:cNvPr id="352" name="图片 19"/>
          <p:cNvPicPr>
            <a:picLocks noChangeAspect="1"/>
          </p:cNvPicPr>
          <p:nvPr/>
        </p:nvPicPr>
        <p:blipFill>
          <a:blip r:embed="rId7"/>
          <a:stretch>
            <a:fillRect/>
          </a:stretch>
        </p:blipFill>
        <p:spPr>
          <a:xfrm rot="12536528" flipH="1">
            <a:off x="7837155" y="-883705"/>
            <a:ext cx="103730" cy="95751"/>
          </a:xfrm>
          <a:prstGeom prst="rect">
            <a:avLst/>
          </a:prstGeom>
        </p:spPr>
      </p:pic>
      <p:pic>
        <p:nvPicPr>
          <p:cNvPr id="353" name="图片 21"/>
          <p:cNvPicPr>
            <a:picLocks noChangeAspect="1"/>
          </p:cNvPicPr>
          <p:nvPr/>
        </p:nvPicPr>
        <p:blipFill>
          <a:blip r:embed="rId7"/>
          <a:stretch>
            <a:fillRect/>
          </a:stretch>
        </p:blipFill>
        <p:spPr>
          <a:xfrm rot="12536528" flipH="1">
            <a:off x="6365285" y="-595404"/>
            <a:ext cx="246224" cy="227284"/>
          </a:xfrm>
          <a:prstGeom prst="rect">
            <a:avLst/>
          </a:prstGeom>
        </p:spPr>
      </p:pic>
      <p:pic>
        <p:nvPicPr>
          <p:cNvPr id="354" name="图片 15"/>
          <p:cNvPicPr>
            <a:picLocks noChangeAspect="1"/>
          </p:cNvPicPr>
          <p:nvPr/>
        </p:nvPicPr>
        <p:blipFill>
          <a:blip r:embed="rId7"/>
          <a:stretch>
            <a:fillRect/>
          </a:stretch>
        </p:blipFill>
        <p:spPr>
          <a:xfrm rot="17192111" flipH="1">
            <a:off x="3276109" y="-1230425"/>
            <a:ext cx="275268" cy="254094"/>
          </a:xfrm>
          <a:prstGeom prst="rect">
            <a:avLst/>
          </a:prstGeom>
        </p:spPr>
      </p:pic>
      <p:pic>
        <p:nvPicPr>
          <p:cNvPr id="355" name="图片 8"/>
          <p:cNvPicPr>
            <a:picLocks noChangeAspect="1"/>
          </p:cNvPicPr>
          <p:nvPr/>
        </p:nvPicPr>
        <p:blipFill>
          <a:blip r:embed="rId7"/>
          <a:stretch>
            <a:fillRect/>
          </a:stretch>
        </p:blipFill>
        <p:spPr>
          <a:xfrm rot="18732619" flipH="1">
            <a:off x="8025617" y="-1261188"/>
            <a:ext cx="565971" cy="522434"/>
          </a:xfrm>
          <a:prstGeom prst="rect">
            <a:avLst/>
          </a:prstGeom>
        </p:spPr>
      </p:pic>
      <p:pic>
        <p:nvPicPr>
          <p:cNvPr id="356" name="图片 15"/>
          <p:cNvPicPr>
            <a:picLocks noChangeAspect="1"/>
          </p:cNvPicPr>
          <p:nvPr/>
        </p:nvPicPr>
        <p:blipFill>
          <a:blip r:embed="rId7"/>
          <a:stretch>
            <a:fillRect/>
          </a:stretch>
        </p:blipFill>
        <p:spPr>
          <a:xfrm rot="17192111" flipH="1">
            <a:off x="10867646" y="-662954"/>
            <a:ext cx="275268" cy="254094"/>
          </a:xfrm>
          <a:prstGeom prst="rect">
            <a:avLst/>
          </a:prstGeom>
        </p:spPr>
      </p:pic>
      <p:pic>
        <p:nvPicPr>
          <p:cNvPr id="359" name="图片 8">
            <a:extLst>
              <a:ext uri="{FF2B5EF4-FFF2-40B4-BE49-F238E27FC236}">
                <a16:creationId xmlns:a16="http://schemas.microsoft.com/office/drawing/2014/main" id="{9A85DF2A-262E-45D1-8099-587BBD4A64F6}"/>
              </a:ext>
            </a:extLst>
          </p:cNvPr>
          <p:cNvPicPr>
            <a:picLocks noChangeAspect="1"/>
          </p:cNvPicPr>
          <p:nvPr/>
        </p:nvPicPr>
        <p:blipFill>
          <a:blip r:embed="rId8"/>
          <a:stretch>
            <a:fillRect/>
          </a:stretch>
        </p:blipFill>
        <p:spPr>
          <a:xfrm rot="20099412">
            <a:off x="703911" y="547963"/>
            <a:ext cx="1353164" cy="858350"/>
          </a:xfrm>
          <a:prstGeom prst="rect">
            <a:avLst/>
          </a:prstGeom>
        </p:spPr>
      </p:pic>
    </p:spTree>
    <p:extLst>
      <p:ext uri="{BB962C8B-B14F-4D97-AF65-F5344CB8AC3E}">
        <p14:creationId xmlns:p14="http://schemas.microsoft.com/office/powerpoint/2010/main" val="172648797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4"/>
                                        </p:tgtEl>
                                        <p:attrNameLst>
                                          <p:attrName>r</p:attrName>
                                        </p:attrNameLst>
                                      </p:cBhvr>
                                    </p:animRot>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35"/>
                                        </p:tgtEl>
                                        <p:attrNameLst>
                                          <p:attrName>style.visibility</p:attrName>
                                        </p:attrNameLst>
                                      </p:cBhvr>
                                      <p:to>
                                        <p:strVal val="visible"/>
                                      </p:to>
                                    </p:set>
                                    <p:anim by="(-#ppt_w*2)" calcmode="lin" valueType="num">
                                      <p:cBhvr rctx="PPT">
                                        <p:cTn id="9" dur="500" autoRev="1" fill="hold">
                                          <p:stCondLst>
                                            <p:cond delay="0"/>
                                          </p:stCondLst>
                                        </p:cTn>
                                        <p:tgtEl>
                                          <p:spTgt spid="35"/>
                                        </p:tgtEl>
                                        <p:attrNameLst>
                                          <p:attrName>ppt_w</p:attrName>
                                        </p:attrNameLst>
                                      </p:cBhvr>
                                    </p:anim>
                                    <p:anim by="(#ppt_w*0.50)" calcmode="lin" valueType="num">
                                      <p:cBhvr>
                                        <p:cTn id="10" dur="500" decel="50000" autoRev="1" fill="hold">
                                          <p:stCondLst>
                                            <p:cond delay="0"/>
                                          </p:stCondLst>
                                        </p:cTn>
                                        <p:tgtEl>
                                          <p:spTgt spid="35"/>
                                        </p:tgtEl>
                                        <p:attrNameLst>
                                          <p:attrName>ppt_x</p:attrName>
                                        </p:attrNameLst>
                                      </p:cBhvr>
                                    </p:anim>
                                    <p:anim from="(-#ppt_h/2)" to="(#ppt_y)" calcmode="lin" valueType="num">
                                      <p:cBhvr>
                                        <p:cTn id="11" dur="1000" fill="hold">
                                          <p:stCondLst>
                                            <p:cond delay="0"/>
                                          </p:stCondLst>
                                        </p:cTn>
                                        <p:tgtEl>
                                          <p:spTgt spid="35"/>
                                        </p:tgtEl>
                                        <p:attrNameLst>
                                          <p:attrName>ppt_y</p:attrName>
                                        </p:attrNameLst>
                                      </p:cBhvr>
                                    </p:anim>
                                    <p:animRot by="21600000">
                                      <p:cBhvr>
                                        <p:cTn id="12" dur="1000" fill="hold">
                                          <p:stCondLst>
                                            <p:cond delay="0"/>
                                          </p:stCondLst>
                                        </p:cTn>
                                        <p:tgtEl>
                                          <p:spTgt spid="35"/>
                                        </p:tgtEl>
                                        <p:attrNameLst>
                                          <p:attrName>r</p:attrName>
                                        </p:attrNameLst>
                                      </p:cBhvr>
                                    </p:animRot>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26" presetClass="emph" presetSubtype="0" repeatCount="indefinite" fill="hold" grpId="1" nodeType="withEffect">
                                  <p:stCondLst>
                                    <p:cond delay="0"/>
                                  </p:stCondLst>
                                  <p:endCondLst>
                                    <p:cond evt="onNext" delay="0">
                                      <p:tgtEl>
                                        <p:sldTgt/>
                                      </p:tgtEl>
                                    </p:cond>
                                  </p:endCondLst>
                                  <p:childTnLst>
                                    <p:animEffect transition="out" filter="fade">
                                      <p:cBhvr>
                                        <p:cTn id="24" dur="1000" tmFilter="0, 0; .2, .5; .8, .5; 1, 0"/>
                                        <p:tgtEl>
                                          <p:spTgt spid="7"/>
                                        </p:tgtEl>
                                      </p:cBhvr>
                                    </p:animEffect>
                                    <p:animScale>
                                      <p:cBhvr>
                                        <p:cTn id="25" dur="500" autoRev="1" fill="hold"/>
                                        <p:tgtEl>
                                          <p:spTgt spid="7"/>
                                        </p:tgtEl>
                                      </p:cBhvr>
                                      <p:by x="105000" y="105000"/>
                                    </p:animScale>
                                  </p:childTnLst>
                                </p:cTn>
                              </p:par>
                              <p:par>
                                <p:cTn id="26" presetID="42"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26" presetClass="emph" presetSubtype="0" repeatCount="indefinite" fill="hold" grpId="1" nodeType="withEffect">
                                  <p:stCondLst>
                                    <p:cond delay="0"/>
                                  </p:stCondLst>
                                  <p:endCondLst>
                                    <p:cond evt="onNext" delay="0">
                                      <p:tgtEl>
                                        <p:sldTgt/>
                                      </p:tgtEl>
                                    </p:cond>
                                  </p:endCondLst>
                                  <p:childTnLst>
                                    <p:animEffect transition="out" filter="fade">
                                      <p:cBhvr>
                                        <p:cTn id="32" dur="1000" tmFilter="0, 0; .2, .5; .8, .5; 1, 0"/>
                                        <p:tgtEl>
                                          <p:spTgt spid="9"/>
                                        </p:tgtEl>
                                      </p:cBhvr>
                                    </p:animEffect>
                                    <p:animScale>
                                      <p:cBhvr>
                                        <p:cTn id="33" dur="500" autoRev="1" fill="hold"/>
                                        <p:tgtEl>
                                          <p:spTgt spid="9"/>
                                        </p:tgtEl>
                                      </p:cBhvr>
                                      <p:by x="105000" y="105000"/>
                                    </p:animScale>
                                  </p:childTnLst>
                                </p:cTn>
                              </p:par>
                              <p:par>
                                <p:cTn id="34" presetID="42" presetClass="entr" presetSubtype="0" fill="hold" grpId="0"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26" presetClass="emph" presetSubtype="0" repeatCount="indefinite" fill="hold" grpId="1" nodeType="withEffect">
                                  <p:stCondLst>
                                    <p:cond delay="0"/>
                                  </p:stCondLst>
                                  <p:endCondLst>
                                    <p:cond evt="onNext" delay="0">
                                      <p:tgtEl>
                                        <p:sldTgt/>
                                      </p:tgtEl>
                                    </p:cond>
                                  </p:endCondLst>
                                  <p:childTnLst>
                                    <p:animEffect transition="out" filter="fade">
                                      <p:cBhvr>
                                        <p:cTn id="40" dur="1000" tmFilter="0, 0; .2, .5; .8, .5; 1, 0"/>
                                        <p:tgtEl>
                                          <p:spTgt spid="10"/>
                                        </p:tgtEl>
                                      </p:cBhvr>
                                    </p:animEffect>
                                    <p:animScale>
                                      <p:cBhvr>
                                        <p:cTn id="41" dur="500" autoRev="1" fill="hold"/>
                                        <p:tgtEl>
                                          <p:spTgt spid="10"/>
                                        </p:tgtEl>
                                      </p:cBhvr>
                                      <p:by x="105000" y="105000"/>
                                    </p:animScale>
                                  </p:childTnLst>
                                </p:cTn>
                              </p:par>
                              <p:par>
                                <p:cTn id="42" presetID="42" presetClass="entr" presetSubtype="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1000"/>
                                        <p:tgtEl>
                                          <p:spTgt spid="11"/>
                                        </p:tgtEl>
                                      </p:cBhvr>
                                    </p:animEffect>
                                    <p:anim calcmode="lin" valueType="num">
                                      <p:cBhvr>
                                        <p:cTn id="45" dur="1000" fill="hold"/>
                                        <p:tgtEl>
                                          <p:spTgt spid="11"/>
                                        </p:tgtEl>
                                        <p:attrNameLst>
                                          <p:attrName>ppt_x</p:attrName>
                                        </p:attrNameLst>
                                      </p:cBhvr>
                                      <p:tavLst>
                                        <p:tav tm="0">
                                          <p:val>
                                            <p:strVal val="#ppt_x"/>
                                          </p:val>
                                        </p:tav>
                                        <p:tav tm="100000">
                                          <p:val>
                                            <p:strVal val="#ppt_x"/>
                                          </p:val>
                                        </p:tav>
                                      </p:tavLst>
                                    </p:anim>
                                    <p:anim calcmode="lin" valueType="num">
                                      <p:cBhvr>
                                        <p:cTn id="46" dur="1000" fill="hold"/>
                                        <p:tgtEl>
                                          <p:spTgt spid="11"/>
                                        </p:tgtEl>
                                        <p:attrNameLst>
                                          <p:attrName>ppt_y</p:attrName>
                                        </p:attrNameLst>
                                      </p:cBhvr>
                                      <p:tavLst>
                                        <p:tav tm="0">
                                          <p:val>
                                            <p:strVal val="#ppt_y+.1"/>
                                          </p:val>
                                        </p:tav>
                                        <p:tav tm="100000">
                                          <p:val>
                                            <p:strVal val="#ppt_y"/>
                                          </p:val>
                                        </p:tav>
                                      </p:tavLst>
                                    </p:anim>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11"/>
                                        </p:tgtEl>
                                      </p:cBhvr>
                                    </p:animEffect>
                                    <p:animScale>
                                      <p:cBhvr>
                                        <p:cTn id="49" dur="500" autoRev="1" fill="hold"/>
                                        <p:tgtEl>
                                          <p:spTgt spid="11"/>
                                        </p:tgtEl>
                                      </p:cBhvr>
                                      <p:by x="105000" y="105000"/>
                                    </p:animScale>
                                  </p:childTnLst>
                                </p:cTn>
                              </p:par>
                              <p:par>
                                <p:cTn id="50" presetID="42"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anim calcmode="lin" valueType="num">
                                      <p:cBhvr>
                                        <p:cTn id="53" dur="1000" fill="hold"/>
                                        <p:tgtEl>
                                          <p:spTgt spid="12"/>
                                        </p:tgtEl>
                                        <p:attrNameLst>
                                          <p:attrName>ppt_x</p:attrName>
                                        </p:attrNameLst>
                                      </p:cBhvr>
                                      <p:tavLst>
                                        <p:tav tm="0">
                                          <p:val>
                                            <p:strVal val="#ppt_x"/>
                                          </p:val>
                                        </p:tav>
                                        <p:tav tm="100000">
                                          <p:val>
                                            <p:strVal val="#ppt_x"/>
                                          </p:val>
                                        </p:tav>
                                      </p:tavLst>
                                    </p:anim>
                                    <p:anim calcmode="lin" valueType="num">
                                      <p:cBhvr>
                                        <p:cTn id="54" dur="1000" fill="hold"/>
                                        <p:tgtEl>
                                          <p:spTgt spid="12"/>
                                        </p:tgtEl>
                                        <p:attrNameLst>
                                          <p:attrName>ppt_y</p:attrName>
                                        </p:attrNameLst>
                                      </p:cBhvr>
                                      <p:tavLst>
                                        <p:tav tm="0">
                                          <p:val>
                                            <p:strVal val="#ppt_y+.1"/>
                                          </p:val>
                                        </p:tav>
                                        <p:tav tm="100000">
                                          <p:val>
                                            <p:strVal val="#ppt_y"/>
                                          </p:val>
                                        </p:tav>
                                      </p:tavLst>
                                    </p:anim>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12"/>
                                        </p:tgtEl>
                                      </p:cBhvr>
                                    </p:animEffect>
                                    <p:animScale>
                                      <p:cBhvr>
                                        <p:cTn id="57" dur="500" autoRev="1" fill="hold"/>
                                        <p:tgtEl>
                                          <p:spTgt spid="12"/>
                                        </p:tgtEl>
                                      </p:cBhvr>
                                      <p:by x="105000" y="105000"/>
                                    </p:animScale>
                                  </p:childTnLst>
                                </p:cTn>
                              </p:par>
                              <p:par>
                                <p:cTn id="58" presetID="47"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1000"/>
                                        <p:tgtEl>
                                          <p:spTgt spid="14"/>
                                        </p:tgtEl>
                                      </p:cBhvr>
                                    </p:animEffect>
                                    <p:anim calcmode="lin" valueType="num">
                                      <p:cBhvr>
                                        <p:cTn id="66" dur="1000" fill="hold"/>
                                        <p:tgtEl>
                                          <p:spTgt spid="14"/>
                                        </p:tgtEl>
                                        <p:attrNameLst>
                                          <p:attrName>ppt_x</p:attrName>
                                        </p:attrNameLst>
                                      </p:cBhvr>
                                      <p:tavLst>
                                        <p:tav tm="0">
                                          <p:val>
                                            <p:strVal val="#ppt_x"/>
                                          </p:val>
                                        </p:tav>
                                        <p:tav tm="100000">
                                          <p:val>
                                            <p:strVal val="#ppt_x"/>
                                          </p:val>
                                        </p:tav>
                                      </p:tavLst>
                                    </p:anim>
                                    <p:anim calcmode="lin" valueType="num">
                                      <p:cBhvr>
                                        <p:cTn id="67" dur="1000" fill="hold"/>
                                        <p:tgtEl>
                                          <p:spTgt spid="14"/>
                                        </p:tgtEl>
                                        <p:attrNameLst>
                                          <p:attrName>ppt_y</p:attrName>
                                        </p:attrNameLst>
                                      </p:cBhvr>
                                      <p:tavLst>
                                        <p:tav tm="0">
                                          <p:val>
                                            <p:strVal val="#ppt_y+.1"/>
                                          </p:val>
                                        </p:tav>
                                        <p:tav tm="100000">
                                          <p:val>
                                            <p:strVal val="#ppt_y"/>
                                          </p:val>
                                        </p:tav>
                                      </p:tavLst>
                                    </p:anim>
                                  </p:childTnLst>
                                </p:cTn>
                              </p:par>
                              <p:par>
                                <p:cTn id="68" presetID="26" presetClass="emph" presetSubtype="0" repeatCount="indefinite" fill="hold" grpId="1" nodeType="withEffect">
                                  <p:stCondLst>
                                    <p:cond delay="0"/>
                                  </p:stCondLst>
                                  <p:endCondLst>
                                    <p:cond evt="onNext" delay="0">
                                      <p:tgtEl>
                                        <p:sldTgt/>
                                      </p:tgtEl>
                                    </p:cond>
                                  </p:endCondLst>
                                  <p:childTnLst>
                                    <p:animEffect transition="out" filter="fade">
                                      <p:cBhvr>
                                        <p:cTn id="69" dur="1000" tmFilter="0, 0; .2, .5; .8, .5; 1, 0"/>
                                        <p:tgtEl>
                                          <p:spTgt spid="14"/>
                                        </p:tgtEl>
                                      </p:cBhvr>
                                    </p:animEffect>
                                    <p:animScale>
                                      <p:cBhvr>
                                        <p:cTn id="70" dur="500" autoRev="1" fill="hold"/>
                                        <p:tgtEl>
                                          <p:spTgt spid="14"/>
                                        </p:tgtEl>
                                      </p:cBhvr>
                                      <p:by x="105000" y="105000"/>
                                    </p:animScale>
                                  </p:childTnLst>
                                </p:cTn>
                              </p:par>
                              <p:par>
                                <p:cTn id="71" presetID="15"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 calcmode="lin" valueType="num">
                                      <p:cBhvr>
                                        <p:cTn id="73" dur="1000" fill="hold"/>
                                        <p:tgtEl>
                                          <p:spTgt spid="16"/>
                                        </p:tgtEl>
                                        <p:attrNameLst>
                                          <p:attrName>ppt_w</p:attrName>
                                        </p:attrNameLst>
                                      </p:cBhvr>
                                      <p:tavLst>
                                        <p:tav tm="0">
                                          <p:val>
                                            <p:fltVal val="0"/>
                                          </p:val>
                                        </p:tav>
                                        <p:tav tm="100000">
                                          <p:val>
                                            <p:strVal val="#ppt_w"/>
                                          </p:val>
                                        </p:tav>
                                      </p:tavLst>
                                    </p:anim>
                                    <p:anim calcmode="lin" valueType="num">
                                      <p:cBhvr>
                                        <p:cTn id="74" dur="1000" fill="hold"/>
                                        <p:tgtEl>
                                          <p:spTgt spid="16"/>
                                        </p:tgtEl>
                                        <p:attrNameLst>
                                          <p:attrName>ppt_h</p:attrName>
                                        </p:attrNameLst>
                                      </p:cBhvr>
                                      <p:tavLst>
                                        <p:tav tm="0">
                                          <p:val>
                                            <p:fltVal val="0"/>
                                          </p:val>
                                        </p:tav>
                                        <p:tav tm="100000">
                                          <p:val>
                                            <p:strVal val="#ppt_h"/>
                                          </p:val>
                                        </p:tav>
                                      </p:tavLst>
                                    </p:anim>
                                    <p:anim calcmode="lin" valueType="num">
                                      <p:cBhvr>
                                        <p:cTn id="75"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76" dur="1000" fill="hold"/>
                                        <p:tgtEl>
                                          <p:spTgt spid="16"/>
                                        </p:tgtEl>
                                        <p:attrNameLst>
                                          <p:attrName>ppt_y</p:attrName>
                                        </p:attrNameLst>
                                      </p:cBhvr>
                                      <p:tavLst>
                                        <p:tav tm="0" fmla="#ppt_y+(sin(-2*pi*(1-$))*-#ppt_x+cos(-2*pi*(1-$))*(1-#ppt_y))*(1-$)">
                                          <p:val>
                                            <p:fltVal val="0"/>
                                          </p:val>
                                        </p:tav>
                                        <p:tav tm="100000">
                                          <p:val>
                                            <p:fltVal val="1"/>
                                          </p:val>
                                        </p:tav>
                                      </p:tavLst>
                                    </p:anim>
                                  </p:childTnLst>
                                </p:cTn>
                              </p:par>
                              <p:par>
                                <p:cTn id="77" presetID="15" presetClass="entr" presetSubtype="0" fill="hold" nodeType="withEffect">
                                  <p:stCondLst>
                                    <p:cond delay="300"/>
                                  </p:stCondLst>
                                  <p:childTnLst>
                                    <p:set>
                                      <p:cBhvr>
                                        <p:cTn id="78" dur="1" fill="hold">
                                          <p:stCondLst>
                                            <p:cond delay="0"/>
                                          </p:stCondLst>
                                        </p:cTn>
                                        <p:tgtEl>
                                          <p:spTgt spid="22"/>
                                        </p:tgtEl>
                                        <p:attrNameLst>
                                          <p:attrName>style.visibility</p:attrName>
                                        </p:attrNameLst>
                                      </p:cBhvr>
                                      <p:to>
                                        <p:strVal val="visible"/>
                                      </p:to>
                                    </p:set>
                                    <p:anim calcmode="lin" valueType="num">
                                      <p:cBhvr>
                                        <p:cTn id="79" dur="1000" fill="hold"/>
                                        <p:tgtEl>
                                          <p:spTgt spid="22"/>
                                        </p:tgtEl>
                                        <p:attrNameLst>
                                          <p:attrName>ppt_w</p:attrName>
                                        </p:attrNameLst>
                                      </p:cBhvr>
                                      <p:tavLst>
                                        <p:tav tm="0">
                                          <p:val>
                                            <p:fltVal val="0"/>
                                          </p:val>
                                        </p:tav>
                                        <p:tav tm="100000">
                                          <p:val>
                                            <p:strVal val="#ppt_w"/>
                                          </p:val>
                                        </p:tav>
                                      </p:tavLst>
                                    </p:anim>
                                    <p:anim calcmode="lin" valueType="num">
                                      <p:cBhvr>
                                        <p:cTn id="80" dur="1000" fill="hold"/>
                                        <p:tgtEl>
                                          <p:spTgt spid="22"/>
                                        </p:tgtEl>
                                        <p:attrNameLst>
                                          <p:attrName>ppt_h</p:attrName>
                                        </p:attrNameLst>
                                      </p:cBhvr>
                                      <p:tavLst>
                                        <p:tav tm="0">
                                          <p:val>
                                            <p:fltVal val="0"/>
                                          </p:val>
                                        </p:tav>
                                        <p:tav tm="100000">
                                          <p:val>
                                            <p:strVal val="#ppt_h"/>
                                          </p:val>
                                        </p:tav>
                                      </p:tavLst>
                                    </p:anim>
                                    <p:anim calcmode="lin" valueType="num">
                                      <p:cBhvr>
                                        <p:cTn id="81"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
                                        </p:tgtEl>
                                        <p:attrNameLst>
                                          <p:attrName>ppt_y</p:attrName>
                                        </p:attrNameLst>
                                      </p:cBhvr>
                                      <p:tavLst>
                                        <p:tav tm="0" fmla="#ppt_y+(sin(-2*pi*(1-$))*-#ppt_x+cos(-2*pi*(1-$))*(1-#ppt_y))*(1-$)">
                                          <p:val>
                                            <p:fltVal val="0"/>
                                          </p:val>
                                        </p:tav>
                                        <p:tav tm="100000">
                                          <p:val>
                                            <p:fltVal val="1"/>
                                          </p:val>
                                        </p:tav>
                                      </p:tavLst>
                                    </p:anim>
                                  </p:childTnLst>
                                </p:cTn>
                              </p:par>
                              <p:par>
                                <p:cTn id="83" presetID="15" presetClass="entr" presetSubtype="0" fill="hold" nodeType="withEffect">
                                  <p:stCondLst>
                                    <p:cond delay="900"/>
                                  </p:stCondLst>
                                  <p:childTnLst>
                                    <p:set>
                                      <p:cBhvr>
                                        <p:cTn id="84" dur="1" fill="hold">
                                          <p:stCondLst>
                                            <p:cond delay="0"/>
                                          </p:stCondLst>
                                        </p:cTn>
                                        <p:tgtEl>
                                          <p:spTgt spid="17"/>
                                        </p:tgtEl>
                                        <p:attrNameLst>
                                          <p:attrName>style.visibility</p:attrName>
                                        </p:attrNameLst>
                                      </p:cBhvr>
                                      <p:to>
                                        <p:strVal val="visible"/>
                                      </p:to>
                                    </p:set>
                                    <p:anim calcmode="lin" valueType="num">
                                      <p:cBhvr>
                                        <p:cTn id="85" dur="1000" fill="hold"/>
                                        <p:tgtEl>
                                          <p:spTgt spid="17"/>
                                        </p:tgtEl>
                                        <p:attrNameLst>
                                          <p:attrName>ppt_w</p:attrName>
                                        </p:attrNameLst>
                                      </p:cBhvr>
                                      <p:tavLst>
                                        <p:tav tm="0">
                                          <p:val>
                                            <p:fltVal val="0"/>
                                          </p:val>
                                        </p:tav>
                                        <p:tav tm="100000">
                                          <p:val>
                                            <p:strVal val="#ppt_w"/>
                                          </p:val>
                                        </p:tav>
                                      </p:tavLst>
                                    </p:anim>
                                    <p:anim calcmode="lin" valueType="num">
                                      <p:cBhvr>
                                        <p:cTn id="86" dur="1000" fill="hold"/>
                                        <p:tgtEl>
                                          <p:spTgt spid="17"/>
                                        </p:tgtEl>
                                        <p:attrNameLst>
                                          <p:attrName>ppt_h</p:attrName>
                                        </p:attrNameLst>
                                      </p:cBhvr>
                                      <p:tavLst>
                                        <p:tav tm="0">
                                          <p:val>
                                            <p:fltVal val="0"/>
                                          </p:val>
                                        </p:tav>
                                        <p:tav tm="100000">
                                          <p:val>
                                            <p:strVal val="#ppt_h"/>
                                          </p:val>
                                        </p:tav>
                                      </p:tavLst>
                                    </p:anim>
                                    <p:anim calcmode="lin" valueType="num">
                                      <p:cBhvr>
                                        <p:cTn id="87"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88" dur="1000" fill="hold"/>
                                        <p:tgtEl>
                                          <p:spTgt spid="17"/>
                                        </p:tgtEl>
                                        <p:attrNameLst>
                                          <p:attrName>ppt_y</p:attrName>
                                        </p:attrNameLst>
                                      </p:cBhvr>
                                      <p:tavLst>
                                        <p:tav tm="0" fmla="#ppt_y+(sin(-2*pi*(1-$))*-#ppt_x+cos(-2*pi*(1-$))*(1-#ppt_y))*(1-$)">
                                          <p:val>
                                            <p:fltVal val="0"/>
                                          </p:val>
                                        </p:tav>
                                        <p:tav tm="100000">
                                          <p:val>
                                            <p:fltVal val="1"/>
                                          </p:val>
                                        </p:tav>
                                      </p:tavLst>
                                    </p:anim>
                                  </p:childTnLst>
                                </p:cTn>
                              </p:par>
                              <p:par>
                                <p:cTn id="89" presetID="15" presetClass="entr" presetSubtype="0" fill="hold" nodeType="withEffect">
                                  <p:stCondLst>
                                    <p:cond delay="1300"/>
                                  </p:stCondLst>
                                  <p:childTnLst>
                                    <p:set>
                                      <p:cBhvr>
                                        <p:cTn id="90" dur="1" fill="hold">
                                          <p:stCondLst>
                                            <p:cond delay="0"/>
                                          </p:stCondLst>
                                        </p:cTn>
                                        <p:tgtEl>
                                          <p:spTgt spid="20"/>
                                        </p:tgtEl>
                                        <p:attrNameLst>
                                          <p:attrName>style.visibility</p:attrName>
                                        </p:attrNameLst>
                                      </p:cBhvr>
                                      <p:to>
                                        <p:strVal val="visible"/>
                                      </p:to>
                                    </p:set>
                                    <p:anim calcmode="lin" valueType="num">
                                      <p:cBhvr>
                                        <p:cTn id="91" dur="1000" fill="hold"/>
                                        <p:tgtEl>
                                          <p:spTgt spid="20"/>
                                        </p:tgtEl>
                                        <p:attrNameLst>
                                          <p:attrName>ppt_w</p:attrName>
                                        </p:attrNameLst>
                                      </p:cBhvr>
                                      <p:tavLst>
                                        <p:tav tm="0">
                                          <p:val>
                                            <p:fltVal val="0"/>
                                          </p:val>
                                        </p:tav>
                                        <p:tav tm="100000">
                                          <p:val>
                                            <p:strVal val="#ppt_w"/>
                                          </p:val>
                                        </p:tav>
                                      </p:tavLst>
                                    </p:anim>
                                    <p:anim calcmode="lin" valueType="num">
                                      <p:cBhvr>
                                        <p:cTn id="92" dur="1000" fill="hold"/>
                                        <p:tgtEl>
                                          <p:spTgt spid="20"/>
                                        </p:tgtEl>
                                        <p:attrNameLst>
                                          <p:attrName>ppt_h</p:attrName>
                                        </p:attrNameLst>
                                      </p:cBhvr>
                                      <p:tavLst>
                                        <p:tav tm="0">
                                          <p:val>
                                            <p:fltVal val="0"/>
                                          </p:val>
                                        </p:tav>
                                        <p:tav tm="100000">
                                          <p:val>
                                            <p:strVal val="#ppt_h"/>
                                          </p:val>
                                        </p:tav>
                                      </p:tavLst>
                                    </p:anim>
                                    <p:anim calcmode="lin" valueType="num">
                                      <p:cBhvr>
                                        <p:cTn id="93"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94" dur="1000" fill="hold"/>
                                        <p:tgtEl>
                                          <p:spTgt spid="20"/>
                                        </p:tgtEl>
                                        <p:attrNameLst>
                                          <p:attrName>ppt_y</p:attrName>
                                        </p:attrNameLst>
                                      </p:cBhvr>
                                      <p:tavLst>
                                        <p:tav tm="0" fmla="#ppt_y+(sin(-2*pi*(1-$))*-#ppt_x+cos(-2*pi*(1-$))*(1-#ppt_y))*(1-$)">
                                          <p:val>
                                            <p:fltVal val="0"/>
                                          </p:val>
                                        </p:tav>
                                        <p:tav tm="100000">
                                          <p:val>
                                            <p:fltVal val="1"/>
                                          </p:val>
                                        </p:tav>
                                      </p:tavLst>
                                    </p:anim>
                                  </p:childTnLst>
                                </p:cTn>
                              </p:par>
                              <p:par>
                                <p:cTn id="95" presetID="15" presetClass="entr" presetSubtype="0" fill="hold" nodeType="withEffect">
                                  <p:stCondLst>
                                    <p:cond delay="1100"/>
                                  </p:stCondLst>
                                  <p:childTnLst>
                                    <p:set>
                                      <p:cBhvr>
                                        <p:cTn id="96" dur="1" fill="hold">
                                          <p:stCondLst>
                                            <p:cond delay="0"/>
                                          </p:stCondLst>
                                        </p:cTn>
                                        <p:tgtEl>
                                          <p:spTgt spid="19"/>
                                        </p:tgtEl>
                                        <p:attrNameLst>
                                          <p:attrName>style.visibility</p:attrName>
                                        </p:attrNameLst>
                                      </p:cBhvr>
                                      <p:to>
                                        <p:strVal val="visible"/>
                                      </p:to>
                                    </p:set>
                                    <p:anim calcmode="lin" valueType="num">
                                      <p:cBhvr>
                                        <p:cTn id="97" dur="1000" fill="hold"/>
                                        <p:tgtEl>
                                          <p:spTgt spid="19"/>
                                        </p:tgtEl>
                                        <p:attrNameLst>
                                          <p:attrName>ppt_w</p:attrName>
                                        </p:attrNameLst>
                                      </p:cBhvr>
                                      <p:tavLst>
                                        <p:tav tm="0">
                                          <p:val>
                                            <p:fltVal val="0"/>
                                          </p:val>
                                        </p:tav>
                                        <p:tav tm="100000">
                                          <p:val>
                                            <p:strVal val="#ppt_w"/>
                                          </p:val>
                                        </p:tav>
                                      </p:tavLst>
                                    </p:anim>
                                    <p:anim calcmode="lin" valueType="num">
                                      <p:cBhvr>
                                        <p:cTn id="98" dur="1000" fill="hold"/>
                                        <p:tgtEl>
                                          <p:spTgt spid="19"/>
                                        </p:tgtEl>
                                        <p:attrNameLst>
                                          <p:attrName>ppt_h</p:attrName>
                                        </p:attrNameLst>
                                      </p:cBhvr>
                                      <p:tavLst>
                                        <p:tav tm="0">
                                          <p:val>
                                            <p:fltVal val="0"/>
                                          </p:val>
                                        </p:tav>
                                        <p:tav tm="100000">
                                          <p:val>
                                            <p:strVal val="#ppt_h"/>
                                          </p:val>
                                        </p:tav>
                                      </p:tavLst>
                                    </p:anim>
                                    <p:anim calcmode="lin" valueType="num">
                                      <p:cBhvr>
                                        <p:cTn id="99"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00" dur="1000" fill="hold"/>
                                        <p:tgtEl>
                                          <p:spTgt spid="19"/>
                                        </p:tgtEl>
                                        <p:attrNameLst>
                                          <p:attrName>ppt_y</p:attrName>
                                        </p:attrNameLst>
                                      </p:cBhvr>
                                      <p:tavLst>
                                        <p:tav tm="0" fmla="#ppt_y+(sin(-2*pi*(1-$))*-#ppt_x+cos(-2*pi*(1-$))*(1-#ppt_y))*(1-$)">
                                          <p:val>
                                            <p:fltVal val="0"/>
                                          </p:val>
                                        </p:tav>
                                        <p:tav tm="100000">
                                          <p:val>
                                            <p:fltVal val="1"/>
                                          </p:val>
                                        </p:tav>
                                      </p:tavLst>
                                    </p:anim>
                                  </p:childTnLst>
                                </p:cTn>
                              </p:par>
                              <p:par>
                                <p:cTn id="101" presetID="15" presetClass="entr" presetSubtype="0" fill="hold" nodeType="withEffect">
                                  <p:stCondLst>
                                    <p:cond delay="1300"/>
                                  </p:stCondLst>
                                  <p:childTnLst>
                                    <p:set>
                                      <p:cBhvr>
                                        <p:cTn id="102" dur="1" fill="hold">
                                          <p:stCondLst>
                                            <p:cond delay="0"/>
                                          </p:stCondLst>
                                        </p:cTn>
                                        <p:tgtEl>
                                          <p:spTgt spid="21"/>
                                        </p:tgtEl>
                                        <p:attrNameLst>
                                          <p:attrName>style.visibility</p:attrName>
                                        </p:attrNameLst>
                                      </p:cBhvr>
                                      <p:to>
                                        <p:strVal val="visible"/>
                                      </p:to>
                                    </p:set>
                                    <p:anim calcmode="lin" valueType="num">
                                      <p:cBhvr>
                                        <p:cTn id="103" dur="1000" fill="hold"/>
                                        <p:tgtEl>
                                          <p:spTgt spid="21"/>
                                        </p:tgtEl>
                                        <p:attrNameLst>
                                          <p:attrName>ppt_w</p:attrName>
                                        </p:attrNameLst>
                                      </p:cBhvr>
                                      <p:tavLst>
                                        <p:tav tm="0">
                                          <p:val>
                                            <p:fltVal val="0"/>
                                          </p:val>
                                        </p:tav>
                                        <p:tav tm="100000">
                                          <p:val>
                                            <p:strVal val="#ppt_w"/>
                                          </p:val>
                                        </p:tav>
                                      </p:tavLst>
                                    </p:anim>
                                    <p:anim calcmode="lin" valueType="num">
                                      <p:cBhvr>
                                        <p:cTn id="104" dur="1000" fill="hold"/>
                                        <p:tgtEl>
                                          <p:spTgt spid="21"/>
                                        </p:tgtEl>
                                        <p:attrNameLst>
                                          <p:attrName>ppt_h</p:attrName>
                                        </p:attrNameLst>
                                      </p:cBhvr>
                                      <p:tavLst>
                                        <p:tav tm="0">
                                          <p:val>
                                            <p:fltVal val="0"/>
                                          </p:val>
                                        </p:tav>
                                        <p:tav tm="100000">
                                          <p:val>
                                            <p:strVal val="#ppt_h"/>
                                          </p:val>
                                        </p:tav>
                                      </p:tavLst>
                                    </p:anim>
                                    <p:anim calcmode="lin" valueType="num">
                                      <p:cBhvr>
                                        <p:cTn id="105"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21"/>
                                        </p:tgtEl>
                                        <p:attrNameLst>
                                          <p:attrName>ppt_y</p:attrName>
                                        </p:attrNameLst>
                                      </p:cBhvr>
                                      <p:tavLst>
                                        <p:tav tm="0" fmla="#ppt_y+(sin(-2*pi*(1-$))*-#ppt_x+cos(-2*pi*(1-$))*(1-#ppt_y))*(1-$)">
                                          <p:val>
                                            <p:fltVal val="0"/>
                                          </p:val>
                                        </p:tav>
                                        <p:tav tm="100000">
                                          <p:val>
                                            <p:fltVal val="1"/>
                                          </p:val>
                                        </p:tav>
                                      </p:tavLst>
                                    </p:anim>
                                  </p:childTnLst>
                                </p:cTn>
                              </p:par>
                              <p:par>
                                <p:cTn id="107" presetID="15" presetClass="entr" presetSubtype="0" fill="hold" nodeType="withEffect">
                                  <p:stCondLst>
                                    <p:cond delay="1200"/>
                                  </p:stCondLst>
                                  <p:childTnLst>
                                    <p:set>
                                      <p:cBhvr>
                                        <p:cTn id="108" dur="1" fill="hold">
                                          <p:stCondLst>
                                            <p:cond delay="0"/>
                                          </p:stCondLst>
                                        </p:cTn>
                                        <p:tgtEl>
                                          <p:spTgt spid="18"/>
                                        </p:tgtEl>
                                        <p:attrNameLst>
                                          <p:attrName>style.visibility</p:attrName>
                                        </p:attrNameLst>
                                      </p:cBhvr>
                                      <p:to>
                                        <p:strVal val="visible"/>
                                      </p:to>
                                    </p:set>
                                    <p:anim calcmode="lin" valueType="num">
                                      <p:cBhvr>
                                        <p:cTn id="109" dur="1000" fill="hold"/>
                                        <p:tgtEl>
                                          <p:spTgt spid="18"/>
                                        </p:tgtEl>
                                        <p:attrNameLst>
                                          <p:attrName>ppt_w</p:attrName>
                                        </p:attrNameLst>
                                      </p:cBhvr>
                                      <p:tavLst>
                                        <p:tav tm="0">
                                          <p:val>
                                            <p:fltVal val="0"/>
                                          </p:val>
                                        </p:tav>
                                        <p:tav tm="100000">
                                          <p:val>
                                            <p:strVal val="#ppt_w"/>
                                          </p:val>
                                        </p:tav>
                                      </p:tavLst>
                                    </p:anim>
                                    <p:anim calcmode="lin" valueType="num">
                                      <p:cBhvr>
                                        <p:cTn id="110" dur="1000" fill="hold"/>
                                        <p:tgtEl>
                                          <p:spTgt spid="18"/>
                                        </p:tgtEl>
                                        <p:attrNameLst>
                                          <p:attrName>ppt_h</p:attrName>
                                        </p:attrNameLst>
                                      </p:cBhvr>
                                      <p:tavLst>
                                        <p:tav tm="0">
                                          <p:val>
                                            <p:fltVal val="0"/>
                                          </p:val>
                                        </p:tav>
                                        <p:tav tm="100000">
                                          <p:val>
                                            <p:strVal val="#ppt_h"/>
                                          </p:val>
                                        </p:tav>
                                      </p:tavLst>
                                    </p:anim>
                                    <p:anim calcmode="lin" valueType="num">
                                      <p:cBhvr>
                                        <p:cTn id="11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18"/>
                                        </p:tgtEl>
                                        <p:attrNameLst>
                                          <p:attrName>ppt_y</p:attrName>
                                        </p:attrNameLst>
                                      </p:cBhvr>
                                      <p:tavLst>
                                        <p:tav tm="0" fmla="#ppt_y+(sin(-2*pi*(1-$))*-#ppt_x+cos(-2*pi*(1-$))*(1-#ppt_y))*(1-$)">
                                          <p:val>
                                            <p:fltVal val="0"/>
                                          </p:val>
                                        </p:tav>
                                        <p:tav tm="100000">
                                          <p:val>
                                            <p:fltVal val="1"/>
                                          </p:val>
                                        </p:tav>
                                      </p:tavLst>
                                    </p:anim>
                                  </p:childTnLst>
                                </p:cTn>
                              </p:par>
                              <p:par>
                                <p:cTn id="113" presetID="15" presetClass="entr" presetSubtype="0" fill="hold" nodeType="withEffect">
                                  <p:stCondLst>
                                    <p:cond delay="200"/>
                                  </p:stCondLst>
                                  <p:childTnLst>
                                    <p:set>
                                      <p:cBhvr>
                                        <p:cTn id="114" dur="1" fill="hold">
                                          <p:stCondLst>
                                            <p:cond delay="0"/>
                                          </p:stCondLst>
                                        </p:cTn>
                                        <p:tgtEl>
                                          <p:spTgt spid="15"/>
                                        </p:tgtEl>
                                        <p:attrNameLst>
                                          <p:attrName>style.visibility</p:attrName>
                                        </p:attrNameLst>
                                      </p:cBhvr>
                                      <p:to>
                                        <p:strVal val="visible"/>
                                      </p:to>
                                    </p:set>
                                    <p:anim calcmode="lin" valueType="num">
                                      <p:cBhvr>
                                        <p:cTn id="115" dur="1000" fill="hold"/>
                                        <p:tgtEl>
                                          <p:spTgt spid="15"/>
                                        </p:tgtEl>
                                        <p:attrNameLst>
                                          <p:attrName>ppt_w</p:attrName>
                                        </p:attrNameLst>
                                      </p:cBhvr>
                                      <p:tavLst>
                                        <p:tav tm="0">
                                          <p:val>
                                            <p:fltVal val="0"/>
                                          </p:val>
                                        </p:tav>
                                        <p:tav tm="100000">
                                          <p:val>
                                            <p:strVal val="#ppt_w"/>
                                          </p:val>
                                        </p:tav>
                                      </p:tavLst>
                                    </p:anim>
                                    <p:anim calcmode="lin" valueType="num">
                                      <p:cBhvr>
                                        <p:cTn id="116" dur="1000" fill="hold"/>
                                        <p:tgtEl>
                                          <p:spTgt spid="15"/>
                                        </p:tgtEl>
                                        <p:attrNameLst>
                                          <p:attrName>ppt_h</p:attrName>
                                        </p:attrNameLst>
                                      </p:cBhvr>
                                      <p:tavLst>
                                        <p:tav tm="0">
                                          <p:val>
                                            <p:fltVal val="0"/>
                                          </p:val>
                                        </p:tav>
                                        <p:tav tm="100000">
                                          <p:val>
                                            <p:strVal val="#ppt_h"/>
                                          </p:val>
                                        </p:tav>
                                      </p:tavLst>
                                    </p:anim>
                                    <p:anim calcmode="lin" valueType="num">
                                      <p:cBhvr>
                                        <p:cTn id="117"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18" dur="1000" fill="hold"/>
                                        <p:tgtEl>
                                          <p:spTgt spid="15"/>
                                        </p:tgtEl>
                                        <p:attrNameLst>
                                          <p:attrName>ppt_y</p:attrName>
                                        </p:attrNameLst>
                                      </p:cBhvr>
                                      <p:tavLst>
                                        <p:tav tm="0" fmla="#ppt_y+(sin(-2*pi*(1-$))*-#ppt_x+cos(-2*pi*(1-$))*(1-#ppt_y))*(1-$)">
                                          <p:val>
                                            <p:fltVal val="0"/>
                                          </p:val>
                                        </p:tav>
                                        <p:tav tm="100000">
                                          <p:val>
                                            <p:fltVal val="1"/>
                                          </p:val>
                                        </p:tav>
                                      </p:tavLst>
                                    </p:anim>
                                  </p:childTnLst>
                                </p:cTn>
                              </p:par>
                              <p:par>
                                <p:cTn id="119" presetID="15" presetClass="entr" presetSubtype="0" fill="hold" nodeType="withEffect">
                                  <p:stCondLst>
                                    <p:cond delay="800"/>
                                  </p:stCondLst>
                                  <p:childTnLst>
                                    <p:set>
                                      <p:cBhvr>
                                        <p:cTn id="120" dur="1" fill="hold">
                                          <p:stCondLst>
                                            <p:cond delay="0"/>
                                          </p:stCondLst>
                                        </p:cTn>
                                        <p:tgtEl>
                                          <p:spTgt spid="23"/>
                                        </p:tgtEl>
                                        <p:attrNameLst>
                                          <p:attrName>style.visibility</p:attrName>
                                        </p:attrNameLst>
                                      </p:cBhvr>
                                      <p:to>
                                        <p:strVal val="visible"/>
                                      </p:to>
                                    </p:set>
                                    <p:anim calcmode="lin" valueType="num">
                                      <p:cBhvr>
                                        <p:cTn id="121" dur="1000" fill="hold"/>
                                        <p:tgtEl>
                                          <p:spTgt spid="23"/>
                                        </p:tgtEl>
                                        <p:attrNameLst>
                                          <p:attrName>ppt_w</p:attrName>
                                        </p:attrNameLst>
                                      </p:cBhvr>
                                      <p:tavLst>
                                        <p:tav tm="0">
                                          <p:val>
                                            <p:fltVal val="0"/>
                                          </p:val>
                                        </p:tav>
                                        <p:tav tm="100000">
                                          <p:val>
                                            <p:strVal val="#ppt_w"/>
                                          </p:val>
                                        </p:tav>
                                      </p:tavLst>
                                    </p:anim>
                                    <p:anim calcmode="lin" valueType="num">
                                      <p:cBhvr>
                                        <p:cTn id="122" dur="1000" fill="hold"/>
                                        <p:tgtEl>
                                          <p:spTgt spid="23"/>
                                        </p:tgtEl>
                                        <p:attrNameLst>
                                          <p:attrName>ppt_h</p:attrName>
                                        </p:attrNameLst>
                                      </p:cBhvr>
                                      <p:tavLst>
                                        <p:tav tm="0">
                                          <p:val>
                                            <p:fltVal val="0"/>
                                          </p:val>
                                        </p:tav>
                                        <p:tav tm="100000">
                                          <p:val>
                                            <p:strVal val="#ppt_h"/>
                                          </p:val>
                                        </p:tav>
                                      </p:tavLst>
                                    </p:anim>
                                    <p:anim calcmode="lin" valueType="num">
                                      <p:cBhvr>
                                        <p:cTn id="123"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24" dur="1000" fill="hold"/>
                                        <p:tgtEl>
                                          <p:spTgt spid="23"/>
                                        </p:tgtEl>
                                        <p:attrNameLst>
                                          <p:attrName>ppt_y</p:attrName>
                                        </p:attrNameLst>
                                      </p:cBhvr>
                                      <p:tavLst>
                                        <p:tav tm="0" fmla="#ppt_y+(sin(-2*pi*(1-$))*-#ppt_x+cos(-2*pi*(1-$))*(1-#ppt_y))*(1-$)">
                                          <p:val>
                                            <p:fltVal val="0"/>
                                          </p:val>
                                        </p:tav>
                                        <p:tav tm="100000">
                                          <p:val>
                                            <p:fltVal val="1"/>
                                          </p:val>
                                        </p:tav>
                                      </p:tavLst>
                                    </p:anim>
                                  </p:childTnLst>
                                </p:cTn>
                              </p:par>
                              <p:par>
                                <p:cTn id="125" presetID="15" presetClass="entr" presetSubtype="0" fill="hold" nodeType="with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p:cTn id="127" dur="1000" fill="hold"/>
                                        <p:tgtEl>
                                          <p:spTgt spid="24"/>
                                        </p:tgtEl>
                                        <p:attrNameLst>
                                          <p:attrName>ppt_w</p:attrName>
                                        </p:attrNameLst>
                                      </p:cBhvr>
                                      <p:tavLst>
                                        <p:tav tm="0">
                                          <p:val>
                                            <p:fltVal val="0"/>
                                          </p:val>
                                        </p:tav>
                                        <p:tav tm="100000">
                                          <p:val>
                                            <p:strVal val="#ppt_w"/>
                                          </p:val>
                                        </p:tav>
                                      </p:tavLst>
                                    </p:anim>
                                    <p:anim calcmode="lin" valueType="num">
                                      <p:cBhvr>
                                        <p:cTn id="128" dur="1000" fill="hold"/>
                                        <p:tgtEl>
                                          <p:spTgt spid="24"/>
                                        </p:tgtEl>
                                        <p:attrNameLst>
                                          <p:attrName>ppt_h</p:attrName>
                                        </p:attrNameLst>
                                      </p:cBhvr>
                                      <p:tavLst>
                                        <p:tav tm="0">
                                          <p:val>
                                            <p:fltVal val="0"/>
                                          </p:val>
                                        </p:tav>
                                        <p:tav tm="100000">
                                          <p:val>
                                            <p:strVal val="#ppt_h"/>
                                          </p:val>
                                        </p:tav>
                                      </p:tavLst>
                                    </p:anim>
                                    <p:anim calcmode="lin" valueType="num">
                                      <p:cBhvr>
                                        <p:cTn id="12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30" dur="1000" fill="hold"/>
                                        <p:tgtEl>
                                          <p:spTgt spid="24"/>
                                        </p:tgtEl>
                                        <p:attrNameLst>
                                          <p:attrName>ppt_y</p:attrName>
                                        </p:attrNameLst>
                                      </p:cBhvr>
                                      <p:tavLst>
                                        <p:tav tm="0" fmla="#ppt_y+(sin(-2*pi*(1-$))*-#ppt_x+cos(-2*pi*(1-$))*(1-#ppt_y))*(1-$)">
                                          <p:val>
                                            <p:fltVal val="0"/>
                                          </p:val>
                                        </p:tav>
                                        <p:tav tm="100000">
                                          <p:val>
                                            <p:fltVal val="1"/>
                                          </p:val>
                                        </p:tav>
                                      </p:tavLst>
                                    </p:anim>
                                  </p:childTnLst>
                                </p:cTn>
                              </p:par>
                              <p:par>
                                <p:cTn id="131"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132" dur="2000" fill="hold"/>
                                        <p:tgtEl>
                                          <p:spTgt spid="347"/>
                                        </p:tgtEl>
                                        <p:attrNameLst>
                                          <p:attrName>ppt_x</p:attrName>
                                          <p:attrName>ppt_y</p:attrName>
                                        </p:attrNameLst>
                                      </p:cBhvr>
                                      <p:rCtr x="-846" y="60972"/>
                                    </p:animMotion>
                                  </p:childTnLst>
                                </p:cTn>
                              </p:par>
                              <p:par>
                                <p:cTn id="133"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34" dur="2000" fill="hold"/>
                                        <p:tgtEl>
                                          <p:spTgt spid="344"/>
                                        </p:tgtEl>
                                        <p:attrNameLst>
                                          <p:attrName>ppt_x</p:attrName>
                                          <p:attrName>ppt_y</p:attrName>
                                        </p:attrNameLst>
                                      </p:cBhvr>
                                      <p:rCtr x="4076" y="66898"/>
                                    </p:animMotion>
                                  </p:childTnLst>
                                </p:cTn>
                              </p:par>
                              <p:par>
                                <p:cTn id="13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36" dur="2000" fill="hold"/>
                                        <p:tgtEl>
                                          <p:spTgt spid="332"/>
                                        </p:tgtEl>
                                        <p:attrNameLst>
                                          <p:attrName>ppt_x</p:attrName>
                                          <p:attrName>ppt_y</p:attrName>
                                        </p:attrNameLst>
                                      </p:cBhvr>
                                      <p:rCtr x="-1081" y="65810"/>
                                    </p:animMotion>
                                  </p:childTnLst>
                                </p:cTn>
                              </p:par>
                              <p:par>
                                <p:cTn id="13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38" dur="2000" fill="hold"/>
                                        <p:tgtEl>
                                          <p:spTgt spid="334"/>
                                        </p:tgtEl>
                                        <p:attrNameLst>
                                          <p:attrName>ppt_x</p:attrName>
                                          <p:attrName>ppt_y</p:attrName>
                                        </p:attrNameLst>
                                      </p:cBhvr>
                                      <p:rCtr x="-1081" y="65810"/>
                                    </p:animMotion>
                                  </p:childTnLst>
                                </p:cTn>
                              </p:par>
                              <p:par>
                                <p:cTn id="13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0" dur="2000" fill="hold"/>
                                        <p:tgtEl>
                                          <p:spTgt spid="338"/>
                                        </p:tgtEl>
                                        <p:attrNameLst>
                                          <p:attrName>ppt_x</p:attrName>
                                          <p:attrName>ppt_y</p:attrName>
                                        </p:attrNameLst>
                                      </p:cBhvr>
                                      <p:rCtr x="-1081" y="65810"/>
                                    </p:animMotion>
                                  </p:childTnLst>
                                </p:cTn>
                              </p:par>
                              <p:par>
                                <p:cTn id="14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2" dur="2000" fill="hold"/>
                                        <p:tgtEl>
                                          <p:spTgt spid="333"/>
                                        </p:tgtEl>
                                        <p:attrNameLst>
                                          <p:attrName>ppt_x</p:attrName>
                                          <p:attrName>ppt_y</p:attrName>
                                        </p:attrNameLst>
                                      </p:cBhvr>
                                      <p:rCtr x="-1081" y="65810"/>
                                    </p:animMotion>
                                  </p:childTnLst>
                                </p:cTn>
                              </p:par>
                              <p:par>
                                <p:cTn id="14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4" dur="2000" fill="hold"/>
                                        <p:tgtEl>
                                          <p:spTgt spid="336"/>
                                        </p:tgtEl>
                                        <p:attrNameLst>
                                          <p:attrName>ppt_x</p:attrName>
                                          <p:attrName>ppt_y</p:attrName>
                                        </p:attrNameLst>
                                      </p:cBhvr>
                                      <p:rCtr x="-1081" y="65810"/>
                                    </p:animMotion>
                                  </p:childTnLst>
                                </p:cTn>
                              </p:par>
                              <p:par>
                                <p:cTn id="145"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146" dur="2000" fill="hold"/>
                                        <p:tgtEl>
                                          <p:spTgt spid="339"/>
                                        </p:tgtEl>
                                        <p:attrNameLst>
                                          <p:attrName>ppt_x</p:attrName>
                                          <p:attrName>ppt_y</p:attrName>
                                        </p:attrNameLst>
                                      </p:cBhvr>
                                      <p:rCtr x="-1081" y="65810"/>
                                    </p:animMotion>
                                  </p:childTnLst>
                                </p:cTn>
                              </p:par>
                              <p:par>
                                <p:cTn id="147"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148" dur="2000" fill="hold"/>
                                        <p:tgtEl>
                                          <p:spTgt spid="340"/>
                                        </p:tgtEl>
                                        <p:attrNameLst>
                                          <p:attrName>ppt_x</p:attrName>
                                          <p:attrName>ppt_y</p:attrName>
                                        </p:attrNameLst>
                                      </p:cBhvr>
                                      <p:rCtr x="-1081" y="65810"/>
                                    </p:animMotion>
                                  </p:childTnLst>
                                </p:cTn>
                              </p:par>
                              <p:par>
                                <p:cTn id="149"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150" dur="2000" fill="hold"/>
                                        <p:tgtEl>
                                          <p:spTgt spid="341"/>
                                        </p:tgtEl>
                                        <p:attrNameLst>
                                          <p:attrName>ppt_x</p:attrName>
                                          <p:attrName>ppt_y</p:attrName>
                                        </p:attrNameLst>
                                      </p:cBhvr>
                                      <p:rCtr x="-4297" y="63102"/>
                                    </p:animMotion>
                                  </p:childTnLst>
                                </p:cTn>
                              </p:par>
                              <p:par>
                                <p:cTn id="151"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152" dur="2000" fill="hold"/>
                                        <p:tgtEl>
                                          <p:spTgt spid="323"/>
                                        </p:tgtEl>
                                        <p:attrNameLst>
                                          <p:attrName>ppt_x</p:attrName>
                                          <p:attrName>ppt_y</p:attrName>
                                        </p:attrNameLst>
                                      </p:cBhvr>
                                      <p:rCtr x="-10599" y="60440"/>
                                    </p:animMotion>
                                  </p:childTnLst>
                                </p:cTn>
                              </p:par>
                              <p:par>
                                <p:cTn id="153"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154" dur="2000" fill="hold"/>
                                        <p:tgtEl>
                                          <p:spTgt spid="324"/>
                                        </p:tgtEl>
                                        <p:attrNameLst>
                                          <p:attrName>ppt_x</p:attrName>
                                          <p:attrName>ppt_y</p:attrName>
                                        </p:attrNameLst>
                                      </p:cBhvr>
                                      <p:rCtr x="4583" y="57454"/>
                                    </p:animMotion>
                                  </p:childTnLst>
                                </p:cTn>
                              </p:par>
                              <p:par>
                                <p:cTn id="155"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156" dur="2000" fill="hold"/>
                                        <p:tgtEl>
                                          <p:spTgt spid="325"/>
                                        </p:tgtEl>
                                        <p:attrNameLst>
                                          <p:attrName>ppt_x</p:attrName>
                                          <p:attrName>ppt_y</p:attrName>
                                        </p:attrNameLst>
                                      </p:cBhvr>
                                      <p:rCtr x="807" y="59421"/>
                                    </p:animMotion>
                                  </p:childTnLst>
                                </p:cTn>
                              </p:par>
                              <p:par>
                                <p:cTn id="157"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158" dur="2000" fill="hold"/>
                                        <p:tgtEl>
                                          <p:spTgt spid="327"/>
                                        </p:tgtEl>
                                        <p:attrNameLst>
                                          <p:attrName>ppt_x</p:attrName>
                                          <p:attrName>ppt_y</p:attrName>
                                        </p:attrNameLst>
                                      </p:cBhvr>
                                      <p:rCtr x="1536" y="55208"/>
                                    </p:animMotion>
                                  </p:childTnLst>
                                </p:cTn>
                              </p:par>
                              <p:par>
                                <p:cTn id="159"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160" dur="2000" fill="hold"/>
                                        <p:tgtEl>
                                          <p:spTgt spid="328"/>
                                        </p:tgtEl>
                                        <p:attrNameLst>
                                          <p:attrName>ppt_x</p:attrName>
                                          <p:attrName>ppt_y</p:attrName>
                                        </p:attrNameLst>
                                      </p:cBhvr>
                                      <p:rCtr x="-664" y="60810"/>
                                    </p:animMotion>
                                  </p:childTnLst>
                                </p:cTn>
                              </p:par>
                              <p:par>
                                <p:cTn id="161"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162" dur="2000" fill="hold"/>
                                        <p:tgtEl>
                                          <p:spTgt spid="329"/>
                                        </p:tgtEl>
                                        <p:attrNameLst>
                                          <p:attrName>ppt_x</p:attrName>
                                          <p:attrName>ppt_y</p:attrName>
                                        </p:attrNameLst>
                                      </p:cBhvr>
                                      <p:rCtr x="-846" y="60972"/>
                                    </p:animMotion>
                                  </p:childTnLst>
                                </p:cTn>
                              </p:par>
                              <p:par>
                                <p:cTn id="163"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164" dur="2000" fill="hold"/>
                                        <p:tgtEl>
                                          <p:spTgt spid="326"/>
                                        </p:tgtEl>
                                        <p:attrNameLst>
                                          <p:attrName>ppt_x</p:attrName>
                                          <p:attrName>ppt_y</p:attrName>
                                        </p:attrNameLst>
                                      </p:cBhvr>
                                      <p:rCtr x="4076" y="66898"/>
                                    </p:animMotion>
                                  </p:childTnLst>
                                </p:cTn>
                              </p:par>
                              <p:par>
                                <p:cTn id="165"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166" dur="2000" fill="hold"/>
                                        <p:tgtEl>
                                          <p:spTgt spid="348"/>
                                        </p:tgtEl>
                                        <p:attrNameLst>
                                          <p:attrName>ppt_x</p:attrName>
                                          <p:attrName>ppt_y</p:attrName>
                                        </p:attrNameLst>
                                      </p:cBhvr>
                                      <p:rCtr x="-1081" y="65810"/>
                                    </p:animMotion>
                                  </p:childTnLst>
                                </p:cTn>
                              </p:par>
                              <p:par>
                                <p:cTn id="167"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168" dur="2000" fill="hold"/>
                                        <p:tgtEl>
                                          <p:spTgt spid="350"/>
                                        </p:tgtEl>
                                        <p:attrNameLst>
                                          <p:attrName>ppt_x</p:attrName>
                                          <p:attrName>ppt_y</p:attrName>
                                        </p:attrNameLst>
                                      </p:cBhvr>
                                      <p:rCtr x="-4544" y="66273"/>
                                    </p:animMotion>
                                  </p:childTnLst>
                                </p:cTn>
                              </p:par>
                              <p:par>
                                <p:cTn id="169"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170" dur="2000" fill="hold"/>
                                        <p:tgtEl>
                                          <p:spTgt spid="353"/>
                                        </p:tgtEl>
                                        <p:attrNameLst>
                                          <p:attrName>ppt_x</p:attrName>
                                          <p:attrName>ppt_y</p:attrName>
                                        </p:attrNameLst>
                                      </p:cBhvr>
                                      <p:rCtr x="-1081" y="65810"/>
                                    </p:animMotion>
                                  </p:childTnLst>
                                </p:cTn>
                              </p:par>
                              <p:par>
                                <p:cTn id="171"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172" dur="2000" fill="hold"/>
                                        <p:tgtEl>
                                          <p:spTgt spid="349"/>
                                        </p:tgtEl>
                                        <p:attrNameLst>
                                          <p:attrName>ppt_x</p:attrName>
                                          <p:attrName>ppt_y</p:attrName>
                                        </p:attrNameLst>
                                      </p:cBhvr>
                                      <p:rCtr x="-1081" y="65810"/>
                                    </p:animMotion>
                                  </p:childTnLst>
                                </p:cTn>
                              </p:par>
                              <p:par>
                                <p:cTn id="173"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174" dur="2000" fill="hold"/>
                                        <p:tgtEl>
                                          <p:spTgt spid="351"/>
                                        </p:tgtEl>
                                        <p:attrNameLst>
                                          <p:attrName>ppt_x</p:attrName>
                                          <p:attrName>ppt_y</p:attrName>
                                        </p:attrNameLst>
                                      </p:cBhvr>
                                      <p:rCtr x="-1081" y="65810"/>
                                    </p:animMotion>
                                  </p:childTnLst>
                                </p:cTn>
                              </p:par>
                              <p:par>
                                <p:cTn id="175"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176" dur="2000" fill="hold"/>
                                        <p:tgtEl>
                                          <p:spTgt spid="354"/>
                                        </p:tgtEl>
                                        <p:attrNameLst>
                                          <p:attrName>ppt_x</p:attrName>
                                          <p:attrName>ppt_y</p:attrName>
                                        </p:attrNameLst>
                                      </p:cBhvr>
                                      <p:rCtr x="-1081" y="65810"/>
                                    </p:animMotion>
                                  </p:childTnLst>
                                </p:cTn>
                              </p:par>
                              <p:par>
                                <p:cTn id="177"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178" dur="2000" fill="hold"/>
                                        <p:tgtEl>
                                          <p:spTgt spid="355"/>
                                        </p:tgtEl>
                                        <p:attrNameLst>
                                          <p:attrName>ppt_x</p:attrName>
                                          <p:attrName>ppt_y</p:attrName>
                                        </p:attrNameLst>
                                      </p:cBhvr>
                                      <p:rCtr x="-1081" y="65810"/>
                                    </p:animMotion>
                                  </p:childTnLst>
                                </p:cTn>
                              </p:par>
                              <p:par>
                                <p:cTn id="179"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180" dur="2000" fill="hold"/>
                                        <p:tgtEl>
                                          <p:spTgt spid="356"/>
                                        </p:tgtEl>
                                        <p:attrNameLst>
                                          <p:attrName>ppt_x</p:attrName>
                                          <p:attrName>ppt_y</p:attrName>
                                        </p:attrNameLst>
                                      </p:cBhvr>
                                      <p:rCtr x="208" y="65185"/>
                                    </p:animMotion>
                                  </p:childTnLst>
                                </p:cTn>
                              </p:par>
                              <p:par>
                                <p:cTn id="181"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182" dur="2000" fill="hold"/>
                                        <p:tgtEl>
                                          <p:spTgt spid="345"/>
                                        </p:tgtEl>
                                        <p:attrNameLst>
                                          <p:attrName>ppt_x</p:attrName>
                                          <p:attrName>ppt_y</p:attrName>
                                        </p:attrNameLst>
                                      </p:cBhvr>
                                      <p:rCtr x="-6003" y="59676"/>
                                    </p:animMotion>
                                  </p:childTnLst>
                                </p:cTn>
                              </p:par>
                              <p:par>
                                <p:cTn id="183"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184" dur="2000" fill="hold"/>
                                        <p:tgtEl>
                                          <p:spTgt spid="342"/>
                                        </p:tgtEl>
                                        <p:attrNameLst>
                                          <p:attrName>ppt_x</p:attrName>
                                          <p:attrName>ppt_y</p:attrName>
                                        </p:attrNameLst>
                                      </p:cBhvr>
                                      <p:rCtr x="4076" y="56319"/>
                                    </p:animMotion>
                                  </p:childTnLst>
                                </p:cTn>
                              </p:par>
                              <p:par>
                                <p:cTn id="185"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186" dur="2000" fill="hold"/>
                                        <p:tgtEl>
                                          <p:spTgt spid="343"/>
                                        </p:tgtEl>
                                        <p:attrNameLst>
                                          <p:attrName>ppt_x</p:attrName>
                                          <p:attrName>ppt_y</p:attrName>
                                        </p:attrNameLst>
                                      </p:cBhvr>
                                      <p:rCtr x="807" y="59421"/>
                                    </p:animMotion>
                                  </p:childTnLst>
                                </p:cTn>
                              </p:par>
                              <p:par>
                                <p:cTn id="187"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188" dur="2000" fill="hold"/>
                                        <p:tgtEl>
                                          <p:spTgt spid="346"/>
                                        </p:tgtEl>
                                        <p:attrNameLst>
                                          <p:attrName>ppt_x</p:attrName>
                                          <p:attrName>ppt_y</p:attrName>
                                        </p:attrNameLst>
                                      </p:cBhvr>
                                      <p:rCtr x="-664" y="60810"/>
                                    </p:animMotion>
                                  </p:childTnLst>
                                </p:cTn>
                              </p:par>
                              <p:par>
                                <p:cTn id="189" presetID="32" presetClass="emph" presetSubtype="0" repeatCount="indefinite" fill="hold" nodeType="withEffect">
                                  <p:stCondLst>
                                    <p:cond delay="1300"/>
                                  </p:stCondLst>
                                  <p:endCondLst>
                                    <p:cond evt="onNext" delay="0">
                                      <p:tgtEl>
                                        <p:sldTgt/>
                                      </p:tgtEl>
                                    </p:cond>
                                  </p:endCondLst>
                                  <p:childTnLst>
                                    <p:animRot by="120000">
                                      <p:cBhvr>
                                        <p:cTn id="190" dur="100" fill="hold">
                                          <p:stCondLst>
                                            <p:cond delay="0"/>
                                          </p:stCondLst>
                                        </p:cTn>
                                        <p:tgtEl>
                                          <p:spTgt spid="359"/>
                                        </p:tgtEl>
                                        <p:attrNameLst>
                                          <p:attrName>r</p:attrName>
                                        </p:attrNameLst>
                                      </p:cBhvr>
                                    </p:animRot>
                                    <p:animRot by="-240000">
                                      <p:cBhvr>
                                        <p:cTn id="191" dur="200" fill="hold">
                                          <p:stCondLst>
                                            <p:cond delay="200"/>
                                          </p:stCondLst>
                                        </p:cTn>
                                        <p:tgtEl>
                                          <p:spTgt spid="359"/>
                                        </p:tgtEl>
                                        <p:attrNameLst>
                                          <p:attrName>r</p:attrName>
                                        </p:attrNameLst>
                                      </p:cBhvr>
                                    </p:animRot>
                                    <p:animRot by="240000">
                                      <p:cBhvr>
                                        <p:cTn id="192" dur="200" fill="hold">
                                          <p:stCondLst>
                                            <p:cond delay="400"/>
                                          </p:stCondLst>
                                        </p:cTn>
                                        <p:tgtEl>
                                          <p:spTgt spid="359"/>
                                        </p:tgtEl>
                                        <p:attrNameLst>
                                          <p:attrName>r</p:attrName>
                                        </p:attrNameLst>
                                      </p:cBhvr>
                                    </p:animRot>
                                    <p:animRot by="-240000">
                                      <p:cBhvr>
                                        <p:cTn id="193" dur="200" fill="hold">
                                          <p:stCondLst>
                                            <p:cond delay="600"/>
                                          </p:stCondLst>
                                        </p:cTn>
                                        <p:tgtEl>
                                          <p:spTgt spid="359"/>
                                        </p:tgtEl>
                                        <p:attrNameLst>
                                          <p:attrName>r</p:attrName>
                                        </p:attrNameLst>
                                      </p:cBhvr>
                                    </p:animRot>
                                    <p:animRot by="120000">
                                      <p:cBhvr>
                                        <p:cTn id="194" dur="200" fill="hold">
                                          <p:stCondLst>
                                            <p:cond delay="800"/>
                                          </p:stCondLst>
                                        </p:cTn>
                                        <p:tgtEl>
                                          <p:spTgt spid="3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 grpId="0" animBg="1"/>
      <p:bldP spid="7" grpId="1" animBg="1"/>
      <p:bldP spid="9" grpId="0" animBg="1"/>
      <p:bldP spid="9" grpId="1" animBg="1"/>
      <p:bldP spid="10" grpId="0" animBg="1"/>
      <p:bldP spid="10" grpId="1" animBg="1"/>
      <p:bldP spid="11" grpId="0" animBg="1"/>
      <p:bldP spid="11" grpId="1" animBg="1"/>
      <p:bldP spid="12" grpId="0" animBg="1"/>
      <p:bldP spid="12" grpId="1" animBg="1"/>
      <p:bldP spid="14" grpId="0" animBg="1"/>
      <p:bldP spid="14"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0" y="-122326"/>
            <a:ext cx="9158274" cy="974749"/>
          </a:xfrm>
          <a:prstGeom prst="roundRect">
            <a:avLst/>
          </a:prstGeom>
          <a:solidFill>
            <a:srgbClr val="96D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663956" y="-69992"/>
            <a:ext cx="6375463" cy="923330"/>
          </a:xfrm>
          <a:prstGeom prst="rect">
            <a:avLst/>
          </a:prstGeom>
          <a:noFill/>
        </p:spPr>
        <p:txBody>
          <a:bodyPr wrap="none" lIns="91440" tIns="45720" rIns="91440" bIns="45720">
            <a:spAutoFit/>
          </a:bodyPr>
          <a:lstStyle/>
          <a:p>
            <a:pPr algn="ctr"/>
            <a:r>
              <a:rPr lang="en-US" sz="5400" b="1" cap="none" spc="0" dirty="0" smtClean="0">
                <a:ln w="6600">
                  <a:solidFill>
                    <a:schemeClr val="accent2"/>
                  </a:solidFill>
                  <a:prstDash val="solid"/>
                </a:ln>
                <a:solidFill>
                  <a:srgbClr val="FFFFFF"/>
                </a:solidFill>
                <a:effectLst>
                  <a:outerShdw dist="38100" dir="2700000" algn="tl" rotWithShape="0">
                    <a:schemeClr val="accent2"/>
                  </a:outerShdw>
                </a:effectLst>
              </a:rPr>
              <a:t>THỬ TÀI CỦA BẠN</a:t>
            </a:r>
            <a:endParaRPr lang="en-US" sz="54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6792" y="1927653"/>
            <a:ext cx="3579727" cy="2804984"/>
          </a:xfrm>
          <a:prstGeom prst="rect">
            <a:avLst/>
          </a:prstGeom>
        </p:spPr>
      </p:pic>
      <p:sp>
        <p:nvSpPr>
          <p:cNvPr id="5" name="Google Shape;565;p34"/>
          <p:cNvSpPr/>
          <p:nvPr/>
        </p:nvSpPr>
        <p:spPr>
          <a:xfrm rot="2006702">
            <a:off x="7776488" y="1246165"/>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6;p29"/>
          <p:cNvSpPr/>
          <p:nvPr/>
        </p:nvSpPr>
        <p:spPr>
          <a:xfrm>
            <a:off x="4616581" y="1143126"/>
            <a:ext cx="3045077" cy="3292949"/>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55;p29"/>
          <p:cNvSpPr/>
          <p:nvPr/>
        </p:nvSpPr>
        <p:spPr>
          <a:xfrm>
            <a:off x="4562034" y="1053028"/>
            <a:ext cx="3206390" cy="3531008"/>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 name="Google Shape;536;p34"/>
          <p:cNvGrpSpPr/>
          <p:nvPr/>
        </p:nvGrpSpPr>
        <p:grpSpPr>
          <a:xfrm>
            <a:off x="7244564" y="3135703"/>
            <a:ext cx="931481" cy="1128017"/>
            <a:chOff x="5685225" y="1586850"/>
            <a:chExt cx="598600" cy="724900"/>
          </a:xfrm>
        </p:grpSpPr>
        <p:sp>
          <p:nvSpPr>
            <p:cNvPr id="9" name="Google Shape;537;p34"/>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8;p34"/>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9;p34"/>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0;p34"/>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1;p34"/>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2;p34"/>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3;p34"/>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4;p34"/>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45;p34"/>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46;p34"/>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47;p34"/>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48;p34"/>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9;p34"/>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0;p34"/>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1;p34"/>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2;p34"/>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53;p34"/>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4;p34"/>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5;p34"/>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56;p34"/>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57;p34"/>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8;p34"/>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9;p34"/>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60;p34"/>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1;p34"/>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62;p34"/>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63;p34"/>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566;p34"/>
          <p:cNvSpPr/>
          <p:nvPr/>
        </p:nvSpPr>
        <p:spPr>
          <a:xfrm>
            <a:off x="7367123" y="830531"/>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TextBox 37"/>
          <p:cNvSpPr txBox="1"/>
          <p:nvPr/>
        </p:nvSpPr>
        <p:spPr>
          <a:xfrm>
            <a:off x="4794422" y="1463785"/>
            <a:ext cx="2734557" cy="2677656"/>
          </a:xfrm>
          <a:prstGeom prst="rect">
            <a:avLst/>
          </a:prstGeom>
          <a:noFill/>
        </p:spPr>
        <p:txBody>
          <a:bodyPr wrap="square" rtlCol="0">
            <a:spAutoFit/>
          </a:bodyPr>
          <a:lstStyle/>
          <a:p>
            <a:pPr algn="just"/>
            <a:r>
              <a:rPr lang="en-US" sz="2800" dirty="0" err="1" smtClean="0">
                <a:solidFill>
                  <a:srgbClr val="0070C0"/>
                </a:solidFill>
              </a:rPr>
              <a:t>Em</a:t>
            </a:r>
            <a:r>
              <a:rPr lang="en-US" sz="2800" dirty="0" smtClean="0">
                <a:solidFill>
                  <a:srgbClr val="0070C0"/>
                </a:solidFill>
              </a:rPr>
              <a:t> </a:t>
            </a:r>
            <a:r>
              <a:rPr lang="en-US" sz="2800" dirty="0" err="1" smtClean="0">
                <a:solidFill>
                  <a:srgbClr val="0070C0"/>
                </a:solidFill>
              </a:rPr>
              <a:t>biết</a:t>
            </a:r>
            <a:r>
              <a:rPr lang="en-US" sz="2800" dirty="0" smtClean="0">
                <a:solidFill>
                  <a:srgbClr val="0070C0"/>
                </a:solidFill>
              </a:rPr>
              <a:t> </a:t>
            </a:r>
            <a:r>
              <a:rPr lang="en-US" sz="2800" dirty="0" err="1" smtClean="0">
                <a:solidFill>
                  <a:srgbClr val="0070C0"/>
                </a:solidFill>
              </a:rPr>
              <a:t>những</a:t>
            </a:r>
            <a:r>
              <a:rPr lang="en-US" sz="2800" dirty="0" smtClean="0">
                <a:solidFill>
                  <a:srgbClr val="0070C0"/>
                </a:solidFill>
              </a:rPr>
              <a:t> </a:t>
            </a:r>
            <a:r>
              <a:rPr lang="en-US" sz="2800" dirty="0" err="1" smtClean="0">
                <a:solidFill>
                  <a:srgbClr val="0070C0"/>
                </a:solidFill>
              </a:rPr>
              <a:t>quyền</a:t>
            </a:r>
            <a:r>
              <a:rPr lang="en-US" sz="2800" dirty="0" smtClean="0">
                <a:solidFill>
                  <a:srgbClr val="0070C0"/>
                </a:solidFill>
              </a:rPr>
              <a:t> </a:t>
            </a:r>
            <a:r>
              <a:rPr lang="en-US" sz="2800" dirty="0" err="1" smtClean="0">
                <a:solidFill>
                  <a:srgbClr val="0070C0"/>
                </a:solidFill>
              </a:rPr>
              <a:t>và</a:t>
            </a:r>
            <a:r>
              <a:rPr lang="en-US" sz="2800" dirty="0" smtClean="0">
                <a:solidFill>
                  <a:srgbClr val="0070C0"/>
                </a:solidFill>
              </a:rPr>
              <a:t> </a:t>
            </a:r>
            <a:r>
              <a:rPr lang="en-US" sz="2800" dirty="0" err="1" smtClean="0">
                <a:solidFill>
                  <a:srgbClr val="0070C0"/>
                </a:solidFill>
              </a:rPr>
              <a:t>nghĩa</a:t>
            </a:r>
            <a:r>
              <a:rPr lang="en-US" sz="2800" dirty="0" smtClean="0">
                <a:solidFill>
                  <a:srgbClr val="0070C0"/>
                </a:solidFill>
              </a:rPr>
              <a:t> </a:t>
            </a:r>
            <a:r>
              <a:rPr lang="en-US" sz="2800" dirty="0" err="1" smtClean="0">
                <a:solidFill>
                  <a:srgbClr val="0070C0"/>
                </a:solidFill>
              </a:rPr>
              <a:t>vụ</a:t>
            </a:r>
            <a:r>
              <a:rPr lang="en-US" sz="2800" dirty="0" smtClean="0">
                <a:solidFill>
                  <a:srgbClr val="0070C0"/>
                </a:solidFill>
              </a:rPr>
              <a:t> </a:t>
            </a:r>
            <a:r>
              <a:rPr lang="en-US" sz="2800" dirty="0" err="1" smtClean="0">
                <a:solidFill>
                  <a:srgbClr val="0070C0"/>
                </a:solidFill>
              </a:rPr>
              <a:t>cơ</a:t>
            </a:r>
            <a:r>
              <a:rPr lang="en-US" sz="2800" dirty="0" smtClean="0">
                <a:solidFill>
                  <a:srgbClr val="0070C0"/>
                </a:solidFill>
              </a:rPr>
              <a:t> </a:t>
            </a:r>
            <a:r>
              <a:rPr lang="en-US" sz="2800" dirty="0" err="1" smtClean="0">
                <a:solidFill>
                  <a:srgbClr val="0070C0"/>
                </a:solidFill>
              </a:rPr>
              <a:t>bản</a:t>
            </a:r>
            <a:r>
              <a:rPr lang="en-US" sz="2800" dirty="0" smtClean="0">
                <a:solidFill>
                  <a:srgbClr val="0070C0"/>
                </a:solidFill>
              </a:rPr>
              <a:t> </a:t>
            </a:r>
            <a:r>
              <a:rPr lang="en-US" sz="2800" dirty="0" err="1" smtClean="0">
                <a:solidFill>
                  <a:srgbClr val="0070C0"/>
                </a:solidFill>
              </a:rPr>
              <a:t>nào</a:t>
            </a:r>
            <a:r>
              <a:rPr lang="en-US" sz="2800" dirty="0" smtClean="0">
                <a:solidFill>
                  <a:srgbClr val="0070C0"/>
                </a:solidFill>
              </a:rPr>
              <a:t> </a:t>
            </a:r>
            <a:r>
              <a:rPr lang="en-US" sz="2800" dirty="0" err="1" smtClean="0">
                <a:solidFill>
                  <a:srgbClr val="0070C0"/>
                </a:solidFill>
              </a:rPr>
              <a:t>của</a:t>
            </a:r>
            <a:r>
              <a:rPr lang="en-US" sz="2800" dirty="0" smtClean="0">
                <a:solidFill>
                  <a:srgbClr val="0070C0"/>
                </a:solidFill>
              </a:rPr>
              <a:t> </a:t>
            </a:r>
            <a:r>
              <a:rPr lang="en-US" sz="2800" dirty="0" err="1" smtClean="0">
                <a:solidFill>
                  <a:srgbClr val="0070C0"/>
                </a:solidFill>
              </a:rPr>
              <a:t>em</a:t>
            </a:r>
            <a:r>
              <a:rPr lang="en-US" sz="2800" dirty="0" smtClean="0">
                <a:solidFill>
                  <a:srgbClr val="0070C0"/>
                </a:solidFill>
              </a:rPr>
              <a:t> </a:t>
            </a:r>
            <a:r>
              <a:rPr lang="en-US" sz="2800" dirty="0" err="1" smtClean="0">
                <a:solidFill>
                  <a:srgbClr val="0070C0"/>
                </a:solidFill>
              </a:rPr>
              <a:t>và</a:t>
            </a:r>
            <a:r>
              <a:rPr lang="en-US" sz="2800" dirty="0" smtClean="0">
                <a:solidFill>
                  <a:srgbClr val="0070C0"/>
                </a:solidFill>
              </a:rPr>
              <a:t> </a:t>
            </a:r>
            <a:r>
              <a:rPr lang="en-US" sz="2800" dirty="0" err="1" smtClean="0">
                <a:solidFill>
                  <a:srgbClr val="0070C0"/>
                </a:solidFill>
              </a:rPr>
              <a:t>những</a:t>
            </a:r>
            <a:r>
              <a:rPr lang="en-US" sz="2800" dirty="0" smtClean="0">
                <a:solidFill>
                  <a:srgbClr val="0070C0"/>
                </a:solidFill>
              </a:rPr>
              <a:t> </a:t>
            </a:r>
            <a:r>
              <a:rPr lang="en-US" sz="2800" dirty="0" err="1" smtClean="0">
                <a:solidFill>
                  <a:srgbClr val="0070C0"/>
                </a:solidFill>
              </a:rPr>
              <a:t>người</a:t>
            </a:r>
            <a:r>
              <a:rPr lang="en-US" sz="2800" dirty="0" smtClean="0">
                <a:solidFill>
                  <a:srgbClr val="0070C0"/>
                </a:solidFill>
              </a:rPr>
              <a:t> </a:t>
            </a:r>
            <a:r>
              <a:rPr lang="en-US" sz="2800" dirty="0" err="1" smtClean="0">
                <a:solidFill>
                  <a:srgbClr val="0070C0"/>
                </a:solidFill>
              </a:rPr>
              <a:t>xung</a:t>
            </a:r>
            <a:r>
              <a:rPr lang="en-US" sz="2800" dirty="0" smtClean="0">
                <a:solidFill>
                  <a:srgbClr val="0070C0"/>
                </a:solidFill>
              </a:rPr>
              <a:t> </a:t>
            </a:r>
            <a:r>
              <a:rPr lang="en-US" sz="2800" dirty="0" err="1" smtClean="0">
                <a:solidFill>
                  <a:srgbClr val="0070C0"/>
                </a:solidFill>
              </a:rPr>
              <a:t>quanh</a:t>
            </a:r>
            <a:r>
              <a:rPr lang="en-US" sz="2800" dirty="0" smtClean="0">
                <a:solidFill>
                  <a:srgbClr val="0070C0"/>
                </a:solidFill>
              </a:rPr>
              <a:t>?</a:t>
            </a:r>
            <a:endParaRPr lang="en-US" sz="2800" dirty="0">
              <a:solidFill>
                <a:srgbClr val="0070C0"/>
              </a:solidFill>
            </a:endParaRPr>
          </a:p>
        </p:txBody>
      </p:sp>
      <p:pic>
        <p:nvPicPr>
          <p:cNvPr id="39" name="Picture 38"/>
          <p:cNvPicPr>
            <a:picLocks noChangeAspect="1"/>
          </p:cNvPicPr>
          <p:nvPr/>
        </p:nvPicPr>
        <p:blipFill rotWithShape="1">
          <a:blip r:embed="rId3">
            <a:extLst>
              <a:ext uri="{28A0092B-C50C-407E-A947-70E740481C1C}">
                <a14:useLocalDpi xmlns:a14="http://schemas.microsoft.com/office/drawing/2010/main" val="0"/>
              </a:ext>
            </a:extLst>
          </a:blip>
          <a:srcRect l="8527" t="-1269" r="8734" b="-761"/>
          <a:stretch/>
        </p:blipFill>
        <p:spPr>
          <a:xfrm>
            <a:off x="195368" y="0"/>
            <a:ext cx="699465" cy="664217"/>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7370481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583" y="821635"/>
            <a:ext cx="8097078" cy="2246769"/>
          </a:xfrm>
          <a:prstGeom prst="rect">
            <a:avLst/>
          </a:prstGeom>
        </p:spPr>
        <p:txBody>
          <a:bodyPr wrap="square">
            <a:spAutoFit/>
          </a:bodyPr>
          <a:lstStyle/>
          <a:p>
            <a:r>
              <a:rPr lang="vi-VN" sz="2800" b="1" smtClean="0">
                <a:latin typeface="+mj-lt"/>
              </a:rPr>
              <a:t>Những </a:t>
            </a:r>
            <a:r>
              <a:rPr lang="vi-VN" sz="2800" b="1">
                <a:latin typeface="+mj-lt"/>
              </a:rPr>
              <a:t>quyền cơ bản của em và mọi người xung quanh là</a:t>
            </a:r>
            <a:r>
              <a:rPr lang="vi-VN" sz="2800" b="1">
                <a:latin typeface="+mj-lt"/>
              </a:rPr>
              <a:t>: </a:t>
            </a:r>
            <a:endParaRPr lang="en-US" sz="2800" b="1" smtClean="0">
              <a:latin typeface="+mj-lt"/>
            </a:endParaRPr>
          </a:p>
          <a:p>
            <a:r>
              <a:rPr lang="en-US" sz="2800" smtClean="0">
                <a:latin typeface="+mj-lt"/>
              </a:rPr>
              <a:t> </a:t>
            </a:r>
            <a:r>
              <a:rPr lang="en-US" sz="2800" smtClean="0">
                <a:latin typeface="Times New Roman" panose="02020603050405020304" pitchFamily="18" charset="0"/>
                <a:cs typeface="Times New Roman" panose="02020603050405020304" pitchFamily="18" charset="0"/>
              </a:rPr>
              <a:t>Q</a:t>
            </a:r>
            <a:r>
              <a:rPr lang="vi-VN" sz="2800" smtClean="0">
                <a:latin typeface="+mj-lt"/>
              </a:rPr>
              <a:t>uyền </a:t>
            </a:r>
            <a:r>
              <a:rPr lang="vi-VN" sz="2800">
                <a:latin typeface="+mj-lt"/>
              </a:rPr>
              <a:t>tự do </a:t>
            </a:r>
            <a:r>
              <a:rPr lang="vi-VN" sz="2800">
                <a:latin typeface="+mj-lt"/>
              </a:rPr>
              <a:t>ngôn </a:t>
            </a:r>
            <a:r>
              <a:rPr lang="vi-VN" sz="2800" smtClean="0">
                <a:latin typeface="+mj-lt"/>
              </a:rPr>
              <a:t>luận,</a:t>
            </a:r>
            <a:r>
              <a:rPr lang="en-US" sz="2800" smtClean="0">
                <a:latin typeface="+mj-lt"/>
              </a:rPr>
              <a:t>t</a:t>
            </a:r>
            <a:r>
              <a:rPr lang="vi-VN" sz="2800" smtClean="0">
                <a:latin typeface="+mj-lt"/>
              </a:rPr>
              <a:t>iếp </a:t>
            </a:r>
            <a:r>
              <a:rPr lang="vi-VN" sz="2800">
                <a:latin typeface="+mj-lt"/>
              </a:rPr>
              <a:t>cận thông tin, tự do tín ngưỡng, quyền được đảm bảo an toàn và bí mật thư tín, điện thoại, điện tín…</a:t>
            </a:r>
            <a:endParaRPr lang="en-US" sz="2800">
              <a:latin typeface="+mj-lt"/>
            </a:endParaRPr>
          </a:p>
        </p:txBody>
      </p:sp>
    </p:spTree>
    <p:extLst>
      <p:ext uri="{BB962C8B-B14F-4D97-AF65-F5344CB8AC3E}">
        <p14:creationId xmlns:p14="http://schemas.microsoft.com/office/powerpoint/2010/main" val="24295977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62608" y="914400"/>
            <a:ext cx="8229601" cy="2115451"/>
          </a:xfrm>
          <a:prstGeom prst="rect">
            <a:avLst/>
          </a:prstGeom>
          <a:noFill/>
        </p:spPr>
        <p:txBody>
          <a:bodyPr wrap="square" rtlCol="0">
            <a:spAutoFit/>
          </a:bodyPr>
          <a:lstStyle/>
          <a:p>
            <a:pPr>
              <a:lnSpc>
                <a:spcPct val="120000"/>
              </a:lnSpc>
            </a:pPr>
            <a:r>
              <a:rPr lang="en-US" sz="2800" b="1" smtClean="0">
                <a:latin typeface="Times New Roman" panose="02020603050405020304" pitchFamily="18" charset="0"/>
                <a:cs typeface="Times New Roman" panose="02020603050405020304" pitchFamily="18" charset="0"/>
              </a:rPr>
              <a:t>1. Tìm hiểu quyền và nghĩa vụ cơ bản của công dân theo Hiến pháp 2013</a:t>
            </a:r>
          </a:p>
          <a:p>
            <a:pPr>
              <a:lnSpc>
                <a:spcPct val="120000"/>
              </a:lnSpc>
            </a:pPr>
            <a:r>
              <a:rPr lang="en-US" sz="2800" b="1" smtClean="0">
                <a:latin typeface="Times New Roman" panose="02020603050405020304" pitchFamily="18" charset="0"/>
                <a:cs typeface="Times New Roman" panose="02020603050405020304" pitchFamily="18" charset="0"/>
              </a:rPr>
              <a:t>a. Thế nào là quyền và nghĩa vụ cơ bản của công dân?</a:t>
            </a:r>
            <a:endParaRPr lang="en-US" sz="2800" b="1">
              <a:latin typeface="Times New Roman" panose="02020603050405020304" pitchFamily="18" charset="0"/>
              <a:cs typeface="Times New Roman" panose="02020603050405020304" pitchFamily="18" charset="0"/>
            </a:endParaRPr>
          </a:p>
        </p:txBody>
      </p:sp>
      <p:sp>
        <p:nvSpPr>
          <p:cNvPr id="3" name="Rectangle 2"/>
          <p:cNvSpPr>
            <a:spLocks noChangeArrowheads="1"/>
          </p:cNvSpPr>
          <p:nvPr/>
        </p:nvSpPr>
        <p:spPr bwMode="auto">
          <a:xfrm>
            <a:off x="0" y="-103774"/>
            <a:ext cx="1219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pPr>
              <a:spcBef>
                <a:spcPct val="50000"/>
              </a:spcBef>
            </a:pPr>
            <a:r>
              <a:rPr lang="en-US" altLang="vi-VN" sz="8000" b="1">
                <a:solidFill>
                  <a:srgbClr val="FF0000"/>
                </a:solidFill>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26388752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54764" y="588870"/>
            <a:ext cx="7195931" cy="3022366"/>
          </a:xfrm>
          <a:prstGeom prst="rect">
            <a:avLst/>
          </a:prstGeom>
        </p:spPr>
        <p:txBody>
          <a:bodyPr wrap="square">
            <a:spAutoFit/>
          </a:bodyPr>
          <a:lstStyle/>
          <a:p>
            <a:pPr algn="just"/>
            <a:r>
              <a:rPr lang="vi-VN" sz="2800" b="1">
                <a:latin typeface="+mj-lt"/>
              </a:rPr>
              <a:t>Quan sát hình ảnh, đọc thông tin và trả lời câu hỏi</a:t>
            </a:r>
            <a:r>
              <a:rPr lang="vi-VN" sz="2800" b="1">
                <a:latin typeface="+mj-lt"/>
              </a:rPr>
              <a:t> </a:t>
            </a:r>
            <a:r>
              <a:rPr lang="en-US" sz="2800" b="1" smtClean="0">
                <a:latin typeface="+mj-lt"/>
              </a:rPr>
              <a:t>(SGK trang 53)</a:t>
            </a:r>
            <a:endParaRPr lang="vi-VN" sz="2800" b="1">
              <a:latin typeface="+mj-lt"/>
            </a:endParaRPr>
          </a:p>
          <a:p>
            <a:pPr algn="just">
              <a:lnSpc>
                <a:spcPct val="120000"/>
              </a:lnSpc>
            </a:pPr>
            <a:r>
              <a:rPr lang="vi-VN" sz="2800">
                <a:latin typeface="+mj-lt"/>
              </a:rPr>
              <a:t>a) Hình ảnh và thông tin trên đây thể hiện những quyền và nghĩa vụ cơ bản nào của công dân? </a:t>
            </a:r>
          </a:p>
          <a:p>
            <a:pPr algn="just">
              <a:lnSpc>
                <a:spcPct val="120000"/>
              </a:lnSpc>
            </a:pPr>
            <a:r>
              <a:rPr lang="vi-VN" sz="2800">
                <a:latin typeface="+mj-lt"/>
              </a:rPr>
              <a:t>b) Em hiểu thế nào là quyền và nghĩa vụ cơ bản của công dân?</a:t>
            </a:r>
          </a:p>
        </p:txBody>
      </p:sp>
    </p:spTree>
    <p:extLst>
      <p:ext uri="{BB962C8B-B14F-4D97-AF65-F5344CB8AC3E}">
        <p14:creationId xmlns:p14="http://schemas.microsoft.com/office/powerpoint/2010/main" val="12321116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1243" y="1099931"/>
            <a:ext cx="8415131" cy="1815882"/>
          </a:xfrm>
          <a:prstGeom prst="rect">
            <a:avLst/>
          </a:prstGeom>
        </p:spPr>
        <p:txBody>
          <a:bodyPr wrap="square">
            <a:spAutoFit/>
          </a:bodyPr>
          <a:lstStyle/>
          <a:p>
            <a:pPr algn="just"/>
            <a:r>
              <a:rPr lang="vi-VN" sz="2800">
                <a:latin typeface="+mj-lt"/>
              </a:rPr>
              <a:t>a) Hình ảnh và thông tin trên đây thể hiện quyền: quyền bắt khả xâm phạm về đời sống riêng tư, bí mật cá nhân và bí mật gia đình. Mọi người có quyền bí mật thư tín, điện thoại, điện tín. Có quyền và nghĩa vụ học </a:t>
            </a:r>
            <a:r>
              <a:rPr lang="vi-VN" sz="2800">
                <a:latin typeface="+mj-lt"/>
              </a:rPr>
              <a:t>tập</a:t>
            </a:r>
            <a:r>
              <a:rPr lang="vi-VN" sz="2800" smtClean="0">
                <a:latin typeface="+mj-lt"/>
              </a:rPr>
              <a:t>.</a:t>
            </a:r>
            <a:endParaRPr lang="vi-VN" sz="2800">
              <a:latin typeface="+mj-lt"/>
            </a:endParaRPr>
          </a:p>
        </p:txBody>
      </p:sp>
      <p:sp>
        <p:nvSpPr>
          <p:cNvPr id="3" name="Rectangle 2"/>
          <p:cNvSpPr/>
          <p:nvPr/>
        </p:nvSpPr>
        <p:spPr>
          <a:xfrm>
            <a:off x="341243" y="1099931"/>
            <a:ext cx="8514522" cy="2246769"/>
          </a:xfrm>
          <a:prstGeom prst="rect">
            <a:avLst/>
          </a:prstGeom>
        </p:spPr>
        <p:txBody>
          <a:bodyPr wrap="square">
            <a:spAutoFit/>
          </a:bodyPr>
          <a:lstStyle/>
          <a:p>
            <a:pPr algn="just"/>
            <a:r>
              <a:rPr lang="vi-VN" sz="2800">
                <a:latin typeface="+mj-lt"/>
              </a:rPr>
              <a:t>b) Quyền và nghĩa vụ cơ bản của công dân là các quyền và nghĩa vụ chủ yếu, gắn bó mật thiết với đời sống của mỗi công dân, được ghi nhận trong Hiến pháp; quy định mối quan hệ cơ bản nhất giữa Nhà nước và công dân. Quyền công dân không tách rời nghĩa vụ của công dân.</a:t>
            </a:r>
          </a:p>
        </p:txBody>
      </p:sp>
    </p:spTree>
    <p:extLst>
      <p:ext uri="{BB962C8B-B14F-4D97-AF65-F5344CB8AC3E}">
        <p14:creationId xmlns:p14="http://schemas.microsoft.com/office/powerpoint/2010/main" val="415159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4279" y="371061"/>
            <a:ext cx="8322366" cy="1081322"/>
          </a:xfrm>
          <a:prstGeom prst="rect">
            <a:avLst/>
          </a:prstGeom>
          <a:noFill/>
        </p:spPr>
        <p:txBody>
          <a:bodyPr wrap="square" rtlCol="0">
            <a:spAutoFit/>
          </a:bodyPr>
          <a:lstStyle/>
          <a:p>
            <a:pPr>
              <a:lnSpc>
                <a:spcPct val="120000"/>
              </a:lnSpc>
            </a:pPr>
            <a:r>
              <a:rPr lang="en-US" sz="2800" b="1" smtClean="0">
                <a:latin typeface="Times New Roman" panose="02020603050405020304" pitchFamily="18" charset="0"/>
                <a:cs typeface="Times New Roman" panose="02020603050405020304" pitchFamily="18" charset="0"/>
              </a:rPr>
              <a:t>1. Tìm hiểu quyền và nghĩa vụ cơ bản của công dân theo Hiến pháp 2013</a:t>
            </a:r>
          </a:p>
        </p:txBody>
      </p:sp>
      <p:sp>
        <p:nvSpPr>
          <p:cNvPr id="3" name="Rectangle 2"/>
          <p:cNvSpPr>
            <a:spLocks noChangeArrowheads="1"/>
          </p:cNvSpPr>
          <p:nvPr/>
        </p:nvSpPr>
        <p:spPr bwMode="auto">
          <a:xfrm>
            <a:off x="0" y="-103774"/>
            <a:ext cx="1219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pPr>
              <a:spcBef>
                <a:spcPct val="50000"/>
              </a:spcBef>
            </a:pPr>
            <a:r>
              <a:rPr lang="en-US" altLang="vi-VN" sz="8000" b="1">
                <a:solidFill>
                  <a:srgbClr val="FF0000"/>
                </a:solidFill>
                <a:cs typeface="Times New Roman" panose="02020603050405020304" pitchFamily="18" charset="0"/>
                <a:sym typeface="Wingdings" panose="05000000000000000000" pitchFamily="2" charset="2"/>
              </a:rPr>
              <a:t></a:t>
            </a:r>
          </a:p>
        </p:txBody>
      </p:sp>
      <p:sp>
        <p:nvSpPr>
          <p:cNvPr id="4" name="Rectangle 3"/>
          <p:cNvSpPr/>
          <p:nvPr/>
        </p:nvSpPr>
        <p:spPr>
          <a:xfrm>
            <a:off x="324679" y="2123731"/>
            <a:ext cx="8514522" cy="2246769"/>
          </a:xfrm>
          <a:prstGeom prst="rect">
            <a:avLst/>
          </a:prstGeom>
        </p:spPr>
        <p:txBody>
          <a:bodyPr wrap="square">
            <a:spAutoFit/>
          </a:bodyPr>
          <a:lstStyle/>
          <a:p>
            <a:pPr algn="just"/>
            <a:r>
              <a:rPr lang="en-US" sz="2800" smtClean="0">
                <a:latin typeface="+mj-lt"/>
              </a:rPr>
              <a:t>-</a:t>
            </a:r>
            <a:r>
              <a:rPr lang="vi-VN" sz="2800" smtClean="0">
                <a:latin typeface="+mj-lt"/>
              </a:rPr>
              <a:t> Quyền </a:t>
            </a:r>
            <a:r>
              <a:rPr lang="vi-VN" sz="2800">
                <a:latin typeface="+mj-lt"/>
              </a:rPr>
              <a:t>và nghĩa vụ cơ bản của công dân là các quyền và nghĩa vụ chủ yếu, gắn bó mật thiết với đời sống của mỗi công dân, được ghi nhận trong Hiến pháp; quy định mối quan hệ cơ bản nhất giữa Nhà nước và công dân</a:t>
            </a:r>
            <a:r>
              <a:rPr lang="vi-VN" sz="2800">
                <a:latin typeface="+mj-lt"/>
              </a:rPr>
              <a:t>. </a:t>
            </a:r>
            <a:endParaRPr lang="en-US" sz="2800" smtClean="0">
              <a:latin typeface="+mj-lt"/>
            </a:endParaRPr>
          </a:p>
          <a:p>
            <a:pPr algn="just"/>
            <a:r>
              <a:rPr lang="en-US" sz="2800" smtClean="0">
                <a:latin typeface="+mj-lt"/>
              </a:rPr>
              <a:t>- </a:t>
            </a:r>
            <a:r>
              <a:rPr lang="vi-VN" sz="2800" smtClean="0">
                <a:latin typeface="+mj-lt"/>
              </a:rPr>
              <a:t>Quyền </a:t>
            </a:r>
            <a:r>
              <a:rPr lang="vi-VN" sz="2800">
                <a:latin typeface="+mj-lt"/>
              </a:rPr>
              <a:t>công dân không tách rời nghĩa vụ của công dân.</a:t>
            </a:r>
          </a:p>
        </p:txBody>
      </p:sp>
      <p:sp>
        <p:nvSpPr>
          <p:cNvPr id="5" name="Rectangle 4"/>
          <p:cNvSpPr/>
          <p:nvPr/>
        </p:nvSpPr>
        <p:spPr>
          <a:xfrm>
            <a:off x="324679" y="1452383"/>
            <a:ext cx="8459367" cy="564257"/>
          </a:xfrm>
          <a:prstGeom prst="rect">
            <a:avLst/>
          </a:prstGeom>
        </p:spPr>
        <p:txBody>
          <a:bodyPr wrap="none">
            <a:spAutoFit/>
          </a:bodyPr>
          <a:lstStyle/>
          <a:p>
            <a:pPr>
              <a:lnSpc>
                <a:spcPct val="120000"/>
              </a:lnSpc>
            </a:pPr>
            <a:r>
              <a:rPr lang="en-US" sz="2800" b="1">
                <a:latin typeface="Times New Roman" panose="02020603050405020304" pitchFamily="18" charset="0"/>
                <a:cs typeface="Times New Roman" panose="02020603050405020304" pitchFamily="18" charset="0"/>
              </a:rPr>
              <a:t>a. Thế nào là quyền và nghĩa vụ cơ bản của công dân?</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032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4279" y="371061"/>
            <a:ext cx="8322366" cy="1081322"/>
          </a:xfrm>
          <a:prstGeom prst="rect">
            <a:avLst/>
          </a:prstGeom>
          <a:noFill/>
        </p:spPr>
        <p:txBody>
          <a:bodyPr wrap="square" rtlCol="0">
            <a:spAutoFit/>
          </a:bodyPr>
          <a:lstStyle/>
          <a:p>
            <a:pPr>
              <a:lnSpc>
                <a:spcPct val="120000"/>
              </a:lnSpc>
            </a:pPr>
            <a:r>
              <a:rPr lang="en-US" sz="2800" b="1" smtClean="0">
                <a:latin typeface="Times New Roman" panose="02020603050405020304" pitchFamily="18" charset="0"/>
                <a:cs typeface="Times New Roman" panose="02020603050405020304" pitchFamily="18" charset="0"/>
              </a:rPr>
              <a:t>1. Tìm hiểu quyền và nghĩa vụ cơ bản của công dân theo Hiến pháp 2013</a:t>
            </a:r>
          </a:p>
        </p:txBody>
      </p:sp>
      <p:sp>
        <p:nvSpPr>
          <p:cNvPr id="3" name="Rectangle 2"/>
          <p:cNvSpPr>
            <a:spLocks noChangeArrowheads="1"/>
          </p:cNvSpPr>
          <p:nvPr/>
        </p:nvSpPr>
        <p:spPr bwMode="auto">
          <a:xfrm>
            <a:off x="0" y="-103774"/>
            <a:ext cx="1219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pPr>
              <a:spcBef>
                <a:spcPct val="50000"/>
              </a:spcBef>
            </a:pPr>
            <a:r>
              <a:rPr lang="en-US" altLang="vi-VN" sz="8000" b="1">
                <a:solidFill>
                  <a:srgbClr val="FF0000"/>
                </a:solidFill>
                <a:cs typeface="Times New Roman" panose="02020603050405020304" pitchFamily="18" charset="0"/>
                <a:sym typeface="Wingdings" panose="05000000000000000000" pitchFamily="2" charset="2"/>
              </a:rPr>
              <a:t></a:t>
            </a:r>
          </a:p>
        </p:txBody>
      </p:sp>
      <p:sp>
        <p:nvSpPr>
          <p:cNvPr id="5" name="Rectangle 4"/>
          <p:cNvSpPr/>
          <p:nvPr/>
        </p:nvSpPr>
        <p:spPr>
          <a:xfrm>
            <a:off x="324679" y="1363987"/>
            <a:ext cx="8183651" cy="1126462"/>
          </a:xfrm>
          <a:prstGeom prst="rect">
            <a:avLst/>
          </a:prstGeom>
        </p:spPr>
        <p:txBody>
          <a:bodyPr wrap="none">
            <a:spAutoFit/>
          </a:bodyPr>
          <a:lstStyle/>
          <a:p>
            <a:pPr>
              <a:lnSpc>
                <a:spcPct val="120000"/>
              </a:lnSpc>
            </a:pPr>
            <a:r>
              <a:rPr lang="en-US" sz="2800" b="1" smtClean="0">
                <a:latin typeface="Times New Roman" panose="02020603050405020304" pitchFamily="18" charset="0"/>
                <a:cs typeface="Times New Roman" panose="02020603050405020304" pitchFamily="18" charset="0"/>
              </a:rPr>
              <a:t>b. Nội dung quyền và nghĩa vụ cơ bản của công dân </a:t>
            </a:r>
          </a:p>
          <a:p>
            <a:pPr>
              <a:lnSpc>
                <a:spcPct val="120000"/>
              </a:lnSpc>
            </a:pPr>
            <a:r>
              <a:rPr lang="en-US" sz="2800" b="1" smtClean="0">
                <a:latin typeface="Times New Roman" panose="02020603050405020304" pitchFamily="18" charset="0"/>
                <a:cs typeface="Times New Roman" panose="02020603050405020304" pitchFamily="18" charset="0"/>
              </a:rPr>
              <a:t>theo Hiến pháp 2013</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5564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2319" y="1090940"/>
            <a:ext cx="7691120" cy="954107"/>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H.</a:t>
            </a:r>
            <a:r>
              <a:rPr lang="vi-VN" sz="2800" b="1" smtClean="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Công dân có những quyền và nghĩa vụ cơ bản nào theo Hiến pháp năm 2013?</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8969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5" name="Google Shape;335;p28"/>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466" y="338666"/>
            <a:ext cx="4548932" cy="452889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6" name="Picture 35"/>
          <p:cNvPicPr>
            <a:picLocks noChangeAspect="1"/>
          </p:cNvPicPr>
          <p:nvPr/>
        </p:nvPicPr>
        <p:blipFill>
          <a:blip r:embed="rId4">
            <a:extLst>
              <a:ext uri="{BEBA8EAE-BF5A-486C-A8C5-ECC9F3942E4B}">
                <a14:imgProps xmlns:a14="http://schemas.microsoft.com/office/drawing/2010/main">
                  <a14:imgLayer r:embed="rId5">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3188673" y="553156"/>
            <a:ext cx="3325360" cy="3617479"/>
          </a:xfrm>
          <a:prstGeom prst="rect">
            <a:avLst/>
          </a:prstGeom>
        </p:spPr>
      </p:pic>
      <p:sp>
        <p:nvSpPr>
          <p:cNvPr id="35" name="Rectangle 34"/>
          <p:cNvSpPr/>
          <p:nvPr/>
        </p:nvSpPr>
        <p:spPr>
          <a:xfrm>
            <a:off x="1866593" y="1919174"/>
            <a:ext cx="4908716" cy="1015663"/>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6000" b="1" cap="none" spc="0" dirty="0" smtClean="0">
                <a:ln/>
                <a:solidFill>
                  <a:schemeClr val="tx1">
                    <a:lumMod val="75000"/>
                    <a:lumOff val="25000"/>
                  </a:schemeClr>
                </a:solidFill>
                <a:effectLst/>
                <a:latin typeface="Tahoma" panose="020B0604030504040204" pitchFamily="34" charset="0"/>
                <a:cs typeface="Tahoma" panose="020B0604030504040204" pitchFamily="34" charset="0"/>
              </a:rPr>
              <a:t>KHỞI ĐỘNG</a:t>
            </a:r>
            <a:endParaRPr lang="en-US" sz="6000" b="1" cap="none" spc="0" dirty="0">
              <a:ln/>
              <a:solidFill>
                <a:schemeClr val="tx1">
                  <a:lumMod val="75000"/>
                  <a:lumOff val="25000"/>
                </a:schemeClr>
              </a:solidFill>
              <a:effectLst/>
              <a:latin typeface="Tahoma" panose="020B0604030504040204" pitchFamily="34" charset="0"/>
              <a:cs typeface="Tahoma" panose="020B0604030504040204" pitchFamily="34" charset="0"/>
            </a:endParaRPr>
          </a:p>
        </p:txBody>
      </p:sp>
      <p:sp>
        <p:nvSpPr>
          <p:cNvPr id="7" name="椭圆 4"/>
          <p:cNvSpPr/>
          <p:nvPr/>
        </p:nvSpPr>
        <p:spPr>
          <a:xfrm>
            <a:off x="912893" y="144966"/>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6925283" y="144966"/>
            <a:ext cx="2333018" cy="1215483"/>
          </a:xfrm>
          <a:prstGeom prst="rect">
            <a:avLst/>
          </a:prstGeom>
        </p:spPr>
      </p:pic>
      <p:sp>
        <p:nvSpPr>
          <p:cNvPr id="10" name="椭圆 4"/>
          <p:cNvSpPr/>
          <p:nvPr/>
        </p:nvSpPr>
        <p:spPr>
          <a:xfrm>
            <a:off x="393691" y="1645260"/>
            <a:ext cx="684323" cy="650164"/>
          </a:xfrm>
          <a:prstGeom prst="ellipse">
            <a:avLst/>
          </a:prstGeom>
          <a:solidFill>
            <a:schemeClr val="accent1">
              <a:lumMod val="60000"/>
              <a:lumOff val="40000"/>
            </a:schemeClr>
          </a:solid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4"/>
          <p:cNvSpPr/>
          <p:nvPr/>
        </p:nvSpPr>
        <p:spPr>
          <a:xfrm>
            <a:off x="1422602" y="2649627"/>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4"/>
          <p:cNvSpPr/>
          <p:nvPr/>
        </p:nvSpPr>
        <p:spPr>
          <a:xfrm>
            <a:off x="7473385" y="52605"/>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1764763" y="-171504"/>
            <a:ext cx="2333018" cy="1604228"/>
          </a:xfrm>
          <a:prstGeom prst="rect">
            <a:avLst/>
          </a:prstGeom>
        </p:spPr>
      </p:pic>
      <p:pic>
        <p:nvPicPr>
          <p:cNvPr id="15" name="图片 1060"/>
          <p:cNvPicPr>
            <a:picLocks noChangeAspect="1"/>
          </p:cNvPicPr>
          <p:nvPr/>
        </p:nvPicPr>
        <p:blipFill>
          <a:blip r:embed="rId7"/>
          <a:stretch>
            <a:fillRect/>
          </a:stretch>
        </p:blipFill>
        <p:spPr>
          <a:xfrm>
            <a:off x="2212943" y="3984357"/>
            <a:ext cx="374214" cy="345428"/>
          </a:xfrm>
          <a:prstGeom prst="rect">
            <a:avLst/>
          </a:prstGeom>
        </p:spPr>
      </p:pic>
      <p:pic>
        <p:nvPicPr>
          <p:cNvPr id="16" name="图片 70"/>
          <p:cNvPicPr>
            <a:picLocks noChangeAspect="1"/>
          </p:cNvPicPr>
          <p:nvPr/>
        </p:nvPicPr>
        <p:blipFill>
          <a:blip r:embed="rId7"/>
          <a:stretch>
            <a:fillRect/>
          </a:stretch>
        </p:blipFill>
        <p:spPr>
          <a:xfrm rot="2867381">
            <a:off x="290034" y="1068214"/>
            <a:ext cx="565971" cy="522434"/>
          </a:xfrm>
          <a:prstGeom prst="rect">
            <a:avLst/>
          </a:prstGeom>
        </p:spPr>
      </p:pic>
      <p:pic>
        <p:nvPicPr>
          <p:cNvPr id="17" name="图片 71"/>
          <p:cNvPicPr>
            <a:picLocks noChangeAspect="1"/>
          </p:cNvPicPr>
          <p:nvPr/>
        </p:nvPicPr>
        <p:blipFill>
          <a:blip r:embed="rId7"/>
          <a:stretch>
            <a:fillRect/>
          </a:stretch>
        </p:blipFill>
        <p:spPr>
          <a:xfrm rot="20238488">
            <a:off x="389856" y="3004440"/>
            <a:ext cx="364751" cy="336693"/>
          </a:xfrm>
          <a:prstGeom prst="rect">
            <a:avLst/>
          </a:prstGeom>
        </p:spPr>
      </p:pic>
      <p:pic>
        <p:nvPicPr>
          <p:cNvPr id="18" name="图片 73"/>
          <p:cNvPicPr>
            <a:picLocks noChangeAspect="1"/>
          </p:cNvPicPr>
          <p:nvPr/>
        </p:nvPicPr>
        <p:blipFill>
          <a:blip r:embed="rId7"/>
          <a:stretch>
            <a:fillRect/>
          </a:stretch>
        </p:blipFill>
        <p:spPr>
          <a:xfrm rot="4407889">
            <a:off x="8150858" y="3727337"/>
            <a:ext cx="575498" cy="531229"/>
          </a:xfrm>
          <a:prstGeom prst="rect">
            <a:avLst/>
          </a:prstGeom>
        </p:spPr>
      </p:pic>
      <p:pic>
        <p:nvPicPr>
          <p:cNvPr id="19" name="图片 76"/>
          <p:cNvPicPr>
            <a:picLocks noChangeAspect="1"/>
          </p:cNvPicPr>
          <p:nvPr/>
        </p:nvPicPr>
        <p:blipFill>
          <a:blip r:embed="rId7"/>
          <a:stretch>
            <a:fillRect/>
          </a:stretch>
        </p:blipFill>
        <p:spPr>
          <a:xfrm rot="4407889">
            <a:off x="6925965" y="1260211"/>
            <a:ext cx="275268" cy="254094"/>
          </a:xfrm>
          <a:prstGeom prst="rect">
            <a:avLst/>
          </a:prstGeom>
        </p:spPr>
      </p:pic>
      <p:pic>
        <p:nvPicPr>
          <p:cNvPr id="20" name="图片 78"/>
          <p:cNvPicPr>
            <a:picLocks noChangeAspect="1"/>
          </p:cNvPicPr>
          <p:nvPr/>
        </p:nvPicPr>
        <p:blipFill>
          <a:blip r:embed="rId7"/>
          <a:stretch>
            <a:fillRect/>
          </a:stretch>
        </p:blipFill>
        <p:spPr>
          <a:xfrm rot="9063472">
            <a:off x="7317414" y="3127877"/>
            <a:ext cx="212572" cy="196221"/>
          </a:xfrm>
          <a:prstGeom prst="rect">
            <a:avLst/>
          </a:prstGeom>
        </p:spPr>
      </p:pic>
      <p:pic>
        <p:nvPicPr>
          <p:cNvPr id="21" name="图片 79"/>
          <p:cNvPicPr>
            <a:picLocks noChangeAspect="1"/>
          </p:cNvPicPr>
          <p:nvPr/>
        </p:nvPicPr>
        <p:blipFill>
          <a:blip r:embed="rId7"/>
          <a:stretch>
            <a:fillRect/>
          </a:stretch>
        </p:blipFill>
        <p:spPr>
          <a:xfrm rot="9063472">
            <a:off x="8818868" y="343135"/>
            <a:ext cx="388111" cy="358258"/>
          </a:xfrm>
          <a:prstGeom prst="rect">
            <a:avLst/>
          </a:prstGeom>
        </p:spPr>
      </p:pic>
      <p:pic>
        <p:nvPicPr>
          <p:cNvPr id="22" name="图片 86"/>
          <p:cNvPicPr>
            <a:picLocks noChangeAspect="1"/>
          </p:cNvPicPr>
          <p:nvPr/>
        </p:nvPicPr>
        <p:blipFill>
          <a:blip r:embed="rId7"/>
          <a:stretch>
            <a:fillRect/>
          </a:stretch>
        </p:blipFill>
        <p:spPr>
          <a:xfrm rot="9063472">
            <a:off x="1915073" y="305183"/>
            <a:ext cx="246224" cy="227284"/>
          </a:xfrm>
          <a:prstGeom prst="rect">
            <a:avLst/>
          </a:prstGeom>
        </p:spPr>
      </p:pic>
      <p:pic>
        <p:nvPicPr>
          <p:cNvPr id="23" name="图片 77"/>
          <p:cNvPicPr>
            <a:picLocks noChangeAspect="1"/>
          </p:cNvPicPr>
          <p:nvPr/>
        </p:nvPicPr>
        <p:blipFill>
          <a:blip r:embed="rId7"/>
          <a:stretch>
            <a:fillRect/>
          </a:stretch>
        </p:blipFill>
        <p:spPr>
          <a:xfrm rot="4407889">
            <a:off x="7742270" y="2234848"/>
            <a:ext cx="275268" cy="254094"/>
          </a:xfrm>
          <a:prstGeom prst="rect">
            <a:avLst/>
          </a:prstGeom>
        </p:spPr>
      </p:pic>
      <p:pic>
        <p:nvPicPr>
          <p:cNvPr id="24" name="图片 70"/>
          <p:cNvPicPr>
            <a:picLocks noChangeAspect="1"/>
          </p:cNvPicPr>
          <p:nvPr/>
        </p:nvPicPr>
        <p:blipFill>
          <a:blip r:embed="rId7"/>
          <a:stretch>
            <a:fillRect/>
          </a:stretch>
        </p:blipFill>
        <p:spPr>
          <a:xfrm rot="2867381">
            <a:off x="1245265" y="1570288"/>
            <a:ext cx="565971" cy="522434"/>
          </a:xfrm>
          <a:prstGeom prst="rect">
            <a:avLst/>
          </a:prstGeom>
        </p:spPr>
      </p:pic>
      <p:grpSp>
        <p:nvGrpSpPr>
          <p:cNvPr id="194" name="组合 6">
            <a:extLst>
              <a:ext uri="{FF2B5EF4-FFF2-40B4-BE49-F238E27FC236}">
                <a16:creationId xmlns:a16="http://schemas.microsoft.com/office/drawing/2014/main" id="{8EA8A9FE-E18A-47E8-83D5-F3EDB4072787}"/>
              </a:ext>
            </a:extLst>
          </p:cNvPr>
          <p:cNvGrpSpPr/>
          <p:nvPr/>
        </p:nvGrpSpPr>
        <p:grpSpPr>
          <a:xfrm>
            <a:off x="115722" y="3398458"/>
            <a:ext cx="2347139" cy="1642175"/>
            <a:chOff x="6770688" y="935037"/>
            <a:chExt cx="2455864" cy="1897063"/>
          </a:xfrm>
        </p:grpSpPr>
        <p:sp>
          <p:nvSpPr>
            <p:cNvPr id="195"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9"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1"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2"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3"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4"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5"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6"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7"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8"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9"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0"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1"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2"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3"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4"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5"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6"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7"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8"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9"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0"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1"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2"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3"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4"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5"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6"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7"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8"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9"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0"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1"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2"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3"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4"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5"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6"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7"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8"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9"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0"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1"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2"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3"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4"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5"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6"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7"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8"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9"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0"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1"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2"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3"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4"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5"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6"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7"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8"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9"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0"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1"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2"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3"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4"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5"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6"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8"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9"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0"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1"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2"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3"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4"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5"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6"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7"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8"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9"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0"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1"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2"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3"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4"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5"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6"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7"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8"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9"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0"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1"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2"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3"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4"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5"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6"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7"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8"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9"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0"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1"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2"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3"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4"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5"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6"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7"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8"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9"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22"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323" name="图片 11"/>
          <p:cNvPicPr>
            <a:picLocks noChangeAspect="1"/>
          </p:cNvPicPr>
          <p:nvPr/>
        </p:nvPicPr>
        <p:blipFill>
          <a:blip r:embed="rId7"/>
          <a:stretch>
            <a:fillRect/>
          </a:stretch>
        </p:blipFill>
        <p:spPr>
          <a:xfrm rot="4407889">
            <a:off x="11106013" y="-1109393"/>
            <a:ext cx="575498" cy="531229"/>
          </a:xfrm>
          <a:prstGeom prst="rect">
            <a:avLst/>
          </a:prstGeom>
        </p:spPr>
      </p:pic>
      <p:pic>
        <p:nvPicPr>
          <p:cNvPr id="324" name="图片 15"/>
          <p:cNvPicPr>
            <a:picLocks noChangeAspect="1"/>
          </p:cNvPicPr>
          <p:nvPr/>
        </p:nvPicPr>
        <p:blipFill>
          <a:blip r:embed="rId7"/>
          <a:stretch>
            <a:fillRect/>
          </a:stretch>
        </p:blipFill>
        <p:spPr>
          <a:xfrm rot="4407889">
            <a:off x="4289117" y="-972217"/>
            <a:ext cx="275268" cy="254094"/>
          </a:xfrm>
          <a:prstGeom prst="rect">
            <a:avLst/>
          </a:prstGeom>
        </p:spPr>
      </p:pic>
      <p:pic>
        <p:nvPicPr>
          <p:cNvPr id="325" name="图片 16"/>
          <p:cNvPicPr>
            <a:picLocks noChangeAspect="1"/>
          </p:cNvPicPr>
          <p:nvPr/>
        </p:nvPicPr>
        <p:blipFill>
          <a:blip r:embed="rId7"/>
          <a:stretch>
            <a:fillRect/>
          </a:stretch>
        </p:blipFill>
        <p:spPr>
          <a:xfrm rot="9063472">
            <a:off x="4178662" y="-669609"/>
            <a:ext cx="212572" cy="196221"/>
          </a:xfrm>
          <a:prstGeom prst="rect">
            <a:avLst/>
          </a:prstGeom>
        </p:spPr>
      </p:pic>
      <p:pic>
        <p:nvPicPr>
          <p:cNvPr id="326" name="图片 21"/>
          <p:cNvPicPr>
            <a:picLocks noChangeAspect="1"/>
          </p:cNvPicPr>
          <p:nvPr/>
        </p:nvPicPr>
        <p:blipFill>
          <a:blip r:embed="rId7"/>
          <a:stretch>
            <a:fillRect/>
          </a:stretch>
        </p:blipFill>
        <p:spPr>
          <a:xfrm rot="9063472">
            <a:off x="2421717" y="-2135967"/>
            <a:ext cx="246224" cy="227284"/>
          </a:xfrm>
          <a:prstGeom prst="rect">
            <a:avLst/>
          </a:prstGeom>
        </p:spPr>
      </p:pic>
      <p:pic>
        <p:nvPicPr>
          <p:cNvPr id="327" name="图片 10"/>
          <p:cNvPicPr>
            <a:picLocks noChangeAspect="1"/>
          </p:cNvPicPr>
          <p:nvPr/>
        </p:nvPicPr>
        <p:blipFill>
          <a:blip r:embed="rId7"/>
          <a:stretch>
            <a:fillRect/>
          </a:stretch>
        </p:blipFill>
        <p:spPr>
          <a:xfrm rot="20238488">
            <a:off x="971720" y="-514175"/>
            <a:ext cx="364751" cy="336693"/>
          </a:xfrm>
          <a:prstGeom prst="rect">
            <a:avLst/>
          </a:prstGeom>
        </p:spPr>
      </p:pic>
      <p:pic>
        <p:nvPicPr>
          <p:cNvPr id="328" name="图片 13"/>
          <p:cNvPicPr>
            <a:picLocks noChangeAspect="1"/>
          </p:cNvPicPr>
          <p:nvPr/>
        </p:nvPicPr>
        <p:blipFill>
          <a:blip r:embed="rId7"/>
          <a:stretch>
            <a:fillRect/>
          </a:stretch>
        </p:blipFill>
        <p:spPr>
          <a:xfrm rot="4407889">
            <a:off x="9307433" y="-1272609"/>
            <a:ext cx="275268" cy="254094"/>
          </a:xfrm>
          <a:prstGeom prst="rect">
            <a:avLst/>
          </a:prstGeom>
        </p:spPr>
      </p:pic>
      <p:pic>
        <p:nvPicPr>
          <p:cNvPr id="329" name="图片 8"/>
          <p:cNvPicPr>
            <a:picLocks noChangeAspect="1"/>
          </p:cNvPicPr>
          <p:nvPr/>
        </p:nvPicPr>
        <p:blipFill>
          <a:blip r:embed="rId7"/>
          <a:stretch>
            <a:fillRect/>
          </a:stretch>
        </p:blipFill>
        <p:spPr>
          <a:xfrm rot="2867381">
            <a:off x="7120007" y="-1574880"/>
            <a:ext cx="565971" cy="522434"/>
          </a:xfrm>
          <a:prstGeom prst="rect">
            <a:avLst/>
          </a:prstGeom>
        </p:spPr>
      </p:pic>
      <p:pic>
        <p:nvPicPr>
          <p:cNvPr id="330" name="图片 14"/>
          <p:cNvPicPr>
            <a:picLocks noChangeAspect="1"/>
          </p:cNvPicPr>
          <p:nvPr/>
        </p:nvPicPr>
        <p:blipFill>
          <a:blip r:embed="rId7"/>
          <a:stretch>
            <a:fillRect/>
          </a:stretch>
        </p:blipFill>
        <p:spPr>
          <a:xfrm rot="4407889">
            <a:off x="11769574" y="-2353749"/>
            <a:ext cx="275268" cy="254094"/>
          </a:xfrm>
          <a:prstGeom prst="rect">
            <a:avLst/>
          </a:prstGeom>
        </p:spPr>
      </p:pic>
      <p:pic>
        <p:nvPicPr>
          <p:cNvPr id="332" name="图片 8"/>
          <p:cNvPicPr>
            <a:picLocks noChangeAspect="1"/>
          </p:cNvPicPr>
          <p:nvPr/>
        </p:nvPicPr>
        <p:blipFill>
          <a:blip r:embed="rId7"/>
          <a:stretch>
            <a:fillRect/>
          </a:stretch>
        </p:blipFill>
        <p:spPr>
          <a:xfrm rot="2867381">
            <a:off x="2553533" y="-1758034"/>
            <a:ext cx="565971" cy="522434"/>
          </a:xfrm>
          <a:prstGeom prst="rect">
            <a:avLst/>
          </a:prstGeom>
        </p:spPr>
      </p:pic>
      <p:pic>
        <p:nvPicPr>
          <p:cNvPr id="333" name="图片 14"/>
          <p:cNvPicPr>
            <a:picLocks noChangeAspect="1"/>
          </p:cNvPicPr>
          <p:nvPr/>
        </p:nvPicPr>
        <p:blipFill>
          <a:blip r:embed="rId7"/>
          <a:stretch>
            <a:fillRect/>
          </a:stretch>
        </p:blipFill>
        <p:spPr>
          <a:xfrm rot="4407889">
            <a:off x="7701215" y="-1569127"/>
            <a:ext cx="275268" cy="254094"/>
          </a:xfrm>
          <a:prstGeom prst="rect">
            <a:avLst/>
          </a:prstGeom>
        </p:spPr>
      </p:pic>
      <p:pic>
        <p:nvPicPr>
          <p:cNvPr id="334" name="图片 15"/>
          <p:cNvPicPr>
            <a:picLocks noChangeAspect="1"/>
          </p:cNvPicPr>
          <p:nvPr/>
        </p:nvPicPr>
        <p:blipFill>
          <a:blip r:embed="rId7"/>
          <a:stretch>
            <a:fillRect/>
          </a:stretch>
        </p:blipFill>
        <p:spPr>
          <a:xfrm rot="4407889">
            <a:off x="5136544" y="-1238761"/>
            <a:ext cx="275268" cy="254094"/>
          </a:xfrm>
          <a:prstGeom prst="rect">
            <a:avLst/>
          </a:prstGeom>
        </p:spPr>
      </p:pic>
      <p:pic>
        <p:nvPicPr>
          <p:cNvPr id="336" name="图片 17"/>
          <p:cNvPicPr>
            <a:picLocks noChangeAspect="1"/>
          </p:cNvPicPr>
          <p:nvPr/>
        </p:nvPicPr>
        <p:blipFill>
          <a:blip r:embed="rId7"/>
          <a:stretch>
            <a:fillRect/>
          </a:stretch>
        </p:blipFill>
        <p:spPr>
          <a:xfrm rot="9063472">
            <a:off x="10255027" y="-979125"/>
            <a:ext cx="388111" cy="358258"/>
          </a:xfrm>
          <a:prstGeom prst="rect">
            <a:avLst/>
          </a:prstGeom>
        </p:spPr>
      </p:pic>
      <p:pic>
        <p:nvPicPr>
          <p:cNvPr id="337" name="图片 19"/>
          <p:cNvPicPr>
            <a:picLocks noChangeAspect="1"/>
          </p:cNvPicPr>
          <p:nvPr/>
        </p:nvPicPr>
        <p:blipFill>
          <a:blip r:embed="rId7"/>
          <a:stretch>
            <a:fillRect/>
          </a:stretch>
        </p:blipFill>
        <p:spPr>
          <a:xfrm rot="9063472">
            <a:off x="8608459" y="-1127678"/>
            <a:ext cx="103730" cy="95751"/>
          </a:xfrm>
          <a:prstGeom prst="rect">
            <a:avLst/>
          </a:prstGeom>
        </p:spPr>
      </p:pic>
      <p:pic>
        <p:nvPicPr>
          <p:cNvPr id="338" name="图片 21"/>
          <p:cNvPicPr>
            <a:picLocks noChangeAspect="1"/>
          </p:cNvPicPr>
          <p:nvPr/>
        </p:nvPicPr>
        <p:blipFill>
          <a:blip r:embed="rId7"/>
          <a:stretch>
            <a:fillRect/>
          </a:stretch>
        </p:blipFill>
        <p:spPr>
          <a:xfrm rot="9063472">
            <a:off x="6777756" y="-483421"/>
            <a:ext cx="246224" cy="227284"/>
          </a:xfrm>
          <a:prstGeom prst="rect">
            <a:avLst/>
          </a:prstGeom>
        </p:spPr>
      </p:pic>
      <p:pic>
        <p:nvPicPr>
          <p:cNvPr id="339" name="图片 15"/>
          <p:cNvPicPr>
            <a:picLocks noChangeAspect="1"/>
          </p:cNvPicPr>
          <p:nvPr/>
        </p:nvPicPr>
        <p:blipFill>
          <a:blip r:embed="rId7"/>
          <a:stretch>
            <a:fillRect/>
          </a:stretch>
        </p:blipFill>
        <p:spPr>
          <a:xfrm rot="4407889">
            <a:off x="4047413" y="-1474398"/>
            <a:ext cx="275268" cy="254094"/>
          </a:xfrm>
          <a:prstGeom prst="rect">
            <a:avLst/>
          </a:prstGeom>
        </p:spPr>
      </p:pic>
      <p:pic>
        <p:nvPicPr>
          <p:cNvPr id="340" name="图片 8"/>
          <p:cNvPicPr>
            <a:picLocks noChangeAspect="1"/>
          </p:cNvPicPr>
          <p:nvPr/>
        </p:nvPicPr>
        <p:blipFill>
          <a:blip r:embed="rId7"/>
          <a:stretch>
            <a:fillRect/>
          </a:stretch>
        </p:blipFill>
        <p:spPr>
          <a:xfrm rot="2867381">
            <a:off x="8796921" y="-1505161"/>
            <a:ext cx="565971" cy="522434"/>
          </a:xfrm>
          <a:prstGeom prst="rect">
            <a:avLst/>
          </a:prstGeom>
        </p:spPr>
      </p:pic>
      <p:pic>
        <p:nvPicPr>
          <p:cNvPr id="341" name="图片 15"/>
          <p:cNvPicPr>
            <a:picLocks noChangeAspect="1"/>
          </p:cNvPicPr>
          <p:nvPr/>
        </p:nvPicPr>
        <p:blipFill>
          <a:blip r:embed="rId7"/>
          <a:stretch>
            <a:fillRect/>
          </a:stretch>
        </p:blipFill>
        <p:spPr>
          <a:xfrm rot="4407889">
            <a:off x="11638950" y="-906927"/>
            <a:ext cx="275268" cy="254094"/>
          </a:xfrm>
          <a:prstGeom prst="rect">
            <a:avLst/>
          </a:prstGeom>
        </p:spPr>
      </p:pic>
      <p:pic>
        <p:nvPicPr>
          <p:cNvPr id="342" name="图片 15"/>
          <p:cNvPicPr>
            <a:picLocks noChangeAspect="1"/>
          </p:cNvPicPr>
          <p:nvPr/>
        </p:nvPicPr>
        <p:blipFill>
          <a:blip r:embed="rId7"/>
          <a:stretch>
            <a:fillRect/>
          </a:stretch>
        </p:blipFill>
        <p:spPr>
          <a:xfrm rot="17192111" flipH="1">
            <a:off x="320780" y="-423765"/>
            <a:ext cx="275268" cy="254094"/>
          </a:xfrm>
          <a:prstGeom prst="rect">
            <a:avLst/>
          </a:prstGeom>
        </p:spPr>
      </p:pic>
      <p:pic>
        <p:nvPicPr>
          <p:cNvPr id="343" name="图片 16"/>
          <p:cNvPicPr>
            <a:picLocks noChangeAspect="1"/>
          </p:cNvPicPr>
          <p:nvPr/>
        </p:nvPicPr>
        <p:blipFill>
          <a:blip r:embed="rId7"/>
          <a:stretch>
            <a:fillRect/>
          </a:stretch>
        </p:blipFill>
        <p:spPr>
          <a:xfrm rot="12536528" flipH="1">
            <a:off x="3407358" y="-425636"/>
            <a:ext cx="212572" cy="196221"/>
          </a:xfrm>
          <a:prstGeom prst="rect">
            <a:avLst/>
          </a:prstGeom>
        </p:spPr>
      </p:pic>
      <p:pic>
        <p:nvPicPr>
          <p:cNvPr id="344" name="图片 21"/>
          <p:cNvPicPr>
            <a:picLocks noChangeAspect="1"/>
          </p:cNvPicPr>
          <p:nvPr/>
        </p:nvPicPr>
        <p:blipFill>
          <a:blip r:embed="rId7"/>
          <a:stretch>
            <a:fillRect/>
          </a:stretch>
        </p:blipFill>
        <p:spPr>
          <a:xfrm rot="12536528" flipH="1">
            <a:off x="1074053" y="-1441526"/>
            <a:ext cx="246224" cy="227284"/>
          </a:xfrm>
          <a:prstGeom prst="rect">
            <a:avLst/>
          </a:prstGeom>
        </p:spPr>
      </p:pic>
      <p:pic>
        <p:nvPicPr>
          <p:cNvPr id="345" name="图片 11"/>
          <p:cNvPicPr>
            <a:picLocks noChangeAspect="1"/>
          </p:cNvPicPr>
          <p:nvPr/>
        </p:nvPicPr>
        <p:blipFill>
          <a:blip r:embed="rId7"/>
          <a:stretch>
            <a:fillRect/>
          </a:stretch>
        </p:blipFill>
        <p:spPr>
          <a:xfrm rot="17192111" flipH="1">
            <a:off x="3535051" y="-862314"/>
            <a:ext cx="575498" cy="531229"/>
          </a:xfrm>
          <a:prstGeom prst="rect">
            <a:avLst/>
          </a:prstGeom>
        </p:spPr>
      </p:pic>
      <p:pic>
        <p:nvPicPr>
          <p:cNvPr id="346" name="图片 13"/>
          <p:cNvPicPr>
            <a:picLocks noChangeAspect="1"/>
          </p:cNvPicPr>
          <p:nvPr/>
        </p:nvPicPr>
        <p:blipFill>
          <a:blip r:embed="rId7"/>
          <a:stretch>
            <a:fillRect/>
          </a:stretch>
        </p:blipFill>
        <p:spPr>
          <a:xfrm rot="17192111" flipH="1">
            <a:off x="8536129" y="-1028636"/>
            <a:ext cx="275268" cy="254094"/>
          </a:xfrm>
          <a:prstGeom prst="rect">
            <a:avLst/>
          </a:prstGeom>
        </p:spPr>
      </p:pic>
      <p:pic>
        <p:nvPicPr>
          <p:cNvPr id="347" name="图片 8"/>
          <p:cNvPicPr>
            <a:picLocks noChangeAspect="1"/>
          </p:cNvPicPr>
          <p:nvPr/>
        </p:nvPicPr>
        <p:blipFill>
          <a:blip r:embed="rId7"/>
          <a:stretch>
            <a:fillRect/>
          </a:stretch>
        </p:blipFill>
        <p:spPr>
          <a:xfrm rot="18732619" flipH="1">
            <a:off x="5591433" y="-1094467"/>
            <a:ext cx="565971" cy="522434"/>
          </a:xfrm>
          <a:prstGeom prst="rect">
            <a:avLst/>
          </a:prstGeom>
        </p:spPr>
      </p:pic>
      <p:pic>
        <p:nvPicPr>
          <p:cNvPr id="348" name="图片 8"/>
          <p:cNvPicPr>
            <a:picLocks noChangeAspect="1"/>
          </p:cNvPicPr>
          <p:nvPr/>
        </p:nvPicPr>
        <p:blipFill>
          <a:blip r:embed="rId7"/>
          <a:stretch>
            <a:fillRect/>
          </a:stretch>
        </p:blipFill>
        <p:spPr>
          <a:xfrm rot="18732619" flipH="1">
            <a:off x="1782229" y="-1514061"/>
            <a:ext cx="565971" cy="522434"/>
          </a:xfrm>
          <a:prstGeom prst="rect">
            <a:avLst/>
          </a:prstGeom>
        </p:spPr>
      </p:pic>
      <p:pic>
        <p:nvPicPr>
          <p:cNvPr id="349" name="图片 14"/>
          <p:cNvPicPr>
            <a:picLocks noChangeAspect="1"/>
          </p:cNvPicPr>
          <p:nvPr/>
        </p:nvPicPr>
        <p:blipFill>
          <a:blip r:embed="rId7"/>
          <a:stretch>
            <a:fillRect/>
          </a:stretch>
        </p:blipFill>
        <p:spPr>
          <a:xfrm rot="17192111" flipH="1">
            <a:off x="6929911" y="-1325154"/>
            <a:ext cx="275268" cy="254094"/>
          </a:xfrm>
          <a:prstGeom prst="rect">
            <a:avLst/>
          </a:prstGeom>
        </p:spPr>
      </p:pic>
      <p:pic>
        <p:nvPicPr>
          <p:cNvPr id="350" name="图片 15"/>
          <p:cNvPicPr>
            <a:picLocks noChangeAspect="1"/>
          </p:cNvPicPr>
          <p:nvPr/>
        </p:nvPicPr>
        <p:blipFill>
          <a:blip r:embed="rId7"/>
          <a:stretch>
            <a:fillRect/>
          </a:stretch>
        </p:blipFill>
        <p:spPr>
          <a:xfrm rot="17192111" flipH="1">
            <a:off x="139053" y="-861772"/>
            <a:ext cx="275268" cy="254094"/>
          </a:xfrm>
          <a:prstGeom prst="rect">
            <a:avLst/>
          </a:prstGeom>
        </p:spPr>
      </p:pic>
      <p:pic>
        <p:nvPicPr>
          <p:cNvPr id="351" name="图片 17"/>
          <p:cNvPicPr>
            <a:picLocks noChangeAspect="1"/>
          </p:cNvPicPr>
          <p:nvPr/>
        </p:nvPicPr>
        <p:blipFill>
          <a:blip r:embed="rId7"/>
          <a:stretch>
            <a:fillRect/>
          </a:stretch>
        </p:blipFill>
        <p:spPr>
          <a:xfrm rot="12536528" flipH="1">
            <a:off x="9483723" y="-735152"/>
            <a:ext cx="388111" cy="358258"/>
          </a:xfrm>
          <a:prstGeom prst="rect">
            <a:avLst/>
          </a:prstGeom>
        </p:spPr>
      </p:pic>
      <p:pic>
        <p:nvPicPr>
          <p:cNvPr id="352" name="图片 19"/>
          <p:cNvPicPr>
            <a:picLocks noChangeAspect="1"/>
          </p:cNvPicPr>
          <p:nvPr/>
        </p:nvPicPr>
        <p:blipFill>
          <a:blip r:embed="rId7"/>
          <a:stretch>
            <a:fillRect/>
          </a:stretch>
        </p:blipFill>
        <p:spPr>
          <a:xfrm rot="12536528" flipH="1">
            <a:off x="7837155" y="-883705"/>
            <a:ext cx="103730" cy="95751"/>
          </a:xfrm>
          <a:prstGeom prst="rect">
            <a:avLst/>
          </a:prstGeom>
        </p:spPr>
      </p:pic>
      <p:pic>
        <p:nvPicPr>
          <p:cNvPr id="353" name="图片 21"/>
          <p:cNvPicPr>
            <a:picLocks noChangeAspect="1"/>
          </p:cNvPicPr>
          <p:nvPr/>
        </p:nvPicPr>
        <p:blipFill>
          <a:blip r:embed="rId7"/>
          <a:stretch>
            <a:fillRect/>
          </a:stretch>
        </p:blipFill>
        <p:spPr>
          <a:xfrm rot="12536528" flipH="1">
            <a:off x="6365285" y="-595404"/>
            <a:ext cx="246224" cy="227284"/>
          </a:xfrm>
          <a:prstGeom prst="rect">
            <a:avLst/>
          </a:prstGeom>
        </p:spPr>
      </p:pic>
      <p:pic>
        <p:nvPicPr>
          <p:cNvPr id="354" name="图片 15"/>
          <p:cNvPicPr>
            <a:picLocks noChangeAspect="1"/>
          </p:cNvPicPr>
          <p:nvPr/>
        </p:nvPicPr>
        <p:blipFill>
          <a:blip r:embed="rId7"/>
          <a:stretch>
            <a:fillRect/>
          </a:stretch>
        </p:blipFill>
        <p:spPr>
          <a:xfrm rot="17192111" flipH="1">
            <a:off x="3276109" y="-1230425"/>
            <a:ext cx="275268" cy="254094"/>
          </a:xfrm>
          <a:prstGeom prst="rect">
            <a:avLst/>
          </a:prstGeom>
        </p:spPr>
      </p:pic>
      <p:pic>
        <p:nvPicPr>
          <p:cNvPr id="355" name="图片 8"/>
          <p:cNvPicPr>
            <a:picLocks noChangeAspect="1"/>
          </p:cNvPicPr>
          <p:nvPr/>
        </p:nvPicPr>
        <p:blipFill>
          <a:blip r:embed="rId7"/>
          <a:stretch>
            <a:fillRect/>
          </a:stretch>
        </p:blipFill>
        <p:spPr>
          <a:xfrm rot="18732619" flipH="1">
            <a:off x="8025617" y="-1261188"/>
            <a:ext cx="565971" cy="522434"/>
          </a:xfrm>
          <a:prstGeom prst="rect">
            <a:avLst/>
          </a:prstGeom>
        </p:spPr>
      </p:pic>
      <p:pic>
        <p:nvPicPr>
          <p:cNvPr id="356" name="图片 15"/>
          <p:cNvPicPr>
            <a:picLocks noChangeAspect="1"/>
          </p:cNvPicPr>
          <p:nvPr/>
        </p:nvPicPr>
        <p:blipFill>
          <a:blip r:embed="rId7"/>
          <a:stretch>
            <a:fillRect/>
          </a:stretch>
        </p:blipFill>
        <p:spPr>
          <a:xfrm rot="17192111" flipH="1">
            <a:off x="10867646" y="-662954"/>
            <a:ext cx="275268" cy="254094"/>
          </a:xfrm>
          <a:prstGeom prst="rect">
            <a:avLst/>
          </a:prstGeom>
        </p:spPr>
      </p:pic>
      <p:pic>
        <p:nvPicPr>
          <p:cNvPr id="359" name="图片 8">
            <a:extLst>
              <a:ext uri="{FF2B5EF4-FFF2-40B4-BE49-F238E27FC236}">
                <a16:creationId xmlns:a16="http://schemas.microsoft.com/office/drawing/2014/main" id="{9A85DF2A-262E-45D1-8099-587BBD4A64F6}"/>
              </a:ext>
            </a:extLst>
          </p:cNvPr>
          <p:cNvPicPr>
            <a:picLocks noChangeAspect="1"/>
          </p:cNvPicPr>
          <p:nvPr/>
        </p:nvPicPr>
        <p:blipFill>
          <a:blip r:embed="rId8"/>
          <a:stretch>
            <a:fillRect/>
          </a:stretch>
        </p:blipFill>
        <p:spPr>
          <a:xfrm rot="20099412">
            <a:off x="703911" y="547963"/>
            <a:ext cx="1353164" cy="8583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4"/>
                                        </p:tgtEl>
                                        <p:attrNameLst>
                                          <p:attrName>r</p:attrName>
                                        </p:attrNameLst>
                                      </p:cBhvr>
                                    </p:animRot>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35"/>
                                        </p:tgtEl>
                                        <p:attrNameLst>
                                          <p:attrName>style.visibility</p:attrName>
                                        </p:attrNameLst>
                                      </p:cBhvr>
                                      <p:to>
                                        <p:strVal val="visible"/>
                                      </p:to>
                                    </p:set>
                                    <p:anim by="(-#ppt_w*2)" calcmode="lin" valueType="num">
                                      <p:cBhvr rctx="PPT">
                                        <p:cTn id="9" dur="500" autoRev="1" fill="hold">
                                          <p:stCondLst>
                                            <p:cond delay="0"/>
                                          </p:stCondLst>
                                        </p:cTn>
                                        <p:tgtEl>
                                          <p:spTgt spid="35"/>
                                        </p:tgtEl>
                                        <p:attrNameLst>
                                          <p:attrName>ppt_w</p:attrName>
                                        </p:attrNameLst>
                                      </p:cBhvr>
                                    </p:anim>
                                    <p:anim by="(#ppt_w*0.50)" calcmode="lin" valueType="num">
                                      <p:cBhvr>
                                        <p:cTn id="10" dur="500" decel="50000" autoRev="1" fill="hold">
                                          <p:stCondLst>
                                            <p:cond delay="0"/>
                                          </p:stCondLst>
                                        </p:cTn>
                                        <p:tgtEl>
                                          <p:spTgt spid="35"/>
                                        </p:tgtEl>
                                        <p:attrNameLst>
                                          <p:attrName>ppt_x</p:attrName>
                                        </p:attrNameLst>
                                      </p:cBhvr>
                                    </p:anim>
                                    <p:anim from="(-#ppt_h/2)" to="(#ppt_y)" calcmode="lin" valueType="num">
                                      <p:cBhvr>
                                        <p:cTn id="11" dur="1000" fill="hold">
                                          <p:stCondLst>
                                            <p:cond delay="0"/>
                                          </p:stCondLst>
                                        </p:cTn>
                                        <p:tgtEl>
                                          <p:spTgt spid="35"/>
                                        </p:tgtEl>
                                        <p:attrNameLst>
                                          <p:attrName>ppt_y</p:attrName>
                                        </p:attrNameLst>
                                      </p:cBhvr>
                                    </p:anim>
                                    <p:animRot by="21600000">
                                      <p:cBhvr>
                                        <p:cTn id="12" dur="1000" fill="hold">
                                          <p:stCondLst>
                                            <p:cond delay="0"/>
                                          </p:stCondLst>
                                        </p:cTn>
                                        <p:tgtEl>
                                          <p:spTgt spid="35"/>
                                        </p:tgtEl>
                                        <p:attrNameLst>
                                          <p:attrName>r</p:attrName>
                                        </p:attrNameLst>
                                      </p:cBhvr>
                                    </p:animRot>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26" presetClass="emph" presetSubtype="0" repeatCount="indefinite" fill="hold" grpId="1" nodeType="withEffect">
                                  <p:stCondLst>
                                    <p:cond delay="0"/>
                                  </p:stCondLst>
                                  <p:endCondLst>
                                    <p:cond evt="onNext" delay="0">
                                      <p:tgtEl>
                                        <p:sldTgt/>
                                      </p:tgtEl>
                                    </p:cond>
                                  </p:endCondLst>
                                  <p:childTnLst>
                                    <p:animEffect transition="out" filter="fade">
                                      <p:cBhvr>
                                        <p:cTn id="24" dur="1000" tmFilter="0, 0; .2, .5; .8, .5; 1, 0"/>
                                        <p:tgtEl>
                                          <p:spTgt spid="7"/>
                                        </p:tgtEl>
                                      </p:cBhvr>
                                    </p:animEffect>
                                    <p:animScale>
                                      <p:cBhvr>
                                        <p:cTn id="25" dur="500" autoRev="1" fill="hold"/>
                                        <p:tgtEl>
                                          <p:spTgt spid="7"/>
                                        </p:tgtEl>
                                      </p:cBhvr>
                                      <p:by x="105000" y="105000"/>
                                    </p:animScale>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26" presetClass="emph" presetSubtype="0" repeatCount="indefinite" fill="hold" grpId="1" nodeType="withEffect">
                                  <p:stCondLst>
                                    <p:cond delay="0"/>
                                  </p:stCondLst>
                                  <p:endCondLst>
                                    <p:cond evt="onNext" delay="0">
                                      <p:tgtEl>
                                        <p:sldTgt/>
                                      </p:tgtEl>
                                    </p:cond>
                                  </p:endCondLst>
                                  <p:childTnLst>
                                    <p:animEffect transition="out" filter="fade">
                                      <p:cBhvr>
                                        <p:cTn id="32" dur="1000" tmFilter="0, 0; .2, .5; .8, .5; 1, 0"/>
                                        <p:tgtEl>
                                          <p:spTgt spid="10"/>
                                        </p:tgtEl>
                                      </p:cBhvr>
                                    </p:animEffect>
                                    <p:animScale>
                                      <p:cBhvr>
                                        <p:cTn id="33" dur="500" autoRev="1" fill="hold"/>
                                        <p:tgtEl>
                                          <p:spTgt spid="10"/>
                                        </p:tgtEl>
                                      </p:cBhvr>
                                      <p:by x="105000" y="105000"/>
                                    </p:animScale>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26" presetClass="emph" presetSubtype="0" repeatCount="indefinite" fill="hold" grpId="1" nodeType="withEffect">
                                  <p:stCondLst>
                                    <p:cond delay="0"/>
                                  </p:stCondLst>
                                  <p:endCondLst>
                                    <p:cond evt="onNext" delay="0">
                                      <p:tgtEl>
                                        <p:sldTgt/>
                                      </p:tgtEl>
                                    </p:cond>
                                  </p:endCondLst>
                                  <p:childTnLst>
                                    <p:animEffect transition="out" filter="fade">
                                      <p:cBhvr>
                                        <p:cTn id="40" dur="1000" tmFilter="0, 0; .2, .5; .8, .5; 1, 0"/>
                                        <p:tgtEl>
                                          <p:spTgt spid="11"/>
                                        </p:tgtEl>
                                      </p:cBhvr>
                                    </p:animEffect>
                                    <p:animScale>
                                      <p:cBhvr>
                                        <p:cTn id="41" dur="500" autoRev="1" fill="hold"/>
                                        <p:tgtEl>
                                          <p:spTgt spid="11"/>
                                        </p:tgtEl>
                                      </p:cBhvr>
                                      <p:by x="105000" y="105000"/>
                                    </p:animScale>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12"/>
                                        </p:tgtEl>
                                      </p:cBhvr>
                                    </p:animEffect>
                                    <p:animScale>
                                      <p:cBhvr>
                                        <p:cTn id="49" dur="500" autoRev="1" fill="hold"/>
                                        <p:tgtEl>
                                          <p:spTgt spid="12"/>
                                        </p:tgtEl>
                                      </p:cBhvr>
                                      <p:by x="105000" y="105000"/>
                                    </p:animScale>
                                  </p:childTnLst>
                                </p:cTn>
                              </p:par>
                              <p:par>
                                <p:cTn id="50" presetID="47"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15"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1000" fill="hold"/>
                                        <p:tgtEl>
                                          <p:spTgt spid="16"/>
                                        </p:tgtEl>
                                        <p:attrNameLst>
                                          <p:attrName>ppt_w</p:attrName>
                                        </p:attrNameLst>
                                      </p:cBhvr>
                                      <p:tavLst>
                                        <p:tav tm="0">
                                          <p:val>
                                            <p:fltVal val="0"/>
                                          </p:val>
                                        </p:tav>
                                        <p:tav tm="100000">
                                          <p:val>
                                            <p:strVal val="#ppt_w"/>
                                          </p:val>
                                        </p:tav>
                                      </p:tavLst>
                                    </p:anim>
                                    <p:anim calcmode="lin" valueType="num">
                                      <p:cBhvr>
                                        <p:cTn id="58" dur="1000" fill="hold"/>
                                        <p:tgtEl>
                                          <p:spTgt spid="16"/>
                                        </p:tgtEl>
                                        <p:attrNameLst>
                                          <p:attrName>ppt_h</p:attrName>
                                        </p:attrNameLst>
                                      </p:cBhvr>
                                      <p:tavLst>
                                        <p:tav tm="0">
                                          <p:val>
                                            <p:fltVal val="0"/>
                                          </p:val>
                                        </p:tav>
                                        <p:tav tm="100000">
                                          <p:val>
                                            <p:strVal val="#ppt_h"/>
                                          </p:val>
                                        </p:tav>
                                      </p:tavLst>
                                    </p:anim>
                                    <p:anim calcmode="lin" valueType="num">
                                      <p:cBhvr>
                                        <p:cTn id="5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6"/>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nodeType="withEffect">
                                  <p:stCondLst>
                                    <p:cond delay="300"/>
                                  </p:stCondLst>
                                  <p:childTnLst>
                                    <p:set>
                                      <p:cBhvr>
                                        <p:cTn id="62" dur="1" fill="hold">
                                          <p:stCondLst>
                                            <p:cond delay="0"/>
                                          </p:stCondLst>
                                        </p:cTn>
                                        <p:tgtEl>
                                          <p:spTgt spid="22"/>
                                        </p:tgtEl>
                                        <p:attrNameLst>
                                          <p:attrName>style.visibility</p:attrName>
                                        </p:attrNameLst>
                                      </p:cBhvr>
                                      <p:to>
                                        <p:strVal val="visible"/>
                                      </p:to>
                                    </p:set>
                                    <p:anim calcmode="lin" valueType="num">
                                      <p:cBhvr>
                                        <p:cTn id="63" dur="1000" fill="hold"/>
                                        <p:tgtEl>
                                          <p:spTgt spid="22"/>
                                        </p:tgtEl>
                                        <p:attrNameLst>
                                          <p:attrName>ppt_w</p:attrName>
                                        </p:attrNameLst>
                                      </p:cBhvr>
                                      <p:tavLst>
                                        <p:tav tm="0">
                                          <p:val>
                                            <p:fltVal val="0"/>
                                          </p:val>
                                        </p:tav>
                                        <p:tav tm="100000">
                                          <p:val>
                                            <p:strVal val="#ppt_w"/>
                                          </p:val>
                                        </p:tav>
                                      </p:tavLst>
                                    </p:anim>
                                    <p:anim calcmode="lin" valueType="num">
                                      <p:cBhvr>
                                        <p:cTn id="64" dur="1000" fill="hold"/>
                                        <p:tgtEl>
                                          <p:spTgt spid="22"/>
                                        </p:tgtEl>
                                        <p:attrNameLst>
                                          <p:attrName>ppt_h</p:attrName>
                                        </p:attrNameLst>
                                      </p:cBhvr>
                                      <p:tavLst>
                                        <p:tav tm="0">
                                          <p:val>
                                            <p:fltVal val="0"/>
                                          </p:val>
                                        </p:tav>
                                        <p:tav tm="100000">
                                          <p:val>
                                            <p:strVal val="#ppt_h"/>
                                          </p:val>
                                        </p:tav>
                                      </p:tavLst>
                                    </p:anim>
                                    <p:anim calcmode="lin" valueType="num">
                                      <p:cBhvr>
                                        <p:cTn id="65"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
                                        </p:tgtEl>
                                        <p:attrNameLst>
                                          <p:attrName>ppt_y</p:attrName>
                                        </p:attrNameLst>
                                      </p:cBhvr>
                                      <p:tavLst>
                                        <p:tav tm="0" fmla="#ppt_y+(sin(-2*pi*(1-$))*-#ppt_x+cos(-2*pi*(1-$))*(1-#ppt_y))*(1-$)">
                                          <p:val>
                                            <p:fltVal val="0"/>
                                          </p:val>
                                        </p:tav>
                                        <p:tav tm="100000">
                                          <p:val>
                                            <p:fltVal val="1"/>
                                          </p:val>
                                        </p:tav>
                                      </p:tavLst>
                                    </p:anim>
                                  </p:childTnLst>
                                </p:cTn>
                              </p:par>
                              <p:par>
                                <p:cTn id="67" presetID="15" presetClass="entr" presetSubtype="0" fill="hold" nodeType="withEffect">
                                  <p:stCondLst>
                                    <p:cond delay="9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1000" fill="hold"/>
                                        <p:tgtEl>
                                          <p:spTgt spid="17"/>
                                        </p:tgtEl>
                                        <p:attrNameLst>
                                          <p:attrName>ppt_w</p:attrName>
                                        </p:attrNameLst>
                                      </p:cBhvr>
                                      <p:tavLst>
                                        <p:tav tm="0">
                                          <p:val>
                                            <p:fltVal val="0"/>
                                          </p:val>
                                        </p:tav>
                                        <p:tav tm="100000">
                                          <p:val>
                                            <p:strVal val="#ppt_w"/>
                                          </p:val>
                                        </p:tav>
                                      </p:tavLst>
                                    </p:anim>
                                    <p:anim calcmode="lin" valueType="num">
                                      <p:cBhvr>
                                        <p:cTn id="70" dur="1000" fill="hold"/>
                                        <p:tgtEl>
                                          <p:spTgt spid="17"/>
                                        </p:tgtEl>
                                        <p:attrNameLst>
                                          <p:attrName>ppt_h</p:attrName>
                                        </p:attrNameLst>
                                      </p:cBhvr>
                                      <p:tavLst>
                                        <p:tav tm="0">
                                          <p:val>
                                            <p:fltVal val="0"/>
                                          </p:val>
                                        </p:tav>
                                        <p:tav tm="100000">
                                          <p:val>
                                            <p:strVal val="#ppt_h"/>
                                          </p:val>
                                        </p:tav>
                                      </p:tavLst>
                                    </p:anim>
                                    <p:anim calcmode="lin" valueType="num">
                                      <p:cBhvr>
                                        <p:cTn id="7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7"/>
                                        </p:tgtEl>
                                        <p:attrNameLst>
                                          <p:attrName>ppt_y</p:attrName>
                                        </p:attrNameLst>
                                      </p:cBhvr>
                                      <p:tavLst>
                                        <p:tav tm="0" fmla="#ppt_y+(sin(-2*pi*(1-$))*-#ppt_x+cos(-2*pi*(1-$))*(1-#ppt_y))*(1-$)">
                                          <p:val>
                                            <p:fltVal val="0"/>
                                          </p:val>
                                        </p:tav>
                                        <p:tav tm="100000">
                                          <p:val>
                                            <p:fltVal val="1"/>
                                          </p:val>
                                        </p:tav>
                                      </p:tavLst>
                                    </p:anim>
                                  </p:childTnLst>
                                </p:cTn>
                              </p:par>
                              <p:par>
                                <p:cTn id="73" presetID="15" presetClass="entr" presetSubtype="0" fill="hold" nodeType="withEffect">
                                  <p:stCondLst>
                                    <p:cond delay="1300"/>
                                  </p:stCondLst>
                                  <p:childTnLst>
                                    <p:set>
                                      <p:cBhvr>
                                        <p:cTn id="74" dur="1" fill="hold">
                                          <p:stCondLst>
                                            <p:cond delay="0"/>
                                          </p:stCondLst>
                                        </p:cTn>
                                        <p:tgtEl>
                                          <p:spTgt spid="20"/>
                                        </p:tgtEl>
                                        <p:attrNameLst>
                                          <p:attrName>style.visibility</p:attrName>
                                        </p:attrNameLst>
                                      </p:cBhvr>
                                      <p:to>
                                        <p:strVal val="visible"/>
                                      </p:to>
                                    </p:set>
                                    <p:anim calcmode="lin" valueType="num">
                                      <p:cBhvr>
                                        <p:cTn id="75" dur="1000" fill="hold"/>
                                        <p:tgtEl>
                                          <p:spTgt spid="20"/>
                                        </p:tgtEl>
                                        <p:attrNameLst>
                                          <p:attrName>ppt_w</p:attrName>
                                        </p:attrNameLst>
                                      </p:cBhvr>
                                      <p:tavLst>
                                        <p:tav tm="0">
                                          <p:val>
                                            <p:fltVal val="0"/>
                                          </p:val>
                                        </p:tav>
                                        <p:tav tm="100000">
                                          <p:val>
                                            <p:strVal val="#ppt_w"/>
                                          </p:val>
                                        </p:tav>
                                      </p:tavLst>
                                    </p:anim>
                                    <p:anim calcmode="lin" valueType="num">
                                      <p:cBhvr>
                                        <p:cTn id="76" dur="1000" fill="hold"/>
                                        <p:tgtEl>
                                          <p:spTgt spid="20"/>
                                        </p:tgtEl>
                                        <p:attrNameLst>
                                          <p:attrName>ppt_h</p:attrName>
                                        </p:attrNameLst>
                                      </p:cBhvr>
                                      <p:tavLst>
                                        <p:tav tm="0">
                                          <p:val>
                                            <p:fltVal val="0"/>
                                          </p:val>
                                        </p:tav>
                                        <p:tav tm="100000">
                                          <p:val>
                                            <p:strVal val="#ppt_h"/>
                                          </p:val>
                                        </p:tav>
                                      </p:tavLst>
                                    </p:anim>
                                    <p:anim calcmode="lin" valueType="num">
                                      <p:cBhvr>
                                        <p:cTn id="7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20"/>
                                        </p:tgtEl>
                                        <p:attrNameLst>
                                          <p:attrName>ppt_y</p:attrName>
                                        </p:attrNameLst>
                                      </p:cBhvr>
                                      <p:tavLst>
                                        <p:tav tm="0" fmla="#ppt_y+(sin(-2*pi*(1-$))*-#ppt_x+cos(-2*pi*(1-$))*(1-#ppt_y))*(1-$)">
                                          <p:val>
                                            <p:fltVal val="0"/>
                                          </p:val>
                                        </p:tav>
                                        <p:tav tm="100000">
                                          <p:val>
                                            <p:fltVal val="1"/>
                                          </p:val>
                                        </p:tav>
                                      </p:tavLst>
                                    </p:anim>
                                  </p:childTnLst>
                                </p:cTn>
                              </p:par>
                              <p:par>
                                <p:cTn id="79" presetID="15" presetClass="entr" presetSubtype="0" fill="hold" nodeType="withEffect">
                                  <p:stCondLst>
                                    <p:cond delay="110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fltVal val="0"/>
                                          </p:val>
                                        </p:tav>
                                        <p:tav tm="100000">
                                          <p:val>
                                            <p:strVal val="#ppt_w"/>
                                          </p:val>
                                        </p:tav>
                                      </p:tavLst>
                                    </p:anim>
                                    <p:anim calcmode="lin" valueType="num">
                                      <p:cBhvr>
                                        <p:cTn id="82" dur="1000" fill="hold"/>
                                        <p:tgtEl>
                                          <p:spTgt spid="19"/>
                                        </p:tgtEl>
                                        <p:attrNameLst>
                                          <p:attrName>ppt_h</p:attrName>
                                        </p:attrNameLst>
                                      </p:cBhvr>
                                      <p:tavLst>
                                        <p:tav tm="0">
                                          <p:val>
                                            <p:fltVal val="0"/>
                                          </p:val>
                                        </p:tav>
                                        <p:tav tm="100000">
                                          <p:val>
                                            <p:strVal val="#ppt_h"/>
                                          </p:val>
                                        </p:tav>
                                      </p:tavLst>
                                    </p:anim>
                                    <p:anim calcmode="lin" valueType="num">
                                      <p:cBhvr>
                                        <p:cTn id="8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19"/>
                                        </p:tgtEl>
                                        <p:attrNameLst>
                                          <p:attrName>ppt_y</p:attrName>
                                        </p:attrNameLst>
                                      </p:cBhvr>
                                      <p:tavLst>
                                        <p:tav tm="0" fmla="#ppt_y+(sin(-2*pi*(1-$))*-#ppt_x+cos(-2*pi*(1-$))*(1-#ppt_y))*(1-$)">
                                          <p:val>
                                            <p:fltVal val="0"/>
                                          </p:val>
                                        </p:tav>
                                        <p:tav tm="100000">
                                          <p:val>
                                            <p:fltVal val="1"/>
                                          </p:val>
                                        </p:tav>
                                      </p:tavLst>
                                    </p:anim>
                                  </p:childTnLst>
                                </p:cTn>
                              </p:par>
                              <p:par>
                                <p:cTn id="85" presetID="15" presetClass="entr" presetSubtype="0" fill="hold" nodeType="withEffect">
                                  <p:stCondLst>
                                    <p:cond delay="1300"/>
                                  </p:stCondLst>
                                  <p:childTnLst>
                                    <p:set>
                                      <p:cBhvr>
                                        <p:cTn id="86" dur="1" fill="hold">
                                          <p:stCondLst>
                                            <p:cond delay="0"/>
                                          </p:stCondLst>
                                        </p:cTn>
                                        <p:tgtEl>
                                          <p:spTgt spid="21"/>
                                        </p:tgtEl>
                                        <p:attrNameLst>
                                          <p:attrName>style.visibility</p:attrName>
                                        </p:attrNameLst>
                                      </p:cBhvr>
                                      <p:to>
                                        <p:strVal val="visible"/>
                                      </p:to>
                                    </p:set>
                                    <p:anim calcmode="lin" valueType="num">
                                      <p:cBhvr>
                                        <p:cTn id="87" dur="1000" fill="hold"/>
                                        <p:tgtEl>
                                          <p:spTgt spid="21"/>
                                        </p:tgtEl>
                                        <p:attrNameLst>
                                          <p:attrName>ppt_w</p:attrName>
                                        </p:attrNameLst>
                                      </p:cBhvr>
                                      <p:tavLst>
                                        <p:tav tm="0">
                                          <p:val>
                                            <p:fltVal val="0"/>
                                          </p:val>
                                        </p:tav>
                                        <p:tav tm="100000">
                                          <p:val>
                                            <p:strVal val="#ppt_w"/>
                                          </p:val>
                                        </p:tav>
                                      </p:tavLst>
                                    </p:anim>
                                    <p:anim calcmode="lin" valueType="num">
                                      <p:cBhvr>
                                        <p:cTn id="88" dur="1000" fill="hold"/>
                                        <p:tgtEl>
                                          <p:spTgt spid="21"/>
                                        </p:tgtEl>
                                        <p:attrNameLst>
                                          <p:attrName>ppt_h</p:attrName>
                                        </p:attrNameLst>
                                      </p:cBhvr>
                                      <p:tavLst>
                                        <p:tav tm="0">
                                          <p:val>
                                            <p:fltVal val="0"/>
                                          </p:val>
                                        </p:tav>
                                        <p:tav tm="100000">
                                          <p:val>
                                            <p:strVal val="#ppt_h"/>
                                          </p:val>
                                        </p:tav>
                                      </p:tavLst>
                                    </p:anim>
                                    <p:anim calcmode="lin" valueType="num">
                                      <p:cBhvr>
                                        <p:cTn id="8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1"/>
                                        </p:tgtEl>
                                        <p:attrNameLst>
                                          <p:attrName>ppt_y</p:attrName>
                                        </p:attrNameLst>
                                      </p:cBhvr>
                                      <p:tavLst>
                                        <p:tav tm="0" fmla="#ppt_y+(sin(-2*pi*(1-$))*-#ppt_x+cos(-2*pi*(1-$))*(1-#ppt_y))*(1-$)">
                                          <p:val>
                                            <p:fltVal val="0"/>
                                          </p:val>
                                        </p:tav>
                                        <p:tav tm="100000">
                                          <p:val>
                                            <p:fltVal val="1"/>
                                          </p:val>
                                        </p:tav>
                                      </p:tavLst>
                                    </p:anim>
                                  </p:childTnLst>
                                </p:cTn>
                              </p:par>
                              <p:par>
                                <p:cTn id="91" presetID="15" presetClass="entr" presetSubtype="0" fill="hold" nodeType="withEffect">
                                  <p:stCondLst>
                                    <p:cond delay="1200"/>
                                  </p:stCondLst>
                                  <p:childTnLst>
                                    <p:set>
                                      <p:cBhvr>
                                        <p:cTn id="92" dur="1" fill="hold">
                                          <p:stCondLst>
                                            <p:cond delay="0"/>
                                          </p:stCondLst>
                                        </p:cTn>
                                        <p:tgtEl>
                                          <p:spTgt spid="18"/>
                                        </p:tgtEl>
                                        <p:attrNameLst>
                                          <p:attrName>style.visibility</p:attrName>
                                        </p:attrNameLst>
                                      </p:cBhvr>
                                      <p:to>
                                        <p:strVal val="visible"/>
                                      </p:to>
                                    </p:set>
                                    <p:anim calcmode="lin" valueType="num">
                                      <p:cBhvr>
                                        <p:cTn id="93" dur="1000" fill="hold"/>
                                        <p:tgtEl>
                                          <p:spTgt spid="18"/>
                                        </p:tgtEl>
                                        <p:attrNameLst>
                                          <p:attrName>ppt_w</p:attrName>
                                        </p:attrNameLst>
                                      </p:cBhvr>
                                      <p:tavLst>
                                        <p:tav tm="0">
                                          <p:val>
                                            <p:fltVal val="0"/>
                                          </p:val>
                                        </p:tav>
                                        <p:tav tm="100000">
                                          <p:val>
                                            <p:strVal val="#ppt_w"/>
                                          </p:val>
                                        </p:tav>
                                      </p:tavLst>
                                    </p:anim>
                                    <p:anim calcmode="lin" valueType="num">
                                      <p:cBhvr>
                                        <p:cTn id="94" dur="1000" fill="hold"/>
                                        <p:tgtEl>
                                          <p:spTgt spid="18"/>
                                        </p:tgtEl>
                                        <p:attrNameLst>
                                          <p:attrName>ppt_h</p:attrName>
                                        </p:attrNameLst>
                                      </p:cBhvr>
                                      <p:tavLst>
                                        <p:tav tm="0">
                                          <p:val>
                                            <p:fltVal val="0"/>
                                          </p:val>
                                        </p:tav>
                                        <p:tav tm="100000">
                                          <p:val>
                                            <p:strVal val="#ppt_h"/>
                                          </p:val>
                                        </p:tav>
                                      </p:tavLst>
                                    </p:anim>
                                    <p:anim calcmode="lin" valueType="num">
                                      <p:cBhvr>
                                        <p:cTn id="9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18"/>
                                        </p:tgtEl>
                                        <p:attrNameLst>
                                          <p:attrName>ppt_y</p:attrName>
                                        </p:attrNameLst>
                                      </p:cBhvr>
                                      <p:tavLst>
                                        <p:tav tm="0" fmla="#ppt_y+(sin(-2*pi*(1-$))*-#ppt_x+cos(-2*pi*(1-$))*(1-#ppt_y))*(1-$)">
                                          <p:val>
                                            <p:fltVal val="0"/>
                                          </p:val>
                                        </p:tav>
                                        <p:tav tm="100000">
                                          <p:val>
                                            <p:fltVal val="1"/>
                                          </p:val>
                                        </p:tav>
                                      </p:tavLst>
                                    </p:anim>
                                  </p:childTnLst>
                                </p:cTn>
                              </p:par>
                              <p:par>
                                <p:cTn id="97" presetID="15" presetClass="entr" presetSubtype="0" fill="hold" nodeType="withEffect">
                                  <p:stCondLst>
                                    <p:cond delay="200"/>
                                  </p:stCondLst>
                                  <p:childTnLst>
                                    <p:set>
                                      <p:cBhvr>
                                        <p:cTn id="98" dur="1" fill="hold">
                                          <p:stCondLst>
                                            <p:cond delay="0"/>
                                          </p:stCondLst>
                                        </p:cTn>
                                        <p:tgtEl>
                                          <p:spTgt spid="15"/>
                                        </p:tgtEl>
                                        <p:attrNameLst>
                                          <p:attrName>style.visibility</p:attrName>
                                        </p:attrNameLst>
                                      </p:cBhvr>
                                      <p:to>
                                        <p:strVal val="visible"/>
                                      </p:to>
                                    </p:set>
                                    <p:anim calcmode="lin" valueType="num">
                                      <p:cBhvr>
                                        <p:cTn id="99" dur="1000" fill="hold"/>
                                        <p:tgtEl>
                                          <p:spTgt spid="15"/>
                                        </p:tgtEl>
                                        <p:attrNameLst>
                                          <p:attrName>ppt_w</p:attrName>
                                        </p:attrNameLst>
                                      </p:cBhvr>
                                      <p:tavLst>
                                        <p:tav tm="0">
                                          <p:val>
                                            <p:fltVal val="0"/>
                                          </p:val>
                                        </p:tav>
                                        <p:tav tm="100000">
                                          <p:val>
                                            <p:strVal val="#ppt_w"/>
                                          </p:val>
                                        </p:tav>
                                      </p:tavLst>
                                    </p:anim>
                                    <p:anim calcmode="lin" valueType="num">
                                      <p:cBhvr>
                                        <p:cTn id="100" dur="1000" fill="hold"/>
                                        <p:tgtEl>
                                          <p:spTgt spid="15"/>
                                        </p:tgtEl>
                                        <p:attrNameLst>
                                          <p:attrName>ppt_h</p:attrName>
                                        </p:attrNameLst>
                                      </p:cBhvr>
                                      <p:tavLst>
                                        <p:tav tm="0">
                                          <p:val>
                                            <p:fltVal val="0"/>
                                          </p:val>
                                        </p:tav>
                                        <p:tav tm="100000">
                                          <p:val>
                                            <p:strVal val="#ppt_h"/>
                                          </p:val>
                                        </p:tav>
                                      </p:tavLst>
                                    </p:anim>
                                    <p:anim calcmode="lin" valueType="num">
                                      <p:cBhvr>
                                        <p:cTn id="10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5"/>
                                        </p:tgtEl>
                                        <p:attrNameLst>
                                          <p:attrName>ppt_y</p:attrName>
                                        </p:attrNameLst>
                                      </p:cBhvr>
                                      <p:tavLst>
                                        <p:tav tm="0" fmla="#ppt_y+(sin(-2*pi*(1-$))*-#ppt_x+cos(-2*pi*(1-$))*(1-#ppt_y))*(1-$)">
                                          <p:val>
                                            <p:fltVal val="0"/>
                                          </p:val>
                                        </p:tav>
                                        <p:tav tm="100000">
                                          <p:val>
                                            <p:fltVal val="1"/>
                                          </p:val>
                                        </p:tav>
                                      </p:tavLst>
                                    </p:anim>
                                  </p:childTnLst>
                                </p:cTn>
                              </p:par>
                              <p:par>
                                <p:cTn id="103" presetID="15" presetClass="entr" presetSubtype="0" fill="hold" nodeType="withEffect">
                                  <p:stCondLst>
                                    <p:cond delay="80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1000" fill="hold"/>
                                        <p:tgtEl>
                                          <p:spTgt spid="23"/>
                                        </p:tgtEl>
                                        <p:attrNameLst>
                                          <p:attrName>ppt_w</p:attrName>
                                        </p:attrNameLst>
                                      </p:cBhvr>
                                      <p:tavLst>
                                        <p:tav tm="0">
                                          <p:val>
                                            <p:fltVal val="0"/>
                                          </p:val>
                                        </p:tav>
                                        <p:tav tm="100000">
                                          <p:val>
                                            <p:strVal val="#ppt_w"/>
                                          </p:val>
                                        </p:tav>
                                      </p:tavLst>
                                    </p:anim>
                                    <p:anim calcmode="lin" valueType="num">
                                      <p:cBhvr>
                                        <p:cTn id="106" dur="1000" fill="hold"/>
                                        <p:tgtEl>
                                          <p:spTgt spid="23"/>
                                        </p:tgtEl>
                                        <p:attrNameLst>
                                          <p:attrName>ppt_h</p:attrName>
                                        </p:attrNameLst>
                                      </p:cBhvr>
                                      <p:tavLst>
                                        <p:tav tm="0">
                                          <p:val>
                                            <p:fltVal val="0"/>
                                          </p:val>
                                        </p:tav>
                                        <p:tav tm="100000">
                                          <p:val>
                                            <p:strVal val="#ppt_h"/>
                                          </p:val>
                                        </p:tav>
                                      </p:tavLst>
                                    </p:anim>
                                    <p:anim calcmode="lin" valueType="num">
                                      <p:cBhvr>
                                        <p:cTn id="107"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3"/>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nodeType="with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1000" fill="hold"/>
                                        <p:tgtEl>
                                          <p:spTgt spid="24"/>
                                        </p:tgtEl>
                                        <p:attrNameLst>
                                          <p:attrName>ppt_w</p:attrName>
                                        </p:attrNameLst>
                                      </p:cBhvr>
                                      <p:tavLst>
                                        <p:tav tm="0">
                                          <p:val>
                                            <p:fltVal val="0"/>
                                          </p:val>
                                        </p:tav>
                                        <p:tav tm="100000">
                                          <p:val>
                                            <p:strVal val="#ppt_w"/>
                                          </p:val>
                                        </p:tav>
                                      </p:tavLst>
                                    </p:anim>
                                    <p:anim calcmode="lin" valueType="num">
                                      <p:cBhvr>
                                        <p:cTn id="112" dur="1000" fill="hold"/>
                                        <p:tgtEl>
                                          <p:spTgt spid="24"/>
                                        </p:tgtEl>
                                        <p:attrNameLst>
                                          <p:attrName>ppt_h</p:attrName>
                                        </p:attrNameLst>
                                      </p:cBhvr>
                                      <p:tavLst>
                                        <p:tav tm="0">
                                          <p:val>
                                            <p:fltVal val="0"/>
                                          </p:val>
                                        </p:tav>
                                        <p:tav tm="100000">
                                          <p:val>
                                            <p:strVal val="#ppt_h"/>
                                          </p:val>
                                        </p:tav>
                                      </p:tavLst>
                                    </p:anim>
                                    <p:anim calcmode="lin" valueType="num">
                                      <p:cBhvr>
                                        <p:cTn id="11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4"/>
                                        </p:tgtEl>
                                        <p:attrNameLst>
                                          <p:attrName>ppt_y</p:attrName>
                                        </p:attrNameLst>
                                      </p:cBhvr>
                                      <p:tavLst>
                                        <p:tav tm="0" fmla="#ppt_y+(sin(-2*pi*(1-$))*-#ppt_x+cos(-2*pi*(1-$))*(1-#ppt_y))*(1-$)">
                                          <p:val>
                                            <p:fltVal val="0"/>
                                          </p:val>
                                        </p:tav>
                                        <p:tav tm="100000">
                                          <p:val>
                                            <p:fltVal val="1"/>
                                          </p:val>
                                        </p:tav>
                                      </p:tavLst>
                                    </p:anim>
                                  </p:childTnLst>
                                </p:cTn>
                              </p:par>
                              <p:par>
                                <p:cTn id="115"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116" dur="2000" fill="hold"/>
                                        <p:tgtEl>
                                          <p:spTgt spid="347"/>
                                        </p:tgtEl>
                                        <p:attrNameLst>
                                          <p:attrName>ppt_x</p:attrName>
                                          <p:attrName>ppt_y</p:attrName>
                                        </p:attrNameLst>
                                      </p:cBhvr>
                                      <p:rCtr x="-846" y="60972"/>
                                    </p:animMotion>
                                  </p:childTnLst>
                                </p:cTn>
                              </p:par>
                              <p:par>
                                <p:cTn id="117"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18" dur="2000" fill="hold"/>
                                        <p:tgtEl>
                                          <p:spTgt spid="344"/>
                                        </p:tgtEl>
                                        <p:attrNameLst>
                                          <p:attrName>ppt_x</p:attrName>
                                          <p:attrName>ppt_y</p:attrName>
                                        </p:attrNameLst>
                                      </p:cBhvr>
                                      <p:rCtr x="4076" y="66898"/>
                                    </p:animMotion>
                                  </p:childTnLst>
                                </p:cTn>
                              </p:par>
                              <p:par>
                                <p:cTn id="1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0" dur="2000" fill="hold"/>
                                        <p:tgtEl>
                                          <p:spTgt spid="332"/>
                                        </p:tgtEl>
                                        <p:attrNameLst>
                                          <p:attrName>ppt_x</p:attrName>
                                          <p:attrName>ppt_y</p:attrName>
                                        </p:attrNameLst>
                                      </p:cBhvr>
                                      <p:rCtr x="-1081" y="65810"/>
                                    </p:animMotion>
                                  </p:childTnLst>
                                </p:cTn>
                              </p:par>
                              <p:par>
                                <p:cTn id="1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2" dur="2000" fill="hold"/>
                                        <p:tgtEl>
                                          <p:spTgt spid="334"/>
                                        </p:tgtEl>
                                        <p:attrNameLst>
                                          <p:attrName>ppt_x</p:attrName>
                                          <p:attrName>ppt_y</p:attrName>
                                        </p:attrNameLst>
                                      </p:cBhvr>
                                      <p:rCtr x="-1081" y="65810"/>
                                    </p:animMotion>
                                  </p:childTnLst>
                                </p:cTn>
                              </p:par>
                              <p:par>
                                <p:cTn id="12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4" dur="2000" fill="hold"/>
                                        <p:tgtEl>
                                          <p:spTgt spid="338"/>
                                        </p:tgtEl>
                                        <p:attrNameLst>
                                          <p:attrName>ppt_x</p:attrName>
                                          <p:attrName>ppt_y</p:attrName>
                                        </p:attrNameLst>
                                      </p:cBhvr>
                                      <p:rCtr x="-1081" y="65810"/>
                                    </p:animMotion>
                                  </p:childTnLst>
                                </p:cTn>
                              </p:par>
                              <p:par>
                                <p:cTn id="12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6" dur="2000" fill="hold"/>
                                        <p:tgtEl>
                                          <p:spTgt spid="333"/>
                                        </p:tgtEl>
                                        <p:attrNameLst>
                                          <p:attrName>ppt_x</p:attrName>
                                          <p:attrName>ppt_y</p:attrName>
                                        </p:attrNameLst>
                                      </p:cBhvr>
                                      <p:rCtr x="-1081" y="65810"/>
                                    </p:animMotion>
                                  </p:childTnLst>
                                </p:cTn>
                              </p:par>
                              <p:par>
                                <p:cTn id="12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8" dur="2000" fill="hold"/>
                                        <p:tgtEl>
                                          <p:spTgt spid="336"/>
                                        </p:tgtEl>
                                        <p:attrNameLst>
                                          <p:attrName>ppt_x</p:attrName>
                                          <p:attrName>ppt_y</p:attrName>
                                        </p:attrNameLst>
                                      </p:cBhvr>
                                      <p:rCtr x="-1081" y="65810"/>
                                    </p:animMotion>
                                  </p:childTnLst>
                                </p:cTn>
                              </p:par>
                              <p:par>
                                <p:cTn id="129"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130" dur="2000" fill="hold"/>
                                        <p:tgtEl>
                                          <p:spTgt spid="339"/>
                                        </p:tgtEl>
                                        <p:attrNameLst>
                                          <p:attrName>ppt_x</p:attrName>
                                          <p:attrName>ppt_y</p:attrName>
                                        </p:attrNameLst>
                                      </p:cBhvr>
                                      <p:rCtr x="-1081" y="65810"/>
                                    </p:animMotion>
                                  </p:childTnLst>
                                </p:cTn>
                              </p:par>
                              <p:par>
                                <p:cTn id="131"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132" dur="2000" fill="hold"/>
                                        <p:tgtEl>
                                          <p:spTgt spid="340"/>
                                        </p:tgtEl>
                                        <p:attrNameLst>
                                          <p:attrName>ppt_x</p:attrName>
                                          <p:attrName>ppt_y</p:attrName>
                                        </p:attrNameLst>
                                      </p:cBhvr>
                                      <p:rCtr x="-1081" y="65810"/>
                                    </p:animMotion>
                                  </p:childTnLst>
                                </p:cTn>
                              </p:par>
                              <p:par>
                                <p:cTn id="133"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134" dur="2000" fill="hold"/>
                                        <p:tgtEl>
                                          <p:spTgt spid="341"/>
                                        </p:tgtEl>
                                        <p:attrNameLst>
                                          <p:attrName>ppt_x</p:attrName>
                                          <p:attrName>ppt_y</p:attrName>
                                        </p:attrNameLst>
                                      </p:cBhvr>
                                      <p:rCtr x="-4297" y="63102"/>
                                    </p:animMotion>
                                  </p:childTnLst>
                                </p:cTn>
                              </p:par>
                              <p:par>
                                <p:cTn id="135"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136" dur="2000" fill="hold"/>
                                        <p:tgtEl>
                                          <p:spTgt spid="323"/>
                                        </p:tgtEl>
                                        <p:attrNameLst>
                                          <p:attrName>ppt_x</p:attrName>
                                          <p:attrName>ppt_y</p:attrName>
                                        </p:attrNameLst>
                                      </p:cBhvr>
                                      <p:rCtr x="-10599" y="60440"/>
                                    </p:animMotion>
                                  </p:childTnLst>
                                </p:cTn>
                              </p:par>
                              <p:par>
                                <p:cTn id="137"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138" dur="2000" fill="hold"/>
                                        <p:tgtEl>
                                          <p:spTgt spid="324"/>
                                        </p:tgtEl>
                                        <p:attrNameLst>
                                          <p:attrName>ppt_x</p:attrName>
                                          <p:attrName>ppt_y</p:attrName>
                                        </p:attrNameLst>
                                      </p:cBhvr>
                                      <p:rCtr x="4583" y="57454"/>
                                    </p:animMotion>
                                  </p:childTnLst>
                                </p:cTn>
                              </p:par>
                              <p:par>
                                <p:cTn id="139"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140" dur="2000" fill="hold"/>
                                        <p:tgtEl>
                                          <p:spTgt spid="325"/>
                                        </p:tgtEl>
                                        <p:attrNameLst>
                                          <p:attrName>ppt_x</p:attrName>
                                          <p:attrName>ppt_y</p:attrName>
                                        </p:attrNameLst>
                                      </p:cBhvr>
                                      <p:rCtr x="807" y="59421"/>
                                    </p:animMotion>
                                  </p:childTnLst>
                                </p:cTn>
                              </p:par>
                              <p:par>
                                <p:cTn id="141"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142" dur="2000" fill="hold"/>
                                        <p:tgtEl>
                                          <p:spTgt spid="327"/>
                                        </p:tgtEl>
                                        <p:attrNameLst>
                                          <p:attrName>ppt_x</p:attrName>
                                          <p:attrName>ppt_y</p:attrName>
                                        </p:attrNameLst>
                                      </p:cBhvr>
                                      <p:rCtr x="1536" y="55208"/>
                                    </p:animMotion>
                                  </p:childTnLst>
                                </p:cTn>
                              </p:par>
                              <p:par>
                                <p:cTn id="143"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144" dur="2000" fill="hold"/>
                                        <p:tgtEl>
                                          <p:spTgt spid="328"/>
                                        </p:tgtEl>
                                        <p:attrNameLst>
                                          <p:attrName>ppt_x</p:attrName>
                                          <p:attrName>ppt_y</p:attrName>
                                        </p:attrNameLst>
                                      </p:cBhvr>
                                      <p:rCtr x="-664" y="60810"/>
                                    </p:animMotion>
                                  </p:childTnLst>
                                </p:cTn>
                              </p:par>
                              <p:par>
                                <p:cTn id="145"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146" dur="2000" fill="hold"/>
                                        <p:tgtEl>
                                          <p:spTgt spid="329"/>
                                        </p:tgtEl>
                                        <p:attrNameLst>
                                          <p:attrName>ppt_x</p:attrName>
                                          <p:attrName>ppt_y</p:attrName>
                                        </p:attrNameLst>
                                      </p:cBhvr>
                                      <p:rCtr x="-846" y="60972"/>
                                    </p:animMotion>
                                  </p:childTnLst>
                                </p:cTn>
                              </p:par>
                              <p:par>
                                <p:cTn id="147"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148" dur="2000" fill="hold"/>
                                        <p:tgtEl>
                                          <p:spTgt spid="326"/>
                                        </p:tgtEl>
                                        <p:attrNameLst>
                                          <p:attrName>ppt_x</p:attrName>
                                          <p:attrName>ppt_y</p:attrName>
                                        </p:attrNameLst>
                                      </p:cBhvr>
                                      <p:rCtr x="4076" y="66898"/>
                                    </p:animMotion>
                                  </p:childTnLst>
                                </p:cTn>
                              </p:par>
                              <p:par>
                                <p:cTn id="149"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150" dur="2000" fill="hold"/>
                                        <p:tgtEl>
                                          <p:spTgt spid="348"/>
                                        </p:tgtEl>
                                        <p:attrNameLst>
                                          <p:attrName>ppt_x</p:attrName>
                                          <p:attrName>ppt_y</p:attrName>
                                        </p:attrNameLst>
                                      </p:cBhvr>
                                      <p:rCtr x="-1081" y="65810"/>
                                    </p:animMotion>
                                  </p:childTnLst>
                                </p:cTn>
                              </p:par>
                              <p:par>
                                <p:cTn id="151"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152" dur="2000" fill="hold"/>
                                        <p:tgtEl>
                                          <p:spTgt spid="350"/>
                                        </p:tgtEl>
                                        <p:attrNameLst>
                                          <p:attrName>ppt_x</p:attrName>
                                          <p:attrName>ppt_y</p:attrName>
                                        </p:attrNameLst>
                                      </p:cBhvr>
                                      <p:rCtr x="-4544" y="66273"/>
                                    </p:animMotion>
                                  </p:childTnLst>
                                </p:cTn>
                              </p:par>
                              <p:par>
                                <p:cTn id="153"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154" dur="2000" fill="hold"/>
                                        <p:tgtEl>
                                          <p:spTgt spid="353"/>
                                        </p:tgtEl>
                                        <p:attrNameLst>
                                          <p:attrName>ppt_x</p:attrName>
                                          <p:attrName>ppt_y</p:attrName>
                                        </p:attrNameLst>
                                      </p:cBhvr>
                                      <p:rCtr x="-1081" y="65810"/>
                                    </p:animMotion>
                                  </p:childTnLst>
                                </p:cTn>
                              </p:par>
                              <p:par>
                                <p:cTn id="155"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156" dur="2000" fill="hold"/>
                                        <p:tgtEl>
                                          <p:spTgt spid="349"/>
                                        </p:tgtEl>
                                        <p:attrNameLst>
                                          <p:attrName>ppt_x</p:attrName>
                                          <p:attrName>ppt_y</p:attrName>
                                        </p:attrNameLst>
                                      </p:cBhvr>
                                      <p:rCtr x="-1081" y="65810"/>
                                    </p:animMotion>
                                  </p:childTnLst>
                                </p:cTn>
                              </p:par>
                              <p:par>
                                <p:cTn id="157"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158" dur="2000" fill="hold"/>
                                        <p:tgtEl>
                                          <p:spTgt spid="351"/>
                                        </p:tgtEl>
                                        <p:attrNameLst>
                                          <p:attrName>ppt_x</p:attrName>
                                          <p:attrName>ppt_y</p:attrName>
                                        </p:attrNameLst>
                                      </p:cBhvr>
                                      <p:rCtr x="-1081" y="65810"/>
                                    </p:animMotion>
                                  </p:childTnLst>
                                </p:cTn>
                              </p:par>
                              <p:par>
                                <p:cTn id="159"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160" dur="2000" fill="hold"/>
                                        <p:tgtEl>
                                          <p:spTgt spid="354"/>
                                        </p:tgtEl>
                                        <p:attrNameLst>
                                          <p:attrName>ppt_x</p:attrName>
                                          <p:attrName>ppt_y</p:attrName>
                                        </p:attrNameLst>
                                      </p:cBhvr>
                                      <p:rCtr x="-1081" y="65810"/>
                                    </p:animMotion>
                                  </p:childTnLst>
                                </p:cTn>
                              </p:par>
                              <p:par>
                                <p:cTn id="161"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162" dur="2000" fill="hold"/>
                                        <p:tgtEl>
                                          <p:spTgt spid="355"/>
                                        </p:tgtEl>
                                        <p:attrNameLst>
                                          <p:attrName>ppt_x</p:attrName>
                                          <p:attrName>ppt_y</p:attrName>
                                        </p:attrNameLst>
                                      </p:cBhvr>
                                      <p:rCtr x="-1081" y="65810"/>
                                    </p:animMotion>
                                  </p:childTnLst>
                                </p:cTn>
                              </p:par>
                              <p:par>
                                <p:cTn id="163"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164" dur="2000" fill="hold"/>
                                        <p:tgtEl>
                                          <p:spTgt spid="356"/>
                                        </p:tgtEl>
                                        <p:attrNameLst>
                                          <p:attrName>ppt_x</p:attrName>
                                          <p:attrName>ppt_y</p:attrName>
                                        </p:attrNameLst>
                                      </p:cBhvr>
                                      <p:rCtr x="208" y="65185"/>
                                    </p:animMotion>
                                  </p:childTnLst>
                                </p:cTn>
                              </p:par>
                              <p:par>
                                <p:cTn id="165"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166" dur="2000" fill="hold"/>
                                        <p:tgtEl>
                                          <p:spTgt spid="345"/>
                                        </p:tgtEl>
                                        <p:attrNameLst>
                                          <p:attrName>ppt_x</p:attrName>
                                          <p:attrName>ppt_y</p:attrName>
                                        </p:attrNameLst>
                                      </p:cBhvr>
                                      <p:rCtr x="-6003" y="59676"/>
                                    </p:animMotion>
                                  </p:childTnLst>
                                </p:cTn>
                              </p:par>
                              <p:par>
                                <p:cTn id="167"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168" dur="2000" fill="hold"/>
                                        <p:tgtEl>
                                          <p:spTgt spid="342"/>
                                        </p:tgtEl>
                                        <p:attrNameLst>
                                          <p:attrName>ppt_x</p:attrName>
                                          <p:attrName>ppt_y</p:attrName>
                                        </p:attrNameLst>
                                      </p:cBhvr>
                                      <p:rCtr x="4076" y="56319"/>
                                    </p:animMotion>
                                  </p:childTnLst>
                                </p:cTn>
                              </p:par>
                              <p:par>
                                <p:cTn id="169"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170" dur="2000" fill="hold"/>
                                        <p:tgtEl>
                                          <p:spTgt spid="343"/>
                                        </p:tgtEl>
                                        <p:attrNameLst>
                                          <p:attrName>ppt_x</p:attrName>
                                          <p:attrName>ppt_y</p:attrName>
                                        </p:attrNameLst>
                                      </p:cBhvr>
                                      <p:rCtr x="807" y="59421"/>
                                    </p:animMotion>
                                  </p:childTnLst>
                                </p:cTn>
                              </p:par>
                              <p:par>
                                <p:cTn id="171"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172" dur="2000" fill="hold"/>
                                        <p:tgtEl>
                                          <p:spTgt spid="346"/>
                                        </p:tgtEl>
                                        <p:attrNameLst>
                                          <p:attrName>ppt_x</p:attrName>
                                          <p:attrName>ppt_y</p:attrName>
                                        </p:attrNameLst>
                                      </p:cBhvr>
                                      <p:rCtr x="-664" y="60810"/>
                                    </p:animMotion>
                                  </p:childTnLst>
                                </p:cTn>
                              </p:par>
                              <p:par>
                                <p:cTn id="173" presetID="32" presetClass="emph" presetSubtype="0" repeatCount="indefinite" fill="hold" nodeType="withEffect">
                                  <p:stCondLst>
                                    <p:cond delay="1300"/>
                                  </p:stCondLst>
                                  <p:endCondLst>
                                    <p:cond evt="onNext" delay="0">
                                      <p:tgtEl>
                                        <p:sldTgt/>
                                      </p:tgtEl>
                                    </p:cond>
                                  </p:endCondLst>
                                  <p:childTnLst>
                                    <p:animRot by="120000">
                                      <p:cBhvr>
                                        <p:cTn id="174" dur="100" fill="hold">
                                          <p:stCondLst>
                                            <p:cond delay="0"/>
                                          </p:stCondLst>
                                        </p:cTn>
                                        <p:tgtEl>
                                          <p:spTgt spid="359"/>
                                        </p:tgtEl>
                                        <p:attrNameLst>
                                          <p:attrName>r</p:attrName>
                                        </p:attrNameLst>
                                      </p:cBhvr>
                                    </p:animRot>
                                    <p:animRot by="-240000">
                                      <p:cBhvr>
                                        <p:cTn id="175" dur="200" fill="hold">
                                          <p:stCondLst>
                                            <p:cond delay="200"/>
                                          </p:stCondLst>
                                        </p:cTn>
                                        <p:tgtEl>
                                          <p:spTgt spid="359"/>
                                        </p:tgtEl>
                                        <p:attrNameLst>
                                          <p:attrName>r</p:attrName>
                                        </p:attrNameLst>
                                      </p:cBhvr>
                                    </p:animRot>
                                    <p:animRot by="240000">
                                      <p:cBhvr>
                                        <p:cTn id="176" dur="200" fill="hold">
                                          <p:stCondLst>
                                            <p:cond delay="400"/>
                                          </p:stCondLst>
                                        </p:cTn>
                                        <p:tgtEl>
                                          <p:spTgt spid="359"/>
                                        </p:tgtEl>
                                        <p:attrNameLst>
                                          <p:attrName>r</p:attrName>
                                        </p:attrNameLst>
                                      </p:cBhvr>
                                    </p:animRot>
                                    <p:animRot by="-240000">
                                      <p:cBhvr>
                                        <p:cTn id="177" dur="200" fill="hold">
                                          <p:stCondLst>
                                            <p:cond delay="600"/>
                                          </p:stCondLst>
                                        </p:cTn>
                                        <p:tgtEl>
                                          <p:spTgt spid="359"/>
                                        </p:tgtEl>
                                        <p:attrNameLst>
                                          <p:attrName>r</p:attrName>
                                        </p:attrNameLst>
                                      </p:cBhvr>
                                    </p:animRot>
                                    <p:animRot by="120000">
                                      <p:cBhvr>
                                        <p:cTn id="178" dur="200" fill="hold">
                                          <p:stCondLst>
                                            <p:cond delay="800"/>
                                          </p:stCondLst>
                                        </p:cTn>
                                        <p:tgtEl>
                                          <p:spTgt spid="3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 grpId="0" animBg="1"/>
      <p:bldP spid="7" grpId="1" animBg="1"/>
      <p:bldP spid="10" grpId="0" animBg="1"/>
      <p:bldP spid="10" grpId="1" animBg="1"/>
      <p:bldP spid="11" grpId="0" animBg="1"/>
      <p:bldP spid="11" grpId="1" animBg="1"/>
      <p:bldP spid="12" grpId="0" animBg="1"/>
      <p:bldP spid="12"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44555" y="577878"/>
            <a:ext cx="8328991" cy="2369880"/>
          </a:xfrm>
          <a:prstGeom prst="rect">
            <a:avLst/>
          </a:prstGeom>
        </p:spPr>
        <p:txBody>
          <a:bodyPr wrap="square">
            <a:spAutoFit/>
          </a:bodyPr>
          <a:lstStyle/>
          <a:p>
            <a:pPr algn="ctr"/>
            <a:r>
              <a:rPr lang="vi-VN" sz="2600" b="1">
                <a:solidFill>
                  <a:srgbClr val="FF0000"/>
                </a:solidFill>
                <a:latin typeface="+mj-lt"/>
              </a:rPr>
              <a:t>Theo hiến pháp 2013 công dân có </a:t>
            </a:r>
            <a:r>
              <a:rPr lang="vi-VN" sz="2600" b="1">
                <a:solidFill>
                  <a:srgbClr val="FF0000"/>
                </a:solidFill>
                <a:latin typeface="+mj-lt"/>
              </a:rPr>
              <a:t>quyền </a:t>
            </a:r>
            <a:endParaRPr lang="en-US" sz="2600" b="1" smtClean="0">
              <a:solidFill>
                <a:srgbClr val="FF0000"/>
              </a:solidFill>
              <a:latin typeface="+mj-lt"/>
            </a:endParaRPr>
          </a:p>
          <a:p>
            <a:pPr algn="ctr"/>
            <a:r>
              <a:rPr lang="vi-VN" sz="2600" b="1" smtClean="0">
                <a:solidFill>
                  <a:srgbClr val="FF0000"/>
                </a:solidFill>
                <a:latin typeface="+mj-lt"/>
              </a:rPr>
              <a:t>và nghĩa </a:t>
            </a:r>
            <a:r>
              <a:rPr lang="vi-VN" sz="2600" b="1">
                <a:solidFill>
                  <a:srgbClr val="FF0000"/>
                </a:solidFill>
                <a:latin typeface="+mj-lt"/>
              </a:rPr>
              <a:t>vụ cơ bản là:</a:t>
            </a:r>
          </a:p>
          <a:p>
            <a:pPr algn="just"/>
            <a:r>
              <a:rPr lang="vi-VN" sz="2400">
                <a:latin typeface="+mj-lt"/>
              </a:rPr>
              <a:t>- Nhóm quyền chính trị: quyền bầu cử, ứng cử vào các cơ quan quyền lực nhà nước (Điều 27); quyền tham gia quản lí nhà nước (Điều 28); quyền tự do ngôn luận, tự do báo chí (Điều 25); quyền tự do tín ngưỡng, tôn giáo (Điều </a:t>
            </a:r>
            <a:r>
              <a:rPr lang="vi-VN" sz="2400">
                <a:latin typeface="+mj-lt"/>
              </a:rPr>
              <a:t>24</a:t>
            </a:r>
            <a:r>
              <a:rPr lang="vi-VN" sz="2400" smtClean="0">
                <a:latin typeface="+mj-lt"/>
              </a:rPr>
              <a:t>)…</a:t>
            </a:r>
            <a:endParaRPr lang="vi-VN" sz="2400">
              <a:latin typeface="+mj-lt"/>
            </a:endParaRPr>
          </a:p>
        </p:txBody>
      </p:sp>
    </p:spTree>
    <p:extLst>
      <p:ext uri="{BB962C8B-B14F-4D97-AF65-F5344CB8AC3E}">
        <p14:creationId xmlns:p14="http://schemas.microsoft.com/office/powerpoint/2010/main" val="4722371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11425" y="657391"/>
            <a:ext cx="8328991" cy="3847207"/>
          </a:xfrm>
          <a:prstGeom prst="rect">
            <a:avLst/>
          </a:prstGeom>
        </p:spPr>
        <p:txBody>
          <a:bodyPr wrap="square">
            <a:spAutoFit/>
          </a:bodyPr>
          <a:lstStyle/>
          <a:p>
            <a:pPr algn="ctr"/>
            <a:r>
              <a:rPr lang="vi-VN" sz="2600" b="1">
                <a:solidFill>
                  <a:srgbClr val="FF0000"/>
                </a:solidFill>
                <a:latin typeface="+mj-lt"/>
              </a:rPr>
              <a:t>Theo hiến pháp 2013 công dân có </a:t>
            </a:r>
            <a:r>
              <a:rPr lang="vi-VN" sz="2600" b="1">
                <a:solidFill>
                  <a:srgbClr val="FF0000"/>
                </a:solidFill>
                <a:latin typeface="+mj-lt"/>
              </a:rPr>
              <a:t>quyền </a:t>
            </a:r>
            <a:endParaRPr lang="en-US" sz="2600" b="1" smtClean="0">
              <a:solidFill>
                <a:srgbClr val="FF0000"/>
              </a:solidFill>
              <a:latin typeface="+mj-lt"/>
            </a:endParaRPr>
          </a:p>
          <a:p>
            <a:pPr algn="ctr"/>
            <a:r>
              <a:rPr lang="vi-VN" sz="2600" b="1" smtClean="0">
                <a:solidFill>
                  <a:srgbClr val="FF0000"/>
                </a:solidFill>
                <a:latin typeface="+mj-lt"/>
              </a:rPr>
              <a:t>và nghĩa </a:t>
            </a:r>
            <a:r>
              <a:rPr lang="vi-VN" sz="2600" b="1">
                <a:solidFill>
                  <a:srgbClr val="FF0000"/>
                </a:solidFill>
                <a:latin typeface="+mj-lt"/>
              </a:rPr>
              <a:t>vụ cơ bản là:</a:t>
            </a:r>
          </a:p>
          <a:p>
            <a:pPr algn="just"/>
            <a:endParaRPr lang="en-US" sz="2400" smtClean="0">
              <a:latin typeface="+mj-lt"/>
            </a:endParaRPr>
          </a:p>
          <a:p>
            <a:pPr algn="just"/>
            <a:r>
              <a:rPr lang="vi-VN" sz="2400" smtClean="0">
                <a:latin typeface="+mj-lt"/>
              </a:rPr>
              <a:t>- </a:t>
            </a:r>
            <a:r>
              <a:rPr lang="vi-VN" sz="2400">
                <a:latin typeface="+mj-lt"/>
              </a:rPr>
              <a:t>Nhóm quyền dân sự: quyền sống (Điều 19); quyền bất khả xâm phạm về thân thể, được pháp luật bảo hộ về sức khỏe, danh dự và nhân phẩm (Điều 20), quyền bất khả xâm phạm về đời sống riêng tư, bí mật cá nhân và bí mật gia đình (Điều 21), quyền bất khả xâm phạm về chỗ ở (Điều 22), quyền tự do đi lại và cư trú (Điều 23), quyền bình đẳng giới (Điều 26), quyền tự do kết hôn, li hôn (Điều </a:t>
            </a:r>
            <a:r>
              <a:rPr lang="vi-VN" sz="2400">
                <a:latin typeface="+mj-lt"/>
              </a:rPr>
              <a:t>36</a:t>
            </a:r>
            <a:r>
              <a:rPr lang="vi-VN" sz="2400" smtClean="0">
                <a:latin typeface="+mj-lt"/>
              </a:rPr>
              <a:t>)…</a:t>
            </a:r>
            <a:endParaRPr lang="vi-VN" sz="2400">
              <a:latin typeface="+mj-lt"/>
            </a:endParaRPr>
          </a:p>
        </p:txBody>
      </p:sp>
    </p:spTree>
    <p:extLst>
      <p:ext uri="{BB962C8B-B14F-4D97-AF65-F5344CB8AC3E}">
        <p14:creationId xmlns:p14="http://schemas.microsoft.com/office/powerpoint/2010/main" val="35105613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08" y="743530"/>
            <a:ext cx="8328991" cy="2677656"/>
          </a:xfrm>
          <a:prstGeom prst="rect">
            <a:avLst/>
          </a:prstGeom>
        </p:spPr>
        <p:txBody>
          <a:bodyPr wrap="square">
            <a:spAutoFit/>
          </a:bodyPr>
          <a:lstStyle/>
          <a:p>
            <a:pPr algn="ctr"/>
            <a:r>
              <a:rPr lang="vi-VN" sz="2800" b="1">
                <a:solidFill>
                  <a:srgbClr val="FF0000"/>
                </a:solidFill>
                <a:latin typeface="+mj-lt"/>
              </a:rPr>
              <a:t>Theo hiến pháp 2013 công dân có </a:t>
            </a:r>
            <a:r>
              <a:rPr lang="vi-VN" sz="2800" b="1">
                <a:solidFill>
                  <a:srgbClr val="FF0000"/>
                </a:solidFill>
                <a:latin typeface="+mj-lt"/>
              </a:rPr>
              <a:t>quyền </a:t>
            </a:r>
            <a:endParaRPr lang="en-US" sz="2800" b="1" smtClean="0">
              <a:solidFill>
                <a:srgbClr val="FF0000"/>
              </a:solidFill>
              <a:latin typeface="+mj-lt"/>
            </a:endParaRPr>
          </a:p>
          <a:p>
            <a:pPr algn="ctr"/>
            <a:r>
              <a:rPr lang="vi-VN" sz="2800" b="1" smtClean="0">
                <a:solidFill>
                  <a:srgbClr val="FF0000"/>
                </a:solidFill>
                <a:latin typeface="+mj-lt"/>
              </a:rPr>
              <a:t>và </a:t>
            </a:r>
            <a:r>
              <a:rPr lang="vi-VN" sz="2800" b="1">
                <a:solidFill>
                  <a:srgbClr val="FF0000"/>
                </a:solidFill>
                <a:latin typeface="+mj-lt"/>
              </a:rPr>
              <a:t>nghĩa vụ cơ bản là:</a:t>
            </a:r>
          </a:p>
          <a:p>
            <a:pPr algn="just"/>
            <a:r>
              <a:rPr lang="vi-VN" sz="2800" smtClean="0">
                <a:latin typeface="+mj-lt"/>
              </a:rPr>
              <a:t>- </a:t>
            </a:r>
            <a:r>
              <a:rPr lang="vi-VN" sz="2800">
                <a:latin typeface="+mj-lt"/>
              </a:rPr>
              <a:t>Nhóm quyền về kinh tế: quyền tự do kinh doanh (Điều 33), quyền có việc làm (Điều 35), quyền sở hữu về thu nhập hợp pháp, của cải để dành, nhà ở, tư liệu sinh hoạt, tư liệu sản xuất (Điều </a:t>
            </a:r>
            <a:r>
              <a:rPr lang="vi-VN" sz="2800">
                <a:latin typeface="+mj-lt"/>
              </a:rPr>
              <a:t>32</a:t>
            </a:r>
            <a:r>
              <a:rPr lang="vi-VN" sz="2800" smtClean="0">
                <a:latin typeface="+mj-lt"/>
              </a:rPr>
              <a:t>)…</a:t>
            </a:r>
            <a:endParaRPr lang="vi-VN" sz="2800">
              <a:latin typeface="+mj-lt"/>
            </a:endParaRPr>
          </a:p>
        </p:txBody>
      </p:sp>
    </p:spTree>
    <p:extLst>
      <p:ext uri="{BB962C8B-B14F-4D97-AF65-F5344CB8AC3E}">
        <p14:creationId xmlns:p14="http://schemas.microsoft.com/office/powerpoint/2010/main" val="113522649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08" y="743530"/>
            <a:ext cx="8328991" cy="2677656"/>
          </a:xfrm>
          <a:prstGeom prst="rect">
            <a:avLst/>
          </a:prstGeom>
        </p:spPr>
        <p:txBody>
          <a:bodyPr wrap="square">
            <a:spAutoFit/>
          </a:bodyPr>
          <a:lstStyle/>
          <a:p>
            <a:pPr algn="ctr"/>
            <a:r>
              <a:rPr lang="vi-VN" sz="2800" b="1">
                <a:solidFill>
                  <a:srgbClr val="FF0000"/>
                </a:solidFill>
                <a:latin typeface="+mj-lt"/>
              </a:rPr>
              <a:t>Theo hiến pháp 2013 công dân có </a:t>
            </a:r>
            <a:r>
              <a:rPr lang="vi-VN" sz="2800" b="1">
                <a:solidFill>
                  <a:srgbClr val="FF0000"/>
                </a:solidFill>
                <a:latin typeface="+mj-lt"/>
              </a:rPr>
              <a:t>quyền </a:t>
            </a:r>
            <a:endParaRPr lang="en-US" sz="2800" b="1" smtClean="0">
              <a:solidFill>
                <a:srgbClr val="FF0000"/>
              </a:solidFill>
              <a:latin typeface="+mj-lt"/>
            </a:endParaRPr>
          </a:p>
          <a:p>
            <a:pPr algn="ctr"/>
            <a:r>
              <a:rPr lang="vi-VN" sz="2800" b="1" smtClean="0">
                <a:solidFill>
                  <a:srgbClr val="FF0000"/>
                </a:solidFill>
                <a:latin typeface="+mj-lt"/>
              </a:rPr>
              <a:t>và </a:t>
            </a:r>
            <a:r>
              <a:rPr lang="vi-VN" sz="2800" b="1">
                <a:solidFill>
                  <a:srgbClr val="FF0000"/>
                </a:solidFill>
                <a:latin typeface="+mj-lt"/>
              </a:rPr>
              <a:t>nghĩa vụ cơ bản là:</a:t>
            </a:r>
          </a:p>
          <a:p>
            <a:pPr algn="just"/>
            <a:r>
              <a:rPr lang="vi-VN" sz="2800" smtClean="0">
                <a:latin typeface="+mj-lt"/>
              </a:rPr>
              <a:t>- </a:t>
            </a:r>
            <a:r>
              <a:rPr lang="vi-VN" sz="2800">
                <a:latin typeface="+mj-lt"/>
              </a:rPr>
              <a:t>Nhóm quyền về văn hóa, xã hội: quyền học tập (Điều 39), quyền nghiên cứu khoa học và công nghệ, sáng tạo văn học, nghệ thuật (Điều 40), quyền được đảm bảo an sinh xã hội (Điều </a:t>
            </a:r>
            <a:r>
              <a:rPr lang="vi-VN" sz="2800">
                <a:latin typeface="+mj-lt"/>
              </a:rPr>
              <a:t>34</a:t>
            </a:r>
            <a:r>
              <a:rPr lang="vi-VN" sz="2800" smtClean="0">
                <a:latin typeface="+mj-lt"/>
              </a:rPr>
              <a:t>)…</a:t>
            </a:r>
            <a:endParaRPr lang="vi-VN" sz="2800">
              <a:latin typeface="+mj-lt"/>
            </a:endParaRPr>
          </a:p>
        </p:txBody>
      </p:sp>
    </p:spTree>
    <p:extLst>
      <p:ext uri="{BB962C8B-B14F-4D97-AF65-F5344CB8AC3E}">
        <p14:creationId xmlns:p14="http://schemas.microsoft.com/office/powerpoint/2010/main" val="8674108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57808" y="743530"/>
            <a:ext cx="8328991" cy="2677656"/>
          </a:xfrm>
          <a:prstGeom prst="rect">
            <a:avLst/>
          </a:prstGeom>
        </p:spPr>
        <p:txBody>
          <a:bodyPr wrap="square">
            <a:spAutoFit/>
          </a:bodyPr>
          <a:lstStyle/>
          <a:p>
            <a:pPr algn="ctr"/>
            <a:r>
              <a:rPr lang="vi-VN" sz="2800" b="1">
                <a:solidFill>
                  <a:srgbClr val="FF0000"/>
                </a:solidFill>
                <a:latin typeface="+mj-lt"/>
              </a:rPr>
              <a:t>Theo hiến pháp 2013 công dân có </a:t>
            </a:r>
            <a:r>
              <a:rPr lang="vi-VN" sz="2800" b="1">
                <a:solidFill>
                  <a:srgbClr val="FF0000"/>
                </a:solidFill>
                <a:latin typeface="+mj-lt"/>
              </a:rPr>
              <a:t>quyền </a:t>
            </a:r>
            <a:endParaRPr lang="en-US" sz="2800" b="1" smtClean="0">
              <a:solidFill>
                <a:srgbClr val="FF0000"/>
              </a:solidFill>
              <a:latin typeface="+mj-lt"/>
            </a:endParaRPr>
          </a:p>
          <a:p>
            <a:pPr algn="ctr"/>
            <a:r>
              <a:rPr lang="vi-VN" sz="2800" b="1" smtClean="0">
                <a:solidFill>
                  <a:srgbClr val="FF0000"/>
                </a:solidFill>
                <a:latin typeface="+mj-lt"/>
              </a:rPr>
              <a:t>và </a:t>
            </a:r>
            <a:r>
              <a:rPr lang="vi-VN" sz="2800" b="1">
                <a:solidFill>
                  <a:srgbClr val="FF0000"/>
                </a:solidFill>
                <a:latin typeface="+mj-lt"/>
              </a:rPr>
              <a:t>nghĩa vụ cơ bản là:</a:t>
            </a:r>
          </a:p>
          <a:p>
            <a:pPr algn="just"/>
            <a:r>
              <a:rPr lang="vi-VN" sz="2800" smtClean="0">
                <a:latin typeface="+mj-lt"/>
              </a:rPr>
              <a:t>- </a:t>
            </a:r>
            <a:r>
              <a:rPr lang="vi-VN" sz="2800">
                <a:latin typeface="+mj-lt"/>
              </a:rPr>
              <a:t>Các nghĩa vụ cơ bản của công dân: trung thành với Tổ quốc (Điều 44); thực hiện nghĩa vụ quân sự và tham gia xây dựng nền quốc phòng toàn dân (Điều 45); tuân theo Hiến pháp và pháp luật (Điều 46)…</a:t>
            </a:r>
          </a:p>
        </p:txBody>
      </p:sp>
    </p:spTree>
    <p:extLst>
      <p:ext uri="{BB962C8B-B14F-4D97-AF65-F5344CB8AC3E}">
        <p14:creationId xmlns:p14="http://schemas.microsoft.com/office/powerpoint/2010/main" val="464577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3662" t="30718" r="20104" b="14382"/>
          <a:stretch/>
        </p:blipFill>
        <p:spPr>
          <a:xfrm>
            <a:off x="141458" y="746326"/>
            <a:ext cx="4677676" cy="4397173"/>
          </a:xfrm>
          <a:prstGeom prst="roundRect">
            <a:avLst>
              <a:gd name="adj" fmla="val 10902"/>
            </a:avLst>
          </a:prstGeom>
        </p:spPr>
      </p:pic>
      <p:sp>
        <p:nvSpPr>
          <p:cNvPr id="3" name="Rectangle 2"/>
          <p:cNvSpPr/>
          <p:nvPr/>
        </p:nvSpPr>
        <p:spPr>
          <a:xfrm>
            <a:off x="801910" y="0"/>
            <a:ext cx="8342089" cy="619272"/>
          </a:xfrm>
          <a:prstGeom prst="rect">
            <a:avLst/>
          </a:prstGeom>
          <a:solidFill>
            <a:schemeClr val="tx1">
              <a:lumMod val="25000"/>
              <a:lumOff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lvl="0" indent="-285750" algn="just">
              <a:lnSpc>
                <a:spcPct val="107000"/>
              </a:lnSpc>
              <a:spcAft>
                <a:spcPts val="800"/>
              </a:spcAft>
              <a:buSzPts val="1000"/>
              <a:buFont typeface="Wingdings" panose="05000000000000000000" pitchFamily="2" charset="2"/>
              <a:buChar char="v"/>
              <a:tabLst>
                <a:tab pos="457200" algn="l"/>
              </a:tabLst>
            </a:pPr>
            <a:r>
              <a:rPr lang="en-US" sz="1600" dirty="0" smtClean="0">
                <a:latin typeface="Arial" panose="020B0604020202020204" pitchFamily="34" charset="0"/>
                <a:ea typeface="Calibri" panose="020F0502020204030204" pitchFamily="34" charset="0"/>
                <a:cs typeface="Times New Roman" panose="02020603050405020304" pitchFamily="18" charset="0"/>
              </a:rPr>
              <a:t> Theo </a:t>
            </a:r>
            <a:r>
              <a:rPr lang="en-US" sz="1600" dirty="0" err="1">
                <a:latin typeface="Arial" panose="020B0604020202020204" pitchFamily="34" charset="0"/>
                <a:ea typeface="Calibri" panose="020F0502020204030204" pitchFamily="34" charset="0"/>
                <a:cs typeface="Times New Roman" panose="02020603050405020304" pitchFamily="18" charset="0"/>
              </a:rPr>
              <a:t>em</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chị</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Thanh</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đã</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thực</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hiện</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quyền</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và</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nghĩa</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vụ</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cơ</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bản</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nào</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của</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công</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dân</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nước</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Cộng</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hòa</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xã</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hội</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chủ</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nghĩa</a:t>
            </a:r>
            <a:r>
              <a:rPr lang="en-US" sz="1600" dirty="0">
                <a:latin typeface="Arial" panose="020B0604020202020204" pitchFamily="34" charset="0"/>
                <a:ea typeface="Calibri" panose="020F0502020204030204" pitchFamily="34" charset="0"/>
                <a:cs typeface="Times New Roman" panose="02020603050405020304" pitchFamily="18" charset="0"/>
              </a:rPr>
              <a:t> </a:t>
            </a:r>
            <a:r>
              <a:rPr lang="en-US" sz="1600" dirty="0" err="1">
                <a:latin typeface="Arial" panose="020B0604020202020204" pitchFamily="34" charset="0"/>
                <a:ea typeface="Calibri" panose="020F0502020204030204" pitchFamily="34" charset="0"/>
                <a:cs typeface="Times New Roman" panose="02020603050405020304" pitchFamily="18" charset="0"/>
              </a:rPr>
              <a:t>Việt</a:t>
            </a:r>
            <a:r>
              <a:rPr lang="en-US" sz="1600" dirty="0">
                <a:latin typeface="Arial" panose="020B0604020202020204" pitchFamily="34" charset="0"/>
                <a:ea typeface="Calibri" panose="020F0502020204030204" pitchFamily="34" charset="0"/>
                <a:cs typeface="Times New Roman" panose="02020603050405020304" pitchFamily="18" charset="0"/>
              </a:rPr>
              <a:t> Nam?</a:t>
            </a:r>
            <a:endParaRPr lang="en-US" sz="16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Google Shape;355;p29"/>
          <p:cNvSpPr/>
          <p:nvPr/>
        </p:nvSpPr>
        <p:spPr>
          <a:xfrm>
            <a:off x="5316280" y="1078062"/>
            <a:ext cx="3206390" cy="3795274"/>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565;p34"/>
          <p:cNvSpPr/>
          <p:nvPr/>
        </p:nvSpPr>
        <p:spPr>
          <a:xfrm rot="2006702">
            <a:off x="8567320" y="1283235"/>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356;p29"/>
          <p:cNvSpPr/>
          <p:nvPr/>
        </p:nvSpPr>
        <p:spPr>
          <a:xfrm>
            <a:off x="5407413" y="1180196"/>
            <a:ext cx="3045077" cy="3292949"/>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66;p34"/>
          <p:cNvSpPr/>
          <p:nvPr/>
        </p:nvSpPr>
        <p:spPr>
          <a:xfrm>
            <a:off x="8157955" y="867601"/>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Box 36"/>
          <p:cNvSpPr txBox="1"/>
          <p:nvPr/>
        </p:nvSpPr>
        <p:spPr>
          <a:xfrm>
            <a:off x="5460555" y="1438468"/>
            <a:ext cx="2734557" cy="2862322"/>
          </a:xfrm>
          <a:prstGeom prst="rect">
            <a:avLst/>
          </a:prstGeom>
          <a:noFill/>
        </p:spPr>
        <p:txBody>
          <a:bodyPr wrap="square" rtlCol="0">
            <a:spAutoFit/>
          </a:bodyPr>
          <a:lstStyle/>
          <a:p>
            <a:pPr marL="457200" indent="-457200" algn="just">
              <a:buFontTx/>
              <a:buChar char="-"/>
            </a:pPr>
            <a:r>
              <a:rPr lang="en-US" sz="2000" dirty="0" err="1" smtClean="0">
                <a:solidFill>
                  <a:srgbClr val="0070C0"/>
                </a:solidFill>
              </a:rPr>
              <a:t>Quyền</a:t>
            </a:r>
            <a:r>
              <a:rPr lang="en-US" sz="2000" dirty="0" smtClean="0">
                <a:solidFill>
                  <a:srgbClr val="0070C0"/>
                </a:solidFill>
              </a:rPr>
              <a:t> </a:t>
            </a:r>
            <a:r>
              <a:rPr lang="en-US" sz="2000" dirty="0" err="1" smtClean="0">
                <a:solidFill>
                  <a:srgbClr val="0070C0"/>
                </a:solidFill>
              </a:rPr>
              <a:t>và</a:t>
            </a:r>
            <a:r>
              <a:rPr lang="en-US" sz="2000" dirty="0" smtClean="0">
                <a:solidFill>
                  <a:srgbClr val="0070C0"/>
                </a:solidFill>
              </a:rPr>
              <a:t> </a:t>
            </a:r>
            <a:r>
              <a:rPr lang="en-US" sz="2000" dirty="0" err="1" smtClean="0">
                <a:solidFill>
                  <a:srgbClr val="0070C0"/>
                </a:solidFill>
              </a:rPr>
              <a:t>nghĩa</a:t>
            </a:r>
            <a:r>
              <a:rPr lang="en-US" sz="2000" dirty="0" smtClean="0">
                <a:solidFill>
                  <a:srgbClr val="0070C0"/>
                </a:solidFill>
              </a:rPr>
              <a:t> </a:t>
            </a:r>
            <a:r>
              <a:rPr lang="en-US" sz="2000" dirty="0" err="1" smtClean="0">
                <a:solidFill>
                  <a:srgbClr val="0070C0"/>
                </a:solidFill>
              </a:rPr>
              <a:t>vụ</a:t>
            </a:r>
            <a:r>
              <a:rPr lang="en-US" sz="2000" dirty="0" smtClean="0">
                <a:solidFill>
                  <a:srgbClr val="0070C0"/>
                </a:solidFill>
              </a:rPr>
              <a:t> </a:t>
            </a:r>
            <a:r>
              <a:rPr lang="en-US" sz="2000" dirty="0" err="1" smtClean="0">
                <a:solidFill>
                  <a:srgbClr val="0070C0"/>
                </a:solidFill>
              </a:rPr>
              <a:t>học</a:t>
            </a:r>
            <a:r>
              <a:rPr lang="en-US" sz="2000" dirty="0" smtClean="0">
                <a:solidFill>
                  <a:srgbClr val="0070C0"/>
                </a:solidFill>
              </a:rPr>
              <a:t> </a:t>
            </a:r>
            <a:r>
              <a:rPr lang="en-US" sz="2000" dirty="0" err="1" smtClean="0">
                <a:solidFill>
                  <a:srgbClr val="0070C0"/>
                </a:solidFill>
              </a:rPr>
              <a:t>tập</a:t>
            </a:r>
            <a:r>
              <a:rPr lang="en-US" sz="2000" dirty="0" smtClean="0">
                <a:solidFill>
                  <a:srgbClr val="0070C0"/>
                </a:solidFill>
              </a:rPr>
              <a:t>.</a:t>
            </a:r>
          </a:p>
          <a:p>
            <a:pPr marL="457200" indent="-457200" algn="just">
              <a:buFontTx/>
              <a:buChar char="-"/>
            </a:pPr>
            <a:r>
              <a:rPr lang="en-US" sz="2000" dirty="0" err="1" smtClean="0">
                <a:solidFill>
                  <a:srgbClr val="0070C0"/>
                </a:solidFill>
              </a:rPr>
              <a:t>Quyền</a:t>
            </a:r>
            <a:r>
              <a:rPr lang="en-US" sz="2000" dirty="0" smtClean="0">
                <a:solidFill>
                  <a:srgbClr val="0070C0"/>
                </a:solidFill>
              </a:rPr>
              <a:t> </a:t>
            </a:r>
            <a:r>
              <a:rPr lang="en-US" sz="2000" dirty="0" err="1" smtClean="0">
                <a:solidFill>
                  <a:srgbClr val="0070C0"/>
                </a:solidFill>
              </a:rPr>
              <a:t>và</a:t>
            </a:r>
            <a:r>
              <a:rPr lang="en-US" sz="2000" dirty="0" smtClean="0">
                <a:solidFill>
                  <a:srgbClr val="0070C0"/>
                </a:solidFill>
              </a:rPr>
              <a:t> </a:t>
            </a:r>
            <a:r>
              <a:rPr lang="en-US" sz="2000" dirty="0" err="1" smtClean="0">
                <a:solidFill>
                  <a:srgbClr val="0070C0"/>
                </a:solidFill>
              </a:rPr>
              <a:t>nghĩa</a:t>
            </a:r>
            <a:r>
              <a:rPr lang="en-US" sz="2000" dirty="0" smtClean="0">
                <a:solidFill>
                  <a:srgbClr val="0070C0"/>
                </a:solidFill>
              </a:rPr>
              <a:t> </a:t>
            </a:r>
            <a:r>
              <a:rPr lang="en-US" sz="2000" dirty="0" err="1" smtClean="0">
                <a:solidFill>
                  <a:srgbClr val="0070C0"/>
                </a:solidFill>
              </a:rPr>
              <a:t>vụ</a:t>
            </a:r>
            <a:r>
              <a:rPr lang="en-US" sz="2000" dirty="0" smtClean="0">
                <a:solidFill>
                  <a:srgbClr val="0070C0"/>
                </a:solidFill>
              </a:rPr>
              <a:t> </a:t>
            </a:r>
            <a:r>
              <a:rPr lang="en-US" sz="2000" dirty="0" err="1" smtClean="0">
                <a:solidFill>
                  <a:srgbClr val="0070C0"/>
                </a:solidFill>
              </a:rPr>
              <a:t>lao</a:t>
            </a:r>
            <a:r>
              <a:rPr lang="en-US" sz="2000" dirty="0" smtClean="0">
                <a:solidFill>
                  <a:srgbClr val="0070C0"/>
                </a:solidFill>
              </a:rPr>
              <a:t> </a:t>
            </a:r>
            <a:r>
              <a:rPr lang="en-US" sz="2000" dirty="0" err="1" smtClean="0">
                <a:solidFill>
                  <a:srgbClr val="0070C0"/>
                </a:solidFill>
              </a:rPr>
              <a:t>động</a:t>
            </a:r>
            <a:endParaRPr lang="en-US" sz="2000" dirty="0" smtClean="0">
              <a:solidFill>
                <a:srgbClr val="0070C0"/>
              </a:solidFill>
            </a:endParaRPr>
          </a:p>
          <a:p>
            <a:pPr marL="457200" indent="-457200" algn="just">
              <a:buFontTx/>
              <a:buChar char="-"/>
            </a:pPr>
            <a:r>
              <a:rPr lang="en-US" sz="2000" dirty="0" err="1" smtClean="0">
                <a:solidFill>
                  <a:srgbClr val="0070C0"/>
                </a:solidFill>
              </a:rPr>
              <a:t>Quyền</a:t>
            </a:r>
            <a:r>
              <a:rPr lang="en-US" sz="2000" dirty="0" smtClean="0">
                <a:solidFill>
                  <a:srgbClr val="0070C0"/>
                </a:solidFill>
              </a:rPr>
              <a:t> </a:t>
            </a:r>
            <a:r>
              <a:rPr lang="en-US" sz="2000" dirty="0" err="1" smtClean="0">
                <a:solidFill>
                  <a:srgbClr val="0070C0"/>
                </a:solidFill>
              </a:rPr>
              <a:t>tự</a:t>
            </a:r>
            <a:r>
              <a:rPr lang="en-US" sz="2000" dirty="0" smtClean="0">
                <a:solidFill>
                  <a:srgbClr val="0070C0"/>
                </a:solidFill>
              </a:rPr>
              <a:t> do </a:t>
            </a:r>
            <a:r>
              <a:rPr lang="en-US" sz="2000" dirty="0" err="1" smtClean="0">
                <a:solidFill>
                  <a:srgbClr val="0070C0"/>
                </a:solidFill>
              </a:rPr>
              <a:t>kinh</a:t>
            </a:r>
            <a:r>
              <a:rPr lang="en-US" sz="2000" dirty="0" smtClean="0">
                <a:solidFill>
                  <a:srgbClr val="0070C0"/>
                </a:solidFill>
              </a:rPr>
              <a:t> </a:t>
            </a:r>
            <a:r>
              <a:rPr lang="en-US" sz="2000" dirty="0" err="1" smtClean="0">
                <a:solidFill>
                  <a:srgbClr val="0070C0"/>
                </a:solidFill>
              </a:rPr>
              <a:t>doanh</a:t>
            </a:r>
            <a:r>
              <a:rPr lang="en-US" sz="2000" dirty="0" smtClean="0">
                <a:solidFill>
                  <a:srgbClr val="0070C0"/>
                </a:solidFill>
              </a:rPr>
              <a:t>.</a:t>
            </a:r>
          </a:p>
          <a:p>
            <a:pPr marL="457200" indent="-457200" algn="just">
              <a:buFontTx/>
              <a:buChar char="-"/>
            </a:pPr>
            <a:r>
              <a:rPr lang="en-US" sz="2000" dirty="0" err="1" smtClean="0">
                <a:solidFill>
                  <a:srgbClr val="0070C0"/>
                </a:solidFill>
              </a:rPr>
              <a:t>Nghĩa</a:t>
            </a:r>
            <a:r>
              <a:rPr lang="en-US" sz="2000" dirty="0" smtClean="0">
                <a:solidFill>
                  <a:srgbClr val="0070C0"/>
                </a:solidFill>
              </a:rPr>
              <a:t> </a:t>
            </a:r>
            <a:r>
              <a:rPr lang="en-US" sz="2000" dirty="0" err="1" smtClean="0">
                <a:solidFill>
                  <a:srgbClr val="0070C0"/>
                </a:solidFill>
              </a:rPr>
              <a:t>vụ</a:t>
            </a:r>
            <a:r>
              <a:rPr lang="en-US" sz="2000" dirty="0" smtClean="0">
                <a:solidFill>
                  <a:srgbClr val="0070C0"/>
                </a:solidFill>
              </a:rPr>
              <a:t> </a:t>
            </a:r>
            <a:r>
              <a:rPr lang="en-US" sz="2000" dirty="0" err="1" smtClean="0">
                <a:solidFill>
                  <a:srgbClr val="0070C0"/>
                </a:solidFill>
              </a:rPr>
              <a:t>xây</a:t>
            </a:r>
            <a:r>
              <a:rPr lang="en-US" sz="2000" dirty="0" smtClean="0">
                <a:solidFill>
                  <a:srgbClr val="0070C0"/>
                </a:solidFill>
              </a:rPr>
              <a:t> </a:t>
            </a:r>
            <a:r>
              <a:rPr lang="en-US" sz="2000" dirty="0" err="1" smtClean="0">
                <a:solidFill>
                  <a:srgbClr val="0070C0"/>
                </a:solidFill>
              </a:rPr>
              <a:t>dựng</a:t>
            </a:r>
            <a:r>
              <a:rPr lang="en-US" sz="2000" dirty="0" smtClean="0">
                <a:solidFill>
                  <a:srgbClr val="0070C0"/>
                </a:solidFill>
              </a:rPr>
              <a:t> </a:t>
            </a:r>
            <a:r>
              <a:rPr lang="en-US" sz="2000" dirty="0" err="1" smtClean="0">
                <a:solidFill>
                  <a:srgbClr val="0070C0"/>
                </a:solidFill>
              </a:rPr>
              <a:t>và</a:t>
            </a:r>
            <a:r>
              <a:rPr lang="en-US" sz="2000" dirty="0" smtClean="0">
                <a:solidFill>
                  <a:srgbClr val="0070C0"/>
                </a:solidFill>
              </a:rPr>
              <a:t> </a:t>
            </a:r>
            <a:r>
              <a:rPr lang="en-US" sz="2000" dirty="0" err="1" smtClean="0">
                <a:solidFill>
                  <a:srgbClr val="0070C0"/>
                </a:solidFill>
              </a:rPr>
              <a:t>bảo</a:t>
            </a:r>
            <a:r>
              <a:rPr lang="en-US" sz="2000" dirty="0" smtClean="0">
                <a:solidFill>
                  <a:srgbClr val="0070C0"/>
                </a:solidFill>
              </a:rPr>
              <a:t> </a:t>
            </a:r>
            <a:r>
              <a:rPr lang="en-US" sz="2000" dirty="0" err="1" smtClean="0">
                <a:solidFill>
                  <a:srgbClr val="0070C0"/>
                </a:solidFill>
              </a:rPr>
              <a:t>vệ</a:t>
            </a:r>
            <a:r>
              <a:rPr lang="en-US" sz="2000" dirty="0" smtClean="0">
                <a:solidFill>
                  <a:srgbClr val="0070C0"/>
                </a:solidFill>
              </a:rPr>
              <a:t> </a:t>
            </a:r>
            <a:r>
              <a:rPr lang="en-US" sz="2000" dirty="0" err="1" smtClean="0">
                <a:solidFill>
                  <a:srgbClr val="0070C0"/>
                </a:solidFill>
              </a:rPr>
              <a:t>tổ</a:t>
            </a:r>
            <a:r>
              <a:rPr lang="en-US" sz="2000" dirty="0" smtClean="0">
                <a:solidFill>
                  <a:srgbClr val="0070C0"/>
                </a:solidFill>
              </a:rPr>
              <a:t> </a:t>
            </a:r>
            <a:r>
              <a:rPr lang="en-US" sz="2000" dirty="0" err="1" smtClean="0">
                <a:solidFill>
                  <a:srgbClr val="0070C0"/>
                </a:solidFill>
              </a:rPr>
              <a:t>quốc</a:t>
            </a:r>
            <a:r>
              <a:rPr lang="en-US" sz="2000" dirty="0" smtClean="0">
                <a:solidFill>
                  <a:srgbClr val="0070C0"/>
                </a:solidFill>
              </a:rPr>
              <a:t>…</a:t>
            </a:r>
            <a:endParaRPr lang="en-US" sz="2000" dirty="0">
              <a:solidFill>
                <a:srgbClr val="0070C0"/>
              </a:solidFill>
            </a:endParaRPr>
          </a:p>
        </p:txBody>
      </p:sp>
      <p:pic>
        <p:nvPicPr>
          <p:cNvPr id="38" name="Picture 3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387" y="-127054"/>
            <a:ext cx="548523" cy="99465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7762" y="1337006"/>
            <a:ext cx="2578629" cy="3065245"/>
          </a:xfrm>
          <a:prstGeom prst="rect">
            <a:avLst/>
          </a:prstGeom>
        </p:spPr>
      </p:pic>
      <p:grpSp>
        <p:nvGrpSpPr>
          <p:cNvPr id="8" name="Google Shape;536;p34"/>
          <p:cNvGrpSpPr/>
          <p:nvPr/>
        </p:nvGrpSpPr>
        <p:grpSpPr>
          <a:xfrm>
            <a:off x="8039891" y="3617255"/>
            <a:ext cx="931481" cy="1128017"/>
            <a:chOff x="5685225" y="1586850"/>
            <a:chExt cx="598600" cy="724900"/>
          </a:xfrm>
        </p:grpSpPr>
        <p:sp>
          <p:nvSpPr>
            <p:cNvPr id="9" name="Google Shape;537;p34"/>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538;p34"/>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539;p34"/>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540;p34"/>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541;p34"/>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542;p34"/>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543;p34"/>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544;p34"/>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545;p34"/>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546;p34"/>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547;p34"/>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548;p34"/>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549;p34"/>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550;p34"/>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551;p34"/>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552;p34"/>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553;p34"/>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54;p34"/>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55;p34"/>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56;p34"/>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57;p34"/>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58;p34"/>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59;p34"/>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560;p34"/>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1;p34"/>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62;p34"/>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63;p34"/>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49817039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nodeType="clickEffect">
                                  <p:stCondLst>
                                    <p:cond delay="0"/>
                                  </p:stCondLst>
                                  <p:childTnLst>
                                    <p:animEffect transition="out" filter="circle(out)">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and Round Single Corner Rectangle 2"/>
          <p:cNvSpPr/>
          <p:nvPr/>
        </p:nvSpPr>
        <p:spPr>
          <a:xfrm>
            <a:off x="926757" y="432485"/>
            <a:ext cx="7599405" cy="4188941"/>
          </a:xfrm>
          <a:prstGeom prst="snipRoundRect">
            <a:avLst/>
          </a:prstGeom>
          <a:solidFill>
            <a:schemeClr val="bg1"/>
          </a:solidFill>
          <a:ln w="76200" cmpd="dbl">
            <a:solidFill>
              <a:srgbClr val="96D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2"/>
          <a:srcRect l="44026" t="57453" r="17057" b="16461"/>
          <a:stretch/>
        </p:blipFill>
        <p:spPr>
          <a:xfrm>
            <a:off x="1161535" y="864973"/>
            <a:ext cx="6944497" cy="3422821"/>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8527" t="-1269" r="8734" b="-761"/>
          <a:stretch/>
        </p:blipFill>
        <p:spPr>
          <a:xfrm>
            <a:off x="106079" y="241077"/>
            <a:ext cx="869542" cy="825723"/>
          </a:xfrm>
          <a:prstGeom prst="ellipse">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46437495"/>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4279" y="371061"/>
            <a:ext cx="8322366" cy="1126462"/>
          </a:xfrm>
          <a:prstGeom prst="rect">
            <a:avLst/>
          </a:prstGeom>
          <a:noFill/>
        </p:spPr>
        <p:txBody>
          <a:bodyPr wrap="square" rtlCol="0">
            <a:spAutoFit/>
          </a:bodyPr>
          <a:lstStyle/>
          <a:p>
            <a:pPr>
              <a:lnSpc>
                <a:spcPct val="120000"/>
              </a:lnSpc>
            </a:pPr>
            <a:r>
              <a:rPr lang="en-US" sz="2800" b="1">
                <a:latin typeface="Times New Roman" panose="02020603050405020304" pitchFamily="18" charset="0"/>
                <a:cs typeface="Times New Roman" panose="02020603050405020304" pitchFamily="18" charset="0"/>
              </a:rPr>
              <a:t>2</a:t>
            </a:r>
            <a:r>
              <a:rPr lang="en-US" sz="2800" b="1" smtClean="0">
                <a:latin typeface="Times New Roman" panose="02020603050405020304" pitchFamily="18" charset="0"/>
                <a:cs typeface="Times New Roman" panose="02020603050405020304" pitchFamily="18" charset="0"/>
              </a:rPr>
              <a:t>. Thực hiện quyền và nghĩa vụ cơ bản của công dân theo Hiến pháp 2013</a:t>
            </a:r>
          </a:p>
        </p:txBody>
      </p:sp>
      <p:sp>
        <p:nvSpPr>
          <p:cNvPr id="3" name="Rectangle 2"/>
          <p:cNvSpPr>
            <a:spLocks noChangeArrowheads="1"/>
          </p:cNvSpPr>
          <p:nvPr/>
        </p:nvSpPr>
        <p:spPr bwMode="auto">
          <a:xfrm>
            <a:off x="0" y="-103774"/>
            <a:ext cx="1219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000" kern="1200">
                <a:solidFill>
                  <a:schemeClr val="tx1"/>
                </a:solidFill>
                <a:latin typeface="Times New Roman" panose="02020603050405020304" pitchFamily="18" charset="0"/>
                <a:ea typeface="+mn-ea"/>
                <a:cs typeface="+mn-cs"/>
              </a:defRPr>
            </a:lvl5pPr>
            <a:lvl6pPr marL="2286000" algn="l" defTabSz="914400" rtl="0" eaLnBrk="1" latinLnBrk="0" hangingPunct="1">
              <a:defRPr sz="2000" kern="1200">
                <a:solidFill>
                  <a:schemeClr val="tx1"/>
                </a:solidFill>
                <a:latin typeface="Times New Roman" panose="02020603050405020304" pitchFamily="18" charset="0"/>
                <a:ea typeface="+mn-ea"/>
                <a:cs typeface="+mn-cs"/>
              </a:defRPr>
            </a:lvl6pPr>
            <a:lvl7pPr marL="2743200" algn="l" defTabSz="914400" rtl="0" eaLnBrk="1" latinLnBrk="0" hangingPunct="1">
              <a:defRPr sz="2000" kern="1200">
                <a:solidFill>
                  <a:schemeClr val="tx1"/>
                </a:solidFill>
                <a:latin typeface="Times New Roman" panose="02020603050405020304" pitchFamily="18" charset="0"/>
                <a:ea typeface="+mn-ea"/>
                <a:cs typeface="+mn-cs"/>
              </a:defRPr>
            </a:lvl7pPr>
            <a:lvl8pPr marL="3200400" algn="l" defTabSz="914400" rtl="0" eaLnBrk="1" latinLnBrk="0" hangingPunct="1">
              <a:defRPr sz="2000" kern="1200">
                <a:solidFill>
                  <a:schemeClr val="tx1"/>
                </a:solidFill>
                <a:latin typeface="Times New Roman" panose="02020603050405020304" pitchFamily="18" charset="0"/>
                <a:ea typeface="+mn-ea"/>
                <a:cs typeface="+mn-cs"/>
              </a:defRPr>
            </a:lvl8pPr>
            <a:lvl9pPr marL="3657600" algn="l" defTabSz="914400" rtl="0" eaLnBrk="1" latinLnBrk="0" hangingPunct="1">
              <a:defRPr sz="2000" kern="1200">
                <a:solidFill>
                  <a:schemeClr val="tx1"/>
                </a:solidFill>
                <a:latin typeface="Times New Roman" panose="02020603050405020304" pitchFamily="18" charset="0"/>
                <a:ea typeface="+mn-ea"/>
                <a:cs typeface="+mn-cs"/>
              </a:defRPr>
            </a:lvl9pPr>
          </a:lstStyle>
          <a:p>
            <a:pPr>
              <a:spcBef>
                <a:spcPct val="50000"/>
              </a:spcBef>
            </a:pPr>
            <a:r>
              <a:rPr lang="en-US" altLang="vi-VN" sz="8000" b="1">
                <a:solidFill>
                  <a:srgbClr val="FF0000"/>
                </a:solidFill>
                <a:cs typeface="Times New Roman" panose="02020603050405020304" pitchFamily="18" charset="0"/>
                <a:sym typeface="Wingdings" panose="05000000000000000000" pitchFamily="2" charset="2"/>
              </a:rPr>
              <a:t></a:t>
            </a:r>
          </a:p>
        </p:txBody>
      </p:sp>
      <p:sp>
        <p:nvSpPr>
          <p:cNvPr id="5" name="Rectangle 4"/>
          <p:cNvSpPr/>
          <p:nvPr/>
        </p:nvSpPr>
        <p:spPr>
          <a:xfrm>
            <a:off x="324679" y="1363987"/>
            <a:ext cx="8183651" cy="1126462"/>
          </a:xfrm>
          <a:prstGeom prst="rect">
            <a:avLst/>
          </a:prstGeom>
        </p:spPr>
        <p:txBody>
          <a:bodyPr wrap="none">
            <a:spAutoFit/>
          </a:bodyPr>
          <a:lstStyle/>
          <a:p>
            <a:pPr>
              <a:lnSpc>
                <a:spcPct val="120000"/>
              </a:lnSpc>
            </a:pPr>
            <a:r>
              <a:rPr lang="en-US" sz="2800" b="1" smtClean="0">
                <a:latin typeface="Times New Roman" panose="02020603050405020304" pitchFamily="18" charset="0"/>
                <a:cs typeface="Times New Roman" panose="02020603050405020304" pitchFamily="18" charset="0"/>
              </a:rPr>
              <a:t>b. Nội dung quyền và nghĩa vụ cơ bản của công dân </a:t>
            </a:r>
          </a:p>
          <a:p>
            <a:pPr>
              <a:lnSpc>
                <a:spcPct val="120000"/>
              </a:lnSpc>
            </a:pPr>
            <a:r>
              <a:rPr lang="en-US" sz="2800" b="1" smtClean="0">
                <a:latin typeface="Times New Roman" panose="02020603050405020304" pitchFamily="18" charset="0"/>
                <a:cs typeface="Times New Roman" panose="02020603050405020304" pitchFamily="18" charset="0"/>
              </a:rPr>
              <a:t>theo Hiến pháp 2013</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6177094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42731" y="615239"/>
            <a:ext cx="5187639" cy="609398"/>
          </a:xfrm>
          <a:prstGeom prst="rect">
            <a:avLst/>
          </a:prstGeom>
        </p:spPr>
        <p:txBody>
          <a:bodyPr wrap="none">
            <a:spAutoFit/>
          </a:bodyPr>
          <a:lstStyle/>
          <a:p>
            <a:pPr>
              <a:lnSpc>
                <a:spcPct val="120000"/>
              </a:lnSpc>
            </a:pPr>
            <a:r>
              <a:rPr lang="en-US" sz="2800" b="1">
                <a:latin typeface="Times New Roman" panose="02020603050405020304" pitchFamily="18" charset="0"/>
                <a:cs typeface="Times New Roman" panose="02020603050405020304" pitchFamily="18" charset="0"/>
              </a:rPr>
              <a:t>a</a:t>
            </a:r>
            <a:r>
              <a:rPr lang="en-US" sz="2800" b="1" smtClean="0">
                <a:latin typeface="Times New Roman" panose="02020603050405020304" pitchFamily="18" charset="0"/>
                <a:cs typeface="Times New Roman" panose="02020603050405020304" pitchFamily="18" charset="0"/>
              </a:rPr>
              <a:t>. Thảo luận các tình huống sau:</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510210" y="1397253"/>
            <a:ext cx="7924799" cy="2246769"/>
          </a:xfrm>
          <a:prstGeom prst="rect">
            <a:avLst/>
          </a:prstGeom>
        </p:spPr>
        <p:txBody>
          <a:bodyPr wrap="square">
            <a:spAutoFit/>
          </a:bodyPr>
          <a:lstStyle/>
          <a:p>
            <a:pPr algn="just"/>
            <a:r>
              <a:rPr lang="vi-VN" sz="2800">
                <a:latin typeface="+mj-lt"/>
              </a:rPr>
              <a:t>1.</a:t>
            </a:r>
          </a:p>
          <a:p>
            <a:pPr algn="just"/>
            <a:r>
              <a:rPr lang="vi-VN" sz="2800">
                <a:latin typeface="+mj-lt"/>
              </a:rPr>
              <a:t>a) Em hãy nhận xét việc thực hiện quyền tự do ngôn luận của học sinh trong trường hợp này. </a:t>
            </a:r>
          </a:p>
          <a:p>
            <a:pPr algn="just"/>
            <a:r>
              <a:rPr lang="vi-VN" sz="2800">
                <a:latin typeface="+mj-lt"/>
              </a:rPr>
              <a:t>b) Theo em, trong trường hợp này học sinh có thể phát biểu ở đâu và phát biểu như thế nào? </a:t>
            </a:r>
          </a:p>
        </p:txBody>
      </p:sp>
    </p:spTree>
    <p:extLst>
      <p:ext uri="{BB962C8B-B14F-4D97-AF65-F5344CB8AC3E}">
        <p14:creationId xmlns:p14="http://schemas.microsoft.com/office/powerpoint/2010/main" val="262300309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07774" y="1060173"/>
            <a:ext cx="7348330" cy="1384995"/>
          </a:xfrm>
          <a:prstGeom prst="rect">
            <a:avLst/>
          </a:prstGeom>
        </p:spPr>
        <p:txBody>
          <a:bodyPr wrap="square">
            <a:spAutoFit/>
          </a:bodyPr>
          <a:lstStyle/>
          <a:p>
            <a:pPr algn="just"/>
            <a:r>
              <a:rPr lang="vi-VN">
                <a:latin typeface="Open Sans" panose="020B0606030504020204" pitchFamily="34" charset="0"/>
              </a:rPr>
              <a:t>1.</a:t>
            </a:r>
          </a:p>
          <a:p>
            <a:pPr algn="just"/>
            <a:r>
              <a:rPr lang="vi-VN">
                <a:latin typeface="Open Sans" panose="020B0606030504020204" pitchFamily="34" charset="0"/>
              </a:rPr>
              <a:t>a) Việc thực hiện quyền tự do ngôn luận của học sinh trong trường hợp nhóm học sinh thứ hai là sai vì bất kì ai đều có quyền tự do ngôn luận.</a:t>
            </a:r>
          </a:p>
          <a:p>
            <a:pPr algn="just"/>
            <a:r>
              <a:rPr lang="vi-VN">
                <a:latin typeface="Open Sans" panose="020B0606030504020204" pitchFamily="34" charset="0"/>
              </a:rPr>
              <a:t>b) Theo em trong trường hợp này có thể phát biểu khi cô giáo yêu cầu thảo luận, khi nhà trường tổ chức lấy ý kiến đóng góp vào việc xây dựng trường lớp thông qua phát biểu trực tiếp, góp ý qua giáo viên chủ nhiệm hoặc viết thư cho nhà trường.</a:t>
            </a:r>
          </a:p>
        </p:txBody>
      </p:sp>
    </p:spTree>
    <p:extLst>
      <p:ext uri="{BB962C8B-B14F-4D97-AF65-F5344CB8AC3E}">
        <p14:creationId xmlns:p14="http://schemas.microsoft.com/office/powerpoint/2010/main" val="381816994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5" name="Google Shape;335;p28"/>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p:cNvSpPr txBox="1"/>
          <p:nvPr/>
        </p:nvSpPr>
        <p:spPr>
          <a:xfrm>
            <a:off x="1682765" y="100590"/>
            <a:ext cx="6643409" cy="646331"/>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3600" b="1" dirty="0" smtClean="0">
                <a:solidFill>
                  <a:srgbClr val="FF0000"/>
                </a:solidFill>
              </a:rPr>
              <a:t>TRÒ CHƠI : AI NHANH HƠN</a:t>
            </a:r>
            <a:endParaRPr lang="en-US" sz="3600" b="1" dirty="0">
              <a:solidFill>
                <a:srgbClr val="FF0000"/>
              </a:solidFill>
            </a:endParaRPr>
          </a:p>
        </p:txBody>
      </p:sp>
      <p:sp>
        <p:nvSpPr>
          <p:cNvPr id="15" name="Google Shape;355;p29"/>
          <p:cNvSpPr/>
          <p:nvPr/>
        </p:nvSpPr>
        <p:spPr>
          <a:xfrm rot="-129175">
            <a:off x="704119" y="1526888"/>
            <a:ext cx="3769187" cy="2424446"/>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56;p29"/>
          <p:cNvSpPr/>
          <p:nvPr/>
        </p:nvSpPr>
        <p:spPr>
          <a:xfrm rot="-129175">
            <a:off x="862889" y="1600180"/>
            <a:ext cx="3500992" cy="2257637"/>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58;p29"/>
          <p:cNvSpPr/>
          <p:nvPr/>
        </p:nvSpPr>
        <p:spPr>
          <a:xfrm>
            <a:off x="199897" y="2913449"/>
            <a:ext cx="644576" cy="751469"/>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59;p29"/>
          <p:cNvSpPr/>
          <p:nvPr/>
        </p:nvSpPr>
        <p:spPr>
          <a:xfrm rot="2006702">
            <a:off x="7989597" y="3569026"/>
            <a:ext cx="673154" cy="623854"/>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TextBox 1"/>
          <p:cNvSpPr txBox="1"/>
          <p:nvPr/>
        </p:nvSpPr>
        <p:spPr>
          <a:xfrm>
            <a:off x="1278467" y="1653208"/>
            <a:ext cx="2831615" cy="2308324"/>
          </a:xfrm>
          <a:prstGeom prst="rect">
            <a:avLst/>
          </a:prstGeom>
          <a:noFill/>
        </p:spPr>
        <p:txBody>
          <a:bodyPr wrap="square" rtlCol="0">
            <a:spAutoFit/>
          </a:bodyPr>
          <a:lstStyle/>
          <a:p>
            <a:pPr lvl="0" algn="just"/>
            <a:r>
              <a:rPr lang="en-US" sz="2400" dirty="0" err="1" smtClean="0">
                <a:solidFill>
                  <a:srgbClr val="0070C0"/>
                </a:solidFill>
              </a:rPr>
              <a:t>Quan</a:t>
            </a:r>
            <a:r>
              <a:rPr lang="en-US" sz="2400" dirty="0" smtClean="0">
                <a:solidFill>
                  <a:srgbClr val="0070C0"/>
                </a:solidFill>
              </a:rPr>
              <a:t> </a:t>
            </a:r>
            <a:r>
              <a:rPr lang="en-US" sz="2400" dirty="0" err="1" smtClean="0">
                <a:solidFill>
                  <a:srgbClr val="0070C0"/>
                </a:solidFill>
              </a:rPr>
              <a:t>sát</a:t>
            </a:r>
            <a:r>
              <a:rPr lang="en-US" sz="2400" dirty="0" smtClean="0">
                <a:solidFill>
                  <a:srgbClr val="0070C0"/>
                </a:solidFill>
              </a:rPr>
              <a:t> </a:t>
            </a:r>
            <a:r>
              <a:rPr lang="en-US" sz="2400" dirty="0" err="1" smtClean="0">
                <a:solidFill>
                  <a:srgbClr val="0070C0"/>
                </a:solidFill>
              </a:rPr>
              <a:t>những</a:t>
            </a:r>
            <a:r>
              <a:rPr lang="en-US" sz="2400" dirty="0" smtClean="0">
                <a:solidFill>
                  <a:srgbClr val="0070C0"/>
                </a:solidFill>
              </a:rPr>
              <a:t> </a:t>
            </a:r>
            <a:r>
              <a:rPr lang="en-US" sz="2400" dirty="0" err="1" smtClean="0">
                <a:solidFill>
                  <a:srgbClr val="0070C0"/>
                </a:solidFill>
              </a:rPr>
              <a:t>hình</a:t>
            </a:r>
            <a:r>
              <a:rPr lang="en-US" sz="2400" dirty="0" smtClean="0">
                <a:solidFill>
                  <a:srgbClr val="0070C0"/>
                </a:solidFill>
              </a:rPr>
              <a:t> </a:t>
            </a:r>
            <a:r>
              <a:rPr lang="en-US" sz="2400" dirty="0" err="1" smtClean="0">
                <a:solidFill>
                  <a:srgbClr val="0070C0"/>
                </a:solidFill>
              </a:rPr>
              <a:t>ảnh</a:t>
            </a:r>
            <a:r>
              <a:rPr lang="en-US" sz="2400" dirty="0" smtClean="0">
                <a:solidFill>
                  <a:srgbClr val="0070C0"/>
                </a:solidFill>
              </a:rPr>
              <a:t>, </a:t>
            </a:r>
            <a:r>
              <a:rPr lang="en-US" sz="2400" dirty="0" err="1" smtClean="0">
                <a:solidFill>
                  <a:srgbClr val="0070C0"/>
                </a:solidFill>
              </a:rPr>
              <a:t>dựa</a:t>
            </a:r>
            <a:r>
              <a:rPr lang="en-US" sz="2400" dirty="0" smtClean="0">
                <a:solidFill>
                  <a:srgbClr val="0070C0"/>
                </a:solidFill>
              </a:rPr>
              <a:t> </a:t>
            </a:r>
            <a:r>
              <a:rPr lang="en-US" sz="2400" dirty="0" err="1">
                <a:solidFill>
                  <a:srgbClr val="0070C0"/>
                </a:solidFill>
              </a:rPr>
              <a:t>vào</a:t>
            </a:r>
            <a:r>
              <a:rPr lang="en-US" sz="2400" dirty="0">
                <a:solidFill>
                  <a:srgbClr val="0070C0"/>
                </a:solidFill>
              </a:rPr>
              <a:t> </a:t>
            </a:r>
            <a:r>
              <a:rPr lang="en-US" sz="2400" dirty="0" err="1">
                <a:solidFill>
                  <a:srgbClr val="0070C0"/>
                </a:solidFill>
              </a:rPr>
              <a:t>trang</a:t>
            </a:r>
            <a:r>
              <a:rPr lang="en-US" sz="2400" dirty="0">
                <a:solidFill>
                  <a:srgbClr val="0070C0"/>
                </a:solidFill>
              </a:rPr>
              <a:t> </a:t>
            </a:r>
            <a:r>
              <a:rPr lang="en-US" sz="2400" dirty="0" err="1">
                <a:solidFill>
                  <a:srgbClr val="0070C0"/>
                </a:solidFill>
              </a:rPr>
              <a:t>phục</a:t>
            </a:r>
            <a:r>
              <a:rPr lang="en-US" sz="2400" dirty="0">
                <a:solidFill>
                  <a:srgbClr val="0070C0"/>
                </a:solidFill>
              </a:rPr>
              <a:t> </a:t>
            </a:r>
            <a:r>
              <a:rPr lang="en-US" sz="2400" dirty="0" err="1" smtClean="0">
                <a:solidFill>
                  <a:srgbClr val="0070C0"/>
                </a:solidFill>
              </a:rPr>
              <a:t>em</a:t>
            </a:r>
            <a:r>
              <a:rPr lang="en-US" sz="2400" dirty="0" smtClean="0">
                <a:solidFill>
                  <a:srgbClr val="0070C0"/>
                </a:solidFill>
              </a:rPr>
              <a:t> </a:t>
            </a:r>
            <a:r>
              <a:rPr lang="en-US" sz="2400" dirty="0" err="1">
                <a:solidFill>
                  <a:srgbClr val="0070C0"/>
                </a:solidFill>
              </a:rPr>
              <a:t>hãy</a:t>
            </a:r>
            <a:r>
              <a:rPr lang="en-US" sz="2400" dirty="0">
                <a:solidFill>
                  <a:srgbClr val="0070C0"/>
                </a:solidFill>
              </a:rPr>
              <a:t> </a:t>
            </a:r>
            <a:r>
              <a:rPr lang="en-US" sz="2400" dirty="0" err="1">
                <a:solidFill>
                  <a:srgbClr val="0070C0"/>
                </a:solidFill>
              </a:rPr>
              <a:t>xác</a:t>
            </a:r>
            <a:r>
              <a:rPr lang="en-US" sz="2400" dirty="0">
                <a:solidFill>
                  <a:srgbClr val="0070C0"/>
                </a:solidFill>
              </a:rPr>
              <a:t> </a:t>
            </a:r>
            <a:r>
              <a:rPr lang="en-US" sz="2400" dirty="0" err="1">
                <a:solidFill>
                  <a:srgbClr val="0070C0"/>
                </a:solidFill>
              </a:rPr>
              <a:t>định</a:t>
            </a:r>
            <a:r>
              <a:rPr lang="en-US" sz="2400" dirty="0">
                <a:solidFill>
                  <a:srgbClr val="0070C0"/>
                </a:solidFill>
              </a:rPr>
              <a:t> </a:t>
            </a:r>
            <a:r>
              <a:rPr lang="en-US" sz="2400" dirty="0" err="1">
                <a:solidFill>
                  <a:srgbClr val="0070C0"/>
                </a:solidFill>
              </a:rPr>
              <a:t>tên</a:t>
            </a:r>
            <a:r>
              <a:rPr lang="en-US" sz="2400" dirty="0">
                <a:solidFill>
                  <a:srgbClr val="0070C0"/>
                </a:solidFill>
              </a:rPr>
              <a:t> </a:t>
            </a:r>
            <a:r>
              <a:rPr lang="en-US" sz="2400" dirty="0" err="1">
                <a:solidFill>
                  <a:srgbClr val="0070C0"/>
                </a:solidFill>
              </a:rPr>
              <a:t>dân</a:t>
            </a:r>
            <a:r>
              <a:rPr lang="en-US" sz="2400" dirty="0">
                <a:solidFill>
                  <a:srgbClr val="0070C0"/>
                </a:solidFill>
              </a:rPr>
              <a:t> </a:t>
            </a:r>
            <a:r>
              <a:rPr lang="en-US" sz="2400" dirty="0" err="1">
                <a:solidFill>
                  <a:srgbClr val="0070C0"/>
                </a:solidFill>
              </a:rPr>
              <a:t>tộc</a:t>
            </a:r>
            <a:r>
              <a:rPr lang="en-US" sz="2400" dirty="0">
                <a:solidFill>
                  <a:srgbClr val="0070C0"/>
                </a:solidFill>
              </a:rPr>
              <a:t> </a:t>
            </a:r>
            <a:r>
              <a:rPr lang="en-US" sz="2400" dirty="0" err="1" smtClean="0">
                <a:solidFill>
                  <a:srgbClr val="0070C0"/>
                </a:solidFill>
              </a:rPr>
              <a:t>nào</a:t>
            </a:r>
            <a:r>
              <a:rPr lang="en-US" sz="2400" dirty="0" smtClean="0">
                <a:solidFill>
                  <a:srgbClr val="0070C0"/>
                </a:solidFill>
              </a:rPr>
              <a:t> </a:t>
            </a:r>
            <a:r>
              <a:rPr lang="en-US" sz="2400" dirty="0" err="1" smtClean="0">
                <a:solidFill>
                  <a:srgbClr val="0070C0"/>
                </a:solidFill>
              </a:rPr>
              <a:t>của</a:t>
            </a:r>
            <a:r>
              <a:rPr lang="en-US" sz="2400" dirty="0" smtClean="0">
                <a:solidFill>
                  <a:srgbClr val="0070C0"/>
                </a:solidFill>
              </a:rPr>
              <a:t> </a:t>
            </a:r>
            <a:r>
              <a:rPr lang="en-US" sz="2400" dirty="0" err="1" smtClean="0">
                <a:solidFill>
                  <a:srgbClr val="0070C0"/>
                </a:solidFill>
              </a:rPr>
              <a:t>Việt</a:t>
            </a:r>
            <a:r>
              <a:rPr lang="en-US" sz="2400" dirty="0" smtClean="0">
                <a:solidFill>
                  <a:srgbClr val="0070C0"/>
                </a:solidFill>
              </a:rPr>
              <a:t> </a:t>
            </a:r>
            <a:r>
              <a:rPr lang="en-US" sz="2400" dirty="0">
                <a:solidFill>
                  <a:srgbClr val="0070C0"/>
                </a:solidFill>
              </a:rPr>
              <a:t>Nam</a:t>
            </a:r>
            <a:r>
              <a:rPr lang="en-US" sz="2400" dirty="0" smtClean="0">
                <a:solidFill>
                  <a:srgbClr val="0070C0"/>
                </a:solidFill>
              </a:rPr>
              <a:t>?</a:t>
            </a:r>
            <a:endParaRPr lang="en-US" sz="2400" dirty="0">
              <a:solidFill>
                <a:srgbClr val="0070C0"/>
              </a:solidFill>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33" y="571819"/>
            <a:ext cx="1724025" cy="1295400"/>
          </a:xfrm>
          <a:prstGeom prst="rect">
            <a:avLst/>
          </a:prstGeom>
        </p:spPr>
      </p:pic>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t="2640" b="7943"/>
          <a:stretch/>
        </p:blipFill>
        <p:spPr>
          <a:xfrm>
            <a:off x="4998825" y="1109222"/>
            <a:ext cx="3926020" cy="2508885"/>
          </a:xfrm>
          <a:prstGeom prst="rect">
            <a:avLst/>
          </a:prstGeom>
        </p:spPr>
      </p:pic>
      <p:sp>
        <p:nvSpPr>
          <p:cNvPr id="37" name="Google Shape;355;p29"/>
          <p:cNvSpPr/>
          <p:nvPr/>
        </p:nvSpPr>
        <p:spPr>
          <a:xfrm rot="-129175">
            <a:off x="4616690" y="964641"/>
            <a:ext cx="4477451" cy="2738533"/>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58;p29"/>
          <p:cNvSpPr/>
          <p:nvPr/>
        </p:nvSpPr>
        <p:spPr>
          <a:xfrm>
            <a:off x="596531" y="2464652"/>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59;p29"/>
          <p:cNvSpPr/>
          <p:nvPr/>
        </p:nvSpPr>
        <p:spPr>
          <a:xfrm rot="2006702">
            <a:off x="7392797" y="3532403"/>
            <a:ext cx="477688" cy="41562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59;p29"/>
          <p:cNvSpPr/>
          <p:nvPr/>
        </p:nvSpPr>
        <p:spPr>
          <a:xfrm rot="2006702">
            <a:off x="8244285" y="3016701"/>
            <a:ext cx="477688" cy="415622"/>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4388421"/>
      </p:ext>
    </p:extLst>
  </p:cSld>
  <p:clrMapOvr>
    <a:masterClrMapping/>
  </p:clrMapOvr>
  <p:transition spd="slow">
    <p:push dir="u"/>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1513" y="345410"/>
            <a:ext cx="7593496" cy="738664"/>
          </a:xfrm>
          <a:prstGeom prst="rect">
            <a:avLst/>
          </a:prstGeom>
        </p:spPr>
        <p:txBody>
          <a:bodyPr wrap="square">
            <a:spAutoFit/>
          </a:bodyPr>
          <a:lstStyle/>
          <a:p>
            <a:pPr algn="just"/>
            <a:r>
              <a:rPr lang="en-US">
                <a:latin typeface="Open Sans" panose="020B0606030504020204" pitchFamily="34" charset="0"/>
              </a:rPr>
              <a:t>2.</a:t>
            </a:r>
          </a:p>
          <a:p>
            <a:pPr algn="just"/>
            <a:r>
              <a:rPr lang="en-US">
                <a:latin typeface="Open Sans" panose="020B0606030504020204" pitchFamily="34" charset="0"/>
              </a:rPr>
              <a:t>(?) Em hãy cho biết ý kiến của mình về việc thực hiện quyền tự do kinh doanh và nghĩa vụ đóng thuế của chị Điệp.</a:t>
            </a:r>
          </a:p>
        </p:txBody>
      </p:sp>
      <p:sp>
        <p:nvSpPr>
          <p:cNvPr id="3" name="Rectangle 2"/>
          <p:cNvSpPr/>
          <p:nvPr/>
        </p:nvSpPr>
        <p:spPr>
          <a:xfrm>
            <a:off x="788504" y="1968609"/>
            <a:ext cx="7699513" cy="1384995"/>
          </a:xfrm>
          <a:prstGeom prst="rect">
            <a:avLst/>
          </a:prstGeom>
        </p:spPr>
        <p:txBody>
          <a:bodyPr wrap="square">
            <a:spAutoFit/>
          </a:bodyPr>
          <a:lstStyle/>
          <a:p>
            <a:pPr algn="just"/>
            <a:r>
              <a:rPr lang="vi-VN">
                <a:latin typeface="Open Sans" panose="020B0606030504020204" pitchFamily="34" charset="0"/>
              </a:rPr>
              <a:t>2.</a:t>
            </a:r>
          </a:p>
          <a:p>
            <a:pPr algn="just"/>
            <a:r>
              <a:rPr lang="vi-VN">
                <a:latin typeface="Open Sans" panose="020B0606030504020204" pitchFamily="34" charset="0"/>
              </a:rPr>
              <a:t>Chị Điệp đã thực hiện quyền tự do kinh doanh và nghĩa vụ đóng thuế đầy đủ. Chị được lựa chọn hình thức tổ chức kinh doanh, ngành nghề và quy mô kinh doanh và tuân theo sự quản lí của Nhà nước. Chị đã sử dụng đúng đắn quyền tự do kinh doanh và thực hiện đầy đủ nghĩa vụ đóng thuế, góp phần phát triển kinh tế đất nước, làm cho dân giàu, nước mạnh.</a:t>
            </a:r>
          </a:p>
        </p:txBody>
      </p:sp>
    </p:spTree>
    <p:extLst>
      <p:ext uri="{BB962C8B-B14F-4D97-AF65-F5344CB8AC3E}">
        <p14:creationId xmlns:p14="http://schemas.microsoft.com/office/powerpoint/2010/main" val="26518116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8139" y="698296"/>
            <a:ext cx="7613374" cy="523220"/>
          </a:xfrm>
          <a:prstGeom prst="rect">
            <a:avLst/>
          </a:prstGeom>
        </p:spPr>
        <p:txBody>
          <a:bodyPr wrap="square">
            <a:spAutoFit/>
          </a:bodyPr>
          <a:lstStyle/>
          <a:p>
            <a:pPr algn="just"/>
            <a:r>
              <a:rPr lang="vi-VN">
                <a:latin typeface="Open Sans" panose="020B0606030504020204" pitchFamily="34" charset="0"/>
              </a:rPr>
              <a:t>3.</a:t>
            </a:r>
          </a:p>
          <a:p>
            <a:pPr algn="just"/>
            <a:r>
              <a:rPr lang="vi-VN">
                <a:latin typeface="Open Sans" panose="020B0606030504020204" pitchFamily="34" charset="0"/>
              </a:rPr>
              <a:t>(?) Theo em, ý kiến nào trên đây là thực hiện đúng quyền và nghĩa vụ bảo vệ môi trường? </a:t>
            </a:r>
          </a:p>
        </p:txBody>
      </p:sp>
      <p:sp>
        <p:nvSpPr>
          <p:cNvPr id="3" name="Rectangle 2"/>
          <p:cNvSpPr/>
          <p:nvPr/>
        </p:nvSpPr>
        <p:spPr>
          <a:xfrm>
            <a:off x="602974" y="1696278"/>
            <a:ext cx="7858539" cy="1169551"/>
          </a:xfrm>
          <a:prstGeom prst="rect">
            <a:avLst/>
          </a:prstGeom>
        </p:spPr>
        <p:txBody>
          <a:bodyPr wrap="square">
            <a:spAutoFit/>
          </a:bodyPr>
          <a:lstStyle/>
          <a:p>
            <a:pPr algn="just"/>
            <a:r>
              <a:rPr lang="vi-VN">
                <a:latin typeface="Open Sans" panose="020B0606030504020204" pitchFamily="34" charset="0"/>
              </a:rPr>
              <a:t>3.</a:t>
            </a:r>
          </a:p>
          <a:p>
            <a:pPr algn="just"/>
            <a:r>
              <a:rPr lang="vi-VN">
                <a:latin typeface="Open Sans" panose="020B0606030504020204" pitchFamily="34" charset="0"/>
              </a:rPr>
              <a:t>Ý kiến thức nhất đúng với quyền và nghĩa vụ bảo vệ môi trường. Nhà máy cần phải xây dựng hệ thống xử lý nước thải để bảo vệ môi trường xung quanh nhà máy. Bảo vệ môi trường là nhiệm vụ, trách nhiệm và là sự nghiệp của toàn dân. Các tổ chức, cá nhân phải có trách nhiệm bảo vệ môi trường.</a:t>
            </a:r>
          </a:p>
        </p:txBody>
      </p:sp>
    </p:spTree>
    <p:extLst>
      <p:ext uri="{BB962C8B-B14F-4D97-AF65-F5344CB8AC3E}">
        <p14:creationId xmlns:p14="http://schemas.microsoft.com/office/powerpoint/2010/main" val="35222834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3339" y="750731"/>
            <a:ext cx="8322365" cy="1169551"/>
          </a:xfrm>
          <a:prstGeom prst="rect">
            <a:avLst/>
          </a:prstGeom>
        </p:spPr>
        <p:txBody>
          <a:bodyPr wrap="square">
            <a:spAutoFit/>
          </a:bodyPr>
          <a:lstStyle/>
          <a:p>
            <a:pPr algn="just"/>
            <a:r>
              <a:rPr lang="vi-VN">
                <a:latin typeface="Open Sans" panose="020B0606030504020204" pitchFamily="34" charset="0"/>
              </a:rPr>
              <a:t>4</a:t>
            </a:r>
            <a:r>
              <a:rPr lang="vi-VN" smtClean="0">
                <a:latin typeface="Open Sans" panose="020B0606030504020204" pitchFamily="34" charset="0"/>
              </a:rPr>
              <a:t>.</a:t>
            </a:r>
            <a:endParaRPr lang="vi-VN">
              <a:latin typeface="Open Sans" panose="020B0606030504020204" pitchFamily="34" charset="0"/>
            </a:endParaRPr>
          </a:p>
          <a:p>
            <a:pPr algn="just"/>
            <a:r>
              <a:rPr lang="vi-VN">
                <a:latin typeface="Open Sans" panose="020B0606030504020204" pitchFamily="34" charset="0"/>
              </a:rPr>
              <a:t>a) Em đồng tình hay phản đối việc làm của T? Vì sao? </a:t>
            </a:r>
          </a:p>
          <a:p>
            <a:pPr algn="just"/>
            <a:r>
              <a:rPr lang="vi-VN">
                <a:latin typeface="Open Sans" panose="020B0606030504020204" pitchFamily="34" charset="0"/>
              </a:rPr>
              <a:t>b) Trong trường hợp này, D có thể làm gì để bảo vệ quyền của mình?</a:t>
            </a:r>
          </a:p>
          <a:p>
            <a:r>
              <a:rPr lang="vi-VN"/>
              <a:t/>
            </a:r>
            <a:br>
              <a:rPr lang="vi-VN"/>
            </a:br>
            <a:endParaRPr lang="en-US"/>
          </a:p>
        </p:txBody>
      </p:sp>
      <p:sp>
        <p:nvSpPr>
          <p:cNvPr id="3" name="Rectangle 2"/>
          <p:cNvSpPr/>
          <p:nvPr/>
        </p:nvSpPr>
        <p:spPr>
          <a:xfrm>
            <a:off x="543339" y="1670244"/>
            <a:ext cx="7745896" cy="1600438"/>
          </a:xfrm>
          <a:prstGeom prst="rect">
            <a:avLst/>
          </a:prstGeom>
        </p:spPr>
        <p:txBody>
          <a:bodyPr wrap="square">
            <a:spAutoFit/>
          </a:bodyPr>
          <a:lstStyle/>
          <a:p>
            <a:pPr algn="just"/>
            <a:r>
              <a:rPr lang="vi-VN">
                <a:latin typeface="Open Sans" panose="020B0606030504020204" pitchFamily="34" charset="0"/>
              </a:rPr>
              <a:t>4.</a:t>
            </a:r>
          </a:p>
          <a:p>
            <a:pPr algn="just"/>
            <a:r>
              <a:rPr lang="vi-VN">
                <a:latin typeface="Open Sans" panose="020B0606030504020204" pitchFamily="34" charset="0"/>
              </a:rPr>
              <a:t>a.</a:t>
            </a:r>
          </a:p>
          <a:p>
            <a:pPr algn="just"/>
            <a:r>
              <a:rPr lang="vi-VN">
                <a:latin typeface="Open Sans" panose="020B0606030504020204" pitchFamily="34" charset="0"/>
              </a:rPr>
              <a:t>a) Em phản đối việc làm của T. Vì T đã vi phạm quyền bất khả xâm phạm về thân thể, được pháp luật bảo hộ về sức khỏe, danh dự và nhân phẩm của công dân. T đã hạ uy tín, danh dự của D bằng cách tung tin xấu về D. Đây là một việc làm không tốt, xấu xa và vô văn hóa.</a:t>
            </a:r>
          </a:p>
          <a:p>
            <a:pPr algn="just"/>
            <a:r>
              <a:rPr lang="vi-VN">
                <a:latin typeface="Open Sans" panose="020B0606030504020204" pitchFamily="34" charset="0"/>
              </a:rPr>
              <a:t>b) Trong trường hợp này, để bảo vệ quyền của mình D có thể báo cáo với nhà trường hoặc cô giáo và bạn T phải chịu trách nhiệm với việc làm của mình, phải xin lỗi D.</a:t>
            </a:r>
          </a:p>
        </p:txBody>
      </p:sp>
    </p:spTree>
    <p:extLst>
      <p:ext uri="{BB962C8B-B14F-4D97-AF65-F5344CB8AC3E}">
        <p14:creationId xmlns:p14="http://schemas.microsoft.com/office/powerpoint/2010/main" val="653941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946" y="393486"/>
            <a:ext cx="8321334" cy="1126462"/>
          </a:xfrm>
          <a:prstGeom prst="rect">
            <a:avLst/>
          </a:prstGeom>
        </p:spPr>
        <p:txBody>
          <a:bodyPr wrap="square">
            <a:spAutoFit/>
          </a:bodyPr>
          <a:lstStyle/>
          <a:p>
            <a:pPr>
              <a:lnSpc>
                <a:spcPct val="120000"/>
              </a:lnSpc>
            </a:pPr>
            <a:r>
              <a:rPr lang="en-US" sz="2800" b="1" smtClean="0">
                <a:latin typeface="Times New Roman" panose="02020603050405020304" pitchFamily="18" charset="0"/>
                <a:cs typeface="Times New Roman" panose="02020603050405020304" pitchFamily="18" charset="0"/>
              </a:rPr>
              <a:t>b. Chia sẻ về thực hiện quyền và nghĩa vụ </a:t>
            </a:r>
          </a:p>
          <a:p>
            <a:pPr>
              <a:lnSpc>
                <a:spcPct val="120000"/>
              </a:lnSpc>
            </a:pPr>
            <a:r>
              <a:rPr lang="en-US" sz="2800" b="1" smtClean="0">
                <a:latin typeface="Times New Roman" panose="02020603050405020304" pitchFamily="18" charset="0"/>
                <a:cs typeface="Times New Roman" panose="02020603050405020304" pitchFamily="18" charset="0"/>
              </a:rPr>
              <a:t>cơ bản của công dân:</a:t>
            </a:r>
            <a:endParaRPr lang="en-US" sz="2800" b="1">
              <a:latin typeface="Times New Roman" panose="02020603050405020304" pitchFamily="18" charset="0"/>
              <a:cs typeface="Times New Roman" panose="02020603050405020304" pitchFamily="18" charset="0"/>
            </a:endParaRPr>
          </a:p>
        </p:txBody>
      </p:sp>
      <p:sp>
        <p:nvSpPr>
          <p:cNvPr id="3" name="Rectangle 2"/>
          <p:cNvSpPr/>
          <p:nvPr/>
        </p:nvSpPr>
        <p:spPr>
          <a:xfrm>
            <a:off x="253706" y="1602199"/>
            <a:ext cx="8605814" cy="2677656"/>
          </a:xfrm>
          <a:prstGeom prst="rect">
            <a:avLst/>
          </a:prstGeom>
        </p:spPr>
        <p:txBody>
          <a:bodyPr wrap="square">
            <a:spAutoFit/>
          </a:bodyPr>
          <a:lstStyle/>
          <a:p>
            <a:pPr algn="just"/>
            <a:r>
              <a:rPr lang="vi-VN" sz="2800" b="1">
                <a:latin typeface="+mj-lt"/>
              </a:rPr>
              <a:t>Các nhóm trao đổi, thảo luận về việc thực hiện quyền và nghĩa vụ cơ bản của công dân theo các câu hỏi sau: </a:t>
            </a:r>
          </a:p>
          <a:p>
            <a:pPr algn="just"/>
            <a:r>
              <a:rPr lang="vi-VN" sz="2800">
                <a:latin typeface="+mj-lt"/>
              </a:rPr>
              <a:t>- Là học sinh, các em đã và đang thực hiện những quyền và nghĩa vụ cơ bản nào của công dân? </a:t>
            </a:r>
          </a:p>
          <a:p>
            <a:pPr algn="just"/>
            <a:r>
              <a:rPr lang="vi-VN" sz="2800">
                <a:latin typeface="+mj-lt"/>
              </a:rPr>
              <a:t>- Các em đã và đang thực hiện những quyền và nghĩa vụ đó như thế nào?</a:t>
            </a:r>
          </a:p>
        </p:txBody>
      </p:sp>
    </p:spTree>
    <p:extLst>
      <p:ext uri="{BB962C8B-B14F-4D97-AF65-F5344CB8AC3E}">
        <p14:creationId xmlns:p14="http://schemas.microsoft.com/office/powerpoint/2010/main" val="3357210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2534" y="887308"/>
            <a:ext cx="7762240" cy="3539430"/>
          </a:xfrm>
          <a:prstGeom prst="rect">
            <a:avLst/>
          </a:prstGeom>
        </p:spPr>
        <p:txBody>
          <a:bodyPr wrap="square">
            <a:spAutoFit/>
          </a:bodyPr>
          <a:lstStyle/>
          <a:p>
            <a:pPr algn="just"/>
            <a:r>
              <a:rPr lang="vi-VN" sz="2800">
                <a:latin typeface="+mj-lt"/>
              </a:rPr>
              <a:t>- Là học sinh, em đã và đang thực hiện những quyền và nghĩa vụ cơ bản công dân như quyền sống; quyền bất khả xâm phạm về thân thể, được pháp luật bảo hộ về sức khỏe, danh dự và nhân phẩm, quyền bất khả xâm phạm về đời sống riêng tư, bí mật cá nhân và bí mật gia đình, quyền bất khả xâm phạm về chỗ ở, quyền tự do đi lại và cư trú, quyền bình đẳng giới, quyền học </a:t>
            </a:r>
            <a:r>
              <a:rPr lang="vi-VN" sz="2800">
                <a:latin typeface="+mj-lt"/>
              </a:rPr>
              <a:t>tập</a:t>
            </a:r>
            <a:r>
              <a:rPr lang="vi-VN" sz="2800" smtClean="0">
                <a:latin typeface="+mj-lt"/>
              </a:rPr>
              <a:t>…</a:t>
            </a:r>
            <a:endParaRPr lang="vi-VN" sz="2800">
              <a:latin typeface="+mj-lt"/>
            </a:endParaRPr>
          </a:p>
        </p:txBody>
      </p:sp>
      <p:sp>
        <p:nvSpPr>
          <p:cNvPr id="3" name="Rectangle 2"/>
          <p:cNvSpPr/>
          <p:nvPr/>
        </p:nvSpPr>
        <p:spPr>
          <a:xfrm>
            <a:off x="501227" y="887308"/>
            <a:ext cx="7982373" cy="1384995"/>
          </a:xfrm>
          <a:prstGeom prst="rect">
            <a:avLst/>
          </a:prstGeom>
        </p:spPr>
        <p:txBody>
          <a:bodyPr wrap="square">
            <a:spAutoFit/>
          </a:bodyPr>
          <a:lstStyle/>
          <a:p>
            <a:pPr algn="just"/>
            <a:r>
              <a:rPr lang="vi-VN" sz="2800">
                <a:latin typeface="+mj-lt"/>
              </a:rPr>
              <a:t>- Em đã và đang thực hiện đúng những quyền và nghĩa vụ đó, em đã tìm hiểu và nắm rõ các quyền và nghĩa vụ cơ bản, tôn trọng quyền của người khác.</a:t>
            </a:r>
          </a:p>
        </p:txBody>
      </p:sp>
    </p:spTree>
    <p:extLst>
      <p:ext uri="{BB962C8B-B14F-4D97-AF65-F5344CB8AC3E}">
        <p14:creationId xmlns:p14="http://schemas.microsoft.com/office/powerpoint/2010/main" val="332814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2852" y="410817"/>
            <a:ext cx="7911548" cy="954107"/>
          </a:xfrm>
          <a:prstGeom prst="rect">
            <a:avLst/>
          </a:prstGeom>
        </p:spPr>
        <p:txBody>
          <a:bodyPr wrap="square">
            <a:spAutoFit/>
          </a:bodyPr>
          <a:lstStyle/>
          <a:p>
            <a:pPr algn="just"/>
            <a:r>
              <a:rPr lang="vi-VN">
                <a:latin typeface="Open Sans" panose="020B0606030504020204" pitchFamily="34" charset="0"/>
              </a:rPr>
              <a:t>(1) Nghệ sĩ V bị một Facebooker dùng lời lẽ xúc phạm danh dự trên trang Facebook của mình. Điều này đã mang đến sự phiền toái, thậm chí thiệt hại cho nghệ sĩ V, làm ảnh hưởng đến danh dự, uy tín của Nghệ sĩ V. </a:t>
            </a:r>
          </a:p>
          <a:p>
            <a:pPr algn="just"/>
            <a:r>
              <a:rPr lang="vi-VN">
                <a:latin typeface="Open Sans" panose="020B0606030504020204" pitchFamily="34" charset="0"/>
              </a:rPr>
              <a:t>? Trong trường hợp này, Nghệ sĩ V cần làm gì để bảo vệ danh dự, nhân phẩm của mình?</a:t>
            </a:r>
          </a:p>
        </p:txBody>
      </p:sp>
      <p:sp>
        <p:nvSpPr>
          <p:cNvPr id="3" name="Rectangle 2"/>
          <p:cNvSpPr/>
          <p:nvPr/>
        </p:nvSpPr>
        <p:spPr>
          <a:xfrm>
            <a:off x="768625" y="1986975"/>
            <a:ext cx="7765775" cy="738664"/>
          </a:xfrm>
          <a:prstGeom prst="rect">
            <a:avLst/>
          </a:prstGeom>
        </p:spPr>
        <p:txBody>
          <a:bodyPr wrap="square">
            <a:spAutoFit/>
          </a:bodyPr>
          <a:lstStyle/>
          <a:p>
            <a:r>
              <a:rPr lang="vi-VN">
                <a:latin typeface="Open Sans" panose="020B0606030504020204" pitchFamily="34" charset="0"/>
              </a:rPr>
              <a:t>Trong trường hợp này nghệ sĩ V hãy thu thập các bằng chứng về hành vi xúc phạm danh dự trên trang Facebook của Facebooker đó rồi làm đơn ra toà án để thực hiện quyền và bảo vệ danh dự và nhân phẩm của mình.</a:t>
            </a:r>
            <a:endParaRPr lang="en-US"/>
          </a:p>
        </p:txBody>
      </p:sp>
    </p:spTree>
    <p:extLst>
      <p:ext uri="{BB962C8B-B14F-4D97-AF65-F5344CB8AC3E}">
        <p14:creationId xmlns:p14="http://schemas.microsoft.com/office/powerpoint/2010/main" val="399821375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0329" y="432870"/>
            <a:ext cx="7692887" cy="1600438"/>
          </a:xfrm>
          <a:prstGeom prst="rect">
            <a:avLst/>
          </a:prstGeom>
        </p:spPr>
        <p:txBody>
          <a:bodyPr wrap="square">
            <a:spAutoFit/>
          </a:bodyPr>
          <a:lstStyle/>
          <a:p>
            <a:pPr algn="just"/>
            <a:r>
              <a:rPr lang="vi-VN">
                <a:latin typeface="Open Sans" panose="020B0606030504020204" pitchFamily="34" charset="0"/>
              </a:rPr>
              <a:t>(2) Trường Trung học cơ sở N phát động phong trào vệ sinh bảo vệ môi trường trong trường học và khu vực xung quanh vào một buổi sáng chủ nhật. Đa số các bạn học sinh lớp 6C hào hứng tham gia. Thế nhưng, các bạn N, T và H không muốn tham gia hoạt động này, vì cho rằng công việc ấy không phải là công việc của học sinh lớp 6. </a:t>
            </a:r>
          </a:p>
          <a:p>
            <a:pPr algn="just"/>
            <a:r>
              <a:rPr lang="vi-VN">
                <a:latin typeface="Open Sans" panose="020B0606030504020204" pitchFamily="34" charset="0"/>
              </a:rPr>
              <a:t>a) Em có nhận xét gì về suy nghĩ và biểu hiện của ba bạn trên? </a:t>
            </a:r>
          </a:p>
          <a:p>
            <a:pPr algn="just"/>
            <a:r>
              <a:rPr lang="vi-VN">
                <a:latin typeface="Open Sans" panose="020B0606030504020204" pitchFamily="34" charset="0"/>
              </a:rPr>
              <a:t>b) Theo em, học sinh trung học cơ sở có phải thực hiện nghĩa vụ bảo vệ môi trường hay không?</a:t>
            </a:r>
          </a:p>
        </p:txBody>
      </p:sp>
      <p:sp>
        <p:nvSpPr>
          <p:cNvPr id="3" name="Rectangle 2"/>
          <p:cNvSpPr/>
          <p:nvPr/>
        </p:nvSpPr>
        <p:spPr>
          <a:xfrm>
            <a:off x="490329" y="2467080"/>
            <a:ext cx="7938054" cy="1384995"/>
          </a:xfrm>
          <a:prstGeom prst="rect">
            <a:avLst/>
          </a:prstGeom>
        </p:spPr>
        <p:txBody>
          <a:bodyPr wrap="square">
            <a:spAutoFit/>
          </a:bodyPr>
          <a:lstStyle/>
          <a:p>
            <a:pPr algn="just"/>
            <a:r>
              <a:rPr lang="vi-VN">
                <a:latin typeface="Open Sans" panose="020B0606030504020204" pitchFamily="34" charset="0"/>
              </a:rPr>
              <a:t>a) Suy nghĩ của 3 bạn trên là sai lệch. Vì các bạn có quyền và nghĩa vụ học tập. Đồng nghĩa với điều đó là các bạn phải tham gia các hoạt động của trường lớp.</a:t>
            </a:r>
          </a:p>
          <a:p>
            <a:pPr algn="just"/>
            <a:r>
              <a:rPr lang="vi-VN">
                <a:latin typeface="Open Sans" panose="020B0606030504020204" pitchFamily="34" charset="0"/>
              </a:rPr>
              <a:t>b) Theo em học sinh trung học cơ sở có phải thực hiện nghĩa vụ bảo vệ môi trường và tham gia các hoạt động tập thể bảo vệ môi trường. Bảo vệ môi trường là nhiệm vụ, trách nhiệm và là sự nghiệp của toàn dân. Các tổ chức, cá nhân phải có trách nhiệm bảo vệ môi trường. Bảo vệ tốt môi trường thì con người mới có thể tạo ra một cuộc sống tốt đẹp, bền vững, lâu dài.</a:t>
            </a:r>
          </a:p>
        </p:txBody>
      </p:sp>
    </p:spTree>
    <p:extLst>
      <p:ext uri="{BB962C8B-B14F-4D97-AF65-F5344CB8AC3E}">
        <p14:creationId xmlns:p14="http://schemas.microsoft.com/office/powerpoint/2010/main" val="14153110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6470" y="1000539"/>
            <a:ext cx="8097078" cy="1600438"/>
          </a:xfrm>
          <a:prstGeom prst="rect">
            <a:avLst/>
          </a:prstGeom>
        </p:spPr>
        <p:txBody>
          <a:bodyPr wrap="square">
            <a:spAutoFit/>
          </a:bodyPr>
          <a:lstStyle/>
          <a:p>
            <a:pPr algn="just"/>
            <a:r>
              <a:rPr lang="vi-VN">
                <a:latin typeface="Open Sans" panose="020B0606030504020204" pitchFamily="34" charset="0"/>
              </a:rPr>
              <a:t>(3) Biểu hiện nào dưới đây là thực hiện đúng quyền và nghĩa vụ học tập của công dân? </a:t>
            </a:r>
          </a:p>
          <a:p>
            <a:pPr algn="just"/>
            <a:r>
              <a:rPr lang="vi-VN">
                <a:latin typeface="Open Sans" panose="020B0606030504020204" pitchFamily="34" charset="0"/>
              </a:rPr>
              <a:t>A. Vân tích cực học trên lớp và làm đầy đủ bài tập ở nhà. </a:t>
            </a:r>
          </a:p>
          <a:p>
            <a:pPr algn="just"/>
            <a:r>
              <a:rPr lang="vi-VN">
                <a:latin typeface="Open Sans" panose="020B0606030504020204" pitchFamily="34" charset="0"/>
              </a:rPr>
              <a:t>B. Hưng chăm học các môn yêu thích, còn các môn khác chỉ học đối phó. </a:t>
            </a:r>
          </a:p>
          <a:p>
            <a:pPr algn="just"/>
            <a:r>
              <a:rPr lang="vi-VN">
                <a:latin typeface="Open Sans" panose="020B0606030504020204" pitchFamily="34" charset="0"/>
              </a:rPr>
              <a:t>C. Lâm chỉ học được vào buổi tối, còn buổi chiều thì làm việc nhà giúp bố mẹ.</a:t>
            </a:r>
          </a:p>
          <a:p>
            <a:pPr algn="just"/>
            <a:r>
              <a:rPr lang="vi-VN">
                <a:latin typeface="Open Sans" panose="020B0606030504020204" pitchFamily="34" charset="0"/>
              </a:rPr>
              <a:t>D. Hà học giỏi nhưng không muốn tham gia các hoạt động học tập trong nhà trường.</a:t>
            </a:r>
          </a:p>
          <a:p>
            <a:pPr algn="just"/>
            <a:r>
              <a:rPr lang="vi-VN">
                <a:latin typeface="Open Sans" panose="020B0606030504020204" pitchFamily="34" charset="0"/>
              </a:rPr>
              <a:t>E. Hân học giỏi nhưng thỉnh thoảng lại vi phạm nội quy trường học. </a:t>
            </a:r>
          </a:p>
          <a:p>
            <a:pPr algn="just"/>
            <a:r>
              <a:rPr lang="vi-VN">
                <a:latin typeface="Open Sans" panose="020B0606030504020204" pitchFamily="34" charset="0"/>
              </a:rPr>
              <a:t>G. Minh luôn giúp đỡ bạn bè trong học tập.</a:t>
            </a:r>
          </a:p>
        </p:txBody>
      </p:sp>
    </p:spTree>
    <p:extLst>
      <p:ext uri="{BB962C8B-B14F-4D97-AF65-F5344CB8AC3E}">
        <p14:creationId xmlns:p14="http://schemas.microsoft.com/office/powerpoint/2010/main" val="104404850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42122" y="708991"/>
            <a:ext cx="7792278" cy="2031325"/>
          </a:xfrm>
          <a:prstGeom prst="rect">
            <a:avLst/>
          </a:prstGeom>
        </p:spPr>
        <p:txBody>
          <a:bodyPr wrap="square">
            <a:spAutoFit/>
          </a:bodyPr>
          <a:lstStyle/>
          <a:p>
            <a:pPr algn="just"/>
            <a:r>
              <a:rPr lang="vi-VN">
                <a:latin typeface="Open Sans" panose="020B0606030504020204" pitchFamily="34" charset="0"/>
              </a:rPr>
              <a:t>Biểu hiện thực hiện đúng quyền và nghĩa vụ học tập của công dân là:</a:t>
            </a:r>
          </a:p>
          <a:p>
            <a:pPr algn="just"/>
            <a:r>
              <a:rPr lang="vi-VN">
                <a:latin typeface="Open Sans" panose="020B0606030504020204" pitchFamily="34" charset="0"/>
              </a:rPr>
              <a:t>A. Vân tích cực học trên lớp và làm đầy đủ bài tập ở nhà. </a:t>
            </a:r>
          </a:p>
          <a:p>
            <a:pPr algn="just"/>
            <a:r>
              <a:rPr lang="vi-VN">
                <a:latin typeface="Open Sans" panose="020B0606030504020204" pitchFamily="34" charset="0"/>
              </a:rPr>
              <a:t>G. Minh luôn giúp đỡ bạn bè trong học tập.</a:t>
            </a:r>
          </a:p>
          <a:p>
            <a:pPr algn="just"/>
            <a:r>
              <a:rPr lang="vi-VN">
                <a:latin typeface="Open Sans" panose="020B0606030504020204" pitchFamily="34" charset="0"/>
              </a:rPr>
              <a:t>Các biểu hiện còn lại chưa thực hiện đúng quyền và nghĩa vụ học tập của công dân vì:</a:t>
            </a:r>
          </a:p>
          <a:p>
            <a:pPr algn="just"/>
            <a:r>
              <a:rPr lang="vi-VN">
                <a:latin typeface="Open Sans" panose="020B0606030504020204" pitchFamily="34" charset="0"/>
              </a:rPr>
              <a:t>– Mọi công dân đều có quyền học không hạn chế</a:t>
            </a:r>
          </a:p>
          <a:p>
            <a:pPr algn="just"/>
            <a:r>
              <a:rPr lang="vi-VN">
                <a:latin typeface="Open Sans" panose="020B0606030504020204" pitchFamily="34" charset="0"/>
              </a:rPr>
              <a:t>– Có thể học bất cứ ngành, nghề nào phù hợp với năng khiếu, khả năng, sở thích và điều kiện </a:t>
            </a:r>
            <a:r>
              <a:rPr lang="vi-VN">
                <a:latin typeface="Open Sans" panose="020B0606030504020204" pitchFamily="34" charset="0"/>
              </a:rPr>
              <a:t>của </a:t>
            </a:r>
            <a:r>
              <a:rPr lang="vi-VN" smtClean="0">
                <a:latin typeface="Open Sans" panose="020B0606030504020204" pitchFamily="34" charset="0"/>
              </a:rPr>
              <a:t>mình</a:t>
            </a:r>
            <a:endParaRPr lang="en-US" smtClean="0">
              <a:latin typeface="Open Sans" panose="020B0606030504020204" pitchFamily="34" charset="0"/>
            </a:endParaRPr>
          </a:p>
          <a:p>
            <a:pPr algn="just"/>
            <a:r>
              <a:rPr lang="vi-VN">
                <a:latin typeface="Open Sans" panose="020B0606030504020204" pitchFamily="34" charset="0"/>
              </a:rPr>
              <a:t> – Có quyền học thường xuyên học suốt đời</a:t>
            </a:r>
          </a:p>
          <a:p>
            <a:pPr algn="just"/>
            <a:r>
              <a:rPr lang="vi-VN">
                <a:latin typeface="Open Sans" panose="020B0606030504020204" pitchFamily="34" charset="0"/>
              </a:rPr>
              <a:t> </a:t>
            </a:r>
            <a:r>
              <a:rPr lang="vi-VN" smtClean="0">
                <a:latin typeface="Open Sans" panose="020B0606030504020204" pitchFamily="34" charset="0"/>
              </a:rPr>
              <a:t>– </a:t>
            </a:r>
            <a:r>
              <a:rPr lang="vi-VN">
                <a:latin typeface="Open Sans" panose="020B0606030504020204" pitchFamily="34" charset="0"/>
              </a:rPr>
              <a:t>Mọi công dân đều được đối xử bình đẳng về cơ hội học tập</a:t>
            </a:r>
          </a:p>
        </p:txBody>
      </p:sp>
    </p:spTree>
    <p:extLst>
      <p:ext uri="{BB962C8B-B14F-4D97-AF65-F5344CB8AC3E}">
        <p14:creationId xmlns:p14="http://schemas.microsoft.com/office/powerpoint/2010/main" val="12856125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4191" y="891200"/>
            <a:ext cx="8269357" cy="2893100"/>
          </a:xfrm>
          <a:prstGeom prst="rect">
            <a:avLst/>
          </a:prstGeom>
        </p:spPr>
        <p:txBody>
          <a:bodyPr wrap="square">
            <a:spAutoFit/>
          </a:bodyPr>
          <a:lstStyle/>
          <a:p>
            <a:pPr algn="just"/>
            <a:r>
              <a:rPr lang="vi-VN" b="1">
                <a:solidFill>
                  <a:srgbClr val="008000"/>
                </a:solidFill>
                <a:latin typeface="Open Sans" panose="020B0606030504020204" pitchFamily="34" charset="0"/>
              </a:rPr>
              <a:t>Luyện tập 4 </a:t>
            </a:r>
            <a:r>
              <a:rPr lang="vi-VN" b="1">
                <a:solidFill>
                  <a:srgbClr val="008000"/>
                </a:solidFill>
                <a:latin typeface="Open Sans" panose="020B0606030504020204" pitchFamily="34" charset="0"/>
              </a:rPr>
              <a:t>trang </a:t>
            </a:r>
            <a:r>
              <a:rPr lang="vi-VN" b="1" smtClean="0">
                <a:solidFill>
                  <a:srgbClr val="008000"/>
                </a:solidFill>
                <a:latin typeface="Open Sans" panose="020B0606030504020204" pitchFamily="34" charset="0"/>
              </a:rPr>
              <a:t>57:</a:t>
            </a:r>
            <a:r>
              <a:rPr lang="vi-VN">
                <a:latin typeface="Open Sans" panose="020B0606030504020204" pitchFamily="34" charset="0"/>
              </a:rPr>
              <a:t> </a:t>
            </a:r>
            <a:r>
              <a:rPr lang="vi-VN" smtClean="0">
                <a:latin typeface="Open Sans" panose="020B0606030504020204" pitchFamily="34" charset="0"/>
              </a:rPr>
              <a:t>Theo </a:t>
            </a:r>
            <a:r>
              <a:rPr lang="vi-VN">
                <a:latin typeface="Open Sans" panose="020B0606030504020204" pitchFamily="34" charset="0"/>
              </a:rPr>
              <a:t>em, quyền và nghĩa vụ nào là quan trọng nhất đối với học sinh</a:t>
            </a:r>
            <a:r>
              <a:rPr lang="vi-VN">
                <a:latin typeface="Open Sans" panose="020B0606030504020204" pitchFamily="34" charset="0"/>
              </a:rPr>
              <a:t>? </a:t>
            </a:r>
            <a:endParaRPr lang="en-US" smtClean="0">
              <a:latin typeface="Open Sans" panose="020B0606030504020204" pitchFamily="34" charset="0"/>
            </a:endParaRPr>
          </a:p>
          <a:p>
            <a:pPr algn="just"/>
            <a:r>
              <a:rPr lang="vi-VN" smtClean="0">
                <a:latin typeface="Open Sans" panose="020B0606030504020204" pitchFamily="34" charset="0"/>
              </a:rPr>
              <a:t>Vì </a:t>
            </a:r>
            <a:r>
              <a:rPr lang="vi-VN">
                <a:latin typeface="Open Sans" panose="020B0606030504020204" pitchFamily="34" charset="0"/>
              </a:rPr>
              <a:t>sao?</a:t>
            </a:r>
          </a:p>
          <a:p>
            <a:pPr algn="just"/>
            <a:r>
              <a:rPr lang="vi-VN" b="1">
                <a:solidFill>
                  <a:srgbClr val="008000"/>
                </a:solidFill>
                <a:latin typeface="Open Sans" panose="020B0606030504020204" pitchFamily="34" charset="0"/>
              </a:rPr>
              <a:t>Lời giải:</a:t>
            </a:r>
            <a:endParaRPr lang="vi-VN">
              <a:latin typeface="Open Sans" panose="020B0606030504020204" pitchFamily="34" charset="0"/>
            </a:endParaRPr>
          </a:p>
          <a:p>
            <a:pPr algn="just"/>
            <a:r>
              <a:rPr lang="vi-VN">
                <a:latin typeface="Open Sans" panose="020B0606030504020204" pitchFamily="34" charset="0"/>
              </a:rPr>
              <a:t>Theo em, quyền và nghĩa vụ học tập là quan trọng nhất đối với học sinh. Vì học tập có vai trò vô cùng quan trọng đến cuộc đời mỗi con người. Không học tập sẽ không có tri thức. Người không có tri thức khó thành công. Học tập để rèn luyện và kiện toàn các năng lực của bản thân đáp ứng được yêu cầu công việc trong cuộc sống. Việc học quyết định tương lai của mỗi người chúng ta, giúp khẳng định vị trí của bản thân trong xã hội sau này. Việc học còn giúp chúng ta thực hiện được những ước mơ hoài bão của mình. Là công dân của đất nước, học sinh phải thực hiện quyền hạn và nghĩa vụ của mình đối với đất nước. Để đất nước phát triển và tiến bộ, mỗi con người đều cần phải đi học. Sự thành công của mỗi cá nhân đóng góp vào thành công lớn của đất nước. Nghĩa vụ của mỗi cá nhân không những phát triển bản thân mà còn phải góp sức xây dựng đất nước vững mạnh.</a:t>
            </a:r>
          </a:p>
        </p:txBody>
      </p:sp>
    </p:spTree>
    <p:extLst>
      <p:ext uri="{BB962C8B-B14F-4D97-AF65-F5344CB8AC3E}">
        <p14:creationId xmlns:p14="http://schemas.microsoft.com/office/powerpoint/2010/main" val="4196162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3" name="Google Shape;533;p34"/>
          <p:cNvSpPr/>
          <p:nvPr/>
        </p:nvSpPr>
        <p:spPr>
          <a:xfrm>
            <a:off x="5375079" y="4198806"/>
            <a:ext cx="606731" cy="490655"/>
          </a:xfrm>
          <a:custGeom>
            <a:avLst/>
            <a:gdLst/>
            <a:ahLst/>
            <a:cxnLst/>
            <a:rect l="l" t="t" r="r" b="b"/>
            <a:pathLst>
              <a:path w="10264" h="8300" extrusionOk="0">
                <a:moveTo>
                  <a:pt x="9037" y="4752"/>
                </a:moveTo>
                <a:cubicBezTo>
                  <a:pt x="9418" y="4894"/>
                  <a:pt x="9776" y="5085"/>
                  <a:pt x="10157" y="5228"/>
                </a:cubicBezTo>
                <a:cubicBezTo>
                  <a:pt x="10228" y="5264"/>
                  <a:pt x="10264" y="5311"/>
                  <a:pt x="10264" y="5383"/>
                </a:cubicBezTo>
                <a:cubicBezTo>
                  <a:pt x="10264" y="5466"/>
                  <a:pt x="10109" y="5585"/>
                  <a:pt x="10049" y="5645"/>
                </a:cubicBezTo>
                <a:cubicBezTo>
                  <a:pt x="9883" y="5787"/>
                  <a:pt x="9704" y="5906"/>
                  <a:pt x="9526" y="6026"/>
                </a:cubicBezTo>
                <a:cubicBezTo>
                  <a:pt x="9014" y="6359"/>
                  <a:pt x="8478" y="6692"/>
                  <a:pt x="7942" y="7002"/>
                </a:cubicBezTo>
                <a:cubicBezTo>
                  <a:pt x="7644" y="7180"/>
                  <a:pt x="5763" y="8300"/>
                  <a:pt x="5489" y="8276"/>
                </a:cubicBezTo>
                <a:cubicBezTo>
                  <a:pt x="5180" y="8276"/>
                  <a:pt x="4334" y="7490"/>
                  <a:pt x="4061" y="7276"/>
                </a:cubicBezTo>
                <a:cubicBezTo>
                  <a:pt x="2703" y="6168"/>
                  <a:pt x="1441" y="4978"/>
                  <a:pt x="167" y="3787"/>
                </a:cubicBezTo>
                <a:cubicBezTo>
                  <a:pt x="1" y="3656"/>
                  <a:pt x="108" y="3228"/>
                  <a:pt x="143" y="3061"/>
                </a:cubicBezTo>
                <a:cubicBezTo>
                  <a:pt x="191" y="2894"/>
                  <a:pt x="286" y="2608"/>
                  <a:pt x="370" y="2477"/>
                </a:cubicBezTo>
                <a:cubicBezTo>
                  <a:pt x="608" y="2025"/>
                  <a:pt x="3942" y="394"/>
                  <a:pt x="4608" y="37"/>
                </a:cubicBezTo>
                <a:cubicBezTo>
                  <a:pt x="4692" y="1"/>
                  <a:pt x="4763" y="25"/>
                  <a:pt x="4811" y="61"/>
                </a:cubicBezTo>
                <a:lnTo>
                  <a:pt x="4846" y="108"/>
                </a:lnTo>
                <a:cubicBezTo>
                  <a:pt x="4942" y="227"/>
                  <a:pt x="5061" y="358"/>
                  <a:pt x="5168" y="465"/>
                </a:cubicBezTo>
                <a:cubicBezTo>
                  <a:pt x="5323" y="644"/>
                  <a:pt x="5501" y="811"/>
                  <a:pt x="5680" y="977"/>
                </a:cubicBezTo>
                <a:cubicBezTo>
                  <a:pt x="6144" y="1394"/>
                  <a:pt x="6620" y="1787"/>
                  <a:pt x="7109" y="2192"/>
                </a:cubicBezTo>
                <a:cubicBezTo>
                  <a:pt x="7573" y="2573"/>
                  <a:pt x="8049" y="2942"/>
                  <a:pt x="8537" y="3287"/>
                </a:cubicBezTo>
                <a:cubicBezTo>
                  <a:pt x="8728" y="3418"/>
                  <a:pt x="8930" y="3549"/>
                  <a:pt x="9133" y="3668"/>
                </a:cubicBezTo>
                <a:cubicBezTo>
                  <a:pt x="9264" y="3751"/>
                  <a:pt x="9430" y="3835"/>
                  <a:pt x="9585" y="3894"/>
                </a:cubicBezTo>
                <a:cubicBezTo>
                  <a:pt x="9597" y="3894"/>
                  <a:pt x="9597" y="3894"/>
                  <a:pt x="9609" y="3906"/>
                </a:cubicBezTo>
                <a:cubicBezTo>
                  <a:pt x="9752" y="3906"/>
                  <a:pt x="9823" y="4109"/>
                  <a:pt x="9680" y="4204"/>
                </a:cubicBezTo>
                <a:cubicBezTo>
                  <a:pt x="9478" y="4335"/>
                  <a:pt x="9252" y="4442"/>
                  <a:pt x="9014" y="4513"/>
                </a:cubicBezTo>
                <a:lnTo>
                  <a:pt x="9014" y="4525"/>
                </a:lnTo>
                <a:cubicBezTo>
                  <a:pt x="8990" y="4573"/>
                  <a:pt x="9002" y="4680"/>
                  <a:pt x="9037" y="4752"/>
                </a:cubicBezTo>
                <a:close/>
                <a:moveTo>
                  <a:pt x="4989" y="5490"/>
                </a:moveTo>
                <a:cubicBezTo>
                  <a:pt x="5132" y="5633"/>
                  <a:pt x="5299" y="5764"/>
                  <a:pt x="5442" y="5918"/>
                </a:cubicBezTo>
                <a:cubicBezTo>
                  <a:pt x="5918" y="5442"/>
                  <a:pt x="6573" y="5097"/>
                  <a:pt x="7168" y="4835"/>
                </a:cubicBezTo>
                <a:cubicBezTo>
                  <a:pt x="7549" y="4668"/>
                  <a:pt x="7918" y="4513"/>
                  <a:pt x="8287" y="4371"/>
                </a:cubicBezTo>
                <a:cubicBezTo>
                  <a:pt x="8573" y="4252"/>
                  <a:pt x="8859" y="4144"/>
                  <a:pt x="9121" y="4013"/>
                </a:cubicBezTo>
                <a:cubicBezTo>
                  <a:pt x="8871" y="3894"/>
                  <a:pt x="8656" y="3740"/>
                  <a:pt x="8418" y="3585"/>
                </a:cubicBezTo>
                <a:cubicBezTo>
                  <a:pt x="7763" y="3835"/>
                  <a:pt x="7156" y="4252"/>
                  <a:pt x="6549" y="4597"/>
                </a:cubicBezTo>
                <a:cubicBezTo>
                  <a:pt x="6144" y="4811"/>
                  <a:pt x="5763" y="5037"/>
                  <a:pt x="5370" y="5264"/>
                </a:cubicBezTo>
                <a:cubicBezTo>
                  <a:pt x="5251" y="5335"/>
                  <a:pt x="5108" y="5406"/>
                  <a:pt x="4989" y="5490"/>
                </a:cubicBezTo>
                <a:close/>
                <a:moveTo>
                  <a:pt x="8109" y="3370"/>
                </a:moveTo>
                <a:cubicBezTo>
                  <a:pt x="7525" y="2954"/>
                  <a:pt x="6966" y="2513"/>
                  <a:pt x="6418" y="2061"/>
                </a:cubicBezTo>
                <a:cubicBezTo>
                  <a:pt x="6073" y="1775"/>
                  <a:pt x="5716" y="1477"/>
                  <a:pt x="5406" y="1168"/>
                </a:cubicBezTo>
                <a:cubicBezTo>
                  <a:pt x="5144" y="930"/>
                  <a:pt x="4882" y="668"/>
                  <a:pt x="4668" y="382"/>
                </a:cubicBezTo>
                <a:cubicBezTo>
                  <a:pt x="4156" y="668"/>
                  <a:pt x="3620" y="942"/>
                  <a:pt x="3096" y="1227"/>
                </a:cubicBezTo>
                <a:cubicBezTo>
                  <a:pt x="2465" y="1561"/>
                  <a:pt x="1846" y="1894"/>
                  <a:pt x="1251" y="2275"/>
                </a:cubicBezTo>
                <a:cubicBezTo>
                  <a:pt x="1263" y="2287"/>
                  <a:pt x="1275" y="2299"/>
                  <a:pt x="1298" y="2299"/>
                </a:cubicBezTo>
                <a:cubicBezTo>
                  <a:pt x="1394" y="2370"/>
                  <a:pt x="1489" y="2466"/>
                  <a:pt x="1596" y="2537"/>
                </a:cubicBezTo>
                <a:cubicBezTo>
                  <a:pt x="1894" y="2775"/>
                  <a:pt x="2191" y="3013"/>
                  <a:pt x="2489" y="3263"/>
                </a:cubicBezTo>
                <a:cubicBezTo>
                  <a:pt x="2763" y="3501"/>
                  <a:pt x="3049" y="3728"/>
                  <a:pt x="3334" y="3966"/>
                </a:cubicBezTo>
                <a:cubicBezTo>
                  <a:pt x="3441" y="4061"/>
                  <a:pt x="3525" y="4132"/>
                  <a:pt x="3632" y="4216"/>
                </a:cubicBezTo>
                <a:cubicBezTo>
                  <a:pt x="3680" y="4263"/>
                  <a:pt x="3739" y="4311"/>
                  <a:pt x="3775" y="4359"/>
                </a:cubicBezTo>
                <a:cubicBezTo>
                  <a:pt x="3930" y="4502"/>
                  <a:pt x="3703" y="4728"/>
                  <a:pt x="3561" y="4573"/>
                </a:cubicBezTo>
                <a:cubicBezTo>
                  <a:pt x="3406" y="4430"/>
                  <a:pt x="3227" y="4275"/>
                  <a:pt x="3060" y="4144"/>
                </a:cubicBezTo>
                <a:cubicBezTo>
                  <a:pt x="2799" y="3918"/>
                  <a:pt x="2525" y="3704"/>
                  <a:pt x="2251" y="3490"/>
                </a:cubicBezTo>
                <a:cubicBezTo>
                  <a:pt x="1977" y="3287"/>
                  <a:pt x="1691" y="3061"/>
                  <a:pt x="1429" y="2847"/>
                </a:cubicBezTo>
                <a:cubicBezTo>
                  <a:pt x="1322" y="2775"/>
                  <a:pt x="1215" y="2692"/>
                  <a:pt x="1096" y="2608"/>
                </a:cubicBezTo>
                <a:cubicBezTo>
                  <a:pt x="1036" y="2573"/>
                  <a:pt x="1001" y="2537"/>
                  <a:pt x="941" y="2489"/>
                </a:cubicBezTo>
                <a:cubicBezTo>
                  <a:pt x="739" y="2692"/>
                  <a:pt x="596" y="2930"/>
                  <a:pt x="536" y="3192"/>
                </a:cubicBezTo>
                <a:cubicBezTo>
                  <a:pt x="489" y="3359"/>
                  <a:pt x="489" y="3490"/>
                  <a:pt x="489" y="3656"/>
                </a:cubicBezTo>
                <a:cubicBezTo>
                  <a:pt x="1370" y="4359"/>
                  <a:pt x="2156" y="5133"/>
                  <a:pt x="2977" y="5883"/>
                </a:cubicBezTo>
                <a:cubicBezTo>
                  <a:pt x="3346" y="6228"/>
                  <a:pt x="3715" y="6573"/>
                  <a:pt x="4096" y="6883"/>
                </a:cubicBezTo>
                <a:cubicBezTo>
                  <a:pt x="3953" y="6502"/>
                  <a:pt x="3918" y="6061"/>
                  <a:pt x="4180" y="5704"/>
                </a:cubicBezTo>
                <a:cubicBezTo>
                  <a:pt x="4430" y="5383"/>
                  <a:pt x="4870" y="5216"/>
                  <a:pt x="5227" y="5014"/>
                </a:cubicBezTo>
                <a:cubicBezTo>
                  <a:pt x="5644" y="4775"/>
                  <a:pt x="6061" y="4537"/>
                  <a:pt x="6489" y="4299"/>
                </a:cubicBezTo>
                <a:cubicBezTo>
                  <a:pt x="7025" y="3978"/>
                  <a:pt x="7549" y="3620"/>
                  <a:pt x="8109" y="3370"/>
                </a:cubicBezTo>
                <a:close/>
                <a:moveTo>
                  <a:pt x="4894" y="2811"/>
                </a:moveTo>
                <a:cubicBezTo>
                  <a:pt x="5049" y="2716"/>
                  <a:pt x="5192" y="2632"/>
                  <a:pt x="5358" y="2525"/>
                </a:cubicBezTo>
                <a:cubicBezTo>
                  <a:pt x="5489" y="2454"/>
                  <a:pt x="5608" y="2358"/>
                  <a:pt x="5739" y="2299"/>
                </a:cubicBezTo>
                <a:cubicBezTo>
                  <a:pt x="5858" y="2239"/>
                  <a:pt x="5847" y="2085"/>
                  <a:pt x="5739" y="2037"/>
                </a:cubicBezTo>
                <a:cubicBezTo>
                  <a:pt x="5692" y="2001"/>
                  <a:pt x="5632" y="2001"/>
                  <a:pt x="5597" y="2037"/>
                </a:cubicBezTo>
                <a:cubicBezTo>
                  <a:pt x="5454" y="2108"/>
                  <a:pt x="5335" y="2180"/>
                  <a:pt x="5204" y="2251"/>
                </a:cubicBezTo>
                <a:cubicBezTo>
                  <a:pt x="5001" y="2370"/>
                  <a:pt x="4787" y="2513"/>
                  <a:pt x="4584" y="2632"/>
                </a:cubicBezTo>
                <a:lnTo>
                  <a:pt x="3906" y="3025"/>
                </a:lnTo>
                <a:cubicBezTo>
                  <a:pt x="3834" y="3073"/>
                  <a:pt x="3751" y="3120"/>
                  <a:pt x="3680" y="3180"/>
                </a:cubicBezTo>
                <a:cubicBezTo>
                  <a:pt x="3644" y="3192"/>
                  <a:pt x="3596" y="3228"/>
                  <a:pt x="3572" y="3239"/>
                </a:cubicBezTo>
                <a:lnTo>
                  <a:pt x="3561" y="3239"/>
                </a:lnTo>
                <a:cubicBezTo>
                  <a:pt x="3358" y="3370"/>
                  <a:pt x="3525" y="3620"/>
                  <a:pt x="3692" y="3525"/>
                </a:cubicBezTo>
                <a:cubicBezTo>
                  <a:pt x="3811" y="3466"/>
                  <a:pt x="3942" y="3370"/>
                  <a:pt x="4061" y="3299"/>
                </a:cubicBezTo>
                <a:cubicBezTo>
                  <a:pt x="4156" y="3251"/>
                  <a:pt x="4239" y="3192"/>
                  <a:pt x="4311" y="3144"/>
                </a:cubicBezTo>
                <a:cubicBezTo>
                  <a:pt x="4275" y="3228"/>
                  <a:pt x="4299" y="3311"/>
                  <a:pt x="4370" y="3359"/>
                </a:cubicBezTo>
                <a:cubicBezTo>
                  <a:pt x="4418" y="3382"/>
                  <a:pt x="4477" y="3382"/>
                  <a:pt x="4525" y="3359"/>
                </a:cubicBezTo>
                <a:lnTo>
                  <a:pt x="5549" y="2775"/>
                </a:lnTo>
                <a:cubicBezTo>
                  <a:pt x="5668" y="2716"/>
                  <a:pt x="5656" y="2549"/>
                  <a:pt x="5549" y="2513"/>
                </a:cubicBezTo>
                <a:cubicBezTo>
                  <a:pt x="5501" y="2477"/>
                  <a:pt x="5442" y="2477"/>
                  <a:pt x="5406" y="2513"/>
                </a:cubicBezTo>
                <a:cubicBezTo>
                  <a:pt x="5239" y="2608"/>
                  <a:pt x="5073" y="2716"/>
                  <a:pt x="4894" y="2811"/>
                </a:cubicBezTo>
                <a:close/>
                <a:moveTo>
                  <a:pt x="3358" y="3228"/>
                </a:moveTo>
                <a:cubicBezTo>
                  <a:pt x="4013" y="2775"/>
                  <a:pt x="4704" y="2394"/>
                  <a:pt x="5406" y="2001"/>
                </a:cubicBezTo>
                <a:cubicBezTo>
                  <a:pt x="5585" y="1930"/>
                  <a:pt x="5489" y="1632"/>
                  <a:pt x="5299" y="1704"/>
                </a:cubicBezTo>
                <a:lnTo>
                  <a:pt x="5299" y="1704"/>
                </a:lnTo>
                <a:cubicBezTo>
                  <a:pt x="4573" y="2108"/>
                  <a:pt x="3822" y="2477"/>
                  <a:pt x="3168" y="2989"/>
                </a:cubicBezTo>
                <a:lnTo>
                  <a:pt x="3168" y="2989"/>
                </a:lnTo>
                <a:cubicBezTo>
                  <a:pt x="3001" y="3132"/>
                  <a:pt x="3215" y="3359"/>
                  <a:pt x="3358" y="3228"/>
                </a:cubicBezTo>
                <a:close/>
                <a:moveTo>
                  <a:pt x="5549" y="3239"/>
                </a:moveTo>
                <a:cubicBezTo>
                  <a:pt x="5204" y="3239"/>
                  <a:pt x="5108" y="3620"/>
                  <a:pt x="5204" y="3906"/>
                </a:cubicBezTo>
                <a:cubicBezTo>
                  <a:pt x="5311" y="4180"/>
                  <a:pt x="5656" y="4323"/>
                  <a:pt x="5906" y="4144"/>
                </a:cubicBezTo>
                <a:cubicBezTo>
                  <a:pt x="6097" y="4013"/>
                  <a:pt x="6156" y="3740"/>
                  <a:pt x="6097" y="3537"/>
                </a:cubicBezTo>
                <a:cubicBezTo>
                  <a:pt x="6025" y="3263"/>
                  <a:pt x="5787" y="3192"/>
                  <a:pt x="5549" y="3239"/>
                </a:cubicBezTo>
                <a:close/>
                <a:moveTo>
                  <a:pt x="5501" y="3585"/>
                </a:moveTo>
                <a:cubicBezTo>
                  <a:pt x="5466" y="3644"/>
                  <a:pt x="5489" y="3775"/>
                  <a:pt x="5537" y="3835"/>
                </a:cubicBezTo>
                <a:cubicBezTo>
                  <a:pt x="5585" y="3906"/>
                  <a:pt x="5704" y="3942"/>
                  <a:pt x="5763" y="3859"/>
                </a:cubicBezTo>
                <a:cubicBezTo>
                  <a:pt x="5823" y="3787"/>
                  <a:pt x="5835" y="3680"/>
                  <a:pt x="5799" y="3609"/>
                </a:cubicBezTo>
                <a:cubicBezTo>
                  <a:pt x="5775" y="3549"/>
                  <a:pt x="5727" y="3549"/>
                  <a:pt x="5680" y="3549"/>
                </a:cubicBezTo>
                <a:cubicBezTo>
                  <a:pt x="5656" y="3561"/>
                  <a:pt x="5620" y="3561"/>
                  <a:pt x="5608" y="3561"/>
                </a:cubicBezTo>
                <a:cubicBezTo>
                  <a:pt x="5597" y="3561"/>
                  <a:pt x="5585" y="3573"/>
                  <a:pt x="5561" y="3573"/>
                </a:cubicBezTo>
                <a:close/>
                <a:moveTo>
                  <a:pt x="4596" y="7288"/>
                </a:moveTo>
                <a:cubicBezTo>
                  <a:pt x="4715" y="7395"/>
                  <a:pt x="4846" y="7478"/>
                  <a:pt x="4989" y="7573"/>
                </a:cubicBezTo>
                <a:cubicBezTo>
                  <a:pt x="5132" y="7692"/>
                  <a:pt x="5346" y="7835"/>
                  <a:pt x="5513" y="7907"/>
                </a:cubicBezTo>
                <a:cubicBezTo>
                  <a:pt x="5537" y="7907"/>
                  <a:pt x="5561" y="7895"/>
                  <a:pt x="5585" y="7895"/>
                </a:cubicBezTo>
                <a:cubicBezTo>
                  <a:pt x="5085" y="7538"/>
                  <a:pt x="5013" y="6692"/>
                  <a:pt x="5251" y="6168"/>
                </a:cubicBezTo>
                <a:cubicBezTo>
                  <a:pt x="5073" y="5978"/>
                  <a:pt x="4882" y="5811"/>
                  <a:pt x="4692" y="5645"/>
                </a:cubicBezTo>
                <a:cubicBezTo>
                  <a:pt x="4358" y="5906"/>
                  <a:pt x="4239" y="6240"/>
                  <a:pt x="4311" y="6645"/>
                </a:cubicBezTo>
                <a:cubicBezTo>
                  <a:pt x="4346" y="6799"/>
                  <a:pt x="4406" y="6930"/>
                  <a:pt x="4465" y="7061"/>
                </a:cubicBezTo>
                <a:cubicBezTo>
                  <a:pt x="4489" y="7109"/>
                  <a:pt x="4501" y="7169"/>
                  <a:pt x="4537" y="7216"/>
                </a:cubicBezTo>
                <a:cubicBezTo>
                  <a:pt x="4584" y="7240"/>
                  <a:pt x="4596" y="7276"/>
                  <a:pt x="4596" y="7288"/>
                </a:cubicBezTo>
                <a:close/>
                <a:moveTo>
                  <a:pt x="5906" y="7704"/>
                </a:moveTo>
                <a:cubicBezTo>
                  <a:pt x="6954" y="7038"/>
                  <a:pt x="8037" y="6442"/>
                  <a:pt x="9109" y="5823"/>
                </a:cubicBezTo>
                <a:cubicBezTo>
                  <a:pt x="9109" y="5823"/>
                  <a:pt x="9109" y="5811"/>
                  <a:pt x="9097" y="5811"/>
                </a:cubicBezTo>
                <a:cubicBezTo>
                  <a:pt x="8954" y="5549"/>
                  <a:pt x="8811" y="5264"/>
                  <a:pt x="8740" y="4966"/>
                </a:cubicBezTo>
                <a:cubicBezTo>
                  <a:pt x="8692" y="4918"/>
                  <a:pt x="8692" y="4859"/>
                  <a:pt x="8704" y="4811"/>
                </a:cubicBezTo>
                <a:cubicBezTo>
                  <a:pt x="8692" y="4740"/>
                  <a:pt x="8692" y="4668"/>
                  <a:pt x="8692" y="4597"/>
                </a:cubicBezTo>
                <a:cubicBezTo>
                  <a:pt x="7799" y="4871"/>
                  <a:pt x="6251" y="5585"/>
                  <a:pt x="5716" y="6264"/>
                </a:cubicBezTo>
                <a:cubicBezTo>
                  <a:pt x="5311" y="6764"/>
                  <a:pt x="5525" y="7288"/>
                  <a:pt x="5906" y="7704"/>
                </a:cubicBezTo>
                <a:close/>
                <a:moveTo>
                  <a:pt x="9395" y="5680"/>
                </a:moveTo>
                <a:cubicBezTo>
                  <a:pt x="9537" y="5585"/>
                  <a:pt x="9692" y="5514"/>
                  <a:pt x="9823" y="5430"/>
                </a:cubicBezTo>
                <a:cubicBezTo>
                  <a:pt x="9609" y="5323"/>
                  <a:pt x="9371" y="5228"/>
                  <a:pt x="9156" y="5144"/>
                </a:cubicBezTo>
                <a:cubicBezTo>
                  <a:pt x="9216" y="5323"/>
                  <a:pt x="9287" y="5502"/>
                  <a:pt x="9395" y="5680"/>
                </a:cubicBezTo>
                <a:cubicBezTo>
                  <a:pt x="9371" y="5668"/>
                  <a:pt x="9371" y="5680"/>
                  <a:pt x="9395" y="56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7756452" y="4313889"/>
            <a:ext cx="662539" cy="631330"/>
          </a:xfrm>
          <a:custGeom>
            <a:avLst/>
            <a:gdLst/>
            <a:ahLst/>
            <a:cxnLst/>
            <a:rect l="l" t="t" r="r" b="b"/>
            <a:pathLst>
              <a:path w="12848" h="12241" extrusionOk="0">
                <a:moveTo>
                  <a:pt x="7775" y="3656"/>
                </a:moveTo>
                <a:cubicBezTo>
                  <a:pt x="7823" y="3573"/>
                  <a:pt x="7882" y="3501"/>
                  <a:pt x="7942" y="3418"/>
                </a:cubicBezTo>
                <a:cubicBezTo>
                  <a:pt x="7954" y="3406"/>
                  <a:pt x="7966" y="3382"/>
                  <a:pt x="8001" y="3358"/>
                </a:cubicBezTo>
                <a:cubicBezTo>
                  <a:pt x="7656" y="3227"/>
                  <a:pt x="7347" y="2989"/>
                  <a:pt x="7168" y="2644"/>
                </a:cubicBezTo>
                <a:lnTo>
                  <a:pt x="7168" y="2644"/>
                </a:lnTo>
                <a:cubicBezTo>
                  <a:pt x="6692" y="2823"/>
                  <a:pt x="6049" y="2501"/>
                  <a:pt x="6239" y="1918"/>
                </a:cubicBezTo>
                <a:cubicBezTo>
                  <a:pt x="6394" y="1489"/>
                  <a:pt x="6966" y="1477"/>
                  <a:pt x="7251" y="1775"/>
                </a:cubicBezTo>
                <a:cubicBezTo>
                  <a:pt x="7299" y="1691"/>
                  <a:pt x="7347" y="1620"/>
                  <a:pt x="7382" y="1560"/>
                </a:cubicBezTo>
                <a:lnTo>
                  <a:pt x="7382" y="1560"/>
                </a:lnTo>
                <a:cubicBezTo>
                  <a:pt x="7680" y="1251"/>
                  <a:pt x="7859" y="1084"/>
                  <a:pt x="8287" y="1037"/>
                </a:cubicBezTo>
                <a:cubicBezTo>
                  <a:pt x="8287" y="1037"/>
                  <a:pt x="8323" y="1037"/>
                  <a:pt x="8323" y="1025"/>
                </a:cubicBezTo>
                <a:cubicBezTo>
                  <a:pt x="8323" y="1013"/>
                  <a:pt x="8323" y="1001"/>
                  <a:pt x="8335" y="977"/>
                </a:cubicBezTo>
                <a:cubicBezTo>
                  <a:pt x="8347" y="882"/>
                  <a:pt x="8430" y="834"/>
                  <a:pt x="8525" y="834"/>
                </a:cubicBezTo>
                <a:cubicBezTo>
                  <a:pt x="8549" y="834"/>
                  <a:pt x="8573" y="834"/>
                  <a:pt x="8585" y="822"/>
                </a:cubicBezTo>
                <a:cubicBezTo>
                  <a:pt x="8585" y="798"/>
                  <a:pt x="8573" y="775"/>
                  <a:pt x="8573" y="775"/>
                </a:cubicBezTo>
                <a:cubicBezTo>
                  <a:pt x="8537" y="667"/>
                  <a:pt x="8454" y="560"/>
                  <a:pt x="8394" y="465"/>
                </a:cubicBezTo>
                <a:cubicBezTo>
                  <a:pt x="8335" y="358"/>
                  <a:pt x="8311" y="239"/>
                  <a:pt x="8370" y="132"/>
                </a:cubicBezTo>
                <a:cubicBezTo>
                  <a:pt x="8454" y="1"/>
                  <a:pt x="8621" y="13"/>
                  <a:pt x="8751" y="48"/>
                </a:cubicBezTo>
                <a:cubicBezTo>
                  <a:pt x="8942" y="72"/>
                  <a:pt x="8882" y="370"/>
                  <a:pt x="8692" y="358"/>
                </a:cubicBezTo>
                <a:cubicBezTo>
                  <a:pt x="8740" y="441"/>
                  <a:pt x="8799" y="525"/>
                  <a:pt x="8847" y="608"/>
                </a:cubicBezTo>
                <a:cubicBezTo>
                  <a:pt x="8906" y="739"/>
                  <a:pt x="8930" y="882"/>
                  <a:pt x="8871" y="1001"/>
                </a:cubicBezTo>
                <a:cubicBezTo>
                  <a:pt x="9394" y="1037"/>
                  <a:pt x="9930" y="1322"/>
                  <a:pt x="10168" y="1787"/>
                </a:cubicBezTo>
                <a:cubicBezTo>
                  <a:pt x="10395" y="1668"/>
                  <a:pt x="10668" y="1715"/>
                  <a:pt x="10823" y="1918"/>
                </a:cubicBezTo>
                <a:cubicBezTo>
                  <a:pt x="10954" y="2096"/>
                  <a:pt x="10942" y="2334"/>
                  <a:pt x="10811" y="2513"/>
                </a:cubicBezTo>
                <a:cubicBezTo>
                  <a:pt x="10692" y="2680"/>
                  <a:pt x="10514" y="2787"/>
                  <a:pt x="10299" y="2811"/>
                </a:cubicBezTo>
                <a:cubicBezTo>
                  <a:pt x="10240" y="2811"/>
                  <a:pt x="10180" y="2811"/>
                  <a:pt x="10121" y="2787"/>
                </a:cubicBezTo>
                <a:cubicBezTo>
                  <a:pt x="10037" y="2918"/>
                  <a:pt x="9930" y="3025"/>
                  <a:pt x="9811" y="3120"/>
                </a:cubicBezTo>
                <a:cubicBezTo>
                  <a:pt x="9894" y="3215"/>
                  <a:pt x="9990" y="3323"/>
                  <a:pt x="10061" y="3418"/>
                </a:cubicBezTo>
                <a:cubicBezTo>
                  <a:pt x="10287" y="3644"/>
                  <a:pt x="10526" y="3811"/>
                  <a:pt x="10847" y="3823"/>
                </a:cubicBezTo>
                <a:cubicBezTo>
                  <a:pt x="11133" y="3835"/>
                  <a:pt x="11418" y="3775"/>
                  <a:pt x="11680" y="3751"/>
                </a:cubicBezTo>
                <a:cubicBezTo>
                  <a:pt x="11847" y="3561"/>
                  <a:pt x="12216" y="3394"/>
                  <a:pt x="12478" y="3454"/>
                </a:cubicBezTo>
                <a:cubicBezTo>
                  <a:pt x="12716" y="3513"/>
                  <a:pt x="12847" y="3715"/>
                  <a:pt x="12788" y="3954"/>
                </a:cubicBezTo>
                <a:cubicBezTo>
                  <a:pt x="12728" y="4180"/>
                  <a:pt x="12514" y="4335"/>
                  <a:pt x="12311" y="4370"/>
                </a:cubicBezTo>
                <a:cubicBezTo>
                  <a:pt x="12038" y="4430"/>
                  <a:pt x="11799" y="4275"/>
                  <a:pt x="11657" y="4061"/>
                </a:cubicBezTo>
                <a:cubicBezTo>
                  <a:pt x="11323" y="4108"/>
                  <a:pt x="10990" y="4168"/>
                  <a:pt x="10656" y="4108"/>
                </a:cubicBezTo>
                <a:cubicBezTo>
                  <a:pt x="10585" y="4096"/>
                  <a:pt x="10490" y="4061"/>
                  <a:pt x="10418" y="4037"/>
                </a:cubicBezTo>
                <a:cubicBezTo>
                  <a:pt x="10573" y="4454"/>
                  <a:pt x="10549" y="4894"/>
                  <a:pt x="10490" y="5323"/>
                </a:cubicBezTo>
                <a:cubicBezTo>
                  <a:pt x="10478" y="5382"/>
                  <a:pt x="10454" y="5418"/>
                  <a:pt x="10406" y="5430"/>
                </a:cubicBezTo>
                <a:cubicBezTo>
                  <a:pt x="10585" y="6097"/>
                  <a:pt x="10609" y="6799"/>
                  <a:pt x="11002" y="7394"/>
                </a:cubicBezTo>
                <a:cubicBezTo>
                  <a:pt x="11049" y="7454"/>
                  <a:pt x="11026" y="7549"/>
                  <a:pt x="10966" y="7585"/>
                </a:cubicBezTo>
                <a:cubicBezTo>
                  <a:pt x="10871" y="7680"/>
                  <a:pt x="10752" y="7752"/>
                  <a:pt x="10633" y="7811"/>
                </a:cubicBezTo>
                <a:cubicBezTo>
                  <a:pt x="10656" y="7859"/>
                  <a:pt x="10668" y="7918"/>
                  <a:pt x="10692" y="7966"/>
                </a:cubicBezTo>
                <a:cubicBezTo>
                  <a:pt x="10752" y="8085"/>
                  <a:pt x="10787" y="8216"/>
                  <a:pt x="10847" y="8335"/>
                </a:cubicBezTo>
                <a:cubicBezTo>
                  <a:pt x="10907" y="8466"/>
                  <a:pt x="10966" y="8621"/>
                  <a:pt x="11049" y="8752"/>
                </a:cubicBezTo>
                <a:cubicBezTo>
                  <a:pt x="11073" y="8811"/>
                  <a:pt x="11192" y="8799"/>
                  <a:pt x="11228" y="8918"/>
                </a:cubicBezTo>
                <a:cubicBezTo>
                  <a:pt x="11299" y="9192"/>
                  <a:pt x="11109" y="9454"/>
                  <a:pt x="10907" y="9609"/>
                </a:cubicBezTo>
                <a:cubicBezTo>
                  <a:pt x="10716" y="9776"/>
                  <a:pt x="10406" y="9942"/>
                  <a:pt x="10156" y="9823"/>
                </a:cubicBezTo>
                <a:cubicBezTo>
                  <a:pt x="9859" y="9669"/>
                  <a:pt x="9918" y="9347"/>
                  <a:pt x="10097" y="9133"/>
                </a:cubicBezTo>
                <a:cubicBezTo>
                  <a:pt x="10240" y="8990"/>
                  <a:pt x="10490" y="8823"/>
                  <a:pt x="10716" y="8764"/>
                </a:cubicBezTo>
                <a:cubicBezTo>
                  <a:pt x="10609" y="8478"/>
                  <a:pt x="10526" y="8168"/>
                  <a:pt x="10347" y="7918"/>
                </a:cubicBezTo>
                <a:cubicBezTo>
                  <a:pt x="10168" y="7966"/>
                  <a:pt x="9954" y="7978"/>
                  <a:pt x="9811" y="7859"/>
                </a:cubicBezTo>
                <a:cubicBezTo>
                  <a:pt x="9466" y="7621"/>
                  <a:pt x="9406" y="7168"/>
                  <a:pt x="9347" y="6787"/>
                </a:cubicBezTo>
                <a:cubicBezTo>
                  <a:pt x="9335" y="6680"/>
                  <a:pt x="9311" y="6549"/>
                  <a:pt x="9263" y="6454"/>
                </a:cubicBezTo>
                <a:cubicBezTo>
                  <a:pt x="9252" y="6442"/>
                  <a:pt x="9216" y="6382"/>
                  <a:pt x="9204" y="6382"/>
                </a:cubicBezTo>
                <a:cubicBezTo>
                  <a:pt x="9192" y="6382"/>
                  <a:pt x="9156" y="6442"/>
                  <a:pt x="9156" y="6454"/>
                </a:cubicBezTo>
                <a:cubicBezTo>
                  <a:pt x="9132" y="6549"/>
                  <a:pt x="9109" y="6656"/>
                  <a:pt x="9109" y="6740"/>
                </a:cubicBezTo>
                <a:cubicBezTo>
                  <a:pt x="9109" y="7037"/>
                  <a:pt x="9204" y="7335"/>
                  <a:pt x="9311" y="7621"/>
                </a:cubicBezTo>
                <a:cubicBezTo>
                  <a:pt x="9335" y="7704"/>
                  <a:pt x="9275" y="7799"/>
                  <a:pt x="9204" y="7811"/>
                </a:cubicBezTo>
                <a:lnTo>
                  <a:pt x="9025" y="7859"/>
                </a:lnTo>
                <a:cubicBezTo>
                  <a:pt x="9156" y="8228"/>
                  <a:pt x="9240" y="8621"/>
                  <a:pt x="9311" y="9014"/>
                </a:cubicBezTo>
                <a:cubicBezTo>
                  <a:pt x="9347" y="9038"/>
                  <a:pt x="9383" y="9061"/>
                  <a:pt x="9394" y="9121"/>
                </a:cubicBezTo>
                <a:cubicBezTo>
                  <a:pt x="9561" y="9645"/>
                  <a:pt x="8847" y="10085"/>
                  <a:pt x="8418" y="9811"/>
                </a:cubicBezTo>
                <a:cubicBezTo>
                  <a:pt x="8180" y="9657"/>
                  <a:pt x="8204" y="9335"/>
                  <a:pt x="8418" y="9169"/>
                </a:cubicBezTo>
                <a:cubicBezTo>
                  <a:pt x="8561" y="9061"/>
                  <a:pt x="8787" y="8990"/>
                  <a:pt x="8978" y="8990"/>
                </a:cubicBezTo>
                <a:cubicBezTo>
                  <a:pt x="8906" y="8621"/>
                  <a:pt x="8835" y="8240"/>
                  <a:pt x="8692" y="7883"/>
                </a:cubicBezTo>
                <a:cubicBezTo>
                  <a:pt x="8287" y="7883"/>
                  <a:pt x="8097" y="7668"/>
                  <a:pt x="8013" y="7275"/>
                </a:cubicBezTo>
                <a:cubicBezTo>
                  <a:pt x="7859" y="6680"/>
                  <a:pt x="7799" y="6132"/>
                  <a:pt x="8001" y="5549"/>
                </a:cubicBezTo>
                <a:cubicBezTo>
                  <a:pt x="7942" y="5549"/>
                  <a:pt x="7906" y="5561"/>
                  <a:pt x="7847" y="5478"/>
                </a:cubicBezTo>
                <a:cubicBezTo>
                  <a:pt x="7847" y="5478"/>
                  <a:pt x="7835" y="5466"/>
                  <a:pt x="7835" y="5442"/>
                </a:cubicBezTo>
                <a:cubicBezTo>
                  <a:pt x="7728" y="5001"/>
                  <a:pt x="7763" y="4394"/>
                  <a:pt x="7847" y="3918"/>
                </a:cubicBezTo>
                <a:cubicBezTo>
                  <a:pt x="7668" y="3942"/>
                  <a:pt x="7489" y="3954"/>
                  <a:pt x="7311" y="3977"/>
                </a:cubicBezTo>
                <a:cubicBezTo>
                  <a:pt x="7085" y="3989"/>
                  <a:pt x="6596" y="3989"/>
                  <a:pt x="6406" y="3835"/>
                </a:cubicBezTo>
                <a:cubicBezTo>
                  <a:pt x="6180" y="3942"/>
                  <a:pt x="5942" y="3894"/>
                  <a:pt x="5751" y="3751"/>
                </a:cubicBezTo>
                <a:cubicBezTo>
                  <a:pt x="5573" y="3620"/>
                  <a:pt x="5418" y="3382"/>
                  <a:pt x="5477" y="3156"/>
                </a:cubicBezTo>
                <a:cubicBezTo>
                  <a:pt x="5537" y="2870"/>
                  <a:pt x="5930" y="2823"/>
                  <a:pt x="6132" y="2930"/>
                </a:cubicBezTo>
                <a:cubicBezTo>
                  <a:pt x="6406" y="3049"/>
                  <a:pt x="6644" y="3334"/>
                  <a:pt x="6668" y="3632"/>
                </a:cubicBezTo>
                <a:cubicBezTo>
                  <a:pt x="6906" y="3799"/>
                  <a:pt x="7525" y="3775"/>
                  <a:pt x="7775" y="3656"/>
                </a:cubicBezTo>
                <a:close/>
                <a:moveTo>
                  <a:pt x="4977" y="4870"/>
                </a:moveTo>
                <a:cubicBezTo>
                  <a:pt x="4430" y="4311"/>
                  <a:pt x="3453" y="4239"/>
                  <a:pt x="2739" y="4454"/>
                </a:cubicBezTo>
                <a:cubicBezTo>
                  <a:pt x="2679" y="4287"/>
                  <a:pt x="2501" y="4180"/>
                  <a:pt x="2346" y="4132"/>
                </a:cubicBezTo>
                <a:cubicBezTo>
                  <a:pt x="2298" y="4120"/>
                  <a:pt x="2251" y="4120"/>
                  <a:pt x="2203" y="4120"/>
                </a:cubicBezTo>
                <a:cubicBezTo>
                  <a:pt x="2203" y="3799"/>
                  <a:pt x="1763" y="3537"/>
                  <a:pt x="1477" y="3513"/>
                </a:cubicBezTo>
                <a:cubicBezTo>
                  <a:pt x="1239" y="3477"/>
                  <a:pt x="989" y="3537"/>
                  <a:pt x="810" y="3739"/>
                </a:cubicBezTo>
                <a:cubicBezTo>
                  <a:pt x="739" y="3823"/>
                  <a:pt x="536" y="4180"/>
                  <a:pt x="405" y="4216"/>
                </a:cubicBezTo>
                <a:cubicBezTo>
                  <a:pt x="346" y="4168"/>
                  <a:pt x="274" y="4108"/>
                  <a:pt x="215" y="4096"/>
                </a:cubicBezTo>
                <a:cubicBezTo>
                  <a:pt x="96" y="4073"/>
                  <a:pt x="0" y="4227"/>
                  <a:pt x="60" y="4335"/>
                </a:cubicBezTo>
                <a:cubicBezTo>
                  <a:pt x="108" y="4406"/>
                  <a:pt x="167" y="4477"/>
                  <a:pt x="239" y="4513"/>
                </a:cubicBezTo>
                <a:cubicBezTo>
                  <a:pt x="298" y="4585"/>
                  <a:pt x="381" y="4656"/>
                  <a:pt x="441" y="4751"/>
                </a:cubicBezTo>
                <a:cubicBezTo>
                  <a:pt x="596" y="4942"/>
                  <a:pt x="750" y="5132"/>
                  <a:pt x="953" y="5299"/>
                </a:cubicBezTo>
                <a:cubicBezTo>
                  <a:pt x="1215" y="5489"/>
                  <a:pt x="1632" y="5537"/>
                  <a:pt x="1822" y="5263"/>
                </a:cubicBezTo>
                <a:cubicBezTo>
                  <a:pt x="1834" y="5287"/>
                  <a:pt x="1858" y="5299"/>
                  <a:pt x="1893" y="5311"/>
                </a:cubicBezTo>
                <a:cubicBezTo>
                  <a:pt x="1727" y="5882"/>
                  <a:pt x="2096" y="6359"/>
                  <a:pt x="2584" y="6621"/>
                </a:cubicBezTo>
                <a:cubicBezTo>
                  <a:pt x="2548" y="6668"/>
                  <a:pt x="2501" y="6716"/>
                  <a:pt x="2465" y="6728"/>
                </a:cubicBezTo>
                <a:cubicBezTo>
                  <a:pt x="2358" y="6787"/>
                  <a:pt x="2239" y="6787"/>
                  <a:pt x="2120" y="6740"/>
                </a:cubicBezTo>
                <a:lnTo>
                  <a:pt x="2120" y="6740"/>
                </a:lnTo>
                <a:cubicBezTo>
                  <a:pt x="1929" y="6680"/>
                  <a:pt x="1751" y="6573"/>
                  <a:pt x="1596" y="6430"/>
                </a:cubicBezTo>
                <a:cubicBezTo>
                  <a:pt x="1405" y="6251"/>
                  <a:pt x="1215" y="6037"/>
                  <a:pt x="1108" y="5799"/>
                </a:cubicBezTo>
                <a:cubicBezTo>
                  <a:pt x="1060" y="5680"/>
                  <a:pt x="1072" y="5585"/>
                  <a:pt x="1036" y="5466"/>
                </a:cubicBezTo>
                <a:cubicBezTo>
                  <a:pt x="977" y="5299"/>
                  <a:pt x="810" y="5228"/>
                  <a:pt x="643" y="5180"/>
                </a:cubicBezTo>
                <a:cubicBezTo>
                  <a:pt x="393" y="5120"/>
                  <a:pt x="36" y="5239"/>
                  <a:pt x="48" y="5537"/>
                </a:cubicBezTo>
                <a:cubicBezTo>
                  <a:pt x="60" y="5882"/>
                  <a:pt x="524" y="6144"/>
                  <a:pt x="822" y="6001"/>
                </a:cubicBezTo>
                <a:lnTo>
                  <a:pt x="834" y="5978"/>
                </a:lnTo>
                <a:cubicBezTo>
                  <a:pt x="1012" y="6359"/>
                  <a:pt x="1358" y="6716"/>
                  <a:pt x="1715" y="6894"/>
                </a:cubicBezTo>
                <a:cubicBezTo>
                  <a:pt x="1846" y="6966"/>
                  <a:pt x="2013" y="7037"/>
                  <a:pt x="2179" y="7049"/>
                </a:cubicBezTo>
                <a:cubicBezTo>
                  <a:pt x="1465" y="7847"/>
                  <a:pt x="1643" y="8454"/>
                  <a:pt x="1405" y="9430"/>
                </a:cubicBezTo>
                <a:cubicBezTo>
                  <a:pt x="1393" y="9490"/>
                  <a:pt x="1405" y="9550"/>
                  <a:pt x="1453" y="9585"/>
                </a:cubicBezTo>
                <a:cubicBezTo>
                  <a:pt x="1608" y="9716"/>
                  <a:pt x="1810" y="9788"/>
                  <a:pt x="2001" y="9835"/>
                </a:cubicBezTo>
                <a:cubicBezTo>
                  <a:pt x="1786" y="10014"/>
                  <a:pt x="1465" y="10204"/>
                  <a:pt x="1239" y="10300"/>
                </a:cubicBezTo>
                <a:cubicBezTo>
                  <a:pt x="1179" y="10323"/>
                  <a:pt x="1108" y="10312"/>
                  <a:pt x="1048" y="10323"/>
                </a:cubicBezTo>
                <a:lnTo>
                  <a:pt x="1036" y="10323"/>
                </a:lnTo>
                <a:cubicBezTo>
                  <a:pt x="1012" y="10323"/>
                  <a:pt x="1001" y="10335"/>
                  <a:pt x="989" y="10359"/>
                </a:cubicBezTo>
                <a:cubicBezTo>
                  <a:pt x="560" y="10704"/>
                  <a:pt x="1001" y="11216"/>
                  <a:pt x="1417" y="11276"/>
                </a:cubicBezTo>
                <a:cubicBezTo>
                  <a:pt x="1655" y="11312"/>
                  <a:pt x="1846" y="11169"/>
                  <a:pt x="1870" y="10931"/>
                </a:cubicBezTo>
                <a:cubicBezTo>
                  <a:pt x="1882" y="10740"/>
                  <a:pt x="1786" y="10573"/>
                  <a:pt x="1643" y="10478"/>
                </a:cubicBezTo>
                <a:cubicBezTo>
                  <a:pt x="1882" y="10323"/>
                  <a:pt x="2251" y="10085"/>
                  <a:pt x="2405" y="9895"/>
                </a:cubicBezTo>
                <a:cubicBezTo>
                  <a:pt x="2822" y="9942"/>
                  <a:pt x="3239" y="9978"/>
                  <a:pt x="3668" y="10014"/>
                </a:cubicBezTo>
                <a:cubicBezTo>
                  <a:pt x="3691" y="10359"/>
                  <a:pt x="3191" y="11038"/>
                  <a:pt x="2906" y="11145"/>
                </a:cubicBezTo>
                <a:cubicBezTo>
                  <a:pt x="2775" y="11204"/>
                  <a:pt x="2536" y="11145"/>
                  <a:pt x="2536" y="11347"/>
                </a:cubicBezTo>
                <a:cubicBezTo>
                  <a:pt x="2548" y="11728"/>
                  <a:pt x="2965" y="12181"/>
                  <a:pt x="3334" y="12217"/>
                </a:cubicBezTo>
                <a:cubicBezTo>
                  <a:pt x="3632" y="12240"/>
                  <a:pt x="3751" y="11931"/>
                  <a:pt x="3668" y="11693"/>
                </a:cubicBezTo>
                <a:cubicBezTo>
                  <a:pt x="3608" y="11502"/>
                  <a:pt x="3429" y="11371"/>
                  <a:pt x="3251" y="11276"/>
                </a:cubicBezTo>
                <a:cubicBezTo>
                  <a:pt x="3417" y="11145"/>
                  <a:pt x="3572" y="10954"/>
                  <a:pt x="3679" y="10788"/>
                </a:cubicBezTo>
                <a:cubicBezTo>
                  <a:pt x="3810" y="10573"/>
                  <a:pt x="3977" y="10276"/>
                  <a:pt x="3965" y="10014"/>
                </a:cubicBezTo>
                <a:cubicBezTo>
                  <a:pt x="4215" y="10014"/>
                  <a:pt x="4453" y="9978"/>
                  <a:pt x="4691" y="9907"/>
                </a:cubicBezTo>
                <a:cubicBezTo>
                  <a:pt x="4811" y="9859"/>
                  <a:pt x="4846" y="9645"/>
                  <a:pt x="4858" y="9526"/>
                </a:cubicBezTo>
                <a:cubicBezTo>
                  <a:pt x="4882" y="9311"/>
                  <a:pt x="4882" y="9085"/>
                  <a:pt x="4870" y="8871"/>
                </a:cubicBezTo>
                <a:cubicBezTo>
                  <a:pt x="4870" y="8668"/>
                  <a:pt x="4858" y="8478"/>
                  <a:pt x="4846" y="8287"/>
                </a:cubicBezTo>
                <a:cubicBezTo>
                  <a:pt x="4822" y="8168"/>
                  <a:pt x="4822" y="8049"/>
                  <a:pt x="4811" y="7930"/>
                </a:cubicBezTo>
                <a:cubicBezTo>
                  <a:pt x="4763" y="7656"/>
                  <a:pt x="4739" y="7359"/>
                  <a:pt x="4632" y="7109"/>
                </a:cubicBezTo>
                <a:cubicBezTo>
                  <a:pt x="4846" y="7228"/>
                  <a:pt x="5037" y="7323"/>
                  <a:pt x="5287" y="7359"/>
                </a:cubicBezTo>
                <a:cubicBezTo>
                  <a:pt x="5501" y="7394"/>
                  <a:pt x="5715" y="7359"/>
                  <a:pt x="5918" y="7299"/>
                </a:cubicBezTo>
                <a:cubicBezTo>
                  <a:pt x="6049" y="7597"/>
                  <a:pt x="6573" y="7680"/>
                  <a:pt x="6835" y="7573"/>
                </a:cubicBezTo>
                <a:cubicBezTo>
                  <a:pt x="7061" y="7478"/>
                  <a:pt x="7204" y="7275"/>
                  <a:pt x="7120" y="7037"/>
                </a:cubicBezTo>
                <a:cubicBezTo>
                  <a:pt x="7061" y="6871"/>
                  <a:pt x="6942" y="6704"/>
                  <a:pt x="6751" y="6728"/>
                </a:cubicBezTo>
                <a:cubicBezTo>
                  <a:pt x="6037" y="6787"/>
                  <a:pt x="5573" y="7299"/>
                  <a:pt x="4846" y="6918"/>
                </a:cubicBezTo>
                <a:cubicBezTo>
                  <a:pt x="4727" y="6859"/>
                  <a:pt x="4608" y="6763"/>
                  <a:pt x="4501" y="6692"/>
                </a:cubicBezTo>
                <a:cubicBezTo>
                  <a:pt x="4858" y="6549"/>
                  <a:pt x="5180" y="6287"/>
                  <a:pt x="5287" y="5918"/>
                </a:cubicBezTo>
                <a:cubicBezTo>
                  <a:pt x="5346" y="6144"/>
                  <a:pt x="5513" y="6311"/>
                  <a:pt x="5799" y="6287"/>
                </a:cubicBezTo>
                <a:cubicBezTo>
                  <a:pt x="6180" y="6275"/>
                  <a:pt x="6549" y="6049"/>
                  <a:pt x="6930" y="6085"/>
                </a:cubicBezTo>
                <a:cubicBezTo>
                  <a:pt x="7108" y="6097"/>
                  <a:pt x="7144" y="5811"/>
                  <a:pt x="6966" y="5775"/>
                </a:cubicBezTo>
                <a:cubicBezTo>
                  <a:pt x="6656" y="5692"/>
                  <a:pt x="6632" y="5382"/>
                  <a:pt x="6585" y="5120"/>
                </a:cubicBezTo>
                <a:cubicBezTo>
                  <a:pt x="6549" y="4942"/>
                  <a:pt x="6525" y="4739"/>
                  <a:pt x="6418" y="4597"/>
                </a:cubicBezTo>
                <a:cubicBezTo>
                  <a:pt x="6287" y="4382"/>
                  <a:pt x="6061" y="4323"/>
                  <a:pt x="5823" y="4346"/>
                </a:cubicBezTo>
                <a:cubicBezTo>
                  <a:pt x="5680" y="4358"/>
                  <a:pt x="5525" y="4406"/>
                  <a:pt x="5406" y="4477"/>
                </a:cubicBezTo>
                <a:cubicBezTo>
                  <a:pt x="5346" y="4501"/>
                  <a:pt x="5263" y="4561"/>
                  <a:pt x="5227" y="4644"/>
                </a:cubicBezTo>
                <a:cubicBezTo>
                  <a:pt x="5144" y="4704"/>
                  <a:pt x="5049" y="4763"/>
                  <a:pt x="4977" y="4870"/>
                </a:cubicBezTo>
                <a:close/>
                <a:moveTo>
                  <a:pt x="6299" y="3573"/>
                </a:moveTo>
                <a:cubicBezTo>
                  <a:pt x="6239" y="3454"/>
                  <a:pt x="6132" y="3346"/>
                  <a:pt x="6013" y="3287"/>
                </a:cubicBezTo>
                <a:cubicBezTo>
                  <a:pt x="5977" y="3263"/>
                  <a:pt x="5751" y="3215"/>
                  <a:pt x="5751" y="3299"/>
                </a:cubicBezTo>
                <a:cubicBezTo>
                  <a:pt x="5739" y="3406"/>
                  <a:pt x="5858" y="3513"/>
                  <a:pt x="5930" y="3573"/>
                </a:cubicBezTo>
                <a:cubicBezTo>
                  <a:pt x="6037" y="3644"/>
                  <a:pt x="6168" y="3656"/>
                  <a:pt x="6275" y="3585"/>
                </a:cubicBezTo>
                <a:cubicBezTo>
                  <a:pt x="6287" y="3573"/>
                  <a:pt x="6287" y="3573"/>
                  <a:pt x="6299" y="3573"/>
                </a:cubicBezTo>
                <a:close/>
                <a:moveTo>
                  <a:pt x="7585" y="1787"/>
                </a:moveTo>
                <a:cubicBezTo>
                  <a:pt x="7430" y="1977"/>
                  <a:pt x="7311" y="2227"/>
                  <a:pt x="7418" y="2489"/>
                </a:cubicBezTo>
                <a:cubicBezTo>
                  <a:pt x="7585" y="2918"/>
                  <a:pt x="8240" y="3084"/>
                  <a:pt x="8632" y="3096"/>
                </a:cubicBezTo>
                <a:cubicBezTo>
                  <a:pt x="9394" y="3144"/>
                  <a:pt x="10299" y="2823"/>
                  <a:pt x="9883" y="1906"/>
                </a:cubicBezTo>
                <a:cubicBezTo>
                  <a:pt x="9680" y="1441"/>
                  <a:pt x="9275" y="1239"/>
                  <a:pt x="8787" y="1239"/>
                </a:cubicBezTo>
                <a:cubicBezTo>
                  <a:pt x="8323" y="1215"/>
                  <a:pt x="7859" y="1418"/>
                  <a:pt x="7585" y="1787"/>
                </a:cubicBezTo>
                <a:close/>
                <a:moveTo>
                  <a:pt x="9573" y="2227"/>
                </a:moveTo>
                <a:cubicBezTo>
                  <a:pt x="9573" y="2025"/>
                  <a:pt x="9263" y="2037"/>
                  <a:pt x="9263" y="2227"/>
                </a:cubicBezTo>
                <a:cubicBezTo>
                  <a:pt x="9275" y="2739"/>
                  <a:pt x="8490" y="2680"/>
                  <a:pt x="8240" y="2406"/>
                </a:cubicBezTo>
                <a:cubicBezTo>
                  <a:pt x="8097" y="2263"/>
                  <a:pt x="7870" y="2465"/>
                  <a:pt x="8013" y="2632"/>
                </a:cubicBezTo>
                <a:cubicBezTo>
                  <a:pt x="8442" y="3108"/>
                  <a:pt x="9609" y="3037"/>
                  <a:pt x="9573" y="2227"/>
                </a:cubicBezTo>
                <a:close/>
                <a:moveTo>
                  <a:pt x="9144" y="1775"/>
                </a:moveTo>
                <a:cubicBezTo>
                  <a:pt x="9097" y="1572"/>
                  <a:pt x="8799" y="1656"/>
                  <a:pt x="8847" y="1846"/>
                </a:cubicBezTo>
                <a:cubicBezTo>
                  <a:pt x="8871" y="1965"/>
                  <a:pt x="8859" y="2084"/>
                  <a:pt x="8894" y="2203"/>
                </a:cubicBezTo>
                <a:cubicBezTo>
                  <a:pt x="8930" y="2394"/>
                  <a:pt x="9228" y="2322"/>
                  <a:pt x="9192" y="2132"/>
                </a:cubicBezTo>
                <a:cubicBezTo>
                  <a:pt x="9168" y="2013"/>
                  <a:pt x="9168" y="1894"/>
                  <a:pt x="9144" y="1775"/>
                </a:cubicBezTo>
                <a:close/>
                <a:moveTo>
                  <a:pt x="8454" y="1715"/>
                </a:moveTo>
                <a:cubicBezTo>
                  <a:pt x="8394" y="1608"/>
                  <a:pt x="8240" y="1620"/>
                  <a:pt x="8168" y="1727"/>
                </a:cubicBezTo>
                <a:cubicBezTo>
                  <a:pt x="8144" y="1775"/>
                  <a:pt x="8156" y="1834"/>
                  <a:pt x="8168" y="1870"/>
                </a:cubicBezTo>
                <a:cubicBezTo>
                  <a:pt x="8216" y="1930"/>
                  <a:pt x="8204" y="2084"/>
                  <a:pt x="8204" y="2156"/>
                </a:cubicBezTo>
                <a:cubicBezTo>
                  <a:pt x="8204" y="2370"/>
                  <a:pt x="8513" y="2370"/>
                  <a:pt x="8513" y="2156"/>
                </a:cubicBezTo>
                <a:cubicBezTo>
                  <a:pt x="8537" y="1989"/>
                  <a:pt x="8537" y="1846"/>
                  <a:pt x="8454" y="1715"/>
                </a:cubicBezTo>
                <a:close/>
                <a:moveTo>
                  <a:pt x="9275" y="3394"/>
                </a:moveTo>
                <a:cubicBezTo>
                  <a:pt x="9240" y="3585"/>
                  <a:pt x="9156" y="3858"/>
                  <a:pt x="8942" y="3918"/>
                </a:cubicBezTo>
                <a:cubicBezTo>
                  <a:pt x="8644" y="3989"/>
                  <a:pt x="8513" y="3680"/>
                  <a:pt x="8394" y="3465"/>
                </a:cubicBezTo>
                <a:cubicBezTo>
                  <a:pt x="8382" y="3465"/>
                  <a:pt x="8347" y="3465"/>
                  <a:pt x="8335" y="3454"/>
                </a:cubicBezTo>
                <a:cubicBezTo>
                  <a:pt x="8025" y="3835"/>
                  <a:pt x="8073" y="4835"/>
                  <a:pt x="8156" y="5299"/>
                </a:cubicBezTo>
                <a:cubicBezTo>
                  <a:pt x="8263" y="5442"/>
                  <a:pt x="8680" y="5466"/>
                  <a:pt x="8823" y="5466"/>
                </a:cubicBezTo>
                <a:cubicBezTo>
                  <a:pt x="9287" y="5466"/>
                  <a:pt x="9775" y="5347"/>
                  <a:pt x="10216" y="5192"/>
                </a:cubicBezTo>
                <a:cubicBezTo>
                  <a:pt x="10275" y="4608"/>
                  <a:pt x="10109" y="3620"/>
                  <a:pt x="9573" y="3287"/>
                </a:cubicBezTo>
                <a:cubicBezTo>
                  <a:pt x="9454" y="3323"/>
                  <a:pt x="9371" y="3358"/>
                  <a:pt x="9275" y="3394"/>
                </a:cubicBezTo>
                <a:close/>
                <a:moveTo>
                  <a:pt x="8775" y="3477"/>
                </a:moveTo>
                <a:cubicBezTo>
                  <a:pt x="8799" y="3525"/>
                  <a:pt x="8847" y="3596"/>
                  <a:pt x="8871" y="3596"/>
                </a:cubicBezTo>
                <a:cubicBezTo>
                  <a:pt x="8906" y="3585"/>
                  <a:pt x="8918" y="3525"/>
                  <a:pt x="8954" y="3465"/>
                </a:cubicBezTo>
                <a:cubicBezTo>
                  <a:pt x="8871" y="3465"/>
                  <a:pt x="8835" y="3477"/>
                  <a:pt x="8775" y="3477"/>
                </a:cubicBezTo>
                <a:close/>
                <a:moveTo>
                  <a:pt x="11966" y="3930"/>
                </a:moveTo>
                <a:cubicBezTo>
                  <a:pt x="12050" y="4013"/>
                  <a:pt x="12133" y="4073"/>
                  <a:pt x="12252" y="4061"/>
                </a:cubicBezTo>
                <a:cubicBezTo>
                  <a:pt x="12359" y="4049"/>
                  <a:pt x="12442" y="3977"/>
                  <a:pt x="12490" y="3882"/>
                </a:cubicBezTo>
                <a:cubicBezTo>
                  <a:pt x="12538" y="3811"/>
                  <a:pt x="12490" y="3751"/>
                  <a:pt x="12407" y="3739"/>
                </a:cubicBezTo>
                <a:cubicBezTo>
                  <a:pt x="12252" y="3739"/>
                  <a:pt x="12061" y="3811"/>
                  <a:pt x="11966" y="3930"/>
                </a:cubicBezTo>
                <a:close/>
                <a:moveTo>
                  <a:pt x="9073" y="9359"/>
                </a:moveTo>
                <a:cubicBezTo>
                  <a:pt x="9073" y="9359"/>
                  <a:pt x="9049" y="9359"/>
                  <a:pt x="9049" y="9347"/>
                </a:cubicBezTo>
                <a:cubicBezTo>
                  <a:pt x="8954" y="9299"/>
                  <a:pt x="8787" y="9359"/>
                  <a:pt x="8692" y="9395"/>
                </a:cubicBezTo>
                <a:lnTo>
                  <a:pt x="8609" y="9430"/>
                </a:lnTo>
                <a:cubicBezTo>
                  <a:pt x="8573" y="9454"/>
                  <a:pt x="8537" y="9490"/>
                  <a:pt x="8537" y="9526"/>
                </a:cubicBezTo>
                <a:cubicBezTo>
                  <a:pt x="8537" y="9538"/>
                  <a:pt x="8561" y="9573"/>
                  <a:pt x="8573" y="9573"/>
                </a:cubicBezTo>
                <a:cubicBezTo>
                  <a:pt x="8728" y="9669"/>
                  <a:pt x="9013" y="9538"/>
                  <a:pt x="9073" y="9359"/>
                </a:cubicBezTo>
                <a:close/>
                <a:moveTo>
                  <a:pt x="10930" y="9061"/>
                </a:moveTo>
                <a:cubicBezTo>
                  <a:pt x="10823" y="9073"/>
                  <a:pt x="10526" y="9228"/>
                  <a:pt x="10454" y="9276"/>
                </a:cubicBezTo>
                <a:cubicBezTo>
                  <a:pt x="10406" y="9299"/>
                  <a:pt x="10347" y="9347"/>
                  <a:pt x="10323" y="9395"/>
                </a:cubicBezTo>
                <a:cubicBezTo>
                  <a:pt x="10287" y="9419"/>
                  <a:pt x="10228" y="9490"/>
                  <a:pt x="10240" y="9538"/>
                </a:cubicBezTo>
                <a:cubicBezTo>
                  <a:pt x="10240" y="9550"/>
                  <a:pt x="10275" y="9573"/>
                  <a:pt x="10287" y="9573"/>
                </a:cubicBezTo>
                <a:cubicBezTo>
                  <a:pt x="10502" y="9645"/>
                  <a:pt x="10930" y="9288"/>
                  <a:pt x="10930" y="9061"/>
                </a:cubicBezTo>
                <a:close/>
                <a:moveTo>
                  <a:pt x="8930" y="7573"/>
                </a:moveTo>
                <a:cubicBezTo>
                  <a:pt x="8787" y="7144"/>
                  <a:pt x="8728" y="6728"/>
                  <a:pt x="8847" y="6275"/>
                </a:cubicBezTo>
                <a:cubicBezTo>
                  <a:pt x="8894" y="6085"/>
                  <a:pt x="9228" y="6121"/>
                  <a:pt x="9383" y="6121"/>
                </a:cubicBezTo>
                <a:cubicBezTo>
                  <a:pt x="9430" y="6121"/>
                  <a:pt x="9466" y="6132"/>
                  <a:pt x="9502" y="6180"/>
                </a:cubicBezTo>
                <a:cubicBezTo>
                  <a:pt x="9525" y="6192"/>
                  <a:pt x="9537" y="6216"/>
                  <a:pt x="9537" y="6251"/>
                </a:cubicBezTo>
                <a:cubicBezTo>
                  <a:pt x="9633" y="6537"/>
                  <a:pt x="9656" y="6835"/>
                  <a:pt x="9728" y="7109"/>
                </a:cubicBezTo>
                <a:cubicBezTo>
                  <a:pt x="9787" y="7394"/>
                  <a:pt x="9918" y="7680"/>
                  <a:pt x="10240" y="7621"/>
                </a:cubicBezTo>
                <a:cubicBezTo>
                  <a:pt x="10299" y="7609"/>
                  <a:pt x="10418" y="7561"/>
                  <a:pt x="10478" y="7549"/>
                </a:cubicBezTo>
                <a:cubicBezTo>
                  <a:pt x="10514" y="7525"/>
                  <a:pt x="10656" y="7454"/>
                  <a:pt x="10656" y="7430"/>
                </a:cubicBezTo>
                <a:lnTo>
                  <a:pt x="10656" y="7430"/>
                </a:lnTo>
                <a:cubicBezTo>
                  <a:pt x="10287" y="6847"/>
                  <a:pt x="10287" y="6144"/>
                  <a:pt x="10109" y="5501"/>
                </a:cubicBezTo>
                <a:cubicBezTo>
                  <a:pt x="9513" y="5656"/>
                  <a:pt x="8882" y="5740"/>
                  <a:pt x="8275" y="5656"/>
                </a:cubicBezTo>
                <a:cubicBezTo>
                  <a:pt x="8144" y="6061"/>
                  <a:pt x="8132" y="6406"/>
                  <a:pt x="8204" y="6847"/>
                </a:cubicBezTo>
                <a:cubicBezTo>
                  <a:pt x="8251" y="7061"/>
                  <a:pt x="8275" y="7299"/>
                  <a:pt x="8382" y="7514"/>
                </a:cubicBezTo>
                <a:cubicBezTo>
                  <a:pt x="8478" y="7692"/>
                  <a:pt x="8751" y="7633"/>
                  <a:pt x="8930" y="7573"/>
                </a:cubicBezTo>
                <a:close/>
                <a:moveTo>
                  <a:pt x="7120" y="2096"/>
                </a:moveTo>
                <a:cubicBezTo>
                  <a:pt x="7073" y="1965"/>
                  <a:pt x="7001" y="1906"/>
                  <a:pt x="6846" y="1894"/>
                </a:cubicBezTo>
                <a:cubicBezTo>
                  <a:pt x="6716" y="1870"/>
                  <a:pt x="6573" y="1906"/>
                  <a:pt x="6525" y="2049"/>
                </a:cubicBezTo>
                <a:cubicBezTo>
                  <a:pt x="6489" y="2203"/>
                  <a:pt x="6692" y="2322"/>
                  <a:pt x="6787" y="2358"/>
                </a:cubicBezTo>
                <a:cubicBezTo>
                  <a:pt x="6918" y="2406"/>
                  <a:pt x="6977" y="2394"/>
                  <a:pt x="7085" y="2322"/>
                </a:cubicBezTo>
                <a:cubicBezTo>
                  <a:pt x="7085" y="2251"/>
                  <a:pt x="7085" y="2168"/>
                  <a:pt x="7120" y="2096"/>
                </a:cubicBezTo>
                <a:close/>
                <a:moveTo>
                  <a:pt x="10264" y="2489"/>
                </a:moveTo>
                <a:cubicBezTo>
                  <a:pt x="10287" y="2501"/>
                  <a:pt x="10383" y="2453"/>
                  <a:pt x="10406" y="2442"/>
                </a:cubicBezTo>
                <a:cubicBezTo>
                  <a:pt x="10454" y="2406"/>
                  <a:pt x="10514" y="2382"/>
                  <a:pt x="10537" y="2334"/>
                </a:cubicBezTo>
                <a:cubicBezTo>
                  <a:pt x="10585" y="2275"/>
                  <a:pt x="10633" y="2203"/>
                  <a:pt x="10597" y="2132"/>
                </a:cubicBezTo>
                <a:cubicBezTo>
                  <a:pt x="10537" y="1977"/>
                  <a:pt x="10383" y="1977"/>
                  <a:pt x="10275" y="2084"/>
                </a:cubicBezTo>
                <a:cubicBezTo>
                  <a:pt x="10287" y="2215"/>
                  <a:pt x="10287" y="2346"/>
                  <a:pt x="10264" y="2489"/>
                </a:cubicBezTo>
                <a:close/>
                <a:moveTo>
                  <a:pt x="3132" y="6502"/>
                </a:moveTo>
                <a:cubicBezTo>
                  <a:pt x="3036" y="6478"/>
                  <a:pt x="2965" y="6442"/>
                  <a:pt x="2882" y="6394"/>
                </a:cubicBezTo>
                <a:cubicBezTo>
                  <a:pt x="2346" y="6132"/>
                  <a:pt x="1893" y="5561"/>
                  <a:pt x="2417" y="5025"/>
                </a:cubicBezTo>
                <a:cubicBezTo>
                  <a:pt x="2739" y="4704"/>
                  <a:pt x="3251" y="4632"/>
                  <a:pt x="3691" y="4668"/>
                </a:cubicBezTo>
                <a:cubicBezTo>
                  <a:pt x="4013" y="4716"/>
                  <a:pt x="4334" y="4823"/>
                  <a:pt x="4584" y="4978"/>
                </a:cubicBezTo>
                <a:cubicBezTo>
                  <a:pt x="4775" y="5120"/>
                  <a:pt x="4989" y="5311"/>
                  <a:pt x="5037" y="5561"/>
                </a:cubicBezTo>
                <a:cubicBezTo>
                  <a:pt x="5049" y="5668"/>
                  <a:pt x="5037" y="5763"/>
                  <a:pt x="5001" y="5847"/>
                </a:cubicBezTo>
                <a:cubicBezTo>
                  <a:pt x="4858" y="6240"/>
                  <a:pt x="4525" y="6454"/>
                  <a:pt x="4144" y="6549"/>
                </a:cubicBezTo>
                <a:cubicBezTo>
                  <a:pt x="4132" y="6549"/>
                  <a:pt x="4108" y="6549"/>
                  <a:pt x="4108" y="6537"/>
                </a:cubicBezTo>
                <a:cubicBezTo>
                  <a:pt x="4049" y="6513"/>
                  <a:pt x="4001" y="6537"/>
                  <a:pt x="3965" y="6573"/>
                </a:cubicBezTo>
                <a:cubicBezTo>
                  <a:pt x="3739" y="6609"/>
                  <a:pt x="3513" y="6597"/>
                  <a:pt x="3287" y="6537"/>
                </a:cubicBezTo>
                <a:cubicBezTo>
                  <a:pt x="3251" y="6502"/>
                  <a:pt x="3191" y="6490"/>
                  <a:pt x="3132" y="6502"/>
                </a:cubicBezTo>
                <a:close/>
                <a:moveTo>
                  <a:pt x="4346" y="6001"/>
                </a:moveTo>
                <a:cubicBezTo>
                  <a:pt x="4215" y="6240"/>
                  <a:pt x="3918" y="6335"/>
                  <a:pt x="3668" y="6335"/>
                </a:cubicBezTo>
                <a:cubicBezTo>
                  <a:pt x="3417" y="6359"/>
                  <a:pt x="3120" y="6275"/>
                  <a:pt x="2953" y="6061"/>
                </a:cubicBezTo>
                <a:cubicBezTo>
                  <a:pt x="2858" y="5954"/>
                  <a:pt x="2834" y="5823"/>
                  <a:pt x="2846" y="5668"/>
                </a:cubicBezTo>
                <a:cubicBezTo>
                  <a:pt x="2858" y="5466"/>
                  <a:pt x="3179" y="5478"/>
                  <a:pt x="3156" y="5680"/>
                </a:cubicBezTo>
                <a:cubicBezTo>
                  <a:pt x="3120" y="6097"/>
                  <a:pt x="3906" y="6097"/>
                  <a:pt x="4072" y="5823"/>
                </a:cubicBezTo>
                <a:cubicBezTo>
                  <a:pt x="4096" y="5775"/>
                  <a:pt x="4144" y="5740"/>
                  <a:pt x="4191" y="5740"/>
                </a:cubicBezTo>
                <a:cubicBezTo>
                  <a:pt x="4322" y="5763"/>
                  <a:pt x="4406" y="5894"/>
                  <a:pt x="4346" y="6001"/>
                </a:cubicBezTo>
                <a:close/>
                <a:moveTo>
                  <a:pt x="3251" y="5299"/>
                </a:moveTo>
                <a:lnTo>
                  <a:pt x="3251" y="5299"/>
                </a:lnTo>
                <a:cubicBezTo>
                  <a:pt x="3239" y="5263"/>
                  <a:pt x="3239" y="5228"/>
                  <a:pt x="3275" y="5204"/>
                </a:cubicBezTo>
                <a:cubicBezTo>
                  <a:pt x="3310" y="5192"/>
                  <a:pt x="3358" y="5192"/>
                  <a:pt x="3370" y="5228"/>
                </a:cubicBezTo>
                <a:lnTo>
                  <a:pt x="3370" y="5239"/>
                </a:lnTo>
                <a:cubicBezTo>
                  <a:pt x="3382" y="5263"/>
                  <a:pt x="3382" y="5311"/>
                  <a:pt x="3334" y="5323"/>
                </a:cubicBezTo>
                <a:cubicBezTo>
                  <a:pt x="3310" y="5347"/>
                  <a:pt x="3263" y="5323"/>
                  <a:pt x="3251" y="5299"/>
                </a:cubicBezTo>
                <a:close/>
                <a:moveTo>
                  <a:pt x="1167" y="10669"/>
                </a:moveTo>
                <a:lnTo>
                  <a:pt x="1227" y="10669"/>
                </a:lnTo>
                <a:cubicBezTo>
                  <a:pt x="1393" y="10657"/>
                  <a:pt x="1608" y="10800"/>
                  <a:pt x="1548" y="10978"/>
                </a:cubicBezTo>
                <a:cubicBezTo>
                  <a:pt x="1536" y="11038"/>
                  <a:pt x="1465" y="11014"/>
                  <a:pt x="1417" y="11002"/>
                </a:cubicBezTo>
                <a:cubicBezTo>
                  <a:pt x="1310" y="10954"/>
                  <a:pt x="1072" y="10800"/>
                  <a:pt x="1167" y="10669"/>
                </a:cubicBezTo>
                <a:close/>
                <a:moveTo>
                  <a:pt x="1632" y="5013"/>
                </a:moveTo>
                <a:cubicBezTo>
                  <a:pt x="1632" y="5013"/>
                  <a:pt x="1632" y="5025"/>
                  <a:pt x="1632" y="5013"/>
                </a:cubicBezTo>
                <a:cubicBezTo>
                  <a:pt x="1608" y="5061"/>
                  <a:pt x="1596" y="5085"/>
                  <a:pt x="1572" y="5108"/>
                </a:cubicBezTo>
                <a:cubicBezTo>
                  <a:pt x="1417" y="5168"/>
                  <a:pt x="1001" y="4751"/>
                  <a:pt x="893" y="4656"/>
                </a:cubicBezTo>
                <a:lnTo>
                  <a:pt x="679" y="4430"/>
                </a:lnTo>
                <a:cubicBezTo>
                  <a:pt x="703" y="4406"/>
                  <a:pt x="739" y="4370"/>
                  <a:pt x="762" y="4335"/>
                </a:cubicBezTo>
                <a:cubicBezTo>
                  <a:pt x="893" y="4156"/>
                  <a:pt x="1012" y="3858"/>
                  <a:pt x="1251" y="3811"/>
                </a:cubicBezTo>
                <a:cubicBezTo>
                  <a:pt x="1393" y="3775"/>
                  <a:pt x="1870" y="3894"/>
                  <a:pt x="1905" y="4061"/>
                </a:cubicBezTo>
                <a:cubicBezTo>
                  <a:pt x="1929" y="4108"/>
                  <a:pt x="1893" y="4132"/>
                  <a:pt x="1882" y="4168"/>
                </a:cubicBezTo>
                <a:lnTo>
                  <a:pt x="1882" y="4168"/>
                </a:lnTo>
                <a:cubicBezTo>
                  <a:pt x="1822" y="4192"/>
                  <a:pt x="1763" y="4239"/>
                  <a:pt x="1715" y="4299"/>
                </a:cubicBezTo>
                <a:cubicBezTo>
                  <a:pt x="1524" y="4513"/>
                  <a:pt x="1512" y="4787"/>
                  <a:pt x="1632" y="5013"/>
                </a:cubicBezTo>
                <a:close/>
                <a:moveTo>
                  <a:pt x="4465" y="9704"/>
                </a:moveTo>
                <a:cubicBezTo>
                  <a:pt x="3989" y="9811"/>
                  <a:pt x="3501" y="9728"/>
                  <a:pt x="3025" y="9669"/>
                </a:cubicBezTo>
                <a:cubicBezTo>
                  <a:pt x="2798" y="9645"/>
                  <a:pt x="2584" y="9645"/>
                  <a:pt x="2358" y="9597"/>
                </a:cubicBezTo>
                <a:cubicBezTo>
                  <a:pt x="2227" y="9585"/>
                  <a:pt x="2060" y="9550"/>
                  <a:pt x="1929" y="9514"/>
                </a:cubicBezTo>
                <a:cubicBezTo>
                  <a:pt x="1882" y="9490"/>
                  <a:pt x="1763" y="9454"/>
                  <a:pt x="1751" y="9407"/>
                </a:cubicBezTo>
                <a:lnTo>
                  <a:pt x="1751" y="9395"/>
                </a:lnTo>
                <a:cubicBezTo>
                  <a:pt x="2013" y="8026"/>
                  <a:pt x="1774" y="7740"/>
                  <a:pt x="2953" y="6799"/>
                </a:cubicBezTo>
                <a:cubicBezTo>
                  <a:pt x="2965" y="6811"/>
                  <a:pt x="2989" y="6811"/>
                  <a:pt x="3013" y="6811"/>
                </a:cubicBezTo>
                <a:cubicBezTo>
                  <a:pt x="3072" y="7037"/>
                  <a:pt x="3203" y="7323"/>
                  <a:pt x="3477" y="7287"/>
                </a:cubicBezTo>
                <a:cubicBezTo>
                  <a:pt x="3584" y="7287"/>
                  <a:pt x="3679" y="7216"/>
                  <a:pt x="3751" y="7133"/>
                </a:cubicBezTo>
                <a:cubicBezTo>
                  <a:pt x="3798" y="7085"/>
                  <a:pt x="3834" y="7025"/>
                  <a:pt x="3858" y="6966"/>
                </a:cubicBezTo>
                <a:cubicBezTo>
                  <a:pt x="3870" y="6954"/>
                  <a:pt x="3870" y="6918"/>
                  <a:pt x="3894" y="6894"/>
                </a:cubicBezTo>
                <a:cubicBezTo>
                  <a:pt x="3953" y="6894"/>
                  <a:pt x="3989" y="6871"/>
                  <a:pt x="4049" y="6859"/>
                </a:cubicBezTo>
                <a:cubicBezTo>
                  <a:pt x="4441" y="7037"/>
                  <a:pt x="4501" y="7942"/>
                  <a:pt x="4525" y="8299"/>
                </a:cubicBezTo>
                <a:cubicBezTo>
                  <a:pt x="4584" y="8740"/>
                  <a:pt x="4644" y="9299"/>
                  <a:pt x="4465" y="9704"/>
                </a:cubicBezTo>
                <a:close/>
                <a:moveTo>
                  <a:pt x="2917" y="11550"/>
                </a:moveTo>
                <a:cubicBezTo>
                  <a:pt x="3084" y="11562"/>
                  <a:pt x="3322" y="11716"/>
                  <a:pt x="3382" y="11847"/>
                </a:cubicBezTo>
                <a:cubicBezTo>
                  <a:pt x="3429" y="11931"/>
                  <a:pt x="3417" y="11990"/>
                  <a:pt x="3310" y="11955"/>
                </a:cubicBezTo>
                <a:cubicBezTo>
                  <a:pt x="3156" y="11859"/>
                  <a:pt x="2977" y="11716"/>
                  <a:pt x="2917" y="11550"/>
                </a:cubicBezTo>
                <a:close/>
                <a:moveTo>
                  <a:pt x="3417" y="6906"/>
                </a:moveTo>
                <a:cubicBezTo>
                  <a:pt x="3453" y="6906"/>
                  <a:pt x="3501" y="6918"/>
                  <a:pt x="3560" y="6918"/>
                </a:cubicBezTo>
                <a:cubicBezTo>
                  <a:pt x="3548" y="6954"/>
                  <a:pt x="3513" y="6966"/>
                  <a:pt x="3501" y="6978"/>
                </a:cubicBezTo>
                <a:lnTo>
                  <a:pt x="3489" y="6990"/>
                </a:lnTo>
                <a:lnTo>
                  <a:pt x="3477" y="6978"/>
                </a:lnTo>
                <a:cubicBezTo>
                  <a:pt x="3429" y="6954"/>
                  <a:pt x="3417" y="6918"/>
                  <a:pt x="3417" y="6906"/>
                </a:cubicBezTo>
                <a:close/>
                <a:moveTo>
                  <a:pt x="5596" y="5704"/>
                </a:moveTo>
                <a:cubicBezTo>
                  <a:pt x="5584" y="5835"/>
                  <a:pt x="5584" y="6001"/>
                  <a:pt x="5739" y="6025"/>
                </a:cubicBezTo>
                <a:cubicBezTo>
                  <a:pt x="5858" y="6061"/>
                  <a:pt x="6037" y="6013"/>
                  <a:pt x="6156" y="5978"/>
                </a:cubicBezTo>
                <a:cubicBezTo>
                  <a:pt x="6263" y="5954"/>
                  <a:pt x="6394" y="5906"/>
                  <a:pt x="6513" y="5882"/>
                </a:cubicBezTo>
                <a:cubicBezTo>
                  <a:pt x="6406" y="5740"/>
                  <a:pt x="6358" y="5561"/>
                  <a:pt x="6323" y="5406"/>
                </a:cubicBezTo>
                <a:cubicBezTo>
                  <a:pt x="6299" y="5228"/>
                  <a:pt x="6287" y="5013"/>
                  <a:pt x="6192" y="4847"/>
                </a:cubicBezTo>
                <a:cubicBezTo>
                  <a:pt x="6073" y="4644"/>
                  <a:pt x="5787" y="4692"/>
                  <a:pt x="5596" y="4787"/>
                </a:cubicBezTo>
                <a:cubicBezTo>
                  <a:pt x="5715" y="4882"/>
                  <a:pt x="5787" y="5001"/>
                  <a:pt x="5811" y="5144"/>
                </a:cubicBezTo>
                <a:cubicBezTo>
                  <a:pt x="5858" y="5359"/>
                  <a:pt x="5751" y="5561"/>
                  <a:pt x="5596" y="5704"/>
                </a:cubicBezTo>
                <a:close/>
                <a:moveTo>
                  <a:pt x="5322" y="5478"/>
                </a:moveTo>
                <a:cubicBezTo>
                  <a:pt x="5418" y="5501"/>
                  <a:pt x="5513" y="5311"/>
                  <a:pt x="5513" y="5228"/>
                </a:cubicBezTo>
                <a:cubicBezTo>
                  <a:pt x="5513" y="5073"/>
                  <a:pt x="5263" y="4894"/>
                  <a:pt x="5215" y="5108"/>
                </a:cubicBezTo>
                <a:cubicBezTo>
                  <a:pt x="5215" y="5120"/>
                  <a:pt x="5203" y="5132"/>
                  <a:pt x="5203" y="5144"/>
                </a:cubicBezTo>
                <a:cubicBezTo>
                  <a:pt x="5263" y="5239"/>
                  <a:pt x="5299" y="5359"/>
                  <a:pt x="5322" y="5478"/>
                </a:cubicBezTo>
                <a:close/>
                <a:moveTo>
                  <a:pt x="2465" y="4585"/>
                </a:moveTo>
                <a:cubicBezTo>
                  <a:pt x="2286" y="4704"/>
                  <a:pt x="2144" y="4847"/>
                  <a:pt x="2048" y="5025"/>
                </a:cubicBezTo>
                <a:cubicBezTo>
                  <a:pt x="1882" y="4942"/>
                  <a:pt x="1810" y="4727"/>
                  <a:pt x="1929" y="4573"/>
                </a:cubicBezTo>
                <a:cubicBezTo>
                  <a:pt x="1989" y="4477"/>
                  <a:pt x="2084" y="4418"/>
                  <a:pt x="2191" y="4418"/>
                </a:cubicBezTo>
                <a:cubicBezTo>
                  <a:pt x="2251" y="4418"/>
                  <a:pt x="2465" y="4466"/>
                  <a:pt x="2465" y="4585"/>
                </a:cubicBezTo>
                <a:close/>
                <a:moveTo>
                  <a:pt x="524" y="5478"/>
                </a:moveTo>
                <a:cubicBezTo>
                  <a:pt x="929" y="5549"/>
                  <a:pt x="703" y="5775"/>
                  <a:pt x="584" y="5728"/>
                </a:cubicBezTo>
                <a:cubicBezTo>
                  <a:pt x="512" y="5704"/>
                  <a:pt x="393" y="5644"/>
                  <a:pt x="381" y="5561"/>
                </a:cubicBezTo>
                <a:cubicBezTo>
                  <a:pt x="358" y="5501"/>
                  <a:pt x="477" y="5478"/>
                  <a:pt x="524" y="5478"/>
                </a:cubicBezTo>
                <a:close/>
                <a:moveTo>
                  <a:pt x="6239" y="7252"/>
                </a:moveTo>
                <a:cubicBezTo>
                  <a:pt x="6299" y="7347"/>
                  <a:pt x="6608" y="7371"/>
                  <a:pt x="6692" y="7347"/>
                </a:cubicBezTo>
                <a:cubicBezTo>
                  <a:pt x="6751" y="7335"/>
                  <a:pt x="6870" y="7311"/>
                  <a:pt x="6870" y="7216"/>
                </a:cubicBezTo>
                <a:cubicBezTo>
                  <a:pt x="6835" y="7013"/>
                  <a:pt x="6418" y="7168"/>
                  <a:pt x="6239" y="7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4"/>
          <p:cNvSpPr/>
          <p:nvPr/>
        </p:nvSpPr>
        <p:spPr>
          <a:xfrm rot="2006702">
            <a:off x="431265" y="1420783"/>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4"/>
          <p:cNvSpPr/>
          <p:nvPr/>
        </p:nvSpPr>
        <p:spPr>
          <a:xfrm>
            <a:off x="810267" y="897455"/>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p:cNvSpPr txBox="1"/>
          <p:nvPr/>
        </p:nvSpPr>
        <p:spPr>
          <a:xfrm>
            <a:off x="2345504" y="75431"/>
            <a:ext cx="6059149" cy="523220"/>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b="1" dirty="0" smtClean="0">
                <a:solidFill>
                  <a:srgbClr val="FF0000"/>
                </a:solidFill>
              </a:rPr>
              <a:t>TRÒ CHƠI : AI NHANH HƠN</a:t>
            </a:r>
            <a:endParaRPr lang="en-US" sz="2800" b="1" dirty="0">
              <a:solidFill>
                <a:srgbClr val="FF0000"/>
              </a:solidFill>
            </a:endParaRP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3372" y="766990"/>
            <a:ext cx="1380271" cy="1037110"/>
          </a:xfrm>
          <a:prstGeom prst="rect">
            <a:avLst/>
          </a:prstGeom>
        </p:spPr>
      </p:pic>
      <p:sp>
        <p:nvSpPr>
          <p:cNvPr id="43" name="Google Shape;355;p29"/>
          <p:cNvSpPr/>
          <p:nvPr/>
        </p:nvSpPr>
        <p:spPr>
          <a:xfrm>
            <a:off x="1029718" y="1102215"/>
            <a:ext cx="3448841" cy="350819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6;p29"/>
          <p:cNvSpPr/>
          <p:nvPr/>
        </p:nvSpPr>
        <p:spPr>
          <a:xfrm>
            <a:off x="1173205" y="1291460"/>
            <a:ext cx="3105733" cy="3171406"/>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6" name="Google Shape;536;p34"/>
          <p:cNvGrpSpPr/>
          <p:nvPr/>
        </p:nvGrpSpPr>
        <p:grpSpPr>
          <a:xfrm>
            <a:off x="812609" y="3708053"/>
            <a:ext cx="931481" cy="1128017"/>
            <a:chOff x="5685225" y="1586850"/>
            <a:chExt cx="598600" cy="724900"/>
          </a:xfrm>
        </p:grpSpPr>
        <p:sp>
          <p:nvSpPr>
            <p:cNvPr id="537" name="Google Shape;537;p34"/>
            <p:cNvSpPr/>
            <p:nvPr/>
          </p:nvSpPr>
          <p:spPr>
            <a:xfrm>
              <a:off x="5982875" y="1825225"/>
              <a:ext cx="300950" cy="420750"/>
            </a:xfrm>
            <a:custGeom>
              <a:avLst/>
              <a:gdLst/>
              <a:ahLst/>
              <a:cxnLst/>
              <a:rect l="l" t="t" r="r" b="b"/>
              <a:pathLst>
                <a:path w="12038" h="16830" extrusionOk="0">
                  <a:moveTo>
                    <a:pt x="6058" y="759"/>
                  </a:moveTo>
                  <a:cubicBezTo>
                    <a:pt x="7204" y="759"/>
                    <a:pt x="8291" y="1014"/>
                    <a:pt x="9299" y="1518"/>
                  </a:cubicBezTo>
                  <a:cubicBezTo>
                    <a:pt x="9871" y="1804"/>
                    <a:pt x="10264" y="2280"/>
                    <a:pt x="10621" y="3077"/>
                  </a:cubicBezTo>
                  <a:cubicBezTo>
                    <a:pt x="11014" y="3959"/>
                    <a:pt x="11216" y="4923"/>
                    <a:pt x="11216" y="5959"/>
                  </a:cubicBezTo>
                  <a:cubicBezTo>
                    <a:pt x="11252" y="6221"/>
                    <a:pt x="11252" y="6471"/>
                    <a:pt x="11264" y="6733"/>
                  </a:cubicBezTo>
                  <a:cubicBezTo>
                    <a:pt x="11288" y="7030"/>
                    <a:pt x="11288" y="7352"/>
                    <a:pt x="11288" y="7649"/>
                  </a:cubicBezTo>
                  <a:cubicBezTo>
                    <a:pt x="11288" y="7923"/>
                    <a:pt x="11252" y="8185"/>
                    <a:pt x="11204" y="8471"/>
                  </a:cubicBezTo>
                  <a:lnTo>
                    <a:pt x="11181" y="8673"/>
                  </a:lnTo>
                  <a:cubicBezTo>
                    <a:pt x="11169" y="8781"/>
                    <a:pt x="11133" y="8792"/>
                    <a:pt x="11062" y="8792"/>
                  </a:cubicBezTo>
                  <a:lnTo>
                    <a:pt x="10109" y="8852"/>
                  </a:lnTo>
                  <a:lnTo>
                    <a:pt x="10109" y="8852"/>
                  </a:lnTo>
                  <a:lnTo>
                    <a:pt x="10145" y="8769"/>
                  </a:lnTo>
                  <a:cubicBezTo>
                    <a:pt x="10300" y="8435"/>
                    <a:pt x="10442" y="8126"/>
                    <a:pt x="10538" y="7792"/>
                  </a:cubicBezTo>
                  <a:cubicBezTo>
                    <a:pt x="10657" y="7364"/>
                    <a:pt x="10704" y="6899"/>
                    <a:pt x="10740" y="6459"/>
                  </a:cubicBezTo>
                  <a:lnTo>
                    <a:pt x="10764" y="6292"/>
                  </a:lnTo>
                  <a:cubicBezTo>
                    <a:pt x="10788" y="5947"/>
                    <a:pt x="10823" y="5625"/>
                    <a:pt x="10835" y="5268"/>
                  </a:cubicBezTo>
                  <a:cubicBezTo>
                    <a:pt x="10847" y="5102"/>
                    <a:pt x="10847" y="4959"/>
                    <a:pt x="10859" y="4780"/>
                  </a:cubicBezTo>
                  <a:lnTo>
                    <a:pt x="10883" y="4578"/>
                  </a:lnTo>
                  <a:lnTo>
                    <a:pt x="10526" y="4506"/>
                  </a:lnTo>
                  <a:cubicBezTo>
                    <a:pt x="10195" y="4440"/>
                    <a:pt x="9895" y="4374"/>
                    <a:pt x="9569" y="4374"/>
                  </a:cubicBezTo>
                  <a:cubicBezTo>
                    <a:pt x="9543" y="4374"/>
                    <a:pt x="9516" y="4374"/>
                    <a:pt x="9490" y="4375"/>
                  </a:cubicBezTo>
                  <a:cubicBezTo>
                    <a:pt x="9398" y="4378"/>
                    <a:pt x="9305" y="4380"/>
                    <a:pt x="9211" y="4380"/>
                  </a:cubicBezTo>
                  <a:cubicBezTo>
                    <a:pt x="8930" y="4380"/>
                    <a:pt x="8642" y="4366"/>
                    <a:pt x="8347" y="4340"/>
                  </a:cubicBezTo>
                  <a:cubicBezTo>
                    <a:pt x="8180" y="4328"/>
                    <a:pt x="8025" y="4328"/>
                    <a:pt x="7871" y="4316"/>
                  </a:cubicBezTo>
                  <a:cubicBezTo>
                    <a:pt x="7764" y="4316"/>
                    <a:pt x="7668" y="4304"/>
                    <a:pt x="7549" y="4304"/>
                  </a:cubicBezTo>
                  <a:cubicBezTo>
                    <a:pt x="7323" y="4280"/>
                    <a:pt x="7097" y="4268"/>
                    <a:pt x="6871" y="4268"/>
                  </a:cubicBezTo>
                  <a:cubicBezTo>
                    <a:pt x="6668" y="4268"/>
                    <a:pt x="6573" y="4209"/>
                    <a:pt x="6501" y="3982"/>
                  </a:cubicBezTo>
                  <a:cubicBezTo>
                    <a:pt x="6394" y="3685"/>
                    <a:pt x="6275" y="3387"/>
                    <a:pt x="6120" y="3066"/>
                  </a:cubicBezTo>
                  <a:cubicBezTo>
                    <a:pt x="6037" y="2911"/>
                    <a:pt x="5942" y="2768"/>
                    <a:pt x="5859" y="2649"/>
                  </a:cubicBezTo>
                  <a:cubicBezTo>
                    <a:pt x="5835" y="2601"/>
                    <a:pt x="5787" y="2554"/>
                    <a:pt x="5763" y="2518"/>
                  </a:cubicBezTo>
                  <a:lnTo>
                    <a:pt x="5680" y="2399"/>
                  </a:lnTo>
                  <a:lnTo>
                    <a:pt x="5549" y="2411"/>
                  </a:lnTo>
                  <a:cubicBezTo>
                    <a:pt x="5168" y="2458"/>
                    <a:pt x="5085" y="2720"/>
                    <a:pt x="5049" y="2875"/>
                  </a:cubicBezTo>
                  <a:lnTo>
                    <a:pt x="4954" y="3137"/>
                  </a:lnTo>
                  <a:cubicBezTo>
                    <a:pt x="4870" y="3435"/>
                    <a:pt x="4763" y="3756"/>
                    <a:pt x="4668" y="4054"/>
                  </a:cubicBezTo>
                  <a:cubicBezTo>
                    <a:pt x="4632" y="4197"/>
                    <a:pt x="4585" y="4244"/>
                    <a:pt x="4418" y="4268"/>
                  </a:cubicBezTo>
                  <a:cubicBezTo>
                    <a:pt x="4049" y="4328"/>
                    <a:pt x="3656" y="4387"/>
                    <a:pt x="3299" y="4447"/>
                  </a:cubicBezTo>
                  <a:cubicBezTo>
                    <a:pt x="3001" y="4494"/>
                    <a:pt x="2727" y="4554"/>
                    <a:pt x="2406" y="4601"/>
                  </a:cubicBezTo>
                  <a:cubicBezTo>
                    <a:pt x="1846" y="4685"/>
                    <a:pt x="1751" y="4768"/>
                    <a:pt x="1691" y="5328"/>
                  </a:cubicBezTo>
                  <a:cubicBezTo>
                    <a:pt x="1560" y="6566"/>
                    <a:pt x="1751" y="7769"/>
                    <a:pt x="2275" y="9019"/>
                  </a:cubicBezTo>
                  <a:lnTo>
                    <a:pt x="2310" y="9114"/>
                  </a:lnTo>
                  <a:cubicBezTo>
                    <a:pt x="2310" y="9126"/>
                    <a:pt x="2322" y="9138"/>
                    <a:pt x="2322" y="9138"/>
                  </a:cubicBezTo>
                  <a:cubicBezTo>
                    <a:pt x="2096" y="9190"/>
                    <a:pt x="1863" y="9223"/>
                    <a:pt x="1633" y="9223"/>
                  </a:cubicBezTo>
                  <a:cubicBezTo>
                    <a:pt x="1549" y="9223"/>
                    <a:pt x="1465" y="9219"/>
                    <a:pt x="1382" y="9209"/>
                  </a:cubicBezTo>
                  <a:cubicBezTo>
                    <a:pt x="1370" y="9185"/>
                    <a:pt x="1370" y="9114"/>
                    <a:pt x="1358" y="9066"/>
                  </a:cubicBezTo>
                  <a:lnTo>
                    <a:pt x="1310" y="8661"/>
                  </a:lnTo>
                  <a:cubicBezTo>
                    <a:pt x="1263" y="8316"/>
                    <a:pt x="1215" y="7959"/>
                    <a:pt x="1215" y="7626"/>
                  </a:cubicBezTo>
                  <a:lnTo>
                    <a:pt x="1215" y="7566"/>
                  </a:lnTo>
                  <a:cubicBezTo>
                    <a:pt x="1179" y="6376"/>
                    <a:pt x="1144" y="5149"/>
                    <a:pt x="1382" y="3959"/>
                  </a:cubicBezTo>
                  <a:cubicBezTo>
                    <a:pt x="1572" y="3006"/>
                    <a:pt x="1989" y="2268"/>
                    <a:pt x="2644" y="1768"/>
                  </a:cubicBezTo>
                  <a:cubicBezTo>
                    <a:pt x="3287" y="1280"/>
                    <a:pt x="4037" y="970"/>
                    <a:pt x="4846" y="851"/>
                  </a:cubicBezTo>
                  <a:cubicBezTo>
                    <a:pt x="5257" y="790"/>
                    <a:pt x="5661" y="759"/>
                    <a:pt x="6058" y="759"/>
                  </a:cubicBezTo>
                  <a:close/>
                  <a:moveTo>
                    <a:pt x="5537" y="3613"/>
                  </a:moveTo>
                  <a:cubicBezTo>
                    <a:pt x="5644" y="3804"/>
                    <a:pt x="5716" y="4006"/>
                    <a:pt x="5787" y="4209"/>
                  </a:cubicBezTo>
                  <a:cubicBezTo>
                    <a:pt x="5811" y="4268"/>
                    <a:pt x="5835" y="4328"/>
                    <a:pt x="5847" y="4387"/>
                  </a:cubicBezTo>
                  <a:cubicBezTo>
                    <a:pt x="6061" y="4959"/>
                    <a:pt x="6132" y="5018"/>
                    <a:pt x="6680" y="5042"/>
                  </a:cubicBezTo>
                  <a:lnTo>
                    <a:pt x="6716" y="5042"/>
                  </a:lnTo>
                  <a:cubicBezTo>
                    <a:pt x="7263" y="5078"/>
                    <a:pt x="7799" y="5102"/>
                    <a:pt x="8347" y="5137"/>
                  </a:cubicBezTo>
                  <a:cubicBezTo>
                    <a:pt x="8740" y="5161"/>
                    <a:pt x="9109" y="5173"/>
                    <a:pt x="9502" y="5209"/>
                  </a:cubicBezTo>
                  <a:lnTo>
                    <a:pt x="9752" y="5209"/>
                  </a:lnTo>
                  <a:cubicBezTo>
                    <a:pt x="9792" y="5209"/>
                    <a:pt x="9831" y="5203"/>
                    <a:pt x="9867" y="5203"/>
                  </a:cubicBezTo>
                  <a:cubicBezTo>
                    <a:pt x="9885" y="5203"/>
                    <a:pt x="9903" y="5205"/>
                    <a:pt x="9919" y="5209"/>
                  </a:cubicBezTo>
                  <a:cubicBezTo>
                    <a:pt x="10002" y="5209"/>
                    <a:pt x="10038" y="5221"/>
                    <a:pt x="10038" y="5221"/>
                  </a:cubicBezTo>
                  <a:cubicBezTo>
                    <a:pt x="10038" y="5221"/>
                    <a:pt x="10050" y="5256"/>
                    <a:pt x="10038" y="5328"/>
                  </a:cubicBezTo>
                  <a:cubicBezTo>
                    <a:pt x="10014" y="5506"/>
                    <a:pt x="10014" y="5685"/>
                    <a:pt x="10002" y="5875"/>
                  </a:cubicBezTo>
                  <a:cubicBezTo>
                    <a:pt x="9978" y="6411"/>
                    <a:pt x="9954" y="6959"/>
                    <a:pt x="9835" y="7483"/>
                  </a:cubicBezTo>
                  <a:cubicBezTo>
                    <a:pt x="9645" y="8411"/>
                    <a:pt x="9121" y="9138"/>
                    <a:pt x="8335" y="9626"/>
                  </a:cubicBezTo>
                  <a:lnTo>
                    <a:pt x="8073" y="9804"/>
                  </a:lnTo>
                  <a:cubicBezTo>
                    <a:pt x="7716" y="10031"/>
                    <a:pt x="7383" y="10257"/>
                    <a:pt x="7002" y="10340"/>
                  </a:cubicBezTo>
                  <a:cubicBezTo>
                    <a:pt x="6662" y="10421"/>
                    <a:pt x="6339" y="10462"/>
                    <a:pt x="6034" y="10462"/>
                  </a:cubicBezTo>
                  <a:cubicBezTo>
                    <a:pt x="5709" y="10462"/>
                    <a:pt x="5403" y="10415"/>
                    <a:pt x="5120" y="10316"/>
                  </a:cubicBezTo>
                  <a:cubicBezTo>
                    <a:pt x="4406" y="10078"/>
                    <a:pt x="3680" y="9769"/>
                    <a:pt x="3192" y="9102"/>
                  </a:cubicBezTo>
                  <a:cubicBezTo>
                    <a:pt x="2906" y="8733"/>
                    <a:pt x="2727" y="8316"/>
                    <a:pt x="2632" y="7852"/>
                  </a:cubicBezTo>
                  <a:cubicBezTo>
                    <a:pt x="2549" y="7399"/>
                    <a:pt x="2501" y="6923"/>
                    <a:pt x="2453" y="6471"/>
                  </a:cubicBezTo>
                  <a:cubicBezTo>
                    <a:pt x="2441" y="6292"/>
                    <a:pt x="2418" y="6102"/>
                    <a:pt x="2394" y="5923"/>
                  </a:cubicBezTo>
                  <a:cubicBezTo>
                    <a:pt x="2418" y="5840"/>
                    <a:pt x="2418" y="5780"/>
                    <a:pt x="2430" y="5733"/>
                  </a:cubicBezTo>
                  <a:cubicBezTo>
                    <a:pt x="2441" y="5602"/>
                    <a:pt x="2453" y="5399"/>
                    <a:pt x="2489" y="5375"/>
                  </a:cubicBezTo>
                  <a:cubicBezTo>
                    <a:pt x="2513" y="5340"/>
                    <a:pt x="2715" y="5316"/>
                    <a:pt x="2834" y="5304"/>
                  </a:cubicBezTo>
                  <a:cubicBezTo>
                    <a:pt x="3346" y="5209"/>
                    <a:pt x="3918" y="5137"/>
                    <a:pt x="4620" y="5030"/>
                  </a:cubicBezTo>
                  <a:cubicBezTo>
                    <a:pt x="4823" y="5006"/>
                    <a:pt x="5239" y="4947"/>
                    <a:pt x="5311" y="4387"/>
                  </a:cubicBezTo>
                  <a:cubicBezTo>
                    <a:pt x="5347" y="4185"/>
                    <a:pt x="5406" y="3994"/>
                    <a:pt x="5478" y="3780"/>
                  </a:cubicBezTo>
                  <a:cubicBezTo>
                    <a:pt x="5489" y="3720"/>
                    <a:pt x="5513" y="3673"/>
                    <a:pt x="5537" y="3613"/>
                  </a:cubicBezTo>
                  <a:close/>
                  <a:moveTo>
                    <a:pt x="6882" y="11174"/>
                  </a:moveTo>
                  <a:cubicBezTo>
                    <a:pt x="6918" y="11448"/>
                    <a:pt x="6906" y="11733"/>
                    <a:pt x="6906" y="12043"/>
                  </a:cubicBezTo>
                  <a:lnTo>
                    <a:pt x="6906" y="12126"/>
                  </a:lnTo>
                  <a:cubicBezTo>
                    <a:pt x="6894" y="12150"/>
                    <a:pt x="6859" y="12174"/>
                    <a:pt x="6847" y="12174"/>
                  </a:cubicBezTo>
                  <a:cubicBezTo>
                    <a:pt x="6638" y="12245"/>
                    <a:pt x="6434" y="12280"/>
                    <a:pt x="6235" y="12280"/>
                  </a:cubicBezTo>
                  <a:cubicBezTo>
                    <a:pt x="5935" y="12280"/>
                    <a:pt x="5645" y="12200"/>
                    <a:pt x="5358" y="12043"/>
                  </a:cubicBezTo>
                  <a:cubicBezTo>
                    <a:pt x="5335" y="12031"/>
                    <a:pt x="5287" y="11971"/>
                    <a:pt x="5275" y="11936"/>
                  </a:cubicBezTo>
                  <a:cubicBezTo>
                    <a:pt x="5251" y="11733"/>
                    <a:pt x="5275" y="11495"/>
                    <a:pt x="5275" y="11257"/>
                  </a:cubicBezTo>
                  <a:lnTo>
                    <a:pt x="5275" y="11174"/>
                  </a:lnTo>
                  <a:close/>
                  <a:moveTo>
                    <a:pt x="4465" y="12352"/>
                  </a:moveTo>
                  <a:cubicBezTo>
                    <a:pt x="4561" y="12579"/>
                    <a:pt x="4763" y="12686"/>
                    <a:pt x="4930" y="12769"/>
                  </a:cubicBezTo>
                  <a:cubicBezTo>
                    <a:pt x="5321" y="12975"/>
                    <a:pt x="5733" y="13079"/>
                    <a:pt x="6181" y="13079"/>
                  </a:cubicBezTo>
                  <a:cubicBezTo>
                    <a:pt x="6484" y="13079"/>
                    <a:pt x="6803" y="13032"/>
                    <a:pt x="7144" y="12936"/>
                  </a:cubicBezTo>
                  <a:lnTo>
                    <a:pt x="7156" y="12936"/>
                  </a:lnTo>
                  <a:cubicBezTo>
                    <a:pt x="7299" y="12900"/>
                    <a:pt x="7454" y="12841"/>
                    <a:pt x="7561" y="12710"/>
                  </a:cubicBezTo>
                  <a:cubicBezTo>
                    <a:pt x="7619" y="12623"/>
                    <a:pt x="7692" y="12599"/>
                    <a:pt x="7837" y="12599"/>
                  </a:cubicBezTo>
                  <a:cubicBezTo>
                    <a:pt x="7871" y="12599"/>
                    <a:pt x="7910" y="12600"/>
                    <a:pt x="7954" y="12602"/>
                  </a:cubicBezTo>
                  <a:lnTo>
                    <a:pt x="8025" y="12602"/>
                  </a:lnTo>
                  <a:cubicBezTo>
                    <a:pt x="8490" y="12626"/>
                    <a:pt x="8883" y="12769"/>
                    <a:pt x="9323" y="13114"/>
                  </a:cubicBezTo>
                  <a:cubicBezTo>
                    <a:pt x="10180" y="13793"/>
                    <a:pt x="10692" y="14746"/>
                    <a:pt x="11050" y="15496"/>
                  </a:cubicBezTo>
                  <a:cubicBezTo>
                    <a:pt x="11073" y="15555"/>
                    <a:pt x="11085" y="15639"/>
                    <a:pt x="11109" y="15734"/>
                  </a:cubicBezTo>
                  <a:lnTo>
                    <a:pt x="11109" y="15781"/>
                  </a:lnTo>
                  <a:lnTo>
                    <a:pt x="10847" y="15793"/>
                  </a:lnTo>
                  <a:cubicBezTo>
                    <a:pt x="10490" y="15805"/>
                    <a:pt x="10133" y="15817"/>
                    <a:pt x="9799" y="15841"/>
                  </a:cubicBezTo>
                  <a:cubicBezTo>
                    <a:pt x="8907" y="15877"/>
                    <a:pt x="8025" y="15912"/>
                    <a:pt x="7144" y="15960"/>
                  </a:cubicBezTo>
                  <a:cubicBezTo>
                    <a:pt x="6966" y="15960"/>
                    <a:pt x="6787" y="15972"/>
                    <a:pt x="6609" y="15984"/>
                  </a:cubicBezTo>
                  <a:cubicBezTo>
                    <a:pt x="6308" y="16010"/>
                    <a:pt x="6008" y="16029"/>
                    <a:pt x="5708" y="16029"/>
                  </a:cubicBezTo>
                  <a:cubicBezTo>
                    <a:pt x="5591" y="16029"/>
                    <a:pt x="5475" y="16026"/>
                    <a:pt x="5358" y="16020"/>
                  </a:cubicBezTo>
                  <a:cubicBezTo>
                    <a:pt x="3739" y="15912"/>
                    <a:pt x="2382" y="15841"/>
                    <a:pt x="1001" y="15841"/>
                  </a:cubicBezTo>
                  <a:cubicBezTo>
                    <a:pt x="953" y="15841"/>
                    <a:pt x="894" y="15841"/>
                    <a:pt x="846" y="15817"/>
                  </a:cubicBezTo>
                  <a:cubicBezTo>
                    <a:pt x="846" y="15317"/>
                    <a:pt x="1263" y="14388"/>
                    <a:pt x="1798" y="13698"/>
                  </a:cubicBezTo>
                  <a:cubicBezTo>
                    <a:pt x="2263" y="13079"/>
                    <a:pt x="3453" y="12424"/>
                    <a:pt x="4465" y="12352"/>
                  </a:cubicBezTo>
                  <a:close/>
                  <a:moveTo>
                    <a:pt x="6347" y="1"/>
                  </a:moveTo>
                  <a:cubicBezTo>
                    <a:pt x="6248" y="1"/>
                    <a:pt x="6149" y="2"/>
                    <a:pt x="6049" y="6"/>
                  </a:cubicBezTo>
                  <a:cubicBezTo>
                    <a:pt x="4680" y="41"/>
                    <a:pt x="3561" y="387"/>
                    <a:pt x="2656" y="1042"/>
                  </a:cubicBezTo>
                  <a:cubicBezTo>
                    <a:pt x="2560" y="1101"/>
                    <a:pt x="2453" y="1161"/>
                    <a:pt x="2370" y="1232"/>
                  </a:cubicBezTo>
                  <a:cubicBezTo>
                    <a:pt x="2132" y="1387"/>
                    <a:pt x="1882" y="1530"/>
                    <a:pt x="1703" y="1768"/>
                  </a:cubicBezTo>
                  <a:cubicBezTo>
                    <a:pt x="1251" y="2387"/>
                    <a:pt x="786" y="3137"/>
                    <a:pt x="655" y="4030"/>
                  </a:cubicBezTo>
                  <a:cubicBezTo>
                    <a:pt x="536" y="4923"/>
                    <a:pt x="477" y="5637"/>
                    <a:pt x="489" y="6292"/>
                  </a:cubicBezTo>
                  <a:cubicBezTo>
                    <a:pt x="513" y="7090"/>
                    <a:pt x="572" y="7888"/>
                    <a:pt x="632" y="8661"/>
                  </a:cubicBezTo>
                  <a:cubicBezTo>
                    <a:pt x="655" y="8947"/>
                    <a:pt x="667" y="9233"/>
                    <a:pt x="691" y="9507"/>
                  </a:cubicBezTo>
                  <a:cubicBezTo>
                    <a:pt x="713" y="9937"/>
                    <a:pt x="858" y="10081"/>
                    <a:pt x="1248" y="10081"/>
                  </a:cubicBezTo>
                  <a:cubicBezTo>
                    <a:pt x="1279" y="10081"/>
                    <a:pt x="1312" y="10080"/>
                    <a:pt x="1346" y="10078"/>
                  </a:cubicBezTo>
                  <a:cubicBezTo>
                    <a:pt x="1763" y="10043"/>
                    <a:pt x="2191" y="10007"/>
                    <a:pt x="2668" y="9947"/>
                  </a:cubicBezTo>
                  <a:cubicBezTo>
                    <a:pt x="2714" y="9939"/>
                    <a:pt x="2756" y="9934"/>
                    <a:pt x="2794" y="9934"/>
                  </a:cubicBezTo>
                  <a:cubicBezTo>
                    <a:pt x="2911" y="9934"/>
                    <a:pt x="2994" y="9977"/>
                    <a:pt x="3084" y="10066"/>
                  </a:cubicBezTo>
                  <a:cubicBezTo>
                    <a:pt x="3227" y="10209"/>
                    <a:pt x="3406" y="10364"/>
                    <a:pt x="3680" y="10507"/>
                  </a:cubicBezTo>
                  <a:cubicBezTo>
                    <a:pt x="3906" y="10638"/>
                    <a:pt x="4144" y="10757"/>
                    <a:pt x="4358" y="10864"/>
                  </a:cubicBezTo>
                  <a:cubicBezTo>
                    <a:pt x="4418" y="10900"/>
                    <a:pt x="4465" y="10924"/>
                    <a:pt x="4525" y="10936"/>
                  </a:cubicBezTo>
                  <a:lnTo>
                    <a:pt x="4525" y="11055"/>
                  </a:lnTo>
                  <a:lnTo>
                    <a:pt x="4525" y="11198"/>
                  </a:lnTo>
                  <a:lnTo>
                    <a:pt x="4525" y="11317"/>
                  </a:lnTo>
                  <a:cubicBezTo>
                    <a:pt x="4525" y="11388"/>
                    <a:pt x="4525" y="11471"/>
                    <a:pt x="4513" y="11507"/>
                  </a:cubicBezTo>
                  <a:cubicBezTo>
                    <a:pt x="4465" y="11519"/>
                    <a:pt x="4394" y="11531"/>
                    <a:pt x="4323" y="11531"/>
                  </a:cubicBezTo>
                  <a:cubicBezTo>
                    <a:pt x="3251" y="11698"/>
                    <a:pt x="2275" y="12186"/>
                    <a:pt x="1465" y="12995"/>
                  </a:cubicBezTo>
                  <a:cubicBezTo>
                    <a:pt x="775" y="13662"/>
                    <a:pt x="405" y="14531"/>
                    <a:pt x="132" y="15281"/>
                  </a:cubicBezTo>
                  <a:cubicBezTo>
                    <a:pt x="1" y="15639"/>
                    <a:pt x="1" y="16020"/>
                    <a:pt x="120" y="16448"/>
                  </a:cubicBezTo>
                  <a:lnTo>
                    <a:pt x="167" y="16591"/>
                  </a:lnTo>
                  <a:lnTo>
                    <a:pt x="334" y="16615"/>
                  </a:lnTo>
                  <a:cubicBezTo>
                    <a:pt x="370" y="16615"/>
                    <a:pt x="429" y="16615"/>
                    <a:pt x="477" y="16627"/>
                  </a:cubicBezTo>
                  <a:cubicBezTo>
                    <a:pt x="584" y="16639"/>
                    <a:pt x="703" y="16639"/>
                    <a:pt x="810" y="16639"/>
                  </a:cubicBezTo>
                  <a:lnTo>
                    <a:pt x="1322" y="16639"/>
                  </a:lnTo>
                  <a:cubicBezTo>
                    <a:pt x="1537" y="16639"/>
                    <a:pt x="1746" y="16633"/>
                    <a:pt x="1953" y="16633"/>
                  </a:cubicBezTo>
                  <a:cubicBezTo>
                    <a:pt x="2056" y="16633"/>
                    <a:pt x="2160" y="16635"/>
                    <a:pt x="2263" y="16639"/>
                  </a:cubicBezTo>
                  <a:cubicBezTo>
                    <a:pt x="2715" y="16651"/>
                    <a:pt x="3168" y="16698"/>
                    <a:pt x="3608" y="16734"/>
                  </a:cubicBezTo>
                  <a:cubicBezTo>
                    <a:pt x="4037" y="16758"/>
                    <a:pt x="4477" y="16793"/>
                    <a:pt x="4918" y="16817"/>
                  </a:cubicBezTo>
                  <a:cubicBezTo>
                    <a:pt x="5108" y="16829"/>
                    <a:pt x="5299" y="16829"/>
                    <a:pt x="5513" y="16829"/>
                  </a:cubicBezTo>
                  <a:cubicBezTo>
                    <a:pt x="5763" y="16829"/>
                    <a:pt x="6025" y="16829"/>
                    <a:pt x="6323" y="16817"/>
                  </a:cubicBezTo>
                  <a:cubicBezTo>
                    <a:pt x="6775" y="16805"/>
                    <a:pt x="7216" y="16770"/>
                    <a:pt x="7656" y="16746"/>
                  </a:cubicBezTo>
                  <a:cubicBezTo>
                    <a:pt x="8145" y="16710"/>
                    <a:pt x="8645" y="16686"/>
                    <a:pt x="9145" y="16651"/>
                  </a:cubicBezTo>
                  <a:cubicBezTo>
                    <a:pt x="9657" y="16639"/>
                    <a:pt x="10192" y="16627"/>
                    <a:pt x="10716" y="16627"/>
                  </a:cubicBezTo>
                  <a:cubicBezTo>
                    <a:pt x="10942" y="16627"/>
                    <a:pt x="11145" y="16627"/>
                    <a:pt x="11371" y="16615"/>
                  </a:cubicBezTo>
                  <a:cubicBezTo>
                    <a:pt x="11538" y="16615"/>
                    <a:pt x="11669" y="16555"/>
                    <a:pt x="11764" y="16460"/>
                  </a:cubicBezTo>
                  <a:cubicBezTo>
                    <a:pt x="11824" y="16401"/>
                    <a:pt x="11883" y="16293"/>
                    <a:pt x="11859" y="16115"/>
                  </a:cubicBezTo>
                  <a:cubicBezTo>
                    <a:pt x="11859" y="16055"/>
                    <a:pt x="11847" y="15984"/>
                    <a:pt x="11847" y="15924"/>
                  </a:cubicBezTo>
                  <a:cubicBezTo>
                    <a:pt x="11835" y="15686"/>
                    <a:pt x="11824" y="15436"/>
                    <a:pt x="11716" y="15198"/>
                  </a:cubicBezTo>
                  <a:cubicBezTo>
                    <a:pt x="11609" y="14948"/>
                    <a:pt x="11466" y="14710"/>
                    <a:pt x="11323" y="14484"/>
                  </a:cubicBezTo>
                  <a:cubicBezTo>
                    <a:pt x="11228" y="14305"/>
                    <a:pt x="11121" y="14126"/>
                    <a:pt x="11026" y="13948"/>
                  </a:cubicBezTo>
                  <a:cubicBezTo>
                    <a:pt x="10728" y="13341"/>
                    <a:pt x="10276" y="12829"/>
                    <a:pt x="9585" y="12352"/>
                  </a:cubicBezTo>
                  <a:cubicBezTo>
                    <a:pt x="9216" y="12102"/>
                    <a:pt x="8823" y="11936"/>
                    <a:pt x="8395" y="11888"/>
                  </a:cubicBezTo>
                  <a:cubicBezTo>
                    <a:pt x="8204" y="11864"/>
                    <a:pt x="8014" y="11829"/>
                    <a:pt x="7787" y="11805"/>
                  </a:cubicBezTo>
                  <a:lnTo>
                    <a:pt x="7668" y="11793"/>
                  </a:lnTo>
                  <a:lnTo>
                    <a:pt x="7668" y="11686"/>
                  </a:lnTo>
                  <a:lnTo>
                    <a:pt x="7668" y="11102"/>
                  </a:lnTo>
                  <a:cubicBezTo>
                    <a:pt x="7656" y="11019"/>
                    <a:pt x="7680" y="10971"/>
                    <a:pt x="7847" y="10852"/>
                  </a:cubicBezTo>
                  <a:cubicBezTo>
                    <a:pt x="8014" y="10733"/>
                    <a:pt x="8204" y="10626"/>
                    <a:pt x="8371" y="10519"/>
                  </a:cubicBezTo>
                  <a:cubicBezTo>
                    <a:pt x="8752" y="10281"/>
                    <a:pt x="9168" y="10043"/>
                    <a:pt x="9514" y="9709"/>
                  </a:cubicBezTo>
                  <a:cubicBezTo>
                    <a:pt x="9538" y="9674"/>
                    <a:pt x="9573" y="9662"/>
                    <a:pt x="9585" y="9662"/>
                  </a:cubicBezTo>
                  <a:cubicBezTo>
                    <a:pt x="9990" y="9626"/>
                    <a:pt x="10371" y="9614"/>
                    <a:pt x="10752" y="9602"/>
                  </a:cubicBezTo>
                  <a:cubicBezTo>
                    <a:pt x="11764" y="9566"/>
                    <a:pt x="11978" y="9364"/>
                    <a:pt x="12038" y="8352"/>
                  </a:cubicBezTo>
                  <a:lnTo>
                    <a:pt x="12038" y="8126"/>
                  </a:lnTo>
                  <a:cubicBezTo>
                    <a:pt x="12026" y="7816"/>
                    <a:pt x="12026" y="7483"/>
                    <a:pt x="12026" y="7173"/>
                  </a:cubicBezTo>
                  <a:cubicBezTo>
                    <a:pt x="12014" y="6435"/>
                    <a:pt x="12002" y="5673"/>
                    <a:pt x="11966" y="4923"/>
                  </a:cubicBezTo>
                  <a:cubicBezTo>
                    <a:pt x="11907" y="3828"/>
                    <a:pt x="11526" y="2780"/>
                    <a:pt x="10764" y="1732"/>
                  </a:cubicBezTo>
                  <a:cubicBezTo>
                    <a:pt x="10288" y="1077"/>
                    <a:pt x="9585" y="732"/>
                    <a:pt x="8942" y="482"/>
                  </a:cubicBezTo>
                  <a:cubicBezTo>
                    <a:pt x="8165" y="158"/>
                    <a:pt x="7300" y="1"/>
                    <a:pt x="63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4"/>
            <p:cNvSpPr/>
            <p:nvPr/>
          </p:nvSpPr>
          <p:spPr>
            <a:xfrm>
              <a:off x="5685225" y="1900300"/>
              <a:ext cx="312275" cy="411450"/>
            </a:xfrm>
            <a:custGeom>
              <a:avLst/>
              <a:gdLst/>
              <a:ahLst/>
              <a:cxnLst/>
              <a:rect l="l" t="t" r="r" b="b"/>
              <a:pathLst>
                <a:path w="12491" h="16458" extrusionOk="0">
                  <a:moveTo>
                    <a:pt x="7063" y="755"/>
                  </a:moveTo>
                  <a:cubicBezTo>
                    <a:pt x="7831" y="755"/>
                    <a:pt x="8540" y="960"/>
                    <a:pt x="9192" y="1372"/>
                  </a:cubicBezTo>
                  <a:cubicBezTo>
                    <a:pt x="9406" y="1503"/>
                    <a:pt x="9597" y="1682"/>
                    <a:pt x="9775" y="1896"/>
                  </a:cubicBezTo>
                  <a:cubicBezTo>
                    <a:pt x="9930" y="2075"/>
                    <a:pt x="10049" y="2265"/>
                    <a:pt x="10180" y="2456"/>
                  </a:cubicBezTo>
                  <a:cubicBezTo>
                    <a:pt x="10240" y="2551"/>
                    <a:pt x="10287" y="2622"/>
                    <a:pt x="10347" y="2706"/>
                  </a:cubicBezTo>
                  <a:cubicBezTo>
                    <a:pt x="10609" y="3134"/>
                    <a:pt x="10728" y="3587"/>
                    <a:pt x="10704" y="4123"/>
                  </a:cubicBezTo>
                  <a:lnTo>
                    <a:pt x="10668" y="4123"/>
                  </a:lnTo>
                  <a:cubicBezTo>
                    <a:pt x="10587" y="4123"/>
                    <a:pt x="10501" y="4130"/>
                    <a:pt x="10418" y="4130"/>
                  </a:cubicBezTo>
                  <a:cubicBezTo>
                    <a:pt x="10356" y="4130"/>
                    <a:pt x="10296" y="4126"/>
                    <a:pt x="10240" y="4111"/>
                  </a:cubicBezTo>
                  <a:cubicBezTo>
                    <a:pt x="9775" y="4039"/>
                    <a:pt x="9287" y="3956"/>
                    <a:pt x="8811" y="3837"/>
                  </a:cubicBezTo>
                  <a:cubicBezTo>
                    <a:pt x="8144" y="3682"/>
                    <a:pt x="7632" y="3289"/>
                    <a:pt x="7335" y="2706"/>
                  </a:cubicBezTo>
                  <a:cubicBezTo>
                    <a:pt x="7299" y="2622"/>
                    <a:pt x="7251" y="2527"/>
                    <a:pt x="7192" y="2456"/>
                  </a:cubicBezTo>
                  <a:lnTo>
                    <a:pt x="7156" y="2408"/>
                  </a:lnTo>
                  <a:cubicBezTo>
                    <a:pt x="7132" y="2349"/>
                    <a:pt x="7085" y="2325"/>
                    <a:pt x="7061" y="2313"/>
                  </a:cubicBezTo>
                  <a:cubicBezTo>
                    <a:pt x="7037" y="2313"/>
                    <a:pt x="7037" y="2289"/>
                    <a:pt x="7013" y="2277"/>
                  </a:cubicBezTo>
                  <a:lnTo>
                    <a:pt x="6906" y="2206"/>
                  </a:lnTo>
                  <a:lnTo>
                    <a:pt x="6787" y="2265"/>
                  </a:lnTo>
                  <a:cubicBezTo>
                    <a:pt x="6727" y="2289"/>
                    <a:pt x="6656" y="2337"/>
                    <a:pt x="6573" y="2372"/>
                  </a:cubicBezTo>
                  <a:cubicBezTo>
                    <a:pt x="6394" y="2456"/>
                    <a:pt x="6239" y="2551"/>
                    <a:pt x="6061" y="2670"/>
                  </a:cubicBezTo>
                  <a:cubicBezTo>
                    <a:pt x="5311" y="3218"/>
                    <a:pt x="4453" y="3444"/>
                    <a:pt x="3691" y="3587"/>
                  </a:cubicBezTo>
                  <a:cubicBezTo>
                    <a:pt x="3525" y="3619"/>
                    <a:pt x="3347" y="3629"/>
                    <a:pt x="3152" y="3629"/>
                  </a:cubicBezTo>
                  <a:cubicBezTo>
                    <a:pt x="3055" y="3629"/>
                    <a:pt x="2953" y="3626"/>
                    <a:pt x="2846" y="3623"/>
                  </a:cubicBezTo>
                  <a:lnTo>
                    <a:pt x="2667" y="3623"/>
                  </a:lnTo>
                  <a:cubicBezTo>
                    <a:pt x="2691" y="3539"/>
                    <a:pt x="2727" y="3468"/>
                    <a:pt x="2751" y="3408"/>
                  </a:cubicBezTo>
                  <a:cubicBezTo>
                    <a:pt x="3501" y="2110"/>
                    <a:pt x="4453" y="1313"/>
                    <a:pt x="5644" y="967"/>
                  </a:cubicBezTo>
                  <a:cubicBezTo>
                    <a:pt x="6138" y="826"/>
                    <a:pt x="6611" y="755"/>
                    <a:pt x="7063" y="755"/>
                  </a:cubicBezTo>
                  <a:close/>
                  <a:moveTo>
                    <a:pt x="6716" y="3146"/>
                  </a:moveTo>
                  <a:cubicBezTo>
                    <a:pt x="6727" y="3158"/>
                    <a:pt x="6727" y="3170"/>
                    <a:pt x="6739" y="3170"/>
                  </a:cubicBezTo>
                  <a:cubicBezTo>
                    <a:pt x="7180" y="4063"/>
                    <a:pt x="7989" y="4361"/>
                    <a:pt x="8573" y="4515"/>
                  </a:cubicBezTo>
                  <a:cubicBezTo>
                    <a:pt x="9228" y="4694"/>
                    <a:pt x="9918" y="4825"/>
                    <a:pt x="10573" y="4944"/>
                  </a:cubicBezTo>
                  <a:lnTo>
                    <a:pt x="10645" y="4956"/>
                  </a:lnTo>
                  <a:cubicBezTo>
                    <a:pt x="10728" y="4980"/>
                    <a:pt x="10752" y="4992"/>
                    <a:pt x="10752" y="5063"/>
                  </a:cubicBezTo>
                  <a:lnTo>
                    <a:pt x="10835" y="5909"/>
                  </a:lnTo>
                  <a:lnTo>
                    <a:pt x="11418" y="5468"/>
                  </a:lnTo>
                  <a:cubicBezTo>
                    <a:pt x="11621" y="5587"/>
                    <a:pt x="11609" y="5718"/>
                    <a:pt x="11561" y="5837"/>
                  </a:cubicBezTo>
                  <a:cubicBezTo>
                    <a:pt x="11516" y="5992"/>
                    <a:pt x="11470" y="6092"/>
                    <a:pt x="11273" y="6092"/>
                  </a:cubicBezTo>
                  <a:cubicBezTo>
                    <a:pt x="11214" y="6092"/>
                    <a:pt x="11141" y="6083"/>
                    <a:pt x="11049" y="6063"/>
                  </a:cubicBezTo>
                  <a:lnTo>
                    <a:pt x="10835" y="6016"/>
                  </a:lnTo>
                  <a:lnTo>
                    <a:pt x="10776" y="6218"/>
                  </a:lnTo>
                  <a:cubicBezTo>
                    <a:pt x="10776" y="6242"/>
                    <a:pt x="10764" y="6266"/>
                    <a:pt x="10764" y="6278"/>
                  </a:cubicBezTo>
                  <a:cubicBezTo>
                    <a:pt x="10752" y="6337"/>
                    <a:pt x="10716" y="6420"/>
                    <a:pt x="10704" y="6492"/>
                  </a:cubicBezTo>
                  <a:cubicBezTo>
                    <a:pt x="10633" y="7397"/>
                    <a:pt x="10133" y="8171"/>
                    <a:pt x="9692" y="8837"/>
                  </a:cubicBezTo>
                  <a:cubicBezTo>
                    <a:pt x="9097" y="9719"/>
                    <a:pt x="8216" y="10242"/>
                    <a:pt x="7073" y="10385"/>
                  </a:cubicBezTo>
                  <a:cubicBezTo>
                    <a:pt x="6864" y="10413"/>
                    <a:pt x="6655" y="10427"/>
                    <a:pt x="6449" y="10427"/>
                  </a:cubicBezTo>
                  <a:cubicBezTo>
                    <a:pt x="5583" y="10427"/>
                    <a:pt x="4739" y="10185"/>
                    <a:pt x="3941" y="9695"/>
                  </a:cubicBezTo>
                  <a:cubicBezTo>
                    <a:pt x="3691" y="9540"/>
                    <a:pt x="3453" y="9290"/>
                    <a:pt x="3287" y="9016"/>
                  </a:cubicBezTo>
                  <a:cubicBezTo>
                    <a:pt x="2798" y="8218"/>
                    <a:pt x="2560" y="7528"/>
                    <a:pt x="2536" y="6837"/>
                  </a:cubicBezTo>
                  <a:cubicBezTo>
                    <a:pt x="2536" y="6718"/>
                    <a:pt x="2501" y="6599"/>
                    <a:pt x="2477" y="6492"/>
                  </a:cubicBezTo>
                  <a:lnTo>
                    <a:pt x="2429" y="6313"/>
                  </a:lnTo>
                  <a:lnTo>
                    <a:pt x="2358" y="5968"/>
                  </a:lnTo>
                  <a:lnTo>
                    <a:pt x="2072" y="6194"/>
                  </a:lnTo>
                  <a:cubicBezTo>
                    <a:pt x="1871" y="6349"/>
                    <a:pt x="1765" y="6418"/>
                    <a:pt x="1683" y="6418"/>
                  </a:cubicBezTo>
                  <a:cubicBezTo>
                    <a:pt x="1639" y="6418"/>
                    <a:pt x="1602" y="6398"/>
                    <a:pt x="1560" y="6361"/>
                  </a:cubicBezTo>
                  <a:cubicBezTo>
                    <a:pt x="1477" y="6290"/>
                    <a:pt x="1405" y="5956"/>
                    <a:pt x="1477" y="5789"/>
                  </a:cubicBezTo>
                  <a:cubicBezTo>
                    <a:pt x="1524" y="5677"/>
                    <a:pt x="1541" y="5623"/>
                    <a:pt x="1745" y="5623"/>
                  </a:cubicBezTo>
                  <a:cubicBezTo>
                    <a:pt x="1800" y="5623"/>
                    <a:pt x="1868" y="5627"/>
                    <a:pt x="1953" y="5635"/>
                  </a:cubicBezTo>
                  <a:lnTo>
                    <a:pt x="2036" y="5635"/>
                  </a:lnTo>
                  <a:lnTo>
                    <a:pt x="2096" y="5587"/>
                  </a:lnTo>
                  <a:cubicBezTo>
                    <a:pt x="2441" y="5337"/>
                    <a:pt x="2513" y="4992"/>
                    <a:pt x="2560" y="4718"/>
                  </a:cubicBezTo>
                  <a:cubicBezTo>
                    <a:pt x="2608" y="4420"/>
                    <a:pt x="2620" y="4396"/>
                    <a:pt x="2989" y="4373"/>
                  </a:cubicBezTo>
                  <a:cubicBezTo>
                    <a:pt x="4358" y="4325"/>
                    <a:pt x="5465" y="3980"/>
                    <a:pt x="6406" y="3301"/>
                  </a:cubicBezTo>
                  <a:cubicBezTo>
                    <a:pt x="6465" y="3265"/>
                    <a:pt x="6537" y="3218"/>
                    <a:pt x="6620" y="3170"/>
                  </a:cubicBezTo>
                  <a:cubicBezTo>
                    <a:pt x="6656" y="3158"/>
                    <a:pt x="6680" y="3146"/>
                    <a:pt x="6716" y="3146"/>
                  </a:cubicBezTo>
                  <a:close/>
                  <a:moveTo>
                    <a:pt x="5275" y="11147"/>
                  </a:moveTo>
                  <a:cubicBezTo>
                    <a:pt x="5311" y="11147"/>
                    <a:pt x="5358" y="11171"/>
                    <a:pt x="5418" y="11171"/>
                  </a:cubicBezTo>
                  <a:cubicBezTo>
                    <a:pt x="5703" y="11195"/>
                    <a:pt x="5965" y="11207"/>
                    <a:pt x="6251" y="11231"/>
                  </a:cubicBezTo>
                  <a:cubicBezTo>
                    <a:pt x="6388" y="11237"/>
                    <a:pt x="6525" y="11240"/>
                    <a:pt x="6663" y="11240"/>
                  </a:cubicBezTo>
                  <a:cubicBezTo>
                    <a:pt x="6802" y="11240"/>
                    <a:pt x="6942" y="11237"/>
                    <a:pt x="7085" y="11231"/>
                  </a:cubicBezTo>
                  <a:lnTo>
                    <a:pt x="7299" y="11231"/>
                  </a:lnTo>
                  <a:cubicBezTo>
                    <a:pt x="7323" y="11493"/>
                    <a:pt x="7311" y="11778"/>
                    <a:pt x="7216" y="12028"/>
                  </a:cubicBezTo>
                  <a:cubicBezTo>
                    <a:pt x="7204" y="12088"/>
                    <a:pt x="7144" y="12255"/>
                    <a:pt x="6763" y="12314"/>
                  </a:cubicBezTo>
                  <a:cubicBezTo>
                    <a:pt x="6637" y="12335"/>
                    <a:pt x="6516" y="12345"/>
                    <a:pt x="6399" y="12345"/>
                  </a:cubicBezTo>
                  <a:cubicBezTo>
                    <a:pt x="6038" y="12345"/>
                    <a:pt x="5717" y="12247"/>
                    <a:pt x="5430" y="12040"/>
                  </a:cubicBezTo>
                  <a:cubicBezTo>
                    <a:pt x="5311" y="11957"/>
                    <a:pt x="5287" y="11897"/>
                    <a:pt x="5287" y="11814"/>
                  </a:cubicBezTo>
                  <a:cubicBezTo>
                    <a:pt x="5275" y="11612"/>
                    <a:pt x="5275" y="11421"/>
                    <a:pt x="5275" y="11195"/>
                  </a:cubicBezTo>
                  <a:lnTo>
                    <a:pt x="5275" y="11147"/>
                  </a:lnTo>
                  <a:close/>
                  <a:moveTo>
                    <a:pt x="8001" y="11766"/>
                  </a:moveTo>
                  <a:cubicBezTo>
                    <a:pt x="8037" y="11766"/>
                    <a:pt x="8120" y="11766"/>
                    <a:pt x="8240" y="11778"/>
                  </a:cubicBezTo>
                  <a:cubicBezTo>
                    <a:pt x="9192" y="11885"/>
                    <a:pt x="10002" y="12314"/>
                    <a:pt x="10609" y="13040"/>
                  </a:cubicBezTo>
                  <a:cubicBezTo>
                    <a:pt x="11061" y="13576"/>
                    <a:pt x="11538" y="14231"/>
                    <a:pt x="11657" y="15041"/>
                  </a:cubicBezTo>
                  <a:cubicBezTo>
                    <a:pt x="11657" y="15076"/>
                    <a:pt x="11669" y="15112"/>
                    <a:pt x="11680" y="15160"/>
                  </a:cubicBezTo>
                  <a:cubicBezTo>
                    <a:pt x="11680" y="15183"/>
                    <a:pt x="11692" y="15219"/>
                    <a:pt x="11692" y="15243"/>
                  </a:cubicBezTo>
                  <a:cubicBezTo>
                    <a:pt x="11716" y="15374"/>
                    <a:pt x="11716" y="15434"/>
                    <a:pt x="11716" y="15457"/>
                  </a:cubicBezTo>
                  <a:cubicBezTo>
                    <a:pt x="11680" y="15469"/>
                    <a:pt x="11621" y="15469"/>
                    <a:pt x="11478" y="15469"/>
                  </a:cubicBezTo>
                  <a:cubicBezTo>
                    <a:pt x="10668" y="15481"/>
                    <a:pt x="9847" y="15517"/>
                    <a:pt x="9061" y="15541"/>
                  </a:cubicBezTo>
                  <a:cubicBezTo>
                    <a:pt x="8585" y="15553"/>
                    <a:pt x="8109" y="15576"/>
                    <a:pt x="7644" y="15588"/>
                  </a:cubicBezTo>
                  <a:cubicBezTo>
                    <a:pt x="7192" y="15600"/>
                    <a:pt x="6727" y="15612"/>
                    <a:pt x="6263" y="15612"/>
                  </a:cubicBezTo>
                  <a:lnTo>
                    <a:pt x="5965" y="15612"/>
                  </a:lnTo>
                  <a:cubicBezTo>
                    <a:pt x="5763" y="15612"/>
                    <a:pt x="5537" y="15636"/>
                    <a:pt x="5322" y="15636"/>
                  </a:cubicBezTo>
                  <a:cubicBezTo>
                    <a:pt x="4960" y="15661"/>
                    <a:pt x="4598" y="15686"/>
                    <a:pt x="4241" y="15686"/>
                  </a:cubicBezTo>
                  <a:cubicBezTo>
                    <a:pt x="4092" y="15686"/>
                    <a:pt x="3945" y="15682"/>
                    <a:pt x="3798" y="15672"/>
                  </a:cubicBezTo>
                  <a:cubicBezTo>
                    <a:pt x="3108" y="15648"/>
                    <a:pt x="2394" y="15588"/>
                    <a:pt x="1727" y="15529"/>
                  </a:cubicBezTo>
                  <a:cubicBezTo>
                    <a:pt x="1489" y="15517"/>
                    <a:pt x="1239" y="15481"/>
                    <a:pt x="1001" y="15469"/>
                  </a:cubicBezTo>
                  <a:cubicBezTo>
                    <a:pt x="953" y="15469"/>
                    <a:pt x="893" y="15434"/>
                    <a:pt x="822" y="15410"/>
                  </a:cubicBezTo>
                  <a:cubicBezTo>
                    <a:pt x="1001" y="14636"/>
                    <a:pt x="1322" y="14029"/>
                    <a:pt x="1834" y="13529"/>
                  </a:cubicBezTo>
                  <a:cubicBezTo>
                    <a:pt x="2191" y="13195"/>
                    <a:pt x="2560" y="12897"/>
                    <a:pt x="2870" y="12636"/>
                  </a:cubicBezTo>
                  <a:cubicBezTo>
                    <a:pt x="3298" y="12302"/>
                    <a:pt x="3834" y="12076"/>
                    <a:pt x="4549" y="11969"/>
                  </a:cubicBezTo>
                  <a:lnTo>
                    <a:pt x="4549" y="11981"/>
                  </a:lnTo>
                  <a:cubicBezTo>
                    <a:pt x="4465" y="12481"/>
                    <a:pt x="4822" y="12659"/>
                    <a:pt x="5049" y="12778"/>
                  </a:cubicBezTo>
                  <a:cubicBezTo>
                    <a:pt x="5392" y="12950"/>
                    <a:pt x="5835" y="13137"/>
                    <a:pt x="6366" y="13137"/>
                  </a:cubicBezTo>
                  <a:cubicBezTo>
                    <a:pt x="6497" y="13137"/>
                    <a:pt x="6633" y="13126"/>
                    <a:pt x="6775" y="13100"/>
                  </a:cubicBezTo>
                  <a:cubicBezTo>
                    <a:pt x="7108" y="13040"/>
                    <a:pt x="7406" y="12874"/>
                    <a:pt x="7728" y="12600"/>
                  </a:cubicBezTo>
                  <a:cubicBezTo>
                    <a:pt x="7882" y="12445"/>
                    <a:pt x="7930" y="12183"/>
                    <a:pt x="7966" y="12005"/>
                  </a:cubicBezTo>
                  <a:cubicBezTo>
                    <a:pt x="7978" y="11945"/>
                    <a:pt x="7989" y="11802"/>
                    <a:pt x="8001" y="11766"/>
                  </a:cubicBezTo>
                  <a:close/>
                  <a:moveTo>
                    <a:pt x="7165" y="0"/>
                  </a:moveTo>
                  <a:cubicBezTo>
                    <a:pt x="6492" y="0"/>
                    <a:pt x="5790" y="140"/>
                    <a:pt x="5061" y="420"/>
                  </a:cubicBezTo>
                  <a:cubicBezTo>
                    <a:pt x="4179" y="765"/>
                    <a:pt x="3394" y="1372"/>
                    <a:pt x="2691" y="2277"/>
                  </a:cubicBezTo>
                  <a:cubicBezTo>
                    <a:pt x="2108" y="3039"/>
                    <a:pt x="1786" y="3777"/>
                    <a:pt x="1691" y="4575"/>
                  </a:cubicBezTo>
                  <a:cubicBezTo>
                    <a:pt x="1679" y="4658"/>
                    <a:pt x="1679" y="4766"/>
                    <a:pt x="1667" y="4849"/>
                  </a:cubicBezTo>
                  <a:cubicBezTo>
                    <a:pt x="774" y="5087"/>
                    <a:pt x="679" y="5670"/>
                    <a:pt x="715" y="6099"/>
                  </a:cubicBezTo>
                  <a:cubicBezTo>
                    <a:pt x="762" y="6837"/>
                    <a:pt x="1084" y="7171"/>
                    <a:pt x="1846" y="7278"/>
                  </a:cubicBezTo>
                  <a:cubicBezTo>
                    <a:pt x="2013" y="8230"/>
                    <a:pt x="2429" y="9064"/>
                    <a:pt x="2786" y="9671"/>
                  </a:cubicBezTo>
                  <a:cubicBezTo>
                    <a:pt x="2882" y="9873"/>
                    <a:pt x="3048" y="10028"/>
                    <a:pt x="3227" y="10147"/>
                  </a:cubicBezTo>
                  <a:cubicBezTo>
                    <a:pt x="3596" y="10385"/>
                    <a:pt x="4001" y="10623"/>
                    <a:pt x="4453" y="10850"/>
                  </a:cubicBezTo>
                  <a:cubicBezTo>
                    <a:pt x="4549" y="10909"/>
                    <a:pt x="4596" y="10969"/>
                    <a:pt x="4584" y="11159"/>
                  </a:cubicBezTo>
                  <a:cubicBezTo>
                    <a:pt x="4584" y="11207"/>
                    <a:pt x="4584" y="11207"/>
                    <a:pt x="4430" y="11254"/>
                  </a:cubicBezTo>
                  <a:lnTo>
                    <a:pt x="4394" y="11266"/>
                  </a:lnTo>
                  <a:cubicBezTo>
                    <a:pt x="3465" y="11540"/>
                    <a:pt x="2644" y="11981"/>
                    <a:pt x="1893" y="12636"/>
                  </a:cubicBezTo>
                  <a:cubicBezTo>
                    <a:pt x="1143" y="13290"/>
                    <a:pt x="584" y="14112"/>
                    <a:pt x="179" y="15136"/>
                  </a:cubicBezTo>
                  <a:cubicBezTo>
                    <a:pt x="131" y="15255"/>
                    <a:pt x="108" y="15386"/>
                    <a:pt x="84" y="15505"/>
                  </a:cubicBezTo>
                  <a:cubicBezTo>
                    <a:pt x="72" y="15553"/>
                    <a:pt x="72" y="15612"/>
                    <a:pt x="60" y="15660"/>
                  </a:cubicBezTo>
                  <a:cubicBezTo>
                    <a:pt x="0" y="15945"/>
                    <a:pt x="131" y="16148"/>
                    <a:pt x="429" y="16243"/>
                  </a:cubicBezTo>
                  <a:cubicBezTo>
                    <a:pt x="500" y="16255"/>
                    <a:pt x="596" y="16267"/>
                    <a:pt x="679" y="16279"/>
                  </a:cubicBezTo>
                  <a:cubicBezTo>
                    <a:pt x="893" y="16303"/>
                    <a:pt x="1120" y="16326"/>
                    <a:pt x="1322" y="16338"/>
                  </a:cubicBezTo>
                  <a:cubicBezTo>
                    <a:pt x="1810" y="16386"/>
                    <a:pt x="2334" y="16446"/>
                    <a:pt x="2846" y="16446"/>
                  </a:cubicBezTo>
                  <a:cubicBezTo>
                    <a:pt x="3417" y="16457"/>
                    <a:pt x="4013" y="16457"/>
                    <a:pt x="4608" y="16457"/>
                  </a:cubicBezTo>
                  <a:cubicBezTo>
                    <a:pt x="5358" y="16457"/>
                    <a:pt x="6096" y="16457"/>
                    <a:pt x="6858" y="16446"/>
                  </a:cubicBezTo>
                  <a:cubicBezTo>
                    <a:pt x="7144" y="16446"/>
                    <a:pt x="7430" y="16422"/>
                    <a:pt x="7692" y="16398"/>
                  </a:cubicBezTo>
                  <a:cubicBezTo>
                    <a:pt x="7942" y="16386"/>
                    <a:pt x="8216" y="16362"/>
                    <a:pt x="8466" y="16362"/>
                  </a:cubicBezTo>
                  <a:cubicBezTo>
                    <a:pt x="9513" y="16338"/>
                    <a:pt x="10549" y="16338"/>
                    <a:pt x="11716" y="16338"/>
                  </a:cubicBezTo>
                  <a:lnTo>
                    <a:pt x="11728" y="16338"/>
                  </a:lnTo>
                  <a:cubicBezTo>
                    <a:pt x="12323" y="16338"/>
                    <a:pt x="12466" y="16196"/>
                    <a:pt x="12490" y="15612"/>
                  </a:cubicBezTo>
                  <a:cubicBezTo>
                    <a:pt x="12490" y="15541"/>
                    <a:pt x="12490" y="15445"/>
                    <a:pt x="12466" y="15362"/>
                  </a:cubicBezTo>
                  <a:cubicBezTo>
                    <a:pt x="12311" y="14600"/>
                    <a:pt x="12145" y="13790"/>
                    <a:pt x="11561" y="13136"/>
                  </a:cubicBezTo>
                  <a:cubicBezTo>
                    <a:pt x="11538" y="13100"/>
                    <a:pt x="11502" y="13052"/>
                    <a:pt x="11490" y="13028"/>
                  </a:cubicBezTo>
                  <a:lnTo>
                    <a:pt x="11466" y="12981"/>
                  </a:lnTo>
                  <a:cubicBezTo>
                    <a:pt x="10573" y="11695"/>
                    <a:pt x="9454" y="11052"/>
                    <a:pt x="8049" y="11004"/>
                  </a:cubicBezTo>
                  <a:cubicBezTo>
                    <a:pt x="8061" y="11004"/>
                    <a:pt x="8085" y="10981"/>
                    <a:pt x="8132" y="10969"/>
                  </a:cubicBezTo>
                  <a:cubicBezTo>
                    <a:pt x="8228" y="10945"/>
                    <a:pt x="8323" y="10897"/>
                    <a:pt x="8382" y="10873"/>
                  </a:cubicBezTo>
                  <a:cubicBezTo>
                    <a:pt x="8942" y="10611"/>
                    <a:pt x="9764" y="10195"/>
                    <a:pt x="10287" y="9385"/>
                  </a:cubicBezTo>
                  <a:cubicBezTo>
                    <a:pt x="10764" y="8635"/>
                    <a:pt x="11240" y="7837"/>
                    <a:pt x="11442" y="6921"/>
                  </a:cubicBezTo>
                  <a:cubicBezTo>
                    <a:pt x="12085" y="6671"/>
                    <a:pt x="12395" y="6254"/>
                    <a:pt x="12383" y="5670"/>
                  </a:cubicBezTo>
                  <a:cubicBezTo>
                    <a:pt x="12371" y="5158"/>
                    <a:pt x="12085" y="4801"/>
                    <a:pt x="11538" y="4587"/>
                  </a:cubicBezTo>
                  <a:lnTo>
                    <a:pt x="11538" y="4575"/>
                  </a:lnTo>
                  <a:cubicBezTo>
                    <a:pt x="11526" y="4480"/>
                    <a:pt x="11502" y="4396"/>
                    <a:pt x="11526" y="4301"/>
                  </a:cubicBezTo>
                  <a:cubicBezTo>
                    <a:pt x="11526" y="3182"/>
                    <a:pt x="11145" y="2218"/>
                    <a:pt x="10418" y="1432"/>
                  </a:cubicBezTo>
                  <a:cubicBezTo>
                    <a:pt x="10371" y="1384"/>
                    <a:pt x="10335" y="1325"/>
                    <a:pt x="10299" y="1277"/>
                  </a:cubicBezTo>
                  <a:cubicBezTo>
                    <a:pt x="10216" y="1182"/>
                    <a:pt x="10121" y="1063"/>
                    <a:pt x="10002" y="967"/>
                  </a:cubicBezTo>
                  <a:cubicBezTo>
                    <a:pt x="9134" y="322"/>
                    <a:pt x="8184" y="0"/>
                    <a:pt x="71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4"/>
            <p:cNvSpPr/>
            <p:nvPr/>
          </p:nvSpPr>
          <p:spPr>
            <a:xfrm>
              <a:off x="5732850" y="1586850"/>
              <a:ext cx="514675" cy="296875"/>
            </a:xfrm>
            <a:custGeom>
              <a:avLst/>
              <a:gdLst/>
              <a:ahLst/>
              <a:cxnLst/>
              <a:rect l="l" t="t" r="r" b="b"/>
              <a:pathLst>
                <a:path w="20587" h="11875" extrusionOk="0">
                  <a:moveTo>
                    <a:pt x="15021" y="660"/>
                  </a:moveTo>
                  <a:cubicBezTo>
                    <a:pt x="15175" y="660"/>
                    <a:pt x="15332" y="663"/>
                    <a:pt x="15490" y="671"/>
                  </a:cubicBezTo>
                  <a:cubicBezTo>
                    <a:pt x="15574" y="671"/>
                    <a:pt x="15633" y="682"/>
                    <a:pt x="15705" y="682"/>
                  </a:cubicBezTo>
                  <a:cubicBezTo>
                    <a:pt x="15824" y="694"/>
                    <a:pt x="15955" y="694"/>
                    <a:pt x="16074" y="694"/>
                  </a:cubicBezTo>
                  <a:lnTo>
                    <a:pt x="16121" y="694"/>
                  </a:lnTo>
                  <a:cubicBezTo>
                    <a:pt x="16907" y="694"/>
                    <a:pt x="17693" y="921"/>
                    <a:pt x="18467" y="1385"/>
                  </a:cubicBezTo>
                  <a:cubicBezTo>
                    <a:pt x="19158" y="1778"/>
                    <a:pt x="19634" y="2421"/>
                    <a:pt x="19824" y="3242"/>
                  </a:cubicBezTo>
                  <a:cubicBezTo>
                    <a:pt x="19943" y="3683"/>
                    <a:pt x="19848" y="4183"/>
                    <a:pt x="19598" y="4623"/>
                  </a:cubicBezTo>
                  <a:cubicBezTo>
                    <a:pt x="19015" y="5635"/>
                    <a:pt x="18181" y="6278"/>
                    <a:pt x="17145" y="6505"/>
                  </a:cubicBezTo>
                  <a:cubicBezTo>
                    <a:pt x="17014" y="6528"/>
                    <a:pt x="16860" y="6528"/>
                    <a:pt x="16693" y="6528"/>
                  </a:cubicBezTo>
                  <a:lnTo>
                    <a:pt x="16598" y="6528"/>
                  </a:lnTo>
                  <a:cubicBezTo>
                    <a:pt x="16181" y="6540"/>
                    <a:pt x="16038" y="6647"/>
                    <a:pt x="15955" y="7052"/>
                  </a:cubicBezTo>
                  <a:lnTo>
                    <a:pt x="15883" y="7398"/>
                  </a:lnTo>
                  <a:cubicBezTo>
                    <a:pt x="15848" y="7552"/>
                    <a:pt x="15800" y="7719"/>
                    <a:pt x="15776" y="7886"/>
                  </a:cubicBezTo>
                  <a:cubicBezTo>
                    <a:pt x="15586" y="7659"/>
                    <a:pt x="15490" y="7374"/>
                    <a:pt x="15490" y="7005"/>
                  </a:cubicBezTo>
                  <a:lnTo>
                    <a:pt x="15490" y="6778"/>
                  </a:lnTo>
                  <a:lnTo>
                    <a:pt x="15062" y="6778"/>
                  </a:lnTo>
                  <a:cubicBezTo>
                    <a:pt x="15014" y="6778"/>
                    <a:pt x="14955" y="6778"/>
                    <a:pt x="14907" y="6802"/>
                  </a:cubicBezTo>
                  <a:cubicBezTo>
                    <a:pt x="14589" y="6855"/>
                    <a:pt x="14270" y="6882"/>
                    <a:pt x="13948" y="6882"/>
                  </a:cubicBezTo>
                  <a:cubicBezTo>
                    <a:pt x="13329" y="6882"/>
                    <a:pt x="12700" y="6784"/>
                    <a:pt x="12050" y="6588"/>
                  </a:cubicBezTo>
                  <a:cubicBezTo>
                    <a:pt x="11978" y="6564"/>
                    <a:pt x="11871" y="6528"/>
                    <a:pt x="11847" y="6516"/>
                  </a:cubicBezTo>
                  <a:cubicBezTo>
                    <a:pt x="11835" y="6469"/>
                    <a:pt x="11835" y="6386"/>
                    <a:pt x="11835" y="6290"/>
                  </a:cubicBezTo>
                  <a:lnTo>
                    <a:pt x="11835" y="6266"/>
                  </a:lnTo>
                  <a:cubicBezTo>
                    <a:pt x="11799" y="5576"/>
                    <a:pt x="11752" y="4909"/>
                    <a:pt x="11454" y="4278"/>
                  </a:cubicBezTo>
                  <a:cubicBezTo>
                    <a:pt x="11335" y="4016"/>
                    <a:pt x="11192" y="3742"/>
                    <a:pt x="11037" y="3528"/>
                  </a:cubicBezTo>
                  <a:cubicBezTo>
                    <a:pt x="10561" y="2814"/>
                    <a:pt x="10537" y="2695"/>
                    <a:pt x="11085" y="1933"/>
                  </a:cubicBezTo>
                  <a:cubicBezTo>
                    <a:pt x="11264" y="1635"/>
                    <a:pt x="11561" y="1409"/>
                    <a:pt x="11954" y="1242"/>
                  </a:cubicBezTo>
                  <a:cubicBezTo>
                    <a:pt x="12867" y="854"/>
                    <a:pt x="13881" y="660"/>
                    <a:pt x="15021" y="660"/>
                  </a:cubicBezTo>
                  <a:close/>
                  <a:moveTo>
                    <a:pt x="7132" y="2361"/>
                  </a:moveTo>
                  <a:cubicBezTo>
                    <a:pt x="7835" y="2361"/>
                    <a:pt x="8478" y="2528"/>
                    <a:pt x="9121" y="2849"/>
                  </a:cubicBezTo>
                  <a:cubicBezTo>
                    <a:pt x="10287" y="3445"/>
                    <a:pt x="10895" y="4421"/>
                    <a:pt x="11014" y="5909"/>
                  </a:cubicBezTo>
                  <a:cubicBezTo>
                    <a:pt x="11049" y="6243"/>
                    <a:pt x="11014" y="6624"/>
                    <a:pt x="10942" y="7112"/>
                  </a:cubicBezTo>
                  <a:cubicBezTo>
                    <a:pt x="10823" y="7814"/>
                    <a:pt x="10430" y="8314"/>
                    <a:pt x="9799" y="8648"/>
                  </a:cubicBezTo>
                  <a:cubicBezTo>
                    <a:pt x="8799" y="9136"/>
                    <a:pt x="7716" y="9434"/>
                    <a:pt x="6561" y="9505"/>
                  </a:cubicBezTo>
                  <a:cubicBezTo>
                    <a:pt x="6477" y="9505"/>
                    <a:pt x="6382" y="9505"/>
                    <a:pt x="6275" y="9493"/>
                  </a:cubicBezTo>
                  <a:cubicBezTo>
                    <a:pt x="6239" y="9493"/>
                    <a:pt x="6180" y="9493"/>
                    <a:pt x="6132" y="9469"/>
                  </a:cubicBezTo>
                  <a:cubicBezTo>
                    <a:pt x="6110" y="9469"/>
                    <a:pt x="6088" y="9468"/>
                    <a:pt x="6067" y="9468"/>
                  </a:cubicBezTo>
                  <a:cubicBezTo>
                    <a:pt x="5602" y="9468"/>
                    <a:pt x="5408" y="9598"/>
                    <a:pt x="5203" y="10065"/>
                  </a:cubicBezTo>
                  <a:cubicBezTo>
                    <a:pt x="5120" y="10291"/>
                    <a:pt x="5013" y="10517"/>
                    <a:pt x="4870" y="10719"/>
                  </a:cubicBezTo>
                  <a:cubicBezTo>
                    <a:pt x="4822" y="10648"/>
                    <a:pt x="4787" y="10577"/>
                    <a:pt x="4763" y="10505"/>
                  </a:cubicBezTo>
                  <a:cubicBezTo>
                    <a:pt x="4715" y="10410"/>
                    <a:pt x="4703" y="10303"/>
                    <a:pt x="4656" y="10207"/>
                  </a:cubicBezTo>
                  <a:cubicBezTo>
                    <a:pt x="4644" y="10148"/>
                    <a:pt x="4632" y="10088"/>
                    <a:pt x="4608" y="10041"/>
                  </a:cubicBezTo>
                  <a:cubicBezTo>
                    <a:pt x="4430" y="9445"/>
                    <a:pt x="4346" y="9386"/>
                    <a:pt x="3751" y="9386"/>
                  </a:cubicBezTo>
                  <a:lnTo>
                    <a:pt x="3668" y="9386"/>
                  </a:lnTo>
                  <a:cubicBezTo>
                    <a:pt x="2739" y="9374"/>
                    <a:pt x="1953" y="9100"/>
                    <a:pt x="1310" y="8552"/>
                  </a:cubicBezTo>
                  <a:cubicBezTo>
                    <a:pt x="941" y="8219"/>
                    <a:pt x="727" y="7767"/>
                    <a:pt x="703" y="7124"/>
                  </a:cubicBezTo>
                  <a:cubicBezTo>
                    <a:pt x="667" y="6433"/>
                    <a:pt x="834" y="5754"/>
                    <a:pt x="1203" y="5100"/>
                  </a:cubicBezTo>
                  <a:cubicBezTo>
                    <a:pt x="1703" y="4219"/>
                    <a:pt x="2298" y="3623"/>
                    <a:pt x="3048" y="3266"/>
                  </a:cubicBezTo>
                  <a:cubicBezTo>
                    <a:pt x="3310" y="3147"/>
                    <a:pt x="3560" y="3052"/>
                    <a:pt x="3846" y="2968"/>
                  </a:cubicBezTo>
                  <a:cubicBezTo>
                    <a:pt x="4918" y="2659"/>
                    <a:pt x="5823" y="2468"/>
                    <a:pt x="6680" y="2373"/>
                  </a:cubicBezTo>
                  <a:cubicBezTo>
                    <a:pt x="6835" y="2361"/>
                    <a:pt x="6977" y="2361"/>
                    <a:pt x="7132" y="2361"/>
                  </a:cubicBezTo>
                  <a:close/>
                  <a:moveTo>
                    <a:pt x="15126" y="1"/>
                  </a:moveTo>
                  <a:cubicBezTo>
                    <a:pt x="13938" y="1"/>
                    <a:pt x="12881" y="173"/>
                    <a:pt x="11919" y="528"/>
                  </a:cubicBezTo>
                  <a:cubicBezTo>
                    <a:pt x="11180" y="813"/>
                    <a:pt x="10692" y="1182"/>
                    <a:pt x="10347" y="1706"/>
                  </a:cubicBezTo>
                  <a:cubicBezTo>
                    <a:pt x="10228" y="1897"/>
                    <a:pt x="10121" y="2111"/>
                    <a:pt x="10014" y="2337"/>
                  </a:cubicBezTo>
                  <a:cubicBezTo>
                    <a:pt x="10002" y="2361"/>
                    <a:pt x="9990" y="2409"/>
                    <a:pt x="9978" y="2433"/>
                  </a:cubicBezTo>
                  <a:lnTo>
                    <a:pt x="9918" y="2409"/>
                  </a:lnTo>
                  <a:cubicBezTo>
                    <a:pt x="9752" y="2337"/>
                    <a:pt x="9585" y="2242"/>
                    <a:pt x="9442" y="2171"/>
                  </a:cubicBezTo>
                  <a:cubicBezTo>
                    <a:pt x="8680" y="1778"/>
                    <a:pt x="8073" y="1623"/>
                    <a:pt x="7442" y="1623"/>
                  </a:cubicBezTo>
                  <a:lnTo>
                    <a:pt x="7394" y="1623"/>
                  </a:lnTo>
                  <a:cubicBezTo>
                    <a:pt x="6787" y="1623"/>
                    <a:pt x="6168" y="1635"/>
                    <a:pt x="5537" y="1778"/>
                  </a:cubicBezTo>
                  <a:cubicBezTo>
                    <a:pt x="4858" y="1956"/>
                    <a:pt x="4299" y="2075"/>
                    <a:pt x="3787" y="2183"/>
                  </a:cubicBezTo>
                  <a:cubicBezTo>
                    <a:pt x="2929" y="2349"/>
                    <a:pt x="2155" y="2814"/>
                    <a:pt x="1417" y="3599"/>
                  </a:cubicBezTo>
                  <a:cubicBezTo>
                    <a:pt x="572" y="4481"/>
                    <a:pt x="72" y="5612"/>
                    <a:pt x="36" y="6874"/>
                  </a:cubicBezTo>
                  <a:cubicBezTo>
                    <a:pt x="0" y="7969"/>
                    <a:pt x="453" y="8850"/>
                    <a:pt x="1382" y="9434"/>
                  </a:cubicBezTo>
                  <a:cubicBezTo>
                    <a:pt x="2036" y="9850"/>
                    <a:pt x="2751" y="10076"/>
                    <a:pt x="3513" y="10112"/>
                  </a:cubicBezTo>
                  <a:cubicBezTo>
                    <a:pt x="3798" y="10136"/>
                    <a:pt x="3894" y="10219"/>
                    <a:pt x="4001" y="10553"/>
                  </a:cubicBezTo>
                  <a:cubicBezTo>
                    <a:pt x="4108" y="10874"/>
                    <a:pt x="4239" y="11208"/>
                    <a:pt x="4394" y="11517"/>
                  </a:cubicBezTo>
                  <a:lnTo>
                    <a:pt x="4406" y="11565"/>
                  </a:lnTo>
                  <a:cubicBezTo>
                    <a:pt x="4489" y="11743"/>
                    <a:pt x="4608" y="11839"/>
                    <a:pt x="4751" y="11874"/>
                  </a:cubicBezTo>
                  <a:lnTo>
                    <a:pt x="4787" y="11874"/>
                  </a:lnTo>
                  <a:cubicBezTo>
                    <a:pt x="4930" y="11874"/>
                    <a:pt x="5049" y="11803"/>
                    <a:pt x="5144" y="11660"/>
                  </a:cubicBezTo>
                  <a:cubicBezTo>
                    <a:pt x="5263" y="11529"/>
                    <a:pt x="5358" y="11386"/>
                    <a:pt x="5430" y="11231"/>
                  </a:cubicBezTo>
                  <a:lnTo>
                    <a:pt x="5465" y="11172"/>
                  </a:lnTo>
                  <a:cubicBezTo>
                    <a:pt x="5596" y="10934"/>
                    <a:pt x="5763" y="10672"/>
                    <a:pt x="5894" y="10386"/>
                  </a:cubicBezTo>
                  <a:cubicBezTo>
                    <a:pt x="5942" y="10291"/>
                    <a:pt x="5977" y="10279"/>
                    <a:pt x="6061" y="10267"/>
                  </a:cubicBezTo>
                  <a:cubicBezTo>
                    <a:pt x="6132" y="10267"/>
                    <a:pt x="6192" y="10255"/>
                    <a:pt x="6263" y="10255"/>
                  </a:cubicBezTo>
                  <a:cubicBezTo>
                    <a:pt x="6311" y="10255"/>
                    <a:pt x="6358" y="10231"/>
                    <a:pt x="6406" y="10231"/>
                  </a:cubicBezTo>
                  <a:cubicBezTo>
                    <a:pt x="7918" y="10172"/>
                    <a:pt x="9228" y="9791"/>
                    <a:pt x="10395" y="9076"/>
                  </a:cubicBezTo>
                  <a:cubicBezTo>
                    <a:pt x="10907" y="8743"/>
                    <a:pt x="11252" y="8326"/>
                    <a:pt x="11442" y="7767"/>
                  </a:cubicBezTo>
                  <a:cubicBezTo>
                    <a:pt x="11490" y="7612"/>
                    <a:pt x="11549" y="7481"/>
                    <a:pt x="11621" y="7338"/>
                  </a:cubicBezTo>
                  <a:cubicBezTo>
                    <a:pt x="11621" y="7314"/>
                    <a:pt x="11633" y="7314"/>
                    <a:pt x="11633" y="7302"/>
                  </a:cubicBezTo>
                  <a:cubicBezTo>
                    <a:pt x="12507" y="7511"/>
                    <a:pt x="13254" y="7619"/>
                    <a:pt x="13969" y="7619"/>
                  </a:cubicBezTo>
                  <a:cubicBezTo>
                    <a:pt x="14072" y="7619"/>
                    <a:pt x="14174" y="7616"/>
                    <a:pt x="14276" y="7612"/>
                  </a:cubicBezTo>
                  <a:cubicBezTo>
                    <a:pt x="14336" y="7612"/>
                    <a:pt x="14383" y="7612"/>
                    <a:pt x="14431" y="7600"/>
                  </a:cubicBezTo>
                  <a:cubicBezTo>
                    <a:pt x="14478" y="7594"/>
                    <a:pt x="14529" y="7591"/>
                    <a:pt x="14577" y="7591"/>
                  </a:cubicBezTo>
                  <a:cubicBezTo>
                    <a:pt x="14624" y="7591"/>
                    <a:pt x="14669" y="7594"/>
                    <a:pt x="14705" y="7600"/>
                  </a:cubicBezTo>
                  <a:cubicBezTo>
                    <a:pt x="14752" y="7600"/>
                    <a:pt x="14788" y="7636"/>
                    <a:pt x="14812" y="7648"/>
                  </a:cubicBezTo>
                  <a:cubicBezTo>
                    <a:pt x="14931" y="7850"/>
                    <a:pt x="15050" y="8064"/>
                    <a:pt x="15169" y="8291"/>
                  </a:cubicBezTo>
                  <a:cubicBezTo>
                    <a:pt x="15276" y="8469"/>
                    <a:pt x="15359" y="8648"/>
                    <a:pt x="15467" y="8826"/>
                  </a:cubicBezTo>
                  <a:cubicBezTo>
                    <a:pt x="15526" y="8910"/>
                    <a:pt x="15598" y="8981"/>
                    <a:pt x="15669" y="9029"/>
                  </a:cubicBezTo>
                  <a:cubicBezTo>
                    <a:pt x="15681" y="9041"/>
                    <a:pt x="15717" y="9064"/>
                    <a:pt x="15729" y="9076"/>
                  </a:cubicBezTo>
                  <a:lnTo>
                    <a:pt x="15931" y="9243"/>
                  </a:lnTo>
                  <a:lnTo>
                    <a:pt x="16074" y="9029"/>
                  </a:lnTo>
                  <a:cubicBezTo>
                    <a:pt x="16086" y="9017"/>
                    <a:pt x="16110" y="8981"/>
                    <a:pt x="16121" y="8969"/>
                  </a:cubicBezTo>
                  <a:cubicBezTo>
                    <a:pt x="16181" y="8898"/>
                    <a:pt x="16252" y="8826"/>
                    <a:pt x="16264" y="8707"/>
                  </a:cubicBezTo>
                  <a:cubicBezTo>
                    <a:pt x="16348" y="8386"/>
                    <a:pt x="16419" y="8064"/>
                    <a:pt x="16479" y="7731"/>
                  </a:cubicBezTo>
                  <a:cubicBezTo>
                    <a:pt x="16533" y="7382"/>
                    <a:pt x="16638" y="7313"/>
                    <a:pt x="16829" y="7313"/>
                  </a:cubicBezTo>
                  <a:cubicBezTo>
                    <a:pt x="16846" y="7313"/>
                    <a:pt x="16864" y="7313"/>
                    <a:pt x="16883" y="7314"/>
                  </a:cubicBezTo>
                  <a:cubicBezTo>
                    <a:pt x="16967" y="7314"/>
                    <a:pt x="17062" y="7302"/>
                    <a:pt x="17133" y="7290"/>
                  </a:cubicBezTo>
                  <a:cubicBezTo>
                    <a:pt x="17157" y="7290"/>
                    <a:pt x="17193" y="7278"/>
                    <a:pt x="17217" y="7278"/>
                  </a:cubicBezTo>
                  <a:cubicBezTo>
                    <a:pt x="18157" y="7159"/>
                    <a:pt x="18991" y="6647"/>
                    <a:pt x="19753" y="5731"/>
                  </a:cubicBezTo>
                  <a:cubicBezTo>
                    <a:pt x="20181" y="5207"/>
                    <a:pt x="20467" y="4504"/>
                    <a:pt x="20551" y="3671"/>
                  </a:cubicBezTo>
                  <a:cubicBezTo>
                    <a:pt x="20586" y="3409"/>
                    <a:pt x="20551" y="3087"/>
                    <a:pt x="20467" y="2837"/>
                  </a:cubicBezTo>
                  <a:cubicBezTo>
                    <a:pt x="20360" y="2552"/>
                    <a:pt x="20217" y="2254"/>
                    <a:pt x="20015" y="1956"/>
                  </a:cubicBezTo>
                  <a:cubicBezTo>
                    <a:pt x="19408" y="1063"/>
                    <a:pt x="18729" y="528"/>
                    <a:pt x="17872" y="313"/>
                  </a:cubicBezTo>
                  <a:cubicBezTo>
                    <a:pt x="17253" y="147"/>
                    <a:pt x="16645" y="87"/>
                    <a:pt x="16133" y="40"/>
                  </a:cubicBezTo>
                  <a:cubicBezTo>
                    <a:pt x="15787" y="14"/>
                    <a:pt x="15451" y="1"/>
                    <a:pt x="15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4"/>
            <p:cNvSpPr/>
            <p:nvPr/>
          </p:nvSpPr>
          <p:spPr>
            <a:xfrm>
              <a:off x="6007000" y="1835175"/>
              <a:ext cx="264325" cy="227425"/>
            </a:xfrm>
            <a:custGeom>
              <a:avLst/>
              <a:gdLst/>
              <a:ahLst/>
              <a:cxnLst/>
              <a:rect l="l" t="t" r="r" b="b"/>
              <a:pathLst>
                <a:path w="10573" h="9097" extrusionOk="0">
                  <a:moveTo>
                    <a:pt x="9870" y="4418"/>
                  </a:moveTo>
                  <a:cubicBezTo>
                    <a:pt x="9454" y="4334"/>
                    <a:pt x="8918" y="4203"/>
                    <a:pt x="8549" y="4215"/>
                  </a:cubicBezTo>
                  <a:cubicBezTo>
                    <a:pt x="7989" y="4251"/>
                    <a:pt x="7441" y="4192"/>
                    <a:pt x="6906" y="4156"/>
                  </a:cubicBezTo>
                  <a:cubicBezTo>
                    <a:pt x="6584" y="4144"/>
                    <a:pt x="6275" y="4108"/>
                    <a:pt x="5941" y="4108"/>
                  </a:cubicBezTo>
                  <a:cubicBezTo>
                    <a:pt x="5632" y="4108"/>
                    <a:pt x="5453" y="3977"/>
                    <a:pt x="5358" y="3680"/>
                  </a:cubicBezTo>
                  <a:cubicBezTo>
                    <a:pt x="5251" y="3370"/>
                    <a:pt x="5120" y="3072"/>
                    <a:pt x="4989" y="2787"/>
                  </a:cubicBezTo>
                  <a:cubicBezTo>
                    <a:pt x="4905" y="2596"/>
                    <a:pt x="4751" y="2418"/>
                    <a:pt x="4643" y="2251"/>
                  </a:cubicBezTo>
                  <a:cubicBezTo>
                    <a:pt x="4382" y="2287"/>
                    <a:pt x="4358" y="2441"/>
                    <a:pt x="4322" y="2596"/>
                  </a:cubicBezTo>
                  <a:cubicBezTo>
                    <a:pt x="4203" y="2965"/>
                    <a:pt x="4084" y="3334"/>
                    <a:pt x="3977" y="3727"/>
                  </a:cubicBezTo>
                  <a:cubicBezTo>
                    <a:pt x="3917" y="3965"/>
                    <a:pt x="3786" y="4073"/>
                    <a:pt x="3548" y="4108"/>
                  </a:cubicBezTo>
                  <a:cubicBezTo>
                    <a:pt x="2869" y="4203"/>
                    <a:pt x="2203" y="4334"/>
                    <a:pt x="1548" y="4442"/>
                  </a:cubicBezTo>
                  <a:cubicBezTo>
                    <a:pt x="1072" y="4513"/>
                    <a:pt x="929" y="4525"/>
                    <a:pt x="881" y="4989"/>
                  </a:cubicBezTo>
                  <a:cubicBezTo>
                    <a:pt x="750" y="6239"/>
                    <a:pt x="964" y="7430"/>
                    <a:pt x="1441" y="8573"/>
                  </a:cubicBezTo>
                  <a:cubicBezTo>
                    <a:pt x="1476" y="8656"/>
                    <a:pt x="1524" y="8728"/>
                    <a:pt x="1548" y="8811"/>
                  </a:cubicBezTo>
                  <a:cubicBezTo>
                    <a:pt x="1560" y="8847"/>
                    <a:pt x="1548" y="8871"/>
                    <a:pt x="1548" y="8954"/>
                  </a:cubicBezTo>
                  <a:cubicBezTo>
                    <a:pt x="1167" y="9049"/>
                    <a:pt x="893" y="9097"/>
                    <a:pt x="476" y="9073"/>
                  </a:cubicBezTo>
                  <a:cubicBezTo>
                    <a:pt x="286" y="9049"/>
                    <a:pt x="274" y="8871"/>
                    <a:pt x="238" y="8716"/>
                  </a:cubicBezTo>
                  <a:cubicBezTo>
                    <a:pt x="179" y="8216"/>
                    <a:pt x="107" y="7728"/>
                    <a:pt x="95" y="7240"/>
                  </a:cubicBezTo>
                  <a:cubicBezTo>
                    <a:pt x="48" y="6001"/>
                    <a:pt x="0" y="4751"/>
                    <a:pt x="250" y="3537"/>
                  </a:cubicBezTo>
                  <a:cubicBezTo>
                    <a:pt x="429" y="2608"/>
                    <a:pt x="845" y="1787"/>
                    <a:pt x="1595" y="1215"/>
                  </a:cubicBezTo>
                  <a:cubicBezTo>
                    <a:pt x="2262" y="691"/>
                    <a:pt x="3048" y="382"/>
                    <a:pt x="3905" y="239"/>
                  </a:cubicBezTo>
                  <a:cubicBezTo>
                    <a:pt x="5513" y="1"/>
                    <a:pt x="7037" y="203"/>
                    <a:pt x="8489" y="941"/>
                  </a:cubicBezTo>
                  <a:cubicBezTo>
                    <a:pt x="9180" y="1298"/>
                    <a:pt x="9596" y="1906"/>
                    <a:pt x="9918" y="2608"/>
                  </a:cubicBezTo>
                  <a:cubicBezTo>
                    <a:pt x="10335" y="3549"/>
                    <a:pt x="10525" y="4549"/>
                    <a:pt x="10525" y="5573"/>
                  </a:cubicBezTo>
                  <a:cubicBezTo>
                    <a:pt x="10525" y="6132"/>
                    <a:pt x="10573" y="6704"/>
                    <a:pt x="10573" y="7263"/>
                  </a:cubicBezTo>
                  <a:cubicBezTo>
                    <a:pt x="10573" y="7621"/>
                    <a:pt x="10513" y="7966"/>
                    <a:pt x="10478" y="8311"/>
                  </a:cubicBezTo>
                  <a:cubicBezTo>
                    <a:pt x="10466" y="8502"/>
                    <a:pt x="10358" y="8621"/>
                    <a:pt x="10156" y="8633"/>
                  </a:cubicBezTo>
                  <a:cubicBezTo>
                    <a:pt x="9716" y="8668"/>
                    <a:pt x="9477" y="8740"/>
                    <a:pt x="9025" y="8775"/>
                  </a:cubicBezTo>
                  <a:cubicBezTo>
                    <a:pt x="9227" y="8299"/>
                    <a:pt x="9466" y="7859"/>
                    <a:pt x="9585" y="7406"/>
                  </a:cubicBezTo>
                  <a:cubicBezTo>
                    <a:pt x="9716" y="6930"/>
                    <a:pt x="9751" y="6430"/>
                    <a:pt x="9811" y="5942"/>
                  </a:cubicBezTo>
                  <a:cubicBezTo>
                    <a:pt x="9823" y="5454"/>
                    <a:pt x="9847" y="4965"/>
                    <a:pt x="9870" y="4418"/>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4"/>
            <p:cNvSpPr/>
            <p:nvPr/>
          </p:nvSpPr>
          <p:spPr>
            <a:xfrm>
              <a:off x="6037350" y="1907500"/>
              <a:ext cx="203025" cy="186375"/>
            </a:xfrm>
            <a:custGeom>
              <a:avLst/>
              <a:gdLst/>
              <a:ahLst/>
              <a:cxnLst/>
              <a:rect l="l" t="t" r="r" b="b"/>
              <a:pathLst>
                <a:path w="8121" h="7455" extrusionOk="0">
                  <a:moveTo>
                    <a:pt x="3310" y="1"/>
                  </a:moveTo>
                  <a:cubicBezTo>
                    <a:pt x="3644" y="370"/>
                    <a:pt x="3751" y="775"/>
                    <a:pt x="3882" y="1156"/>
                  </a:cubicBezTo>
                  <a:cubicBezTo>
                    <a:pt x="4061" y="1656"/>
                    <a:pt x="4061" y="1632"/>
                    <a:pt x="4549" y="1668"/>
                  </a:cubicBezTo>
                  <a:cubicBezTo>
                    <a:pt x="5477" y="1715"/>
                    <a:pt x="6406" y="1787"/>
                    <a:pt x="7335" y="1834"/>
                  </a:cubicBezTo>
                  <a:cubicBezTo>
                    <a:pt x="7466" y="1846"/>
                    <a:pt x="7620" y="1811"/>
                    <a:pt x="7751" y="1811"/>
                  </a:cubicBezTo>
                  <a:cubicBezTo>
                    <a:pt x="8013" y="1811"/>
                    <a:pt x="8121" y="1906"/>
                    <a:pt x="8109" y="2168"/>
                  </a:cubicBezTo>
                  <a:cubicBezTo>
                    <a:pt x="8061" y="2894"/>
                    <a:pt x="8061" y="3513"/>
                    <a:pt x="7918" y="4227"/>
                  </a:cubicBezTo>
                  <a:cubicBezTo>
                    <a:pt x="7704" y="5192"/>
                    <a:pt x="7168" y="5978"/>
                    <a:pt x="6311" y="6513"/>
                  </a:cubicBezTo>
                  <a:cubicBezTo>
                    <a:pt x="5858" y="6799"/>
                    <a:pt x="5430" y="7133"/>
                    <a:pt x="4894" y="7264"/>
                  </a:cubicBezTo>
                  <a:cubicBezTo>
                    <a:pt x="4227" y="7430"/>
                    <a:pt x="3549" y="7454"/>
                    <a:pt x="2894" y="7228"/>
                  </a:cubicBezTo>
                  <a:cubicBezTo>
                    <a:pt x="2120" y="6966"/>
                    <a:pt x="1382" y="6633"/>
                    <a:pt x="858" y="5954"/>
                  </a:cubicBezTo>
                  <a:cubicBezTo>
                    <a:pt x="560" y="5549"/>
                    <a:pt x="358" y="5085"/>
                    <a:pt x="262" y="4608"/>
                  </a:cubicBezTo>
                  <a:cubicBezTo>
                    <a:pt x="131" y="3966"/>
                    <a:pt x="84" y="3299"/>
                    <a:pt x="12" y="2644"/>
                  </a:cubicBezTo>
                  <a:cubicBezTo>
                    <a:pt x="0" y="2573"/>
                    <a:pt x="12" y="2513"/>
                    <a:pt x="12" y="2442"/>
                  </a:cubicBezTo>
                  <a:cubicBezTo>
                    <a:pt x="72" y="1906"/>
                    <a:pt x="84" y="2025"/>
                    <a:pt x="608" y="1930"/>
                  </a:cubicBezTo>
                  <a:cubicBezTo>
                    <a:pt x="1203" y="1846"/>
                    <a:pt x="1798" y="1751"/>
                    <a:pt x="2406" y="1668"/>
                  </a:cubicBezTo>
                  <a:cubicBezTo>
                    <a:pt x="2679" y="1620"/>
                    <a:pt x="2882" y="1561"/>
                    <a:pt x="2929" y="1215"/>
                  </a:cubicBezTo>
                  <a:cubicBezTo>
                    <a:pt x="2977" y="918"/>
                    <a:pt x="3096" y="620"/>
                    <a:pt x="3179" y="322"/>
                  </a:cubicBezTo>
                  <a:cubicBezTo>
                    <a:pt x="3215" y="227"/>
                    <a:pt x="3251" y="132"/>
                    <a:pt x="3310" y="1"/>
                  </a:cubicBezTo>
                  <a:close/>
                  <a:moveTo>
                    <a:pt x="4358" y="4406"/>
                  </a:moveTo>
                  <a:cubicBezTo>
                    <a:pt x="4132" y="4430"/>
                    <a:pt x="3906" y="4466"/>
                    <a:pt x="3691" y="4478"/>
                  </a:cubicBezTo>
                  <a:cubicBezTo>
                    <a:pt x="3465" y="4489"/>
                    <a:pt x="3239" y="4489"/>
                    <a:pt x="3013" y="4501"/>
                  </a:cubicBezTo>
                  <a:cubicBezTo>
                    <a:pt x="2798" y="4525"/>
                    <a:pt x="2715" y="4608"/>
                    <a:pt x="2751" y="4835"/>
                  </a:cubicBezTo>
                  <a:cubicBezTo>
                    <a:pt x="2775" y="5013"/>
                    <a:pt x="2822" y="5192"/>
                    <a:pt x="2870" y="5370"/>
                  </a:cubicBezTo>
                  <a:cubicBezTo>
                    <a:pt x="3013" y="5871"/>
                    <a:pt x="3358" y="6132"/>
                    <a:pt x="3941" y="6144"/>
                  </a:cubicBezTo>
                  <a:cubicBezTo>
                    <a:pt x="4382" y="6156"/>
                    <a:pt x="4763" y="5871"/>
                    <a:pt x="4906" y="5418"/>
                  </a:cubicBezTo>
                  <a:cubicBezTo>
                    <a:pt x="4942" y="5347"/>
                    <a:pt x="4953" y="5251"/>
                    <a:pt x="4965" y="5180"/>
                  </a:cubicBezTo>
                  <a:cubicBezTo>
                    <a:pt x="5144" y="4466"/>
                    <a:pt x="5084" y="4394"/>
                    <a:pt x="4358" y="4406"/>
                  </a:cubicBezTo>
                  <a:close/>
                  <a:moveTo>
                    <a:pt x="6347" y="3418"/>
                  </a:moveTo>
                  <a:cubicBezTo>
                    <a:pt x="6347" y="3144"/>
                    <a:pt x="6275" y="2977"/>
                    <a:pt x="6132" y="2977"/>
                  </a:cubicBezTo>
                  <a:cubicBezTo>
                    <a:pt x="5977" y="2977"/>
                    <a:pt x="5858" y="3180"/>
                    <a:pt x="5894" y="3454"/>
                  </a:cubicBezTo>
                  <a:cubicBezTo>
                    <a:pt x="5906" y="3620"/>
                    <a:pt x="5870" y="3823"/>
                    <a:pt x="6108" y="3858"/>
                  </a:cubicBezTo>
                  <a:cubicBezTo>
                    <a:pt x="6263" y="3870"/>
                    <a:pt x="6347" y="3704"/>
                    <a:pt x="6347" y="3418"/>
                  </a:cubicBezTo>
                  <a:close/>
                  <a:moveTo>
                    <a:pt x="2203" y="3692"/>
                  </a:moveTo>
                  <a:cubicBezTo>
                    <a:pt x="2179" y="3608"/>
                    <a:pt x="2167" y="3525"/>
                    <a:pt x="2120" y="3442"/>
                  </a:cubicBezTo>
                  <a:cubicBezTo>
                    <a:pt x="2096" y="3394"/>
                    <a:pt x="2025" y="3311"/>
                    <a:pt x="1977" y="3335"/>
                  </a:cubicBezTo>
                  <a:cubicBezTo>
                    <a:pt x="1917" y="3346"/>
                    <a:pt x="1822" y="3406"/>
                    <a:pt x="1810" y="3465"/>
                  </a:cubicBezTo>
                  <a:cubicBezTo>
                    <a:pt x="1763" y="3585"/>
                    <a:pt x="1751" y="3716"/>
                    <a:pt x="1763" y="3835"/>
                  </a:cubicBezTo>
                  <a:cubicBezTo>
                    <a:pt x="1786" y="3930"/>
                    <a:pt x="1870" y="4049"/>
                    <a:pt x="1965" y="4073"/>
                  </a:cubicBezTo>
                  <a:cubicBezTo>
                    <a:pt x="2108" y="4120"/>
                    <a:pt x="2167" y="3977"/>
                    <a:pt x="2203" y="3835"/>
                  </a:cubicBezTo>
                  <a:cubicBezTo>
                    <a:pt x="2203" y="3799"/>
                    <a:pt x="2179" y="3763"/>
                    <a:pt x="2203" y="369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4"/>
            <p:cNvSpPr/>
            <p:nvPr/>
          </p:nvSpPr>
          <p:spPr>
            <a:xfrm>
              <a:off x="5995375" y="2128375"/>
              <a:ext cx="270600" cy="103600"/>
            </a:xfrm>
            <a:custGeom>
              <a:avLst/>
              <a:gdLst/>
              <a:ahLst/>
              <a:cxnLst/>
              <a:rect l="l" t="t" r="r" b="b"/>
              <a:pathLst>
                <a:path w="10824" h="4144" extrusionOk="0">
                  <a:moveTo>
                    <a:pt x="4132" y="0"/>
                  </a:moveTo>
                  <a:cubicBezTo>
                    <a:pt x="4144" y="262"/>
                    <a:pt x="4335" y="357"/>
                    <a:pt x="4513" y="453"/>
                  </a:cubicBezTo>
                  <a:cubicBezTo>
                    <a:pt x="5180" y="810"/>
                    <a:pt x="5870" y="798"/>
                    <a:pt x="6573" y="596"/>
                  </a:cubicBezTo>
                  <a:cubicBezTo>
                    <a:pt x="6668" y="572"/>
                    <a:pt x="6811" y="536"/>
                    <a:pt x="6871" y="453"/>
                  </a:cubicBezTo>
                  <a:cubicBezTo>
                    <a:pt x="7049" y="215"/>
                    <a:pt x="7287" y="238"/>
                    <a:pt x="7502" y="262"/>
                  </a:cubicBezTo>
                  <a:cubicBezTo>
                    <a:pt x="8037" y="274"/>
                    <a:pt x="8502" y="465"/>
                    <a:pt x="8930" y="810"/>
                  </a:cubicBezTo>
                  <a:cubicBezTo>
                    <a:pt x="9764" y="1465"/>
                    <a:pt x="10288" y="2346"/>
                    <a:pt x="10716" y="3274"/>
                  </a:cubicBezTo>
                  <a:cubicBezTo>
                    <a:pt x="10764" y="3393"/>
                    <a:pt x="10776" y="3513"/>
                    <a:pt x="10812" y="3655"/>
                  </a:cubicBezTo>
                  <a:cubicBezTo>
                    <a:pt x="10823" y="3715"/>
                    <a:pt x="10800" y="3751"/>
                    <a:pt x="10800" y="3858"/>
                  </a:cubicBezTo>
                  <a:cubicBezTo>
                    <a:pt x="10288" y="3894"/>
                    <a:pt x="9800" y="3905"/>
                    <a:pt x="9288" y="3929"/>
                  </a:cubicBezTo>
                  <a:cubicBezTo>
                    <a:pt x="8395" y="3977"/>
                    <a:pt x="7525" y="4013"/>
                    <a:pt x="6632" y="4048"/>
                  </a:cubicBezTo>
                  <a:cubicBezTo>
                    <a:pt x="6013" y="4084"/>
                    <a:pt x="5418" y="4144"/>
                    <a:pt x="4811" y="4108"/>
                  </a:cubicBezTo>
                  <a:cubicBezTo>
                    <a:pt x="3370" y="4025"/>
                    <a:pt x="1930" y="3929"/>
                    <a:pt x="465" y="3929"/>
                  </a:cubicBezTo>
                  <a:cubicBezTo>
                    <a:pt x="346" y="3929"/>
                    <a:pt x="227" y="3905"/>
                    <a:pt x="108" y="3905"/>
                  </a:cubicBezTo>
                  <a:cubicBezTo>
                    <a:pt x="1" y="3358"/>
                    <a:pt x="453" y="2262"/>
                    <a:pt x="1096" y="1429"/>
                  </a:cubicBezTo>
                  <a:cubicBezTo>
                    <a:pt x="1632" y="774"/>
                    <a:pt x="2953" y="0"/>
                    <a:pt x="4132"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4"/>
            <p:cNvSpPr/>
            <p:nvPr/>
          </p:nvSpPr>
          <p:spPr>
            <a:xfrm>
              <a:off x="6108775" y="2101575"/>
              <a:ext cx="53625" cy="34250"/>
            </a:xfrm>
            <a:custGeom>
              <a:avLst/>
              <a:gdLst/>
              <a:ahLst/>
              <a:cxnLst/>
              <a:rect l="l" t="t" r="r" b="b"/>
              <a:pathLst>
                <a:path w="2145" h="1370" extrusionOk="0">
                  <a:moveTo>
                    <a:pt x="2037" y="1"/>
                  </a:moveTo>
                  <a:cubicBezTo>
                    <a:pt x="2144" y="334"/>
                    <a:pt x="2108" y="679"/>
                    <a:pt x="2096" y="1036"/>
                  </a:cubicBezTo>
                  <a:cubicBezTo>
                    <a:pt x="2096" y="1096"/>
                    <a:pt x="1977" y="1191"/>
                    <a:pt x="1882" y="1215"/>
                  </a:cubicBezTo>
                  <a:cubicBezTo>
                    <a:pt x="1311" y="1370"/>
                    <a:pt x="751" y="1334"/>
                    <a:pt x="215" y="1096"/>
                  </a:cubicBezTo>
                  <a:cubicBezTo>
                    <a:pt x="132" y="1048"/>
                    <a:pt x="25" y="941"/>
                    <a:pt x="13" y="846"/>
                  </a:cubicBezTo>
                  <a:cubicBezTo>
                    <a:pt x="1" y="572"/>
                    <a:pt x="13" y="298"/>
                    <a:pt x="25" y="13"/>
                  </a:cubicBezTo>
                  <a:cubicBezTo>
                    <a:pt x="727" y="1"/>
                    <a:pt x="1346" y="1"/>
                    <a:pt x="203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4"/>
            <p:cNvSpPr/>
            <p:nvPr/>
          </p:nvSpPr>
          <p:spPr>
            <a:xfrm>
              <a:off x="5714700" y="1971800"/>
              <a:ext cx="267000" cy="197375"/>
            </a:xfrm>
            <a:custGeom>
              <a:avLst/>
              <a:gdLst/>
              <a:ahLst/>
              <a:cxnLst/>
              <a:rect l="l" t="t" r="r" b="b"/>
              <a:pathLst>
                <a:path w="10680" h="7895" extrusionOk="0">
                  <a:moveTo>
                    <a:pt x="9835" y="3406"/>
                  </a:moveTo>
                  <a:cubicBezTo>
                    <a:pt x="9811" y="3489"/>
                    <a:pt x="9775" y="3572"/>
                    <a:pt x="9775" y="3644"/>
                  </a:cubicBezTo>
                  <a:cubicBezTo>
                    <a:pt x="9692" y="4584"/>
                    <a:pt x="9239" y="5358"/>
                    <a:pt x="8739" y="6108"/>
                  </a:cubicBezTo>
                  <a:cubicBezTo>
                    <a:pt x="8073" y="7073"/>
                    <a:pt x="7108" y="7597"/>
                    <a:pt x="5953" y="7740"/>
                  </a:cubicBezTo>
                  <a:cubicBezTo>
                    <a:pt x="4775" y="7894"/>
                    <a:pt x="3679" y="7621"/>
                    <a:pt x="2679" y="7013"/>
                  </a:cubicBezTo>
                  <a:cubicBezTo>
                    <a:pt x="2393" y="6835"/>
                    <a:pt x="2119" y="6561"/>
                    <a:pt x="1941" y="6263"/>
                  </a:cubicBezTo>
                  <a:cubicBezTo>
                    <a:pt x="1512" y="5573"/>
                    <a:pt x="1203" y="4823"/>
                    <a:pt x="1155" y="3977"/>
                  </a:cubicBezTo>
                  <a:cubicBezTo>
                    <a:pt x="1155" y="3822"/>
                    <a:pt x="1095" y="3691"/>
                    <a:pt x="1048" y="3489"/>
                  </a:cubicBezTo>
                  <a:cubicBezTo>
                    <a:pt x="786" y="3691"/>
                    <a:pt x="548" y="3882"/>
                    <a:pt x="262" y="3644"/>
                  </a:cubicBezTo>
                  <a:cubicBezTo>
                    <a:pt x="83" y="3501"/>
                    <a:pt x="0" y="3072"/>
                    <a:pt x="107" y="2810"/>
                  </a:cubicBezTo>
                  <a:cubicBezTo>
                    <a:pt x="226" y="2548"/>
                    <a:pt x="333" y="2489"/>
                    <a:pt x="798" y="2513"/>
                  </a:cubicBezTo>
                  <a:cubicBezTo>
                    <a:pt x="1036" y="2334"/>
                    <a:pt x="1131" y="2096"/>
                    <a:pt x="1179" y="1798"/>
                  </a:cubicBezTo>
                  <a:cubicBezTo>
                    <a:pt x="1238" y="1358"/>
                    <a:pt x="1369" y="1286"/>
                    <a:pt x="1810" y="1263"/>
                  </a:cubicBezTo>
                  <a:cubicBezTo>
                    <a:pt x="3000" y="1227"/>
                    <a:pt x="4120" y="941"/>
                    <a:pt x="5096" y="239"/>
                  </a:cubicBezTo>
                  <a:cubicBezTo>
                    <a:pt x="5179" y="179"/>
                    <a:pt x="5263" y="132"/>
                    <a:pt x="5358" y="96"/>
                  </a:cubicBezTo>
                  <a:cubicBezTo>
                    <a:pt x="5429" y="60"/>
                    <a:pt x="5501" y="36"/>
                    <a:pt x="5596" y="1"/>
                  </a:cubicBezTo>
                  <a:cubicBezTo>
                    <a:pt x="5656" y="60"/>
                    <a:pt x="5727" y="120"/>
                    <a:pt x="5751" y="191"/>
                  </a:cubicBezTo>
                  <a:cubicBezTo>
                    <a:pt x="6096" y="905"/>
                    <a:pt x="6727" y="1239"/>
                    <a:pt x="7442" y="1417"/>
                  </a:cubicBezTo>
                  <a:cubicBezTo>
                    <a:pt x="8120" y="1596"/>
                    <a:pt x="8811" y="1727"/>
                    <a:pt x="9489" y="1858"/>
                  </a:cubicBezTo>
                  <a:cubicBezTo>
                    <a:pt x="9680" y="1906"/>
                    <a:pt x="9763" y="2001"/>
                    <a:pt x="9775" y="2156"/>
                  </a:cubicBezTo>
                  <a:cubicBezTo>
                    <a:pt x="9787" y="2275"/>
                    <a:pt x="9799" y="2394"/>
                    <a:pt x="9823" y="2608"/>
                  </a:cubicBezTo>
                  <a:cubicBezTo>
                    <a:pt x="10001" y="2477"/>
                    <a:pt x="10085" y="2394"/>
                    <a:pt x="10192" y="2310"/>
                  </a:cubicBezTo>
                  <a:cubicBezTo>
                    <a:pt x="10549" y="2453"/>
                    <a:pt x="10680" y="2691"/>
                    <a:pt x="10597" y="3013"/>
                  </a:cubicBezTo>
                  <a:cubicBezTo>
                    <a:pt x="10501" y="3418"/>
                    <a:pt x="10287" y="3525"/>
                    <a:pt x="9835" y="3406"/>
                  </a:cubicBezTo>
                  <a:close/>
                  <a:moveTo>
                    <a:pt x="4786" y="4322"/>
                  </a:moveTo>
                  <a:lnTo>
                    <a:pt x="4786" y="4346"/>
                  </a:lnTo>
                  <a:cubicBezTo>
                    <a:pt x="4644" y="4346"/>
                    <a:pt x="4477" y="4334"/>
                    <a:pt x="4334" y="4334"/>
                  </a:cubicBezTo>
                  <a:cubicBezTo>
                    <a:pt x="3953" y="4334"/>
                    <a:pt x="3810" y="4477"/>
                    <a:pt x="3953" y="4823"/>
                  </a:cubicBezTo>
                  <a:cubicBezTo>
                    <a:pt x="4096" y="5132"/>
                    <a:pt x="4251" y="5465"/>
                    <a:pt x="4489" y="5704"/>
                  </a:cubicBezTo>
                  <a:cubicBezTo>
                    <a:pt x="4965" y="6192"/>
                    <a:pt x="5656" y="6275"/>
                    <a:pt x="6215" y="5656"/>
                  </a:cubicBezTo>
                  <a:cubicBezTo>
                    <a:pt x="6453" y="5382"/>
                    <a:pt x="6549" y="5073"/>
                    <a:pt x="6620" y="4751"/>
                  </a:cubicBezTo>
                  <a:cubicBezTo>
                    <a:pt x="6691" y="4406"/>
                    <a:pt x="6608" y="4334"/>
                    <a:pt x="6251" y="4311"/>
                  </a:cubicBezTo>
                  <a:cubicBezTo>
                    <a:pt x="5763" y="4299"/>
                    <a:pt x="5263" y="4322"/>
                    <a:pt x="4786" y="4322"/>
                  </a:cubicBezTo>
                  <a:close/>
                  <a:moveTo>
                    <a:pt x="3203" y="3501"/>
                  </a:moveTo>
                  <a:cubicBezTo>
                    <a:pt x="3453" y="3156"/>
                    <a:pt x="3453" y="2882"/>
                    <a:pt x="3334" y="2620"/>
                  </a:cubicBezTo>
                  <a:cubicBezTo>
                    <a:pt x="3274" y="2501"/>
                    <a:pt x="3108" y="2489"/>
                    <a:pt x="3084" y="2620"/>
                  </a:cubicBezTo>
                  <a:cubicBezTo>
                    <a:pt x="3036" y="2798"/>
                    <a:pt x="3024" y="2977"/>
                    <a:pt x="3036" y="3156"/>
                  </a:cubicBezTo>
                  <a:cubicBezTo>
                    <a:pt x="3036" y="3251"/>
                    <a:pt x="3120" y="3334"/>
                    <a:pt x="3203" y="3501"/>
                  </a:cubicBezTo>
                  <a:close/>
                  <a:moveTo>
                    <a:pt x="7584" y="2513"/>
                  </a:moveTo>
                  <a:cubicBezTo>
                    <a:pt x="7370" y="2715"/>
                    <a:pt x="7275" y="3013"/>
                    <a:pt x="7370" y="3203"/>
                  </a:cubicBezTo>
                  <a:cubicBezTo>
                    <a:pt x="7394" y="3263"/>
                    <a:pt x="7453" y="3322"/>
                    <a:pt x="7513" y="3322"/>
                  </a:cubicBezTo>
                  <a:cubicBezTo>
                    <a:pt x="7572" y="3322"/>
                    <a:pt x="7644" y="3275"/>
                    <a:pt x="7680" y="3215"/>
                  </a:cubicBezTo>
                  <a:cubicBezTo>
                    <a:pt x="7763" y="2989"/>
                    <a:pt x="7751" y="2775"/>
                    <a:pt x="7584" y="251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4"/>
            <p:cNvSpPr/>
            <p:nvPr/>
          </p:nvSpPr>
          <p:spPr>
            <a:xfrm>
              <a:off x="5699500" y="2187900"/>
              <a:ext cx="284600" cy="110450"/>
            </a:xfrm>
            <a:custGeom>
              <a:avLst/>
              <a:gdLst/>
              <a:ahLst/>
              <a:cxnLst/>
              <a:rect l="l" t="t" r="r" b="b"/>
              <a:pathLst>
                <a:path w="11384" h="4418" extrusionOk="0">
                  <a:moveTo>
                    <a:pt x="1" y="4013"/>
                  </a:moveTo>
                  <a:cubicBezTo>
                    <a:pt x="156" y="3191"/>
                    <a:pt x="501" y="2465"/>
                    <a:pt x="1108" y="1882"/>
                  </a:cubicBezTo>
                  <a:cubicBezTo>
                    <a:pt x="1442" y="1548"/>
                    <a:pt x="1811" y="1251"/>
                    <a:pt x="2168" y="965"/>
                  </a:cubicBezTo>
                  <a:cubicBezTo>
                    <a:pt x="2727" y="524"/>
                    <a:pt x="3406" y="322"/>
                    <a:pt x="4132" y="227"/>
                  </a:cubicBezTo>
                  <a:cubicBezTo>
                    <a:pt x="4168" y="334"/>
                    <a:pt x="4216" y="429"/>
                    <a:pt x="4204" y="512"/>
                  </a:cubicBezTo>
                  <a:cubicBezTo>
                    <a:pt x="4144" y="834"/>
                    <a:pt x="4347" y="941"/>
                    <a:pt x="4585" y="1072"/>
                  </a:cubicBezTo>
                  <a:cubicBezTo>
                    <a:pt x="5085" y="1322"/>
                    <a:pt x="5597" y="1489"/>
                    <a:pt x="6156" y="1382"/>
                  </a:cubicBezTo>
                  <a:cubicBezTo>
                    <a:pt x="6502" y="1334"/>
                    <a:pt x="6764" y="1143"/>
                    <a:pt x="6990" y="929"/>
                  </a:cubicBezTo>
                  <a:cubicBezTo>
                    <a:pt x="7097" y="822"/>
                    <a:pt x="7121" y="631"/>
                    <a:pt x="7157" y="465"/>
                  </a:cubicBezTo>
                  <a:cubicBezTo>
                    <a:pt x="7216" y="36"/>
                    <a:pt x="7252" y="0"/>
                    <a:pt x="7692" y="48"/>
                  </a:cubicBezTo>
                  <a:cubicBezTo>
                    <a:pt x="8704" y="167"/>
                    <a:pt x="9550" y="608"/>
                    <a:pt x="10193" y="1382"/>
                  </a:cubicBezTo>
                  <a:cubicBezTo>
                    <a:pt x="10705" y="2013"/>
                    <a:pt x="11157" y="2667"/>
                    <a:pt x="11276" y="3501"/>
                  </a:cubicBezTo>
                  <a:cubicBezTo>
                    <a:pt x="11288" y="3572"/>
                    <a:pt x="11300" y="3632"/>
                    <a:pt x="11324" y="3703"/>
                  </a:cubicBezTo>
                  <a:cubicBezTo>
                    <a:pt x="11383" y="4120"/>
                    <a:pt x="11300" y="4180"/>
                    <a:pt x="10871" y="4203"/>
                  </a:cubicBezTo>
                  <a:cubicBezTo>
                    <a:pt x="9597" y="4227"/>
                    <a:pt x="8311" y="4287"/>
                    <a:pt x="7037" y="4322"/>
                  </a:cubicBezTo>
                  <a:cubicBezTo>
                    <a:pt x="6466" y="4334"/>
                    <a:pt x="5906" y="4346"/>
                    <a:pt x="5347" y="4358"/>
                  </a:cubicBezTo>
                  <a:cubicBezTo>
                    <a:pt x="4632" y="4382"/>
                    <a:pt x="3918" y="4418"/>
                    <a:pt x="3192" y="4394"/>
                  </a:cubicBezTo>
                  <a:cubicBezTo>
                    <a:pt x="2251" y="4346"/>
                    <a:pt x="1322" y="4263"/>
                    <a:pt x="382" y="4180"/>
                  </a:cubicBezTo>
                  <a:cubicBezTo>
                    <a:pt x="287" y="4180"/>
                    <a:pt x="215" y="4144"/>
                    <a:pt x="144" y="4108"/>
                  </a:cubicBezTo>
                  <a:cubicBezTo>
                    <a:pt x="120" y="4096"/>
                    <a:pt x="72" y="4049"/>
                    <a:pt x="1" y="401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4"/>
            <p:cNvSpPr/>
            <p:nvPr/>
          </p:nvSpPr>
          <p:spPr>
            <a:xfrm>
              <a:off x="5744450" y="1909900"/>
              <a:ext cx="214950" cy="93475"/>
            </a:xfrm>
            <a:custGeom>
              <a:avLst/>
              <a:gdLst/>
              <a:ahLst/>
              <a:cxnLst/>
              <a:rect l="l" t="t" r="r" b="b"/>
              <a:pathLst>
                <a:path w="8598" h="3739" extrusionOk="0">
                  <a:moveTo>
                    <a:pt x="1" y="3239"/>
                  </a:moveTo>
                  <a:cubicBezTo>
                    <a:pt x="72" y="3024"/>
                    <a:pt x="108" y="3072"/>
                    <a:pt x="191" y="2917"/>
                  </a:cubicBezTo>
                  <a:cubicBezTo>
                    <a:pt x="894" y="1715"/>
                    <a:pt x="1846" y="786"/>
                    <a:pt x="3215" y="381"/>
                  </a:cubicBezTo>
                  <a:cubicBezTo>
                    <a:pt x="4513" y="0"/>
                    <a:pt x="5775" y="60"/>
                    <a:pt x="6954" y="798"/>
                  </a:cubicBezTo>
                  <a:cubicBezTo>
                    <a:pt x="7180" y="941"/>
                    <a:pt x="7395" y="1131"/>
                    <a:pt x="7573" y="1345"/>
                  </a:cubicBezTo>
                  <a:cubicBezTo>
                    <a:pt x="7787" y="1595"/>
                    <a:pt x="7966" y="1893"/>
                    <a:pt x="8145" y="2179"/>
                  </a:cubicBezTo>
                  <a:cubicBezTo>
                    <a:pt x="8478" y="2703"/>
                    <a:pt x="8597" y="3072"/>
                    <a:pt x="8526" y="3715"/>
                  </a:cubicBezTo>
                  <a:cubicBezTo>
                    <a:pt x="8287" y="3715"/>
                    <a:pt x="8049" y="3739"/>
                    <a:pt x="7823" y="3715"/>
                  </a:cubicBezTo>
                  <a:cubicBezTo>
                    <a:pt x="7335" y="3643"/>
                    <a:pt x="6859" y="3560"/>
                    <a:pt x="6382" y="3441"/>
                  </a:cubicBezTo>
                  <a:cubicBezTo>
                    <a:pt x="5668" y="3262"/>
                    <a:pt x="5120" y="2869"/>
                    <a:pt x="4763" y="2191"/>
                  </a:cubicBezTo>
                  <a:cubicBezTo>
                    <a:pt x="4704" y="2096"/>
                    <a:pt x="4656" y="2000"/>
                    <a:pt x="4597" y="1893"/>
                  </a:cubicBezTo>
                  <a:cubicBezTo>
                    <a:pt x="4597" y="1881"/>
                    <a:pt x="4561" y="1881"/>
                    <a:pt x="4525" y="1857"/>
                  </a:cubicBezTo>
                  <a:cubicBezTo>
                    <a:pt x="4299" y="1976"/>
                    <a:pt x="4049" y="2096"/>
                    <a:pt x="3823" y="2238"/>
                  </a:cubicBezTo>
                  <a:cubicBezTo>
                    <a:pt x="3096" y="2774"/>
                    <a:pt x="2239" y="3024"/>
                    <a:pt x="1370" y="3191"/>
                  </a:cubicBezTo>
                  <a:cubicBezTo>
                    <a:pt x="953" y="3310"/>
                    <a:pt x="501" y="3239"/>
                    <a:pt x="1" y="323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4"/>
            <p:cNvSpPr/>
            <p:nvPr/>
          </p:nvSpPr>
          <p:spPr>
            <a:xfrm>
              <a:off x="5811425" y="2175400"/>
              <a:ext cx="61350" cy="38725"/>
            </a:xfrm>
            <a:custGeom>
              <a:avLst/>
              <a:gdLst/>
              <a:ahLst/>
              <a:cxnLst/>
              <a:rect l="l" t="t" r="r" b="b"/>
              <a:pathLst>
                <a:path w="2454" h="1549" extrusionOk="0">
                  <a:moveTo>
                    <a:pt x="1" y="0"/>
                  </a:moveTo>
                  <a:cubicBezTo>
                    <a:pt x="417" y="24"/>
                    <a:pt x="786" y="72"/>
                    <a:pt x="1179" y="84"/>
                  </a:cubicBezTo>
                  <a:cubicBezTo>
                    <a:pt x="1560" y="108"/>
                    <a:pt x="1929" y="84"/>
                    <a:pt x="2370" y="84"/>
                  </a:cubicBezTo>
                  <a:cubicBezTo>
                    <a:pt x="2441" y="429"/>
                    <a:pt x="2453" y="715"/>
                    <a:pt x="2334" y="1060"/>
                  </a:cubicBezTo>
                  <a:cubicBezTo>
                    <a:pt x="2251" y="1322"/>
                    <a:pt x="1989" y="1429"/>
                    <a:pt x="1727" y="1477"/>
                  </a:cubicBezTo>
                  <a:cubicBezTo>
                    <a:pt x="1203" y="1548"/>
                    <a:pt x="715" y="1489"/>
                    <a:pt x="263" y="1191"/>
                  </a:cubicBezTo>
                  <a:cubicBezTo>
                    <a:pt x="120" y="1084"/>
                    <a:pt x="24" y="977"/>
                    <a:pt x="24" y="798"/>
                  </a:cubicBezTo>
                  <a:cubicBezTo>
                    <a:pt x="13" y="500"/>
                    <a:pt x="1" y="298"/>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4"/>
            <p:cNvSpPr/>
            <p:nvPr/>
          </p:nvSpPr>
          <p:spPr>
            <a:xfrm>
              <a:off x="5744450" y="1638425"/>
              <a:ext cx="270600" cy="226250"/>
            </a:xfrm>
            <a:custGeom>
              <a:avLst/>
              <a:gdLst/>
              <a:ahLst/>
              <a:cxnLst/>
              <a:rect l="l" t="t" r="r" b="b"/>
              <a:pathLst>
                <a:path w="10824" h="9050" extrusionOk="0">
                  <a:moveTo>
                    <a:pt x="4358" y="9049"/>
                  </a:moveTo>
                  <a:cubicBezTo>
                    <a:pt x="4251" y="8823"/>
                    <a:pt x="4168" y="8680"/>
                    <a:pt x="4108" y="8514"/>
                  </a:cubicBezTo>
                  <a:cubicBezTo>
                    <a:pt x="4049" y="8347"/>
                    <a:pt x="4001" y="8192"/>
                    <a:pt x="3954" y="8037"/>
                  </a:cubicBezTo>
                  <a:cubicBezTo>
                    <a:pt x="3799" y="7513"/>
                    <a:pt x="3799" y="7537"/>
                    <a:pt x="3227" y="7537"/>
                  </a:cubicBezTo>
                  <a:cubicBezTo>
                    <a:pt x="2311" y="7513"/>
                    <a:pt x="1441" y="7251"/>
                    <a:pt x="727" y="6644"/>
                  </a:cubicBezTo>
                  <a:cubicBezTo>
                    <a:pt x="251" y="6239"/>
                    <a:pt x="72" y="5656"/>
                    <a:pt x="48" y="5049"/>
                  </a:cubicBezTo>
                  <a:cubicBezTo>
                    <a:pt x="1" y="4275"/>
                    <a:pt x="203" y="3561"/>
                    <a:pt x="560" y="2906"/>
                  </a:cubicBezTo>
                  <a:cubicBezTo>
                    <a:pt x="1013" y="2084"/>
                    <a:pt x="1632" y="1417"/>
                    <a:pt x="2489" y="1001"/>
                  </a:cubicBezTo>
                  <a:cubicBezTo>
                    <a:pt x="2751" y="870"/>
                    <a:pt x="3025" y="763"/>
                    <a:pt x="3299" y="691"/>
                  </a:cubicBezTo>
                  <a:cubicBezTo>
                    <a:pt x="4251" y="405"/>
                    <a:pt x="5204" y="179"/>
                    <a:pt x="6192" y="96"/>
                  </a:cubicBezTo>
                  <a:cubicBezTo>
                    <a:pt x="7085" y="1"/>
                    <a:pt x="7942" y="167"/>
                    <a:pt x="8764" y="584"/>
                  </a:cubicBezTo>
                  <a:cubicBezTo>
                    <a:pt x="10109" y="1263"/>
                    <a:pt x="10657" y="2418"/>
                    <a:pt x="10788" y="3811"/>
                  </a:cubicBezTo>
                  <a:cubicBezTo>
                    <a:pt x="10824" y="4227"/>
                    <a:pt x="10776" y="4656"/>
                    <a:pt x="10716" y="5061"/>
                  </a:cubicBezTo>
                  <a:cubicBezTo>
                    <a:pt x="10585" y="5835"/>
                    <a:pt x="10145" y="6406"/>
                    <a:pt x="9454" y="6763"/>
                  </a:cubicBezTo>
                  <a:cubicBezTo>
                    <a:pt x="8407" y="7275"/>
                    <a:pt x="7287" y="7561"/>
                    <a:pt x="6132" y="7656"/>
                  </a:cubicBezTo>
                  <a:cubicBezTo>
                    <a:pt x="5978" y="7668"/>
                    <a:pt x="5823" y="7632"/>
                    <a:pt x="5668" y="7632"/>
                  </a:cubicBezTo>
                  <a:cubicBezTo>
                    <a:pt x="5239" y="7621"/>
                    <a:pt x="5132" y="7692"/>
                    <a:pt x="4966" y="8085"/>
                  </a:cubicBezTo>
                  <a:cubicBezTo>
                    <a:pt x="4811" y="8406"/>
                    <a:pt x="4668" y="8740"/>
                    <a:pt x="4358" y="9049"/>
                  </a:cubicBezTo>
                  <a:close/>
                  <a:moveTo>
                    <a:pt x="8954" y="3691"/>
                  </a:moveTo>
                  <a:cubicBezTo>
                    <a:pt x="8954" y="3632"/>
                    <a:pt x="8942" y="3572"/>
                    <a:pt x="8942" y="3513"/>
                  </a:cubicBezTo>
                  <a:cubicBezTo>
                    <a:pt x="8883" y="3156"/>
                    <a:pt x="8692" y="2977"/>
                    <a:pt x="8359" y="2989"/>
                  </a:cubicBezTo>
                  <a:cubicBezTo>
                    <a:pt x="8073" y="3013"/>
                    <a:pt x="7859" y="3227"/>
                    <a:pt x="7871" y="3561"/>
                  </a:cubicBezTo>
                  <a:cubicBezTo>
                    <a:pt x="7871" y="3739"/>
                    <a:pt x="7918" y="3918"/>
                    <a:pt x="7990" y="4084"/>
                  </a:cubicBezTo>
                  <a:cubicBezTo>
                    <a:pt x="8073" y="4287"/>
                    <a:pt x="8359" y="4406"/>
                    <a:pt x="8585" y="4382"/>
                  </a:cubicBezTo>
                  <a:cubicBezTo>
                    <a:pt x="8799" y="4346"/>
                    <a:pt x="8895" y="4215"/>
                    <a:pt x="8942" y="3930"/>
                  </a:cubicBezTo>
                  <a:cubicBezTo>
                    <a:pt x="8942" y="3858"/>
                    <a:pt x="8942" y="3763"/>
                    <a:pt x="8954" y="3691"/>
                  </a:cubicBezTo>
                  <a:close/>
                  <a:moveTo>
                    <a:pt x="5668" y="3072"/>
                  </a:moveTo>
                  <a:cubicBezTo>
                    <a:pt x="5311" y="3049"/>
                    <a:pt x="5001" y="3322"/>
                    <a:pt x="4989" y="3668"/>
                  </a:cubicBezTo>
                  <a:cubicBezTo>
                    <a:pt x="4966" y="4001"/>
                    <a:pt x="5263" y="4394"/>
                    <a:pt x="5549" y="4394"/>
                  </a:cubicBezTo>
                  <a:cubicBezTo>
                    <a:pt x="5835" y="4406"/>
                    <a:pt x="6156" y="4037"/>
                    <a:pt x="6180" y="3644"/>
                  </a:cubicBezTo>
                  <a:cubicBezTo>
                    <a:pt x="6204" y="3322"/>
                    <a:pt x="6001" y="3084"/>
                    <a:pt x="5668" y="3072"/>
                  </a:cubicBezTo>
                  <a:close/>
                  <a:moveTo>
                    <a:pt x="2072" y="3942"/>
                  </a:moveTo>
                  <a:cubicBezTo>
                    <a:pt x="2072" y="4275"/>
                    <a:pt x="2346" y="4573"/>
                    <a:pt x="2632" y="4561"/>
                  </a:cubicBezTo>
                  <a:cubicBezTo>
                    <a:pt x="2965" y="4537"/>
                    <a:pt x="3204" y="4275"/>
                    <a:pt x="3204" y="3906"/>
                  </a:cubicBezTo>
                  <a:cubicBezTo>
                    <a:pt x="3204" y="3513"/>
                    <a:pt x="2989" y="3370"/>
                    <a:pt x="2572" y="3334"/>
                  </a:cubicBezTo>
                  <a:cubicBezTo>
                    <a:pt x="2287" y="3334"/>
                    <a:pt x="2072" y="3620"/>
                    <a:pt x="2072" y="3942"/>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4"/>
            <p:cNvSpPr/>
            <p:nvPr/>
          </p:nvSpPr>
          <p:spPr>
            <a:xfrm>
              <a:off x="5988825" y="1596750"/>
              <a:ext cx="247975" cy="196775"/>
            </a:xfrm>
            <a:custGeom>
              <a:avLst/>
              <a:gdLst/>
              <a:ahLst/>
              <a:cxnLst/>
              <a:rect l="l" t="t" r="r" b="b"/>
              <a:pathLst>
                <a:path w="9919" h="7871" extrusionOk="0">
                  <a:moveTo>
                    <a:pt x="5597" y="7871"/>
                  </a:moveTo>
                  <a:cubicBezTo>
                    <a:pt x="5180" y="7549"/>
                    <a:pt x="5013" y="7144"/>
                    <a:pt x="5001" y="6621"/>
                  </a:cubicBezTo>
                  <a:cubicBezTo>
                    <a:pt x="4882" y="6621"/>
                    <a:pt x="4775" y="6609"/>
                    <a:pt x="4680" y="6621"/>
                  </a:cubicBezTo>
                  <a:cubicBezTo>
                    <a:pt x="3668" y="6799"/>
                    <a:pt x="2680" y="6716"/>
                    <a:pt x="1715" y="6418"/>
                  </a:cubicBezTo>
                  <a:cubicBezTo>
                    <a:pt x="1346" y="6299"/>
                    <a:pt x="1525" y="6287"/>
                    <a:pt x="1489" y="5870"/>
                  </a:cubicBezTo>
                  <a:cubicBezTo>
                    <a:pt x="1465" y="5216"/>
                    <a:pt x="1418" y="4573"/>
                    <a:pt x="1132" y="3977"/>
                  </a:cubicBezTo>
                  <a:cubicBezTo>
                    <a:pt x="1013" y="3727"/>
                    <a:pt x="882" y="3465"/>
                    <a:pt x="727" y="3251"/>
                  </a:cubicBezTo>
                  <a:cubicBezTo>
                    <a:pt x="203" y="2453"/>
                    <a:pt x="1" y="2251"/>
                    <a:pt x="608" y="1418"/>
                  </a:cubicBezTo>
                  <a:cubicBezTo>
                    <a:pt x="870" y="1060"/>
                    <a:pt x="1203" y="822"/>
                    <a:pt x="1608" y="656"/>
                  </a:cubicBezTo>
                  <a:cubicBezTo>
                    <a:pt x="2763" y="167"/>
                    <a:pt x="3989" y="1"/>
                    <a:pt x="5240" y="60"/>
                  </a:cubicBezTo>
                  <a:cubicBezTo>
                    <a:pt x="5430" y="72"/>
                    <a:pt x="5632" y="96"/>
                    <a:pt x="5835" y="96"/>
                  </a:cubicBezTo>
                  <a:cubicBezTo>
                    <a:pt x="6728" y="96"/>
                    <a:pt x="7561" y="358"/>
                    <a:pt x="8323" y="810"/>
                  </a:cubicBezTo>
                  <a:cubicBezTo>
                    <a:pt x="9085" y="1251"/>
                    <a:pt x="9573" y="1953"/>
                    <a:pt x="9776" y="2799"/>
                  </a:cubicBezTo>
                  <a:cubicBezTo>
                    <a:pt x="9919" y="3334"/>
                    <a:pt x="9800" y="3882"/>
                    <a:pt x="9526" y="4346"/>
                  </a:cubicBezTo>
                  <a:cubicBezTo>
                    <a:pt x="8942" y="5358"/>
                    <a:pt x="8097" y="6073"/>
                    <a:pt x="6918" y="6323"/>
                  </a:cubicBezTo>
                  <a:cubicBezTo>
                    <a:pt x="6728" y="6371"/>
                    <a:pt x="6537" y="6359"/>
                    <a:pt x="6323" y="6371"/>
                  </a:cubicBezTo>
                  <a:cubicBezTo>
                    <a:pt x="6013" y="6382"/>
                    <a:pt x="5966" y="6418"/>
                    <a:pt x="5894" y="6716"/>
                  </a:cubicBezTo>
                  <a:lnTo>
                    <a:pt x="5668" y="7692"/>
                  </a:lnTo>
                  <a:cubicBezTo>
                    <a:pt x="5692" y="7740"/>
                    <a:pt x="5656" y="7787"/>
                    <a:pt x="5597" y="7871"/>
                  </a:cubicBezTo>
                  <a:close/>
                  <a:moveTo>
                    <a:pt x="7895" y="2930"/>
                  </a:moveTo>
                  <a:cubicBezTo>
                    <a:pt x="7823" y="2846"/>
                    <a:pt x="7776" y="2691"/>
                    <a:pt x="7668" y="2608"/>
                  </a:cubicBezTo>
                  <a:cubicBezTo>
                    <a:pt x="7514" y="2489"/>
                    <a:pt x="7371" y="2596"/>
                    <a:pt x="7252" y="2680"/>
                  </a:cubicBezTo>
                  <a:cubicBezTo>
                    <a:pt x="7204" y="2715"/>
                    <a:pt x="7156" y="2751"/>
                    <a:pt x="7121" y="2787"/>
                  </a:cubicBezTo>
                  <a:cubicBezTo>
                    <a:pt x="6978" y="2930"/>
                    <a:pt x="6894" y="3108"/>
                    <a:pt x="7014" y="3275"/>
                  </a:cubicBezTo>
                  <a:cubicBezTo>
                    <a:pt x="7085" y="3394"/>
                    <a:pt x="7228" y="3501"/>
                    <a:pt x="7347" y="3525"/>
                  </a:cubicBezTo>
                  <a:cubicBezTo>
                    <a:pt x="7549" y="3573"/>
                    <a:pt x="7692" y="3430"/>
                    <a:pt x="7787" y="3263"/>
                  </a:cubicBezTo>
                  <a:cubicBezTo>
                    <a:pt x="7835" y="3203"/>
                    <a:pt x="7847" y="3096"/>
                    <a:pt x="7895" y="2930"/>
                  </a:cubicBezTo>
                  <a:close/>
                  <a:moveTo>
                    <a:pt x="4835" y="3192"/>
                  </a:moveTo>
                  <a:cubicBezTo>
                    <a:pt x="4835" y="3465"/>
                    <a:pt x="4894" y="3584"/>
                    <a:pt x="5073" y="3608"/>
                  </a:cubicBezTo>
                  <a:cubicBezTo>
                    <a:pt x="5299" y="3632"/>
                    <a:pt x="5549" y="3442"/>
                    <a:pt x="5585" y="3203"/>
                  </a:cubicBezTo>
                  <a:cubicBezTo>
                    <a:pt x="5609" y="2965"/>
                    <a:pt x="5430" y="2656"/>
                    <a:pt x="5275" y="2620"/>
                  </a:cubicBezTo>
                  <a:cubicBezTo>
                    <a:pt x="5049" y="2596"/>
                    <a:pt x="4882" y="2787"/>
                    <a:pt x="4859" y="3096"/>
                  </a:cubicBezTo>
                  <a:cubicBezTo>
                    <a:pt x="4835" y="3144"/>
                    <a:pt x="4835" y="3156"/>
                    <a:pt x="4835" y="3192"/>
                  </a:cubicBezTo>
                  <a:close/>
                  <a:moveTo>
                    <a:pt x="3275" y="3323"/>
                  </a:moveTo>
                  <a:cubicBezTo>
                    <a:pt x="3275" y="3084"/>
                    <a:pt x="3108" y="2870"/>
                    <a:pt x="2918" y="2870"/>
                  </a:cubicBezTo>
                  <a:cubicBezTo>
                    <a:pt x="2680" y="2870"/>
                    <a:pt x="2465" y="3132"/>
                    <a:pt x="2465" y="3394"/>
                  </a:cubicBezTo>
                  <a:cubicBezTo>
                    <a:pt x="2489" y="3632"/>
                    <a:pt x="2656" y="3823"/>
                    <a:pt x="2858" y="3823"/>
                  </a:cubicBezTo>
                  <a:cubicBezTo>
                    <a:pt x="3073" y="3823"/>
                    <a:pt x="3275" y="3573"/>
                    <a:pt x="3275" y="332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4"/>
            <p:cNvSpPr/>
            <p:nvPr/>
          </p:nvSpPr>
          <p:spPr>
            <a:xfrm>
              <a:off x="6105225" y="2017050"/>
              <a:ext cx="60725" cy="44375"/>
            </a:xfrm>
            <a:custGeom>
              <a:avLst/>
              <a:gdLst/>
              <a:ahLst/>
              <a:cxnLst/>
              <a:rect l="l" t="t" r="r" b="b"/>
              <a:pathLst>
                <a:path w="2429" h="1775" extrusionOk="0">
                  <a:moveTo>
                    <a:pt x="1643" y="24"/>
                  </a:moveTo>
                  <a:cubicBezTo>
                    <a:pt x="2381" y="0"/>
                    <a:pt x="2429" y="84"/>
                    <a:pt x="2250" y="798"/>
                  </a:cubicBezTo>
                  <a:cubicBezTo>
                    <a:pt x="2238" y="869"/>
                    <a:pt x="2203" y="965"/>
                    <a:pt x="2191" y="1036"/>
                  </a:cubicBezTo>
                  <a:cubicBezTo>
                    <a:pt x="2048" y="1500"/>
                    <a:pt x="1667" y="1774"/>
                    <a:pt x="1226" y="1762"/>
                  </a:cubicBezTo>
                  <a:cubicBezTo>
                    <a:pt x="643" y="1750"/>
                    <a:pt x="298" y="1512"/>
                    <a:pt x="155" y="988"/>
                  </a:cubicBezTo>
                  <a:cubicBezTo>
                    <a:pt x="107" y="810"/>
                    <a:pt x="60" y="631"/>
                    <a:pt x="36" y="453"/>
                  </a:cubicBezTo>
                  <a:cubicBezTo>
                    <a:pt x="0" y="226"/>
                    <a:pt x="83" y="143"/>
                    <a:pt x="298" y="119"/>
                  </a:cubicBezTo>
                  <a:cubicBezTo>
                    <a:pt x="524" y="107"/>
                    <a:pt x="750" y="107"/>
                    <a:pt x="976" y="96"/>
                  </a:cubicBezTo>
                  <a:cubicBezTo>
                    <a:pt x="1191" y="84"/>
                    <a:pt x="1417" y="36"/>
                    <a:pt x="1643" y="24"/>
                  </a:cubicBezTo>
                  <a:close/>
                  <a:moveTo>
                    <a:pt x="393" y="465"/>
                  </a:moveTo>
                  <a:cubicBezTo>
                    <a:pt x="381" y="881"/>
                    <a:pt x="464" y="1191"/>
                    <a:pt x="822" y="1346"/>
                  </a:cubicBezTo>
                  <a:cubicBezTo>
                    <a:pt x="1119" y="1477"/>
                    <a:pt x="1429" y="1524"/>
                    <a:pt x="1691" y="1274"/>
                  </a:cubicBezTo>
                  <a:cubicBezTo>
                    <a:pt x="1929" y="1048"/>
                    <a:pt x="2060" y="762"/>
                    <a:pt x="1965" y="405"/>
                  </a:cubicBezTo>
                  <a:cubicBezTo>
                    <a:pt x="1405" y="369"/>
                    <a:pt x="893" y="405"/>
                    <a:pt x="393" y="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4"/>
            <p:cNvSpPr/>
            <p:nvPr/>
          </p:nvSpPr>
          <p:spPr>
            <a:xfrm>
              <a:off x="6183800" y="1981925"/>
              <a:ext cx="12225" cy="22350"/>
            </a:xfrm>
            <a:custGeom>
              <a:avLst/>
              <a:gdLst/>
              <a:ahLst/>
              <a:cxnLst/>
              <a:rect l="l" t="t" r="r" b="b"/>
              <a:pathLst>
                <a:path w="489" h="894" extrusionOk="0">
                  <a:moveTo>
                    <a:pt x="489" y="441"/>
                  </a:moveTo>
                  <a:cubicBezTo>
                    <a:pt x="489" y="727"/>
                    <a:pt x="405" y="893"/>
                    <a:pt x="250" y="881"/>
                  </a:cubicBezTo>
                  <a:cubicBezTo>
                    <a:pt x="12" y="846"/>
                    <a:pt x="48" y="631"/>
                    <a:pt x="36" y="477"/>
                  </a:cubicBezTo>
                  <a:cubicBezTo>
                    <a:pt x="0" y="227"/>
                    <a:pt x="119" y="0"/>
                    <a:pt x="274" y="0"/>
                  </a:cubicBezTo>
                  <a:cubicBezTo>
                    <a:pt x="417" y="0"/>
                    <a:pt x="489" y="167"/>
                    <a:pt x="489" y="4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4"/>
            <p:cNvSpPr/>
            <p:nvPr/>
          </p:nvSpPr>
          <p:spPr>
            <a:xfrm>
              <a:off x="6080500" y="1990250"/>
              <a:ext cx="11950" cy="19975"/>
            </a:xfrm>
            <a:custGeom>
              <a:avLst/>
              <a:gdLst/>
              <a:ahLst/>
              <a:cxnLst/>
              <a:rect l="l" t="t" r="r" b="b"/>
              <a:pathLst>
                <a:path w="478" h="799" extrusionOk="0">
                  <a:moveTo>
                    <a:pt x="477" y="382"/>
                  </a:moveTo>
                  <a:cubicBezTo>
                    <a:pt x="477" y="453"/>
                    <a:pt x="477" y="501"/>
                    <a:pt x="453" y="525"/>
                  </a:cubicBezTo>
                  <a:cubicBezTo>
                    <a:pt x="430" y="644"/>
                    <a:pt x="370" y="798"/>
                    <a:pt x="215" y="763"/>
                  </a:cubicBezTo>
                  <a:cubicBezTo>
                    <a:pt x="144" y="751"/>
                    <a:pt x="60" y="620"/>
                    <a:pt x="25" y="525"/>
                  </a:cubicBezTo>
                  <a:cubicBezTo>
                    <a:pt x="1" y="406"/>
                    <a:pt x="25" y="275"/>
                    <a:pt x="72" y="155"/>
                  </a:cubicBezTo>
                  <a:cubicBezTo>
                    <a:pt x="84" y="96"/>
                    <a:pt x="179" y="36"/>
                    <a:pt x="239" y="25"/>
                  </a:cubicBezTo>
                  <a:cubicBezTo>
                    <a:pt x="275" y="1"/>
                    <a:pt x="370" y="84"/>
                    <a:pt x="382" y="132"/>
                  </a:cubicBezTo>
                  <a:cubicBezTo>
                    <a:pt x="441" y="203"/>
                    <a:pt x="441" y="298"/>
                    <a:pt x="477" y="38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5810250" y="2079850"/>
              <a:ext cx="72350" cy="49150"/>
            </a:xfrm>
            <a:custGeom>
              <a:avLst/>
              <a:gdLst/>
              <a:ahLst/>
              <a:cxnLst/>
              <a:rect l="l" t="t" r="r" b="b"/>
              <a:pathLst>
                <a:path w="2894" h="1966" extrusionOk="0">
                  <a:moveTo>
                    <a:pt x="964" y="0"/>
                  </a:moveTo>
                  <a:lnTo>
                    <a:pt x="2441" y="0"/>
                  </a:lnTo>
                  <a:cubicBezTo>
                    <a:pt x="2798" y="0"/>
                    <a:pt x="2893" y="84"/>
                    <a:pt x="2810" y="429"/>
                  </a:cubicBezTo>
                  <a:cubicBezTo>
                    <a:pt x="2738" y="751"/>
                    <a:pt x="2655" y="1072"/>
                    <a:pt x="2417" y="1334"/>
                  </a:cubicBezTo>
                  <a:cubicBezTo>
                    <a:pt x="1845" y="1965"/>
                    <a:pt x="1143" y="1858"/>
                    <a:pt x="691" y="1382"/>
                  </a:cubicBezTo>
                  <a:cubicBezTo>
                    <a:pt x="452" y="1143"/>
                    <a:pt x="286" y="810"/>
                    <a:pt x="155" y="501"/>
                  </a:cubicBezTo>
                  <a:cubicBezTo>
                    <a:pt x="0" y="155"/>
                    <a:pt x="155" y="12"/>
                    <a:pt x="524" y="12"/>
                  </a:cubicBezTo>
                  <a:cubicBezTo>
                    <a:pt x="667" y="12"/>
                    <a:pt x="833" y="24"/>
                    <a:pt x="988" y="24"/>
                  </a:cubicBezTo>
                  <a:cubicBezTo>
                    <a:pt x="964" y="12"/>
                    <a:pt x="964" y="0"/>
                    <a:pt x="964" y="0"/>
                  </a:cubicBezTo>
                  <a:close/>
                  <a:moveTo>
                    <a:pt x="2453" y="393"/>
                  </a:moveTo>
                  <a:cubicBezTo>
                    <a:pt x="1786" y="381"/>
                    <a:pt x="1143" y="262"/>
                    <a:pt x="488" y="417"/>
                  </a:cubicBezTo>
                  <a:cubicBezTo>
                    <a:pt x="607" y="1084"/>
                    <a:pt x="964" y="1429"/>
                    <a:pt x="1524" y="1429"/>
                  </a:cubicBezTo>
                  <a:cubicBezTo>
                    <a:pt x="2036" y="1429"/>
                    <a:pt x="2334" y="1108"/>
                    <a:pt x="2453"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4"/>
            <p:cNvSpPr/>
            <p:nvPr/>
          </p:nvSpPr>
          <p:spPr>
            <a:xfrm>
              <a:off x="5790300" y="2034300"/>
              <a:ext cx="11025" cy="25025"/>
            </a:xfrm>
            <a:custGeom>
              <a:avLst/>
              <a:gdLst/>
              <a:ahLst/>
              <a:cxnLst/>
              <a:rect l="l" t="t" r="r" b="b"/>
              <a:pathLst>
                <a:path w="441" h="1001" extrusionOk="0">
                  <a:moveTo>
                    <a:pt x="179" y="1001"/>
                  </a:moveTo>
                  <a:cubicBezTo>
                    <a:pt x="84" y="834"/>
                    <a:pt x="12" y="751"/>
                    <a:pt x="12" y="656"/>
                  </a:cubicBezTo>
                  <a:cubicBezTo>
                    <a:pt x="0" y="477"/>
                    <a:pt x="12" y="298"/>
                    <a:pt x="60" y="120"/>
                  </a:cubicBezTo>
                  <a:cubicBezTo>
                    <a:pt x="84" y="1"/>
                    <a:pt x="250" y="1"/>
                    <a:pt x="310" y="120"/>
                  </a:cubicBezTo>
                  <a:cubicBezTo>
                    <a:pt x="441" y="394"/>
                    <a:pt x="429" y="656"/>
                    <a:pt x="179" y="100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4"/>
            <p:cNvSpPr/>
            <p:nvPr/>
          </p:nvSpPr>
          <p:spPr>
            <a:xfrm>
              <a:off x="5896550" y="2034600"/>
              <a:ext cx="12225" cy="20275"/>
            </a:xfrm>
            <a:custGeom>
              <a:avLst/>
              <a:gdLst/>
              <a:ahLst/>
              <a:cxnLst/>
              <a:rect l="l" t="t" r="r" b="b"/>
              <a:pathLst>
                <a:path w="489" h="811" extrusionOk="0">
                  <a:moveTo>
                    <a:pt x="310" y="1"/>
                  </a:moveTo>
                  <a:cubicBezTo>
                    <a:pt x="477" y="263"/>
                    <a:pt x="489" y="465"/>
                    <a:pt x="394" y="703"/>
                  </a:cubicBezTo>
                  <a:cubicBezTo>
                    <a:pt x="358" y="751"/>
                    <a:pt x="287" y="810"/>
                    <a:pt x="227" y="810"/>
                  </a:cubicBezTo>
                  <a:cubicBezTo>
                    <a:pt x="179" y="810"/>
                    <a:pt x="108" y="751"/>
                    <a:pt x="72" y="691"/>
                  </a:cubicBezTo>
                  <a:cubicBezTo>
                    <a:pt x="1" y="513"/>
                    <a:pt x="96" y="215"/>
                    <a:pt x="3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4"/>
            <p:cNvSpPr/>
            <p:nvPr/>
          </p:nvSpPr>
          <p:spPr>
            <a:xfrm>
              <a:off x="5940900" y="1712850"/>
              <a:ext cx="27425" cy="35725"/>
            </a:xfrm>
            <a:custGeom>
              <a:avLst/>
              <a:gdLst/>
              <a:ahLst/>
              <a:cxnLst/>
              <a:rect l="l" t="t" r="r" b="b"/>
              <a:pathLst>
                <a:path w="1097" h="1429" extrusionOk="0">
                  <a:moveTo>
                    <a:pt x="1096" y="714"/>
                  </a:moveTo>
                  <a:cubicBezTo>
                    <a:pt x="1084" y="786"/>
                    <a:pt x="1084" y="881"/>
                    <a:pt x="1072" y="953"/>
                  </a:cubicBezTo>
                  <a:cubicBezTo>
                    <a:pt x="1025" y="1250"/>
                    <a:pt x="918" y="1369"/>
                    <a:pt x="715" y="1405"/>
                  </a:cubicBezTo>
                  <a:cubicBezTo>
                    <a:pt x="489" y="1429"/>
                    <a:pt x="203" y="1310"/>
                    <a:pt x="120" y="1107"/>
                  </a:cubicBezTo>
                  <a:cubicBezTo>
                    <a:pt x="37" y="941"/>
                    <a:pt x="13" y="762"/>
                    <a:pt x="1" y="584"/>
                  </a:cubicBezTo>
                  <a:cubicBezTo>
                    <a:pt x="1" y="250"/>
                    <a:pt x="215" y="12"/>
                    <a:pt x="489" y="12"/>
                  </a:cubicBezTo>
                  <a:cubicBezTo>
                    <a:pt x="810" y="0"/>
                    <a:pt x="1025" y="179"/>
                    <a:pt x="1072" y="536"/>
                  </a:cubicBezTo>
                  <a:cubicBezTo>
                    <a:pt x="1084" y="595"/>
                    <a:pt x="1084" y="655"/>
                    <a:pt x="1096" y="71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4"/>
            <p:cNvSpPr/>
            <p:nvPr/>
          </p:nvSpPr>
          <p:spPr>
            <a:xfrm>
              <a:off x="5869175" y="1714625"/>
              <a:ext cx="30375" cy="34250"/>
            </a:xfrm>
            <a:custGeom>
              <a:avLst/>
              <a:gdLst/>
              <a:ahLst/>
              <a:cxnLst/>
              <a:rect l="l" t="t" r="r" b="b"/>
              <a:pathLst>
                <a:path w="1215" h="1370" extrusionOk="0">
                  <a:moveTo>
                    <a:pt x="679" y="24"/>
                  </a:moveTo>
                  <a:cubicBezTo>
                    <a:pt x="1012" y="36"/>
                    <a:pt x="1215" y="274"/>
                    <a:pt x="1203" y="620"/>
                  </a:cubicBezTo>
                  <a:cubicBezTo>
                    <a:pt x="1167" y="989"/>
                    <a:pt x="858" y="1370"/>
                    <a:pt x="572" y="1358"/>
                  </a:cubicBezTo>
                  <a:cubicBezTo>
                    <a:pt x="298" y="1346"/>
                    <a:pt x="0" y="953"/>
                    <a:pt x="12" y="632"/>
                  </a:cubicBezTo>
                  <a:cubicBezTo>
                    <a:pt x="12" y="274"/>
                    <a:pt x="322" y="1"/>
                    <a:pt x="679"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4"/>
            <p:cNvSpPr/>
            <p:nvPr/>
          </p:nvSpPr>
          <p:spPr>
            <a:xfrm>
              <a:off x="5796250" y="1721475"/>
              <a:ext cx="28300" cy="31275"/>
            </a:xfrm>
            <a:custGeom>
              <a:avLst/>
              <a:gdLst/>
              <a:ahLst/>
              <a:cxnLst/>
              <a:rect l="l" t="t" r="r" b="b"/>
              <a:pathLst>
                <a:path w="1132" h="1251" extrusionOk="0">
                  <a:moveTo>
                    <a:pt x="0" y="620"/>
                  </a:moveTo>
                  <a:cubicBezTo>
                    <a:pt x="0" y="298"/>
                    <a:pt x="215" y="0"/>
                    <a:pt x="500" y="12"/>
                  </a:cubicBezTo>
                  <a:cubicBezTo>
                    <a:pt x="917" y="24"/>
                    <a:pt x="1132" y="191"/>
                    <a:pt x="1132" y="584"/>
                  </a:cubicBezTo>
                  <a:cubicBezTo>
                    <a:pt x="1132" y="953"/>
                    <a:pt x="893" y="1215"/>
                    <a:pt x="560" y="1239"/>
                  </a:cubicBezTo>
                  <a:cubicBezTo>
                    <a:pt x="274" y="1251"/>
                    <a:pt x="0" y="953"/>
                    <a:pt x="0" y="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4"/>
            <p:cNvSpPr/>
            <p:nvPr/>
          </p:nvSpPr>
          <p:spPr>
            <a:xfrm>
              <a:off x="6161775" y="1659250"/>
              <a:ext cx="24425" cy="27125"/>
            </a:xfrm>
            <a:custGeom>
              <a:avLst/>
              <a:gdLst/>
              <a:ahLst/>
              <a:cxnLst/>
              <a:rect l="l" t="t" r="r" b="b"/>
              <a:pathLst>
                <a:path w="977" h="1085" extrusionOk="0">
                  <a:moveTo>
                    <a:pt x="977" y="430"/>
                  </a:moveTo>
                  <a:cubicBezTo>
                    <a:pt x="929" y="584"/>
                    <a:pt x="929" y="692"/>
                    <a:pt x="881" y="775"/>
                  </a:cubicBezTo>
                  <a:cubicBezTo>
                    <a:pt x="798" y="942"/>
                    <a:pt x="643" y="1084"/>
                    <a:pt x="453" y="1049"/>
                  </a:cubicBezTo>
                  <a:cubicBezTo>
                    <a:pt x="310" y="1013"/>
                    <a:pt x="179" y="906"/>
                    <a:pt x="107" y="787"/>
                  </a:cubicBezTo>
                  <a:cubicBezTo>
                    <a:pt x="0" y="608"/>
                    <a:pt x="84" y="430"/>
                    <a:pt x="215" y="299"/>
                  </a:cubicBezTo>
                  <a:cubicBezTo>
                    <a:pt x="262" y="251"/>
                    <a:pt x="298" y="227"/>
                    <a:pt x="346" y="191"/>
                  </a:cubicBezTo>
                  <a:cubicBezTo>
                    <a:pt x="477" y="108"/>
                    <a:pt x="631" y="1"/>
                    <a:pt x="762" y="120"/>
                  </a:cubicBezTo>
                  <a:cubicBezTo>
                    <a:pt x="858" y="191"/>
                    <a:pt x="917" y="346"/>
                    <a:pt x="977" y="43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4"/>
            <p:cNvSpPr/>
            <p:nvPr/>
          </p:nvSpPr>
          <p:spPr>
            <a:xfrm>
              <a:off x="6109375" y="1661650"/>
              <a:ext cx="19375" cy="25925"/>
            </a:xfrm>
            <a:custGeom>
              <a:avLst/>
              <a:gdLst/>
              <a:ahLst/>
              <a:cxnLst/>
              <a:rect l="l" t="t" r="r" b="b"/>
              <a:pathLst>
                <a:path w="775" h="1037" extrusionOk="0">
                  <a:moveTo>
                    <a:pt x="13" y="596"/>
                  </a:moveTo>
                  <a:lnTo>
                    <a:pt x="13" y="500"/>
                  </a:lnTo>
                  <a:cubicBezTo>
                    <a:pt x="48" y="191"/>
                    <a:pt x="215" y="0"/>
                    <a:pt x="429" y="24"/>
                  </a:cubicBezTo>
                  <a:cubicBezTo>
                    <a:pt x="608" y="60"/>
                    <a:pt x="775" y="357"/>
                    <a:pt x="739" y="607"/>
                  </a:cubicBezTo>
                  <a:cubicBezTo>
                    <a:pt x="715" y="846"/>
                    <a:pt x="477" y="1036"/>
                    <a:pt x="239" y="1012"/>
                  </a:cubicBezTo>
                  <a:cubicBezTo>
                    <a:pt x="60" y="988"/>
                    <a:pt x="1" y="869"/>
                    <a:pt x="13"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4"/>
            <p:cNvSpPr/>
            <p:nvPr/>
          </p:nvSpPr>
          <p:spPr>
            <a:xfrm>
              <a:off x="6050150" y="1668500"/>
              <a:ext cx="20550" cy="23825"/>
            </a:xfrm>
            <a:custGeom>
              <a:avLst/>
              <a:gdLst/>
              <a:ahLst/>
              <a:cxnLst/>
              <a:rect l="l" t="t" r="r" b="b"/>
              <a:pathLst>
                <a:path w="822" h="953" extrusionOk="0">
                  <a:moveTo>
                    <a:pt x="822" y="453"/>
                  </a:moveTo>
                  <a:cubicBezTo>
                    <a:pt x="822" y="703"/>
                    <a:pt x="608" y="953"/>
                    <a:pt x="405" y="953"/>
                  </a:cubicBezTo>
                  <a:cubicBezTo>
                    <a:pt x="215" y="953"/>
                    <a:pt x="36" y="762"/>
                    <a:pt x="24" y="524"/>
                  </a:cubicBezTo>
                  <a:cubicBezTo>
                    <a:pt x="0" y="262"/>
                    <a:pt x="227" y="0"/>
                    <a:pt x="465" y="0"/>
                  </a:cubicBezTo>
                  <a:cubicBezTo>
                    <a:pt x="655" y="0"/>
                    <a:pt x="822" y="214"/>
                    <a:pt x="822" y="4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4"/>
            <p:cNvSpPr/>
            <p:nvPr/>
          </p:nvSpPr>
          <p:spPr>
            <a:xfrm>
              <a:off x="6114750" y="2026275"/>
              <a:ext cx="42275" cy="29200"/>
            </a:xfrm>
            <a:custGeom>
              <a:avLst/>
              <a:gdLst/>
              <a:ahLst/>
              <a:cxnLst/>
              <a:rect l="l" t="t" r="r" b="b"/>
              <a:pathLst>
                <a:path w="1691" h="1168" extrusionOk="0">
                  <a:moveTo>
                    <a:pt x="12" y="96"/>
                  </a:moveTo>
                  <a:cubicBezTo>
                    <a:pt x="536" y="24"/>
                    <a:pt x="1036" y="0"/>
                    <a:pt x="1584" y="48"/>
                  </a:cubicBezTo>
                  <a:cubicBezTo>
                    <a:pt x="1691" y="405"/>
                    <a:pt x="1548" y="691"/>
                    <a:pt x="1298" y="917"/>
                  </a:cubicBezTo>
                  <a:cubicBezTo>
                    <a:pt x="1048" y="1167"/>
                    <a:pt x="738" y="1108"/>
                    <a:pt x="441" y="989"/>
                  </a:cubicBezTo>
                  <a:cubicBezTo>
                    <a:pt x="72" y="834"/>
                    <a:pt x="0" y="512"/>
                    <a:pt x="12" y="9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4"/>
            <p:cNvSpPr/>
            <p:nvPr/>
          </p:nvSpPr>
          <p:spPr>
            <a:xfrm>
              <a:off x="5822450" y="2086400"/>
              <a:ext cx="49125" cy="29200"/>
            </a:xfrm>
            <a:custGeom>
              <a:avLst/>
              <a:gdLst/>
              <a:ahLst/>
              <a:cxnLst/>
              <a:rect l="l" t="t" r="r" b="b"/>
              <a:pathLst>
                <a:path w="1965" h="1168" extrusionOk="0">
                  <a:moveTo>
                    <a:pt x="1965" y="131"/>
                  </a:moveTo>
                  <a:cubicBezTo>
                    <a:pt x="1846" y="870"/>
                    <a:pt x="1536" y="1167"/>
                    <a:pt x="1036" y="1167"/>
                  </a:cubicBezTo>
                  <a:cubicBezTo>
                    <a:pt x="476" y="1167"/>
                    <a:pt x="143" y="822"/>
                    <a:pt x="0" y="155"/>
                  </a:cubicBezTo>
                  <a:cubicBezTo>
                    <a:pt x="655" y="0"/>
                    <a:pt x="1298" y="119"/>
                    <a:pt x="1965" y="13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355;p29"/>
          <p:cNvSpPr/>
          <p:nvPr/>
        </p:nvSpPr>
        <p:spPr>
          <a:xfrm>
            <a:off x="4822010" y="1058546"/>
            <a:ext cx="3206390" cy="3531008"/>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6;p29"/>
          <p:cNvSpPr/>
          <p:nvPr/>
        </p:nvSpPr>
        <p:spPr>
          <a:xfrm>
            <a:off x="4978316" y="1251238"/>
            <a:ext cx="2887402" cy="319203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TextBox 47"/>
          <p:cNvSpPr txBox="1"/>
          <p:nvPr/>
        </p:nvSpPr>
        <p:spPr>
          <a:xfrm>
            <a:off x="904769" y="465770"/>
            <a:ext cx="7993037" cy="400110"/>
          </a:xfrm>
          <a:prstGeom prst="rect">
            <a:avLst/>
          </a:prstGeom>
          <a:noFill/>
        </p:spPr>
        <p:txBody>
          <a:bodyPr wrap="square" rtlCol="0">
            <a:spAutoFit/>
          </a:bodyPr>
          <a:lstStyle/>
          <a:p>
            <a:pPr lvl="0" algn="just"/>
            <a:r>
              <a:rPr lang="en-US" sz="2000" dirty="0" err="1" smtClean="0">
                <a:solidFill>
                  <a:srgbClr val="0070C0"/>
                </a:solidFill>
              </a:rPr>
              <a:t>Dựa</a:t>
            </a:r>
            <a:r>
              <a:rPr lang="en-US" sz="2000" dirty="0" smtClean="0">
                <a:solidFill>
                  <a:srgbClr val="0070C0"/>
                </a:solidFill>
              </a:rPr>
              <a:t> </a:t>
            </a:r>
            <a:r>
              <a:rPr lang="en-US" sz="2000" dirty="0" err="1">
                <a:solidFill>
                  <a:srgbClr val="0070C0"/>
                </a:solidFill>
              </a:rPr>
              <a:t>vào</a:t>
            </a:r>
            <a:r>
              <a:rPr lang="en-US" sz="2000" dirty="0">
                <a:solidFill>
                  <a:srgbClr val="0070C0"/>
                </a:solidFill>
              </a:rPr>
              <a:t> </a:t>
            </a:r>
            <a:r>
              <a:rPr lang="en-US" sz="2000" dirty="0" err="1">
                <a:solidFill>
                  <a:srgbClr val="0070C0"/>
                </a:solidFill>
              </a:rPr>
              <a:t>trang</a:t>
            </a:r>
            <a:r>
              <a:rPr lang="en-US" sz="2000" dirty="0">
                <a:solidFill>
                  <a:srgbClr val="0070C0"/>
                </a:solidFill>
              </a:rPr>
              <a:t> </a:t>
            </a:r>
            <a:r>
              <a:rPr lang="en-US" sz="2000" dirty="0" err="1">
                <a:solidFill>
                  <a:srgbClr val="0070C0"/>
                </a:solidFill>
              </a:rPr>
              <a:t>phục</a:t>
            </a:r>
            <a:r>
              <a:rPr lang="en-US" sz="2000" dirty="0">
                <a:solidFill>
                  <a:srgbClr val="0070C0"/>
                </a:solidFill>
              </a:rPr>
              <a:t> </a:t>
            </a:r>
            <a:r>
              <a:rPr lang="en-US" sz="2000" dirty="0" err="1" smtClean="0">
                <a:solidFill>
                  <a:srgbClr val="0070C0"/>
                </a:solidFill>
              </a:rPr>
              <a:t>em</a:t>
            </a:r>
            <a:r>
              <a:rPr lang="en-US" sz="2000" dirty="0" smtClean="0">
                <a:solidFill>
                  <a:srgbClr val="0070C0"/>
                </a:solidFill>
              </a:rPr>
              <a:t> </a:t>
            </a:r>
            <a:r>
              <a:rPr lang="en-US" sz="2000" dirty="0" err="1">
                <a:solidFill>
                  <a:srgbClr val="0070C0"/>
                </a:solidFill>
              </a:rPr>
              <a:t>hãy</a:t>
            </a:r>
            <a:r>
              <a:rPr lang="en-US" sz="2000" dirty="0">
                <a:solidFill>
                  <a:srgbClr val="0070C0"/>
                </a:solidFill>
              </a:rPr>
              <a:t> </a:t>
            </a:r>
            <a:r>
              <a:rPr lang="en-US" sz="2000" dirty="0" err="1">
                <a:solidFill>
                  <a:srgbClr val="0070C0"/>
                </a:solidFill>
              </a:rPr>
              <a:t>xác</a:t>
            </a:r>
            <a:r>
              <a:rPr lang="en-US" sz="2000" dirty="0">
                <a:solidFill>
                  <a:srgbClr val="0070C0"/>
                </a:solidFill>
              </a:rPr>
              <a:t> </a:t>
            </a:r>
            <a:r>
              <a:rPr lang="en-US" sz="2000" dirty="0" err="1">
                <a:solidFill>
                  <a:srgbClr val="0070C0"/>
                </a:solidFill>
              </a:rPr>
              <a:t>định</a:t>
            </a:r>
            <a:r>
              <a:rPr lang="en-US" sz="2000" dirty="0">
                <a:solidFill>
                  <a:srgbClr val="0070C0"/>
                </a:solidFill>
              </a:rPr>
              <a:t> </a:t>
            </a:r>
            <a:r>
              <a:rPr lang="en-US" sz="2000" dirty="0" err="1">
                <a:solidFill>
                  <a:srgbClr val="0070C0"/>
                </a:solidFill>
              </a:rPr>
              <a:t>tên</a:t>
            </a:r>
            <a:r>
              <a:rPr lang="en-US" sz="2000" dirty="0">
                <a:solidFill>
                  <a:srgbClr val="0070C0"/>
                </a:solidFill>
              </a:rPr>
              <a:t> </a:t>
            </a:r>
            <a:r>
              <a:rPr lang="en-US" sz="2000" dirty="0" err="1">
                <a:solidFill>
                  <a:srgbClr val="0070C0"/>
                </a:solidFill>
              </a:rPr>
              <a:t>dân</a:t>
            </a:r>
            <a:r>
              <a:rPr lang="en-US" sz="2000" dirty="0">
                <a:solidFill>
                  <a:srgbClr val="0070C0"/>
                </a:solidFill>
              </a:rPr>
              <a:t> </a:t>
            </a:r>
            <a:r>
              <a:rPr lang="en-US" sz="2000" dirty="0" err="1">
                <a:solidFill>
                  <a:srgbClr val="0070C0"/>
                </a:solidFill>
              </a:rPr>
              <a:t>tộc</a:t>
            </a:r>
            <a:r>
              <a:rPr lang="en-US" sz="2000" dirty="0">
                <a:solidFill>
                  <a:srgbClr val="0070C0"/>
                </a:solidFill>
              </a:rPr>
              <a:t> </a:t>
            </a:r>
            <a:r>
              <a:rPr lang="en-US" sz="2000" dirty="0" err="1" smtClean="0">
                <a:solidFill>
                  <a:srgbClr val="0070C0"/>
                </a:solidFill>
              </a:rPr>
              <a:t>nào</a:t>
            </a:r>
            <a:r>
              <a:rPr lang="en-US" sz="2000" dirty="0" smtClean="0">
                <a:solidFill>
                  <a:srgbClr val="0070C0"/>
                </a:solidFill>
              </a:rPr>
              <a:t> </a:t>
            </a:r>
            <a:r>
              <a:rPr lang="en-US" sz="2000" dirty="0" err="1" smtClean="0">
                <a:solidFill>
                  <a:srgbClr val="0070C0"/>
                </a:solidFill>
              </a:rPr>
              <a:t>của</a:t>
            </a:r>
            <a:r>
              <a:rPr lang="en-US" sz="2000" dirty="0" smtClean="0">
                <a:solidFill>
                  <a:srgbClr val="0070C0"/>
                </a:solidFill>
              </a:rPr>
              <a:t> </a:t>
            </a:r>
            <a:r>
              <a:rPr lang="en-US" sz="2000" dirty="0" err="1" smtClean="0">
                <a:solidFill>
                  <a:srgbClr val="0070C0"/>
                </a:solidFill>
              </a:rPr>
              <a:t>Việt</a:t>
            </a:r>
            <a:r>
              <a:rPr lang="en-US" sz="2000" dirty="0" smtClean="0">
                <a:solidFill>
                  <a:srgbClr val="0070C0"/>
                </a:solidFill>
              </a:rPr>
              <a:t> </a:t>
            </a:r>
            <a:r>
              <a:rPr lang="en-US" sz="2000" dirty="0">
                <a:solidFill>
                  <a:srgbClr val="0070C0"/>
                </a:solidFill>
              </a:rPr>
              <a:t>Nam</a:t>
            </a:r>
            <a:r>
              <a:rPr lang="en-US" sz="2000" dirty="0" smtClean="0">
                <a:solidFill>
                  <a:srgbClr val="0070C0"/>
                </a:solidFill>
              </a:rPr>
              <a:t>?</a:t>
            </a:r>
            <a:endParaRPr lang="en-US" sz="2000" dirty="0">
              <a:solidFill>
                <a:srgbClr val="0070C0"/>
              </a:solidFill>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0280" y="1502170"/>
            <a:ext cx="1964612" cy="2833614"/>
          </a:xfrm>
          <a:prstGeom prst="rect">
            <a:avLst/>
          </a:prstGeom>
        </p:spPr>
      </p:pic>
      <p:sp>
        <p:nvSpPr>
          <p:cNvPr id="6" name="TextBox 5"/>
          <p:cNvSpPr txBox="1"/>
          <p:nvPr/>
        </p:nvSpPr>
        <p:spPr>
          <a:xfrm>
            <a:off x="5678444" y="3625096"/>
            <a:ext cx="1743317" cy="584775"/>
          </a:xfrm>
          <a:prstGeom prst="rect">
            <a:avLst/>
          </a:prstGeom>
          <a:noFill/>
        </p:spPr>
        <p:txBody>
          <a:bodyPr wrap="square" rtlCol="0">
            <a:spAutoFit/>
          </a:bodyPr>
          <a:lstStyle/>
          <a:p>
            <a:r>
              <a:rPr lang="en-US" sz="3200" b="1" dirty="0" err="1" smtClean="0">
                <a:solidFill>
                  <a:srgbClr val="FF0000"/>
                </a:solidFill>
              </a:rPr>
              <a:t>H’Mông</a:t>
            </a:r>
            <a:endParaRPr lang="en-US" sz="3200" b="1" dirty="0">
              <a:solidFill>
                <a:srgbClr val="FF0000"/>
              </a:solidFill>
            </a:endParaRPr>
          </a:p>
        </p:txBody>
      </p:sp>
      <p:pic>
        <p:nvPicPr>
          <p:cNvPr id="4" name="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27798" y="1658206"/>
            <a:ext cx="2277437" cy="1863357"/>
          </a:xfrm>
          <a:prstGeom prst="rect">
            <a:avLst/>
          </a:prstGeom>
        </p:spPr>
      </p:pic>
      <p:pic>
        <p:nvPicPr>
          <p:cNvPr id="45" name="Picture 44"/>
          <p:cNvPicPr>
            <a:picLocks noChangeAspect="1"/>
          </p:cNvPicPr>
          <p:nvPr/>
        </p:nvPicPr>
        <p:blipFill rotWithShape="1">
          <a:blip r:embed="rId8">
            <a:extLst>
              <a:ext uri="{28A0092B-C50C-407E-A947-70E740481C1C}">
                <a14:useLocalDpi xmlns:a14="http://schemas.microsoft.com/office/drawing/2010/main" val="0"/>
              </a:ext>
            </a:extLst>
          </a:blip>
          <a:srcRect l="8527" t="-1269" r="8734" b="-761"/>
          <a:stretch/>
        </p:blipFill>
        <p:spPr>
          <a:xfrm>
            <a:off x="106079" y="241077"/>
            <a:ext cx="657960" cy="624803"/>
          </a:xfrm>
          <a:prstGeom prst="ellipse">
            <a:avLst/>
          </a:prstGeom>
          <a:effectLst>
            <a:outerShdw blurRad="50800" dist="38100" dir="5400000" algn="t" rotWithShape="0">
              <a:prstClr val="black">
                <a:alpha val="40000"/>
              </a:prstClr>
            </a:outerShdw>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video>
              <p:cMediaNode vol="80000">
                <p:cTn id="13" fill="hold" display="0">
                  <p:stCondLst>
                    <p:cond delay="indefinite"/>
                  </p:stCondLst>
                </p:cTn>
                <p:tgtEl>
                  <p:spTgt spid="4"/>
                </p:tgtEl>
              </p:cMediaNode>
            </p:video>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739" y="802035"/>
            <a:ext cx="7838661" cy="2246769"/>
          </a:xfrm>
          <a:prstGeom prst="rect">
            <a:avLst/>
          </a:prstGeom>
        </p:spPr>
        <p:txBody>
          <a:bodyPr wrap="square">
            <a:spAutoFit/>
          </a:bodyPr>
          <a:lstStyle/>
          <a:p>
            <a:pPr algn="just"/>
            <a:r>
              <a:rPr lang="vi-VN" b="1">
                <a:solidFill>
                  <a:srgbClr val="008000"/>
                </a:solidFill>
                <a:latin typeface="Open Sans" panose="020B0606030504020204" pitchFamily="34" charset="0"/>
              </a:rPr>
              <a:t>Vận dụng 2 trang 57 GDCD 6:</a:t>
            </a:r>
            <a:r>
              <a:rPr lang="vi-VN">
                <a:latin typeface="Open Sans" panose="020B0606030504020204" pitchFamily="34" charset="0"/>
              </a:rPr>
              <a:t> (2) Em tự nhận xét, đánh giá việc thực hiện quyền và nghĩa vụ học tập của mình và trao đổi với các bạn trong nhóm.</a:t>
            </a:r>
          </a:p>
          <a:p>
            <a:pPr algn="just"/>
            <a:r>
              <a:rPr lang="vi-VN" b="1">
                <a:solidFill>
                  <a:srgbClr val="008000"/>
                </a:solidFill>
                <a:latin typeface="Open Sans" panose="020B0606030504020204" pitchFamily="34" charset="0"/>
              </a:rPr>
              <a:t>Lời giải:</a:t>
            </a:r>
            <a:endParaRPr lang="vi-VN">
              <a:latin typeface="Open Sans" panose="020B0606030504020204" pitchFamily="34" charset="0"/>
            </a:endParaRPr>
          </a:p>
          <a:p>
            <a:pPr algn="just"/>
            <a:r>
              <a:rPr lang="vi-VN">
                <a:latin typeface="Open Sans" panose="020B0606030504020204" pitchFamily="34" charset="0"/>
              </a:rPr>
              <a:t>* Bản thân em đã làm để thực hiện quyền và nghĩa vụ học tập là: </a:t>
            </a:r>
          </a:p>
          <a:p>
            <a:pPr algn="just"/>
            <a:r>
              <a:rPr lang="vi-VN">
                <a:latin typeface="Open Sans" panose="020B0606030504020204" pitchFamily="34" charset="0"/>
              </a:rPr>
              <a:t>- Cố gắng học tập nâng cao kiến thức: Lắng nghe thầy cô giảng bài, phải chăm chỉ làm bài tập thầy cô giao, có ý chí trong việc học tập, tìm hiểu và trao dồi kiến thức, không bỏ bê việc học tập, có tính tự học không cần ai kiểm tra nhắc nhở.</a:t>
            </a:r>
          </a:p>
          <a:p>
            <a:pPr algn="just"/>
            <a:r>
              <a:rPr lang="vi-VN">
                <a:latin typeface="Open Sans" panose="020B0606030504020204" pitchFamily="34" charset="0"/>
              </a:rPr>
              <a:t>- Rèn luyện phẩm chất đạo đức để trở thành con ngoan trò giỏi, cháu ngoan Bác Hồ, người công dân tốt.</a:t>
            </a:r>
          </a:p>
          <a:p>
            <a:pPr algn="just"/>
            <a:r>
              <a:rPr lang="vi-VN">
                <a:latin typeface="Open Sans" panose="020B0606030504020204" pitchFamily="34" charset="0"/>
              </a:rPr>
              <a:t>- Thực hiện đúng và đầy đủ các quyền và nghĩa vụ của học sinh.</a:t>
            </a:r>
          </a:p>
        </p:txBody>
      </p:sp>
    </p:spTree>
    <p:extLst>
      <p:ext uri="{BB962C8B-B14F-4D97-AF65-F5344CB8AC3E}">
        <p14:creationId xmlns:p14="http://schemas.microsoft.com/office/powerpoint/2010/main" val="35122904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4102878017"/>
              </p:ext>
            </p:extLst>
          </p:nvPr>
        </p:nvGraphicFramePr>
        <p:xfrm>
          <a:off x="517942" y="822252"/>
          <a:ext cx="819181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0" name="Google Shape;200;p25"/>
          <p:cNvSpPr/>
          <p:nvPr/>
        </p:nvSpPr>
        <p:spPr>
          <a:xfrm>
            <a:off x="2012352" y="4427537"/>
            <a:ext cx="1551855"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Rectangle 3"/>
          <p:cNvSpPr/>
          <p:nvPr/>
        </p:nvSpPr>
        <p:spPr>
          <a:xfrm>
            <a:off x="1559129" y="297582"/>
            <a:ext cx="6192721" cy="405047"/>
          </a:xfrm>
          <a:prstGeom prst="rect">
            <a:avLst/>
          </a:prstGeom>
        </p:spPr>
        <p:txBody>
          <a:bodyPr wrap="none">
            <a:spAutoFit/>
          </a:bodyPr>
          <a:lstStyle/>
          <a:p>
            <a:pPr lvl="0" algn="just">
              <a:lnSpc>
                <a:spcPct val="107000"/>
              </a:lnSpc>
              <a:spcAft>
                <a:spcPts val="800"/>
              </a:spcAft>
              <a:buSzPts val="1000"/>
              <a:tabLst>
                <a:tab pos="457200" algn="l"/>
              </a:tabLst>
            </a:pPr>
            <a:r>
              <a:rPr lang="en-US" sz="2000" b="1" dirty="0" smtClean="0">
                <a:latin typeface="Arial" panose="020B0604020202020204" pitchFamily="34" charset="0"/>
                <a:ea typeface="Calibri" panose="020F0502020204030204" pitchFamily="34" charset="0"/>
                <a:cs typeface="Times New Roman" panose="02020603050405020304" pitchFamily="18" charset="0"/>
              </a:rPr>
              <a:t>QUYỀN CƠ BẢN, NGHĨA VỤ CỦA CÔNG DÂN LÀ:</a:t>
            </a:r>
            <a:endParaRPr lang="en-US" sz="2000" b="1"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wheel spokes="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1415" t="32336" r="13466" b="16622"/>
          <a:stretch/>
        </p:blipFill>
        <p:spPr>
          <a:xfrm>
            <a:off x="0" y="0"/>
            <a:ext cx="9143999" cy="5143500"/>
          </a:xfrm>
          <a:prstGeom prst="rect">
            <a:avLst/>
          </a:prstGeom>
        </p:spPr>
      </p:pic>
    </p:spTree>
    <p:extLst>
      <p:ext uri="{BB962C8B-B14F-4D97-AF65-F5344CB8AC3E}">
        <p14:creationId xmlns:p14="http://schemas.microsoft.com/office/powerpoint/2010/main" val="6962620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402" name="Google Shape;402;p31"/>
          <p:cNvSpPr/>
          <p:nvPr/>
        </p:nvSpPr>
        <p:spPr>
          <a:xfrm>
            <a:off x="1330097" y="19778"/>
            <a:ext cx="819141" cy="751491"/>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Cloud Callout 25"/>
          <p:cNvSpPr/>
          <p:nvPr/>
        </p:nvSpPr>
        <p:spPr>
          <a:xfrm>
            <a:off x="2925444" y="801683"/>
            <a:ext cx="1977226" cy="1255717"/>
          </a:xfrm>
          <a:prstGeom prst="cloudCallout">
            <a:avLst>
              <a:gd name="adj1" fmla="val -1897"/>
              <a:gd name="adj2" fmla="val 89846"/>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loud Callout 26"/>
          <p:cNvSpPr/>
          <p:nvPr/>
        </p:nvSpPr>
        <p:spPr>
          <a:xfrm rot="1278165">
            <a:off x="5120726" y="555789"/>
            <a:ext cx="2010477" cy="1578547"/>
          </a:xfrm>
          <a:prstGeom prst="cloudCallout">
            <a:avLst>
              <a:gd name="adj1" fmla="val 20589"/>
              <a:gd name="adj2" fmla="val 77786"/>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Callout 27"/>
          <p:cNvSpPr/>
          <p:nvPr/>
        </p:nvSpPr>
        <p:spPr>
          <a:xfrm rot="791018">
            <a:off x="7459324" y="572090"/>
            <a:ext cx="1856029" cy="1521142"/>
          </a:xfrm>
          <a:prstGeom prst="cloudCallout">
            <a:avLst>
              <a:gd name="adj1" fmla="val 23687"/>
              <a:gd name="adj2" fmla="val 118401"/>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loud Callout 8"/>
          <p:cNvSpPr/>
          <p:nvPr/>
        </p:nvSpPr>
        <p:spPr>
          <a:xfrm>
            <a:off x="0" y="380481"/>
            <a:ext cx="2689796" cy="2024716"/>
          </a:xfrm>
          <a:prstGeom prst="cloudCallout">
            <a:avLst>
              <a:gd name="adj1" fmla="val -22788"/>
              <a:gd name="adj2" fmla="val 60721"/>
            </a:avLst>
          </a:prstGeom>
          <a:solidFill>
            <a:schemeClr val="bg1"/>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srcRect l="42381" t="30266" r="18986" b="13326"/>
          <a:stretch/>
        </p:blipFill>
        <p:spPr>
          <a:xfrm>
            <a:off x="282055" y="3804572"/>
            <a:ext cx="1978134" cy="1215970"/>
          </a:xfrm>
          <a:prstGeom prst="roundRect">
            <a:avLst>
              <a:gd name="adj" fmla="val 14860"/>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3102675" y="1003379"/>
            <a:ext cx="1525085" cy="862800"/>
          </a:xfrm>
          <a:prstGeom prst="rect">
            <a:avLst/>
          </a:prstGeom>
        </p:spPr>
        <p:txBody>
          <a:bodyPr wrap="square">
            <a:spAutoFit/>
          </a:bodyPr>
          <a:lstStyle/>
          <a:p>
            <a:pPr lvl="0" algn="just">
              <a:lnSpc>
                <a:spcPct val="107000"/>
              </a:lnSpc>
              <a:spcAft>
                <a:spcPts val="800"/>
              </a:spcAft>
              <a:tabLst>
                <a:tab pos="457200" algn="l"/>
              </a:tabLst>
            </a:pPr>
            <a:r>
              <a:rPr lang="en-US" sz="2400" dirty="0" smtClean="0">
                <a:latin typeface="Arial" panose="020B0604020202020204" pitchFamily="34" charset="0"/>
                <a:ea typeface="Calibri" panose="020F0502020204030204" pitchFamily="34" charset="0"/>
                <a:cs typeface="Times New Roman" panose="02020603050405020304" pitchFamily="18" charset="0"/>
              </a:rPr>
              <a:t>B. </a:t>
            </a:r>
            <a:r>
              <a:rPr lang="en-US" sz="2400" dirty="0" err="1" smtClean="0">
                <a:latin typeface="Arial" panose="020B0604020202020204" pitchFamily="34" charset="0"/>
                <a:ea typeface="Calibri" panose="020F0502020204030204" pitchFamily="34" charset="0"/>
                <a:cs typeface="Times New Roman" panose="02020603050405020304" pitchFamily="18" charset="0"/>
              </a:rPr>
              <a:t>Quyền</a:t>
            </a:r>
            <a:r>
              <a:rPr lang="en-US" sz="2400" dirty="0" smtClean="0">
                <a:latin typeface="Arial" panose="020B0604020202020204" pitchFamily="34" charset="0"/>
                <a:ea typeface="Calibri" panose="020F0502020204030204" pitchFamily="34" charset="0"/>
                <a:cs typeface="Times New Roman" panose="02020603050405020304" pitchFamily="18" charset="0"/>
              </a:rPr>
              <a:t> </a:t>
            </a:r>
            <a:r>
              <a:rPr lang="en-US" sz="2400" dirty="0" err="1">
                <a:latin typeface="Arial" panose="020B0604020202020204" pitchFamily="34" charset="0"/>
                <a:ea typeface="Calibri" panose="020F0502020204030204" pitchFamily="34" charset="0"/>
                <a:cs typeface="Times New Roman" panose="02020603050405020304" pitchFamily="18" charset="0"/>
              </a:rPr>
              <a:t>riêng</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err="1">
                <a:latin typeface="Arial" panose="020B0604020202020204" pitchFamily="34" charset="0"/>
                <a:ea typeface="Calibri" panose="020F0502020204030204" pitchFamily="34" charset="0"/>
                <a:cs typeface="Times New Roman" panose="02020603050405020304" pitchFamily="18" charset="0"/>
              </a:rPr>
              <a:t>tư</a:t>
            </a:r>
            <a:r>
              <a:rPr lang="en-US" sz="2400" dirty="0">
                <a:latin typeface="Arial" panose="020B0604020202020204" pitchFamily="34"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415636" y="585991"/>
            <a:ext cx="2013658" cy="1559209"/>
          </a:xfrm>
          <a:prstGeom prst="rect">
            <a:avLst/>
          </a:prstGeom>
        </p:spPr>
        <p:txBody>
          <a:bodyPr wrap="square">
            <a:spAutoFit/>
          </a:bodyPr>
          <a:lstStyle/>
          <a:p>
            <a:pPr lvl="0" algn="just">
              <a:lnSpc>
                <a:spcPct val="107000"/>
              </a:lnSpc>
              <a:spcAft>
                <a:spcPts val="800"/>
              </a:spcAft>
              <a:tabLst>
                <a:tab pos="457200" algn="l"/>
              </a:tabLst>
            </a:pPr>
            <a:r>
              <a:rPr lang="en-US" sz="1800" dirty="0" smtClean="0">
                <a:latin typeface="Arial" panose="020B0604020202020204" pitchFamily="34" charset="0"/>
                <a:ea typeface="Calibri" panose="020F0502020204030204" pitchFamily="34" charset="0"/>
                <a:cs typeface="Times New Roman" panose="02020603050405020304" pitchFamily="18" charset="0"/>
              </a:rPr>
              <a:t>A. </a:t>
            </a:r>
            <a:r>
              <a:rPr lang="en-US" sz="1800" dirty="0" err="1" smtClean="0">
                <a:latin typeface="Arial" panose="020B0604020202020204" pitchFamily="34" charset="0"/>
                <a:ea typeface="Calibri" panose="020F0502020204030204" pitchFamily="34" charset="0"/>
                <a:cs typeface="Times New Roman" panose="02020603050405020304" pitchFamily="18" charset="0"/>
              </a:rPr>
              <a:t>Công</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dân</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có</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quyền</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làm</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việc</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lựa</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chọn</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nghề</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nghiệp</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việc</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làm</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và</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nơi</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làm</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việc</a:t>
            </a:r>
            <a:r>
              <a:rPr lang="en-US" sz="1800" dirty="0">
                <a:latin typeface="Arial" panose="020B060402020202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5323208" y="692150"/>
            <a:ext cx="1588104" cy="1200329"/>
          </a:xfrm>
          <a:prstGeom prst="rect">
            <a:avLst/>
          </a:prstGeom>
        </p:spPr>
        <p:txBody>
          <a:bodyPr wrap="square">
            <a:spAutoFit/>
          </a:bodyPr>
          <a:lstStyle/>
          <a:p>
            <a:pPr lvl="0" algn="just">
              <a:spcAft>
                <a:spcPts val="800"/>
              </a:spcAft>
              <a:tabLst>
                <a:tab pos="457200" algn="l"/>
              </a:tabLst>
            </a:pPr>
            <a:r>
              <a:rPr lang="en-US" sz="2400" dirty="0" smtClean="0">
                <a:latin typeface="Arial" panose="020B0604020202020204" pitchFamily="34" charset="0"/>
                <a:ea typeface="Calibri" panose="020F0502020204030204" pitchFamily="34" charset="0"/>
                <a:cs typeface="Times New Roman" panose="02020603050405020304" pitchFamily="18" charset="0"/>
              </a:rPr>
              <a:t>C. </a:t>
            </a:r>
            <a:r>
              <a:rPr lang="en-US" sz="2400" dirty="0" err="1" smtClean="0">
                <a:latin typeface="Arial" panose="020B0604020202020204" pitchFamily="34" charset="0"/>
                <a:ea typeface="Calibri" panose="020F0502020204030204" pitchFamily="34" charset="0"/>
                <a:cs typeface="Times New Roman" panose="02020603050405020304" pitchFamily="18" charset="0"/>
              </a:rPr>
              <a:t>Quyền</a:t>
            </a:r>
            <a:r>
              <a:rPr lang="en-US" sz="2400" dirty="0" smtClean="0">
                <a:latin typeface="Arial" panose="020B0604020202020204" pitchFamily="34" charset="0"/>
                <a:ea typeface="Calibri" panose="020F0502020204030204" pitchFamily="34" charset="0"/>
                <a:cs typeface="Times New Roman" panose="02020603050405020304" pitchFamily="18" charset="0"/>
              </a:rPr>
              <a:t> </a:t>
            </a:r>
            <a:r>
              <a:rPr lang="en-US" sz="2400" dirty="0" err="1" smtClean="0">
                <a:latin typeface="Arial" panose="020B0604020202020204" pitchFamily="34" charset="0"/>
                <a:ea typeface="Calibri" panose="020F0502020204030204" pitchFamily="34" charset="0"/>
                <a:cs typeface="Times New Roman" panose="02020603050405020304" pitchFamily="18" charset="0"/>
              </a:rPr>
              <a:t>được</a:t>
            </a:r>
            <a:r>
              <a:rPr lang="en-US" sz="2400" dirty="0" smtClean="0">
                <a:latin typeface="Arial" panose="020B0604020202020204" pitchFamily="34" charset="0"/>
                <a:ea typeface="Calibri" panose="020F0502020204030204" pitchFamily="34" charset="0"/>
                <a:cs typeface="Times New Roman" panose="02020603050405020304" pitchFamily="18" charset="0"/>
              </a:rPr>
              <a:t> </a:t>
            </a:r>
            <a:r>
              <a:rPr lang="en-US" sz="2400" dirty="0" err="1" smtClean="0">
                <a:latin typeface="Arial" panose="020B0604020202020204" pitchFamily="34" charset="0"/>
                <a:ea typeface="Calibri" panose="020F0502020204030204" pitchFamily="34" charset="0"/>
                <a:cs typeface="Times New Roman" panose="02020603050405020304" pitchFamily="18" charset="0"/>
              </a:rPr>
              <a:t>học</a:t>
            </a:r>
            <a:r>
              <a:rPr lang="en-US" sz="2400" dirty="0" smtClean="0">
                <a:latin typeface="Arial" panose="020B0604020202020204" pitchFamily="34" charset="0"/>
                <a:ea typeface="Calibri" panose="020F0502020204030204" pitchFamily="34" charset="0"/>
                <a:cs typeface="Times New Roman" panose="02020603050405020304" pitchFamily="18" charset="0"/>
              </a:rPr>
              <a:t> </a:t>
            </a:r>
            <a:r>
              <a:rPr lang="en-US" sz="2400" dirty="0" err="1" smtClean="0">
                <a:latin typeface="Arial" panose="020B0604020202020204" pitchFamily="34" charset="0"/>
                <a:ea typeface="Calibri" panose="020F0502020204030204" pitchFamily="34" charset="0"/>
                <a:cs typeface="Times New Roman" panose="02020603050405020304" pitchFamily="18" charset="0"/>
              </a:rPr>
              <a:t>tập</a:t>
            </a:r>
            <a:r>
              <a:rPr lang="en-US" sz="2400" dirty="0" smtClean="0">
                <a:latin typeface="Arial" panose="020B0604020202020204" pitchFamily="34"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7584030" y="650586"/>
            <a:ext cx="1559970" cy="1200329"/>
          </a:xfrm>
          <a:prstGeom prst="rect">
            <a:avLst/>
          </a:prstGeom>
        </p:spPr>
        <p:txBody>
          <a:bodyPr wrap="square">
            <a:spAutoFit/>
          </a:bodyPr>
          <a:lstStyle/>
          <a:p>
            <a:pPr lvl="0" algn="just">
              <a:spcAft>
                <a:spcPts val="800"/>
              </a:spcAft>
              <a:tabLst>
                <a:tab pos="457200" algn="l"/>
              </a:tabLst>
            </a:pPr>
            <a:r>
              <a:rPr lang="en-US" sz="2400" dirty="0" smtClean="0">
                <a:latin typeface="Arial" panose="020B0604020202020204" pitchFamily="34" charset="0"/>
                <a:ea typeface="Calibri" panose="020F0502020204030204" pitchFamily="34" charset="0"/>
                <a:cs typeface="Times New Roman" panose="02020603050405020304" pitchFamily="18" charset="0"/>
              </a:rPr>
              <a:t> </a:t>
            </a:r>
            <a:r>
              <a:rPr lang="en-US" sz="2400" dirty="0" err="1" smtClean="0">
                <a:latin typeface="Arial" panose="020B0604020202020204" pitchFamily="34" charset="0"/>
                <a:ea typeface="Calibri" panose="020F0502020204030204" pitchFamily="34" charset="0"/>
                <a:cs typeface="Times New Roman" panose="02020603050405020304" pitchFamily="18" charset="0"/>
              </a:rPr>
              <a:t>D.Quyền</a:t>
            </a:r>
            <a:r>
              <a:rPr lang="en-US" sz="2400" dirty="0" smtClean="0">
                <a:latin typeface="Arial" panose="020B0604020202020204" pitchFamily="34" charset="0"/>
                <a:ea typeface="Calibri" panose="020F0502020204030204" pitchFamily="34" charset="0"/>
                <a:cs typeface="Times New Roman" panose="02020603050405020304" pitchFamily="18" charset="0"/>
              </a:rPr>
              <a:t> </a:t>
            </a:r>
            <a:r>
              <a:rPr lang="en-US" sz="2400" dirty="0" err="1">
                <a:latin typeface="Arial" panose="020B0604020202020204" pitchFamily="34" charset="0"/>
                <a:ea typeface="Calibri" panose="020F0502020204030204" pitchFamily="34" charset="0"/>
                <a:cs typeface="Times New Roman" panose="02020603050405020304" pitchFamily="18" charset="0"/>
              </a:rPr>
              <a:t>được</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err="1">
                <a:latin typeface="Arial" panose="020B0604020202020204" pitchFamily="34" charset="0"/>
                <a:ea typeface="Calibri" panose="020F0502020204030204" pitchFamily="34" charset="0"/>
                <a:cs typeface="Times New Roman" panose="02020603050405020304" pitchFamily="18" charset="0"/>
              </a:rPr>
              <a:t>bầu</a:t>
            </a:r>
            <a:r>
              <a:rPr lang="en-US" sz="2400" dirty="0">
                <a:latin typeface="Arial" panose="020B0604020202020204" pitchFamily="34" charset="0"/>
                <a:ea typeface="Calibri" panose="020F0502020204030204" pitchFamily="34" charset="0"/>
                <a:cs typeface="Times New Roman" panose="02020603050405020304" pitchFamily="18" charset="0"/>
              </a:rPr>
              <a:t> </a:t>
            </a:r>
            <a:r>
              <a:rPr lang="en-US" sz="2400" dirty="0" err="1">
                <a:latin typeface="Arial" panose="020B0604020202020204" pitchFamily="34" charset="0"/>
                <a:ea typeface="Calibri" panose="020F0502020204030204" pitchFamily="34" charset="0"/>
                <a:cs typeface="Times New Roman" panose="02020603050405020304" pitchFamily="18" charset="0"/>
              </a:rPr>
              <a:t>cử</a:t>
            </a:r>
            <a:r>
              <a:rPr lang="en-US" sz="2400" dirty="0">
                <a:latin typeface="Arial" panose="020B0604020202020204" pitchFamily="34" charset="0"/>
                <a:ea typeface="Calibri" panose="020F0502020204030204" pitchFamily="34" charset="0"/>
                <a:cs typeface="Times New Roman" panose="02020603050405020304" pitchFamily="18" charset="0"/>
              </a:rPr>
              <a:t>.</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rotWithShape="1">
          <a:blip r:embed="rId4"/>
          <a:srcRect l="51430" t="61923" r="22639" b="5593"/>
          <a:stretch/>
        </p:blipFill>
        <p:spPr>
          <a:xfrm>
            <a:off x="4798284" y="3763443"/>
            <a:ext cx="2029842" cy="1202759"/>
          </a:xfrm>
          <a:prstGeom prst="roundRect">
            <a:avLst>
              <a:gd name="adj" fmla="val 7616"/>
            </a:avLst>
          </a:prstGeom>
        </p:spPr>
      </p:pic>
      <p:pic>
        <p:nvPicPr>
          <p:cNvPr id="8" name="Picture 7"/>
          <p:cNvPicPr>
            <a:picLocks noChangeAspect="1"/>
          </p:cNvPicPr>
          <p:nvPr/>
        </p:nvPicPr>
        <p:blipFill rotWithShape="1">
          <a:blip r:embed="rId5"/>
          <a:srcRect l="46540" t="33332" r="22690" b="33589"/>
          <a:stretch/>
        </p:blipFill>
        <p:spPr>
          <a:xfrm>
            <a:off x="6933954" y="3815681"/>
            <a:ext cx="2047119" cy="1184691"/>
          </a:xfrm>
          <a:prstGeom prst="roundRect">
            <a:avLst/>
          </a:prstGeom>
        </p:spPr>
      </p:pic>
      <p:sp>
        <p:nvSpPr>
          <p:cNvPr id="19" name="Rectangle: Rounded Corners 14">
            <a:extLst>
              <a:ext uri="{FF2B5EF4-FFF2-40B4-BE49-F238E27FC236}">
                <a16:creationId xmlns:a16="http://schemas.microsoft.com/office/drawing/2014/main" id="{9E3AF607-F2CE-49F8-9283-BA297101AE4D}"/>
              </a:ext>
            </a:extLst>
          </p:cNvPr>
          <p:cNvSpPr/>
          <p:nvPr/>
        </p:nvSpPr>
        <p:spPr>
          <a:xfrm>
            <a:off x="238518" y="2314356"/>
            <a:ext cx="2135822" cy="1307773"/>
          </a:xfrm>
          <a:prstGeom prst="roundRect">
            <a:avLst>
              <a:gd name="adj" fmla="val 880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14">
            <a:extLst>
              <a:ext uri="{FF2B5EF4-FFF2-40B4-BE49-F238E27FC236}">
                <a16:creationId xmlns:a16="http://schemas.microsoft.com/office/drawing/2014/main" id="{9E3AF607-F2CE-49F8-9283-BA297101AE4D}"/>
              </a:ext>
            </a:extLst>
          </p:cNvPr>
          <p:cNvSpPr/>
          <p:nvPr/>
        </p:nvSpPr>
        <p:spPr>
          <a:xfrm>
            <a:off x="2473297" y="2313196"/>
            <a:ext cx="2135822" cy="1307773"/>
          </a:xfrm>
          <a:prstGeom prst="roundRect">
            <a:avLst>
              <a:gd name="adj" fmla="val 880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14">
            <a:extLst>
              <a:ext uri="{FF2B5EF4-FFF2-40B4-BE49-F238E27FC236}">
                <a16:creationId xmlns:a16="http://schemas.microsoft.com/office/drawing/2014/main" id="{9E3AF607-F2CE-49F8-9283-BA297101AE4D}"/>
              </a:ext>
            </a:extLst>
          </p:cNvPr>
          <p:cNvSpPr/>
          <p:nvPr/>
        </p:nvSpPr>
        <p:spPr>
          <a:xfrm>
            <a:off x="4692304" y="2345067"/>
            <a:ext cx="2135822" cy="1307773"/>
          </a:xfrm>
          <a:prstGeom prst="roundRect">
            <a:avLst>
              <a:gd name="adj" fmla="val 880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Rounded Corners 14">
            <a:extLst>
              <a:ext uri="{FF2B5EF4-FFF2-40B4-BE49-F238E27FC236}">
                <a16:creationId xmlns:a16="http://schemas.microsoft.com/office/drawing/2014/main" id="{9E3AF607-F2CE-49F8-9283-BA297101AE4D}"/>
              </a:ext>
            </a:extLst>
          </p:cNvPr>
          <p:cNvSpPr/>
          <p:nvPr/>
        </p:nvSpPr>
        <p:spPr>
          <a:xfrm>
            <a:off x="6911312" y="2339270"/>
            <a:ext cx="2135822" cy="1307773"/>
          </a:xfrm>
          <a:prstGeom prst="roundRect">
            <a:avLst>
              <a:gd name="adj" fmla="val 8802"/>
            </a:avLst>
          </a:prstGeom>
          <a:noFill/>
          <a:ln>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2325220" y="143265"/>
            <a:ext cx="5821256" cy="322845"/>
          </a:xfrm>
          <a:prstGeom prst="rect">
            <a:avLst/>
          </a:prstGeom>
          <a:solidFill>
            <a:schemeClr val="tx1">
              <a:lumMod val="25000"/>
              <a:lumOff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marL="285750" lvl="0" indent="-285750" algn="just">
              <a:lnSpc>
                <a:spcPct val="107000"/>
              </a:lnSpc>
              <a:spcAft>
                <a:spcPts val="800"/>
              </a:spcAft>
              <a:buSzPts val="1000"/>
              <a:buFont typeface="Wingdings" panose="05000000000000000000" pitchFamily="2" charset="2"/>
              <a:buChar char="v"/>
              <a:tabLst>
                <a:tab pos="457200" algn="l"/>
              </a:tabLst>
            </a:pPr>
            <a:r>
              <a:rPr lang="en-US" dirty="0" err="1" smtClean="0">
                <a:latin typeface="Arial" panose="020B0604020202020204" pitchFamily="34" charset="0"/>
                <a:ea typeface="Calibri" panose="020F0502020204030204" pitchFamily="34" charset="0"/>
                <a:cs typeface="Times New Roman" panose="02020603050405020304" pitchFamily="18" charset="0"/>
              </a:rPr>
              <a:t>Những</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hình</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ảnh</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trên</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đề</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cập</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đến</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những</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quyền</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nào</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của</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công</a:t>
            </a:r>
            <a:r>
              <a:rPr lang="en-US" dirty="0" smtClean="0">
                <a:latin typeface="Arial" panose="020B0604020202020204" pitchFamily="34" charset="0"/>
                <a:ea typeface="Calibri" panose="020F0502020204030204" pitchFamily="34" charset="0"/>
                <a:cs typeface="Times New Roman" panose="02020603050405020304" pitchFamily="18" charset="0"/>
              </a:rPr>
              <a:t> </a:t>
            </a:r>
            <a:r>
              <a:rPr lang="en-US" dirty="0" err="1" smtClean="0">
                <a:latin typeface="Arial" panose="020B0604020202020204" pitchFamily="34" charset="0"/>
                <a:ea typeface="Calibri" panose="020F0502020204030204" pitchFamily="34" charset="0"/>
                <a:cs typeface="Times New Roman" panose="02020603050405020304" pitchFamily="18" charset="0"/>
              </a:rPr>
              <a:t>dân</a:t>
            </a:r>
            <a:r>
              <a:rPr lang="en-US" dirty="0" smtClean="0">
                <a:latin typeface="Arial" panose="020B060402020202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3" name="Picture 3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8628" y="-157031"/>
            <a:ext cx="548523" cy="994655"/>
          </a:xfrm>
          <a:prstGeom prst="rect">
            <a:avLst/>
          </a:prstGeom>
        </p:spPr>
      </p:pic>
      <p:pic>
        <p:nvPicPr>
          <p:cNvPr id="23" name="Picture 22"/>
          <p:cNvPicPr>
            <a:picLocks noChangeAspect="1"/>
          </p:cNvPicPr>
          <p:nvPr/>
        </p:nvPicPr>
        <p:blipFill rotWithShape="1">
          <a:blip r:embed="rId7"/>
          <a:srcRect r="51247"/>
          <a:stretch/>
        </p:blipFill>
        <p:spPr>
          <a:xfrm>
            <a:off x="2457922" y="3794922"/>
            <a:ext cx="2115338" cy="1226207"/>
          </a:xfrm>
          <a:prstGeom prst="rect">
            <a:avLst/>
          </a:prstGeom>
        </p:spPr>
      </p:pic>
      <p:sp>
        <p:nvSpPr>
          <p:cNvPr id="416" name="Google Shape;416;p31"/>
          <p:cNvSpPr/>
          <p:nvPr/>
        </p:nvSpPr>
        <p:spPr>
          <a:xfrm rot="2006702">
            <a:off x="2112079" y="3520365"/>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1.23457E-6 L 0.24844 -0.27469 " pathEditMode="relative" rAng="0" ptsTypes="AA">
                                      <p:cBhvr>
                                        <p:cTn id="6" dur="2000" fill="hold"/>
                                        <p:tgtEl>
                                          <p:spTgt spid="23"/>
                                        </p:tgtEl>
                                        <p:attrNameLst>
                                          <p:attrName>ppt_x</p:attrName>
                                          <p:attrName>ppt_y</p:attrName>
                                        </p:attrNameLst>
                                      </p:cBhvr>
                                      <p:rCtr x="12413" y="-1373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2.5E-6 -4.69136E-6 L 0.00643 -0.28981 " pathEditMode="relative" rAng="0" ptsTypes="AA">
                                      <p:cBhvr>
                                        <p:cTn id="11" dur="2000" fill="hold"/>
                                        <p:tgtEl>
                                          <p:spTgt spid="2"/>
                                        </p:tgtEl>
                                        <p:attrNameLst>
                                          <p:attrName>ppt_x</p:attrName>
                                          <p:attrName>ppt_y</p:attrName>
                                        </p:attrNameLst>
                                      </p:cBhvr>
                                      <p:rCtr x="313" y="-14506"/>
                                    </p:animMotion>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3.88889E-6 3.20988E-6 L 0.23039 -0.27624 " pathEditMode="relative" rAng="0" ptsTypes="AA">
                                      <p:cBhvr>
                                        <p:cTn id="16" dur="2000" fill="hold"/>
                                        <p:tgtEl>
                                          <p:spTgt spid="7"/>
                                        </p:tgtEl>
                                        <p:attrNameLst>
                                          <p:attrName>ppt_x</p:attrName>
                                          <p:attrName>ppt_y</p:attrName>
                                        </p:attrNameLst>
                                      </p:cBhvr>
                                      <p:rCtr x="11510" y="-13827"/>
                                    </p:animMotion>
                                  </p:childTnLst>
                                </p:cTn>
                              </p:par>
                            </p:childTnLst>
                          </p:cTn>
                        </p:par>
                      </p:childTnLst>
                    </p:cTn>
                  </p:par>
                </p:childTnLst>
              </p:cTn>
              <p:nextCondLst>
                <p:cond evt="onClick" delay="0">
                  <p:tgtEl>
                    <p:spTgt spid="7"/>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42" presetClass="path" presetSubtype="0" accel="50000" decel="50000" fill="hold" nodeType="clickEffect">
                                  <p:stCondLst>
                                    <p:cond delay="0"/>
                                  </p:stCondLst>
                                  <p:childTnLst>
                                    <p:animMotion origin="layout" path="M 1.11111E-6 1.23457E-6 L -0.48386 -0.275 " pathEditMode="relative" rAng="0" ptsTypes="AA">
                                      <p:cBhvr>
                                        <p:cTn id="21" dur="2000" fill="hold"/>
                                        <p:tgtEl>
                                          <p:spTgt spid="8"/>
                                        </p:tgtEl>
                                        <p:attrNameLst>
                                          <p:attrName>ppt_x</p:attrName>
                                          <p:attrName>ppt_y</p:attrName>
                                        </p:attrNameLst>
                                      </p:cBhvr>
                                      <p:rCtr x="-24201" y="-13765"/>
                                    </p:animMotion>
                                  </p:childTnLst>
                                </p:cTn>
                              </p:par>
                            </p:childTnLst>
                          </p:cTn>
                        </p:par>
                      </p:childTnLst>
                    </p:cTn>
                  </p:par>
                </p:childTnLst>
              </p:cTn>
              <p:nextCondLst>
                <p:cond evt="onClick" delay="0">
                  <p:tgtEl>
                    <p:spTgt spid="8"/>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5" name="Google Shape;335;p28"/>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466" y="338666"/>
            <a:ext cx="4548932" cy="452889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6" name="Picture 35"/>
          <p:cNvPicPr>
            <a:picLocks noChangeAspect="1"/>
          </p:cNvPicPr>
          <p:nvPr/>
        </p:nvPicPr>
        <p:blipFill>
          <a:blip r:embed="rId4">
            <a:extLst>
              <a:ext uri="{BEBA8EAE-BF5A-486C-A8C5-ECC9F3942E4B}">
                <a14:imgProps xmlns:a14="http://schemas.microsoft.com/office/drawing/2010/main">
                  <a14:imgLayer r:embed="rId5">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3188673" y="553156"/>
            <a:ext cx="3325360" cy="3617479"/>
          </a:xfrm>
          <a:prstGeom prst="rect">
            <a:avLst/>
          </a:prstGeom>
        </p:spPr>
      </p:pic>
      <p:sp>
        <p:nvSpPr>
          <p:cNvPr id="35" name="Rectangle 34"/>
          <p:cNvSpPr/>
          <p:nvPr/>
        </p:nvSpPr>
        <p:spPr>
          <a:xfrm>
            <a:off x="2236053" y="1754943"/>
            <a:ext cx="4506363" cy="1015663"/>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6000" b="1" cap="none" spc="0" dirty="0" smtClean="0">
                <a:ln/>
                <a:solidFill>
                  <a:schemeClr val="tx1">
                    <a:lumMod val="75000"/>
                    <a:lumOff val="25000"/>
                  </a:schemeClr>
                </a:solidFill>
                <a:effectLst/>
                <a:latin typeface="Tahoma" panose="020B0604030504040204" pitchFamily="34" charset="0"/>
                <a:cs typeface="Tahoma" panose="020B0604030504040204" pitchFamily="34" charset="0"/>
              </a:rPr>
              <a:t>LUYỆN TẬP</a:t>
            </a:r>
            <a:endParaRPr lang="en-US" sz="6000" b="1" cap="none" spc="0" dirty="0">
              <a:ln/>
              <a:solidFill>
                <a:schemeClr val="tx1">
                  <a:lumMod val="75000"/>
                  <a:lumOff val="25000"/>
                </a:schemeClr>
              </a:solidFill>
              <a:effectLst/>
              <a:latin typeface="Tahoma" panose="020B0604030504040204" pitchFamily="34" charset="0"/>
              <a:cs typeface="Tahoma" panose="020B0604030504040204" pitchFamily="34" charset="0"/>
            </a:endParaRPr>
          </a:p>
        </p:txBody>
      </p:sp>
      <p:sp>
        <p:nvSpPr>
          <p:cNvPr id="7" name="椭圆 4"/>
          <p:cNvSpPr/>
          <p:nvPr/>
        </p:nvSpPr>
        <p:spPr>
          <a:xfrm>
            <a:off x="912893" y="144966"/>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6925283" y="144966"/>
            <a:ext cx="2333018" cy="1215483"/>
          </a:xfrm>
          <a:prstGeom prst="rect">
            <a:avLst/>
          </a:prstGeom>
        </p:spPr>
      </p:pic>
      <p:sp>
        <p:nvSpPr>
          <p:cNvPr id="10" name="椭圆 4"/>
          <p:cNvSpPr/>
          <p:nvPr/>
        </p:nvSpPr>
        <p:spPr>
          <a:xfrm>
            <a:off x="393691" y="1645260"/>
            <a:ext cx="684323" cy="650164"/>
          </a:xfrm>
          <a:prstGeom prst="ellipse">
            <a:avLst/>
          </a:prstGeom>
          <a:solidFill>
            <a:schemeClr val="accent1">
              <a:lumMod val="60000"/>
              <a:lumOff val="40000"/>
            </a:schemeClr>
          </a:solid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4"/>
          <p:cNvSpPr/>
          <p:nvPr/>
        </p:nvSpPr>
        <p:spPr>
          <a:xfrm>
            <a:off x="1422602" y="2649627"/>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4"/>
          <p:cNvSpPr/>
          <p:nvPr/>
        </p:nvSpPr>
        <p:spPr>
          <a:xfrm>
            <a:off x="7473385" y="52605"/>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1764763" y="-171504"/>
            <a:ext cx="2333018" cy="1604228"/>
          </a:xfrm>
          <a:prstGeom prst="rect">
            <a:avLst/>
          </a:prstGeom>
        </p:spPr>
      </p:pic>
      <p:pic>
        <p:nvPicPr>
          <p:cNvPr id="15" name="图片 1060"/>
          <p:cNvPicPr>
            <a:picLocks noChangeAspect="1"/>
          </p:cNvPicPr>
          <p:nvPr/>
        </p:nvPicPr>
        <p:blipFill>
          <a:blip r:embed="rId7"/>
          <a:stretch>
            <a:fillRect/>
          </a:stretch>
        </p:blipFill>
        <p:spPr>
          <a:xfrm>
            <a:off x="2212943" y="3984357"/>
            <a:ext cx="374214" cy="345428"/>
          </a:xfrm>
          <a:prstGeom prst="rect">
            <a:avLst/>
          </a:prstGeom>
        </p:spPr>
      </p:pic>
      <p:pic>
        <p:nvPicPr>
          <p:cNvPr id="16" name="图片 70"/>
          <p:cNvPicPr>
            <a:picLocks noChangeAspect="1"/>
          </p:cNvPicPr>
          <p:nvPr/>
        </p:nvPicPr>
        <p:blipFill>
          <a:blip r:embed="rId7"/>
          <a:stretch>
            <a:fillRect/>
          </a:stretch>
        </p:blipFill>
        <p:spPr>
          <a:xfrm rot="2867381">
            <a:off x="290034" y="1068214"/>
            <a:ext cx="565971" cy="522434"/>
          </a:xfrm>
          <a:prstGeom prst="rect">
            <a:avLst/>
          </a:prstGeom>
        </p:spPr>
      </p:pic>
      <p:pic>
        <p:nvPicPr>
          <p:cNvPr id="17" name="图片 71"/>
          <p:cNvPicPr>
            <a:picLocks noChangeAspect="1"/>
          </p:cNvPicPr>
          <p:nvPr/>
        </p:nvPicPr>
        <p:blipFill>
          <a:blip r:embed="rId7"/>
          <a:stretch>
            <a:fillRect/>
          </a:stretch>
        </p:blipFill>
        <p:spPr>
          <a:xfrm rot="20238488">
            <a:off x="389856" y="3004440"/>
            <a:ext cx="364751" cy="336693"/>
          </a:xfrm>
          <a:prstGeom prst="rect">
            <a:avLst/>
          </a:prstGeom>
        </p:spPr>
      </p:pic>
      <p:pic>
        <p:nvPicPr>
          <p:cNvPr id="18" name="图片 73"/>
          <p:cNvPicPr>
            <a:picLocks noChangeAspect="1"/>
          </p:cNvPicPr>
          <p:nvPr/>
        </p:nvPicPr>
        <p:blipFill>
          <a:blip r:embed="rId7"/>
          <a:stretch>
            <a:fillRect/>
          </a:stretch>
        </p:blipFill>
        <p:spPr>
          <a:xfrm rot="4407889">
            <a:off x="8150858" y="3727337"/>
            <a:ext cx="575498" cy="531229"/>
          </a:xfrm>
          <a:prstGeom prst="rect">
            <a:avLst/>
          </a:prstGeom>
        </p:spPr>
      </p:pic>
      <p:pic>
        <p:nvPicPr>
          <p:cNvPr id="19" name="图片 76"/>
          <p:cNvPicPr>
            <a:picLocks noChangeAspect="1"/>
          </p:cNvPicPr>
          <p:nvPr/>
        </p:nvPicPr>
        <p:blipFill>
          <a:blip r:embed="rId7"/>
          <a:stretch>
            <a:fillRect/>
          </a:stretch>
        </p:blipFill>
        <p:spPr>
          <a:xfrm rot="4407889">
            <a:off x="6925965" y="1260211"/>
            <a:ext cx="275268" cy="254094"/>
          </a:xfrm>
          <a:prstGeom prst="rect">
            <a:avLst/>
          </a:prstGeom>
        </p:spPr>
      </p:pic>
      <p:pic>
        <p:nvPicPr>
          <p:cNvPr id="20" name="图片 78"/>
          <p:cNvPicPr>
            <a:picLocks noChangeAspect="1"/>
          </p:cNvPicPr>
          <p:nvPr/>
        </p:nvPicPr>
        <p:blipFill>
          <a:blip r:embed="rId7"/>
          <a:stretch>
            <a:fillRect/>
          </a:stretch>
        </p:blipFill>
        <p:spPr>
          <a:xfrm rot="9063472">
            <a:off x="7317414" y="3127877"/>
            <a:ext cx="212572" cy="196221"/>
          </a:xfrm>
          <a:prstGeom prst="rect">
            <a:avLst/>
          </a:prstGeom>
        </p:spPr>
      </p:pic>
      <p:pic>
        <p:nvPicPr>
          <p:cNvPr id="21" name="图片 79"/>
          <p:cNvPicPr>
            <a:picLocks noChangeAspect="1"/>
          </p:cNvPicPr>
          <p:nvPr/>
        </p:nvPicPr>
        <p:blipFill>
          <a:blip r:embed="rId7"/>
          <a:stretch>
            <a:fillRect/>
          </a:stretch>
        </p:blipFill>
        <p:spPr>
          <a:xfrm rot="9063472">
            <a:off x="8818868" y="343135"/>
            <a:ext cx="388111" cy="358258"/>
          </a:xfrm>
          <a:prstGeom prst="rect">
            <a:avLst/>
          </a:prstGeom>
        </p:spPr>
      </p:pic>
      <p:pic>
        <p:nvPicPr>
          <p:cNvPr id="22" name="图片 86"/>
          <p:cNvPicPr>
            <a:picLocks noChangeAspect="1"/>
          </p:cNvPicPr>
          <p:nvPr/>
        </p:nvPicPr>
        <p:blipFill>
          <a:blip r:embed="rId7"/>
          <a:stretch>
            <a:fillRect/>
          </a:stretch>
        </p:blipFill>
        <p:spPr>
          <a:xfrm rot="9063472">
            <a:off x="1915073" y="305183"/>
            <a:ext cx="246224" cy="227284"/>
          </a:xfrm>
          <a:prstGeom prst="rect">
            <a:avLst/>
          </a:prstGeom>
        </p:spPr>
      </p:pic>
      <p:pic>
        <p:nvPicPr>
          <p:cNvPr id="23" name="图片 77"/>
          <p:cNvPicPr>
            <a:picLocks noChangeAspect="1"/>
          </p:cNvPicPr>
          <p:nvPr/>
        </p:nvPicPr>
        <p:blipFill>
          <a:blip r:embed="rId7"/>
          <a:stretch>
            <a:fillRect/>
          </a:stretch>
        </p:blipFill>
        <p:spPr>
          <a:xfrm rot="4407889">
            <a:off x="7742270" y="2234848"/>
            <a:ext cx="275268" cy="254094"/>
          </a:xfrm>
          <a:prstGeom prst="rect">
            <a:avLst/>
          </a:prstGeom>
        </p:spPr>
      </p:pic>
      <p:pic>
        <p:nvPicPr>
          <p:cNvPr id="24" name="图片 70"/>
          <p:cNvPicPr>
            <a:picLocks noChangeAspect="1"/>
          </p:cNvPicPr>
          <p:nvPr/>
        </p:nvPicPr>
        <p:blipFill>
          <a:blip r:embed="rId7"/>
          <a:stretch>
            <a:fillRect/>
          </a:stretch>
        </p:blipFill>
        <p:spPr>
          <a:xfrm rot="2867381">
            <a:off x="1245265" y="1570288"/>
            <a:ext cx="565971" cy="522434"/>
          </a:xfrm>
          <a:prstGeom prst="rect">
            <a:avLst/>
          </a:prstGeom>
        </p:spPr>
      </p:pic>
      <p:grpSp>
        <p:nvGrpSpPr>
          <p:cNvPr id="194" name="组合 6">
            <a:extLst>
              <a:ext uri="{FF2B5EF4-FFF2-40B4-BE49-F238E27FC236}">
                <a16:creationId xmlns:a16="http://schemas.microsoft.com/office/drawing/2014/main" id="{8EA8A9FE-E18A-47E8-83D5-F3EDB4072787}"/>
              </a:ext>
            </a:extLst>
          </p:cNvPr>
          <p:cNvGrpSpPr/>
          <p:nvPr/>
        </p:nvGrpSpPr>
        <p:grpSpPr>
          <a:xfrm>
            <a:off x="115722" y="3398458"/>
            <a:ext cx="2347139" cy="1642175"/>
            <a:chOff x="6770688" y="935037"/>
            <a:chExt cx="2455864" cy="1897063"/>
          </a:xfrm>
        </p:grpSpPr>
        <p:sp>
          <p:nvSpPr>
            <p:cNvPr id="195"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9"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1"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2"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3"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4"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5"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6"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7"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8"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9"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0"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1"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2"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3"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4"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5"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6"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7"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8"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9"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0"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1"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2"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3"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4"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5"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6"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7"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8"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9"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0"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1"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2"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3"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4"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5"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6"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7"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8"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9"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0"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1"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2"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3"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4"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5"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6"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7"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8"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9"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0"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1"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2"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3"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4"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5"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6"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7"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8"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9"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0"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1"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2"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3"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4"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5"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6"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8"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9"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0"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1"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2"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3"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4"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5"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6"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7"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8"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9"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0"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1"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2"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3"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4"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5"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6"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7"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8"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9"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0"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1"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2"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3"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4"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5"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6"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7"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8"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9"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0"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1"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2"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3"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4"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5"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6"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7"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8"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9"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22"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323" name="图片 11"/>
          <p:cNvPicPr>
            <a:picLocks noChangeAspect="1"/>
          </p:cNvPicPr>
          <p:nvPr/>
        </p:nvPicPr>
        <p:blipFill>
          <a:blip r:embed="rId7"/>
          <a:stretch>
            <a:fillRect/>
          </a:stretch>
        </p:blipFill>
        <p:spPr>
          <a:xfrm rot="4407889">
            <a:off x="11106013" y="-1109393"/>
            <a:ext cx="575498" cy="531229"/>
          </a:xfrm>
          <a:prstGeom prst="rect">
            <a:avLst/>
          </a:prstGeom>
        </p:spPr>
      </p:pic>
      <p:pic>
        <p:nvPicPr>
          <p:cNvPr id="324" name="图片 15"/>
          <p:cNvPicPr>
            <a:picLocks noChangeAspect="1"/>
          </p:cNvPicPr>
          <p:nvPr/>
        </p:nvPicPr>
        <p:blipFill>
          <a:blip r:embed="rId7"/>
          <a:stretch>
            <a:fillRect/>
          </a:stretch>
        </p:blipFill>
        <p:spPr>
          <a:xfrm rot="4407889">
            <a:off x="4289117" y="-972217"/>
            <a:ext cx="275268" cy="254094"/>
          </a:xfrm>
          <a:prstGeom prst="rect">
            <a:avLst/>
          </a:prstGeom>
        </p:spPr>
      </p:pic>
      <p:pic>
        <p:nvPicPr>
          <p:cNvPr id="325" name="图片 16"/>
          <p:cNvPicPr>
            <a:picLocks noChangeAspect="1"/>
          </p:cNvPicPr>
          <p:nvPr/>
        </p:nvPicPr>
        <p:blipFill>
          <a:blip r:embed="rId7"/>
          <a:stretch>
            <a:fillRect/>
          </a:stretch>
        </p:blipFill>
        <p:spPr>
          <a:xfrm rot="9063472">
            <a:off x="4178662" y="-669609"/>
            <a:ext cx="212572" cy="196221"/>
          </a:xfrm>
          <a:prstGeom prst="rect">
            <a:avLst/>
          </a:prstGeom>
        </p:spPr>
      </p:pic>
      <p:pic>
        <p:nvPicPr>
          <p:cNvPr id="326" name="图片 21"/>
          <p:cNvPicPr>
            <a:picLocks noChangeAspect="1"/>
          </p:cNvPicPr>
          <p:nvPr/>
        </p:nvPicPr>
        <p:blipFill>
          <a:blip r:embed="rId7"/>
          <a:stretch>
            <a:fillRect/>
          </a:stretch>
        </p:blipFill>
        <p:spPr>
          <a:xfrm rot="9063472">
            <a:off x="2421717" y="-2135967"/>
            <a:ext cx="246224" cy="227284"/>
          </a:xfrm>
          <a:prstGeom prst="rect">
            <a:avLst/>
          </a:prstGeom>
        </p:spPr>
      </p:pic>
      <p:pic>
        <p:nvPicPr>
          <p:cNvPr id="327" name="图片 10"/>
          <p:cNvPicPr>
            <a:picLocks noChangeAspect="1"/>
          </p:cNvPicPr>
          <p:nvPr/>
        </p:nvPicPr>
        <p:blipFill>
          <a:blip r:embed="rId7"/>
          <a:stretch>
            <a:fillRect/>
          </a:stretch>
        </p:blipFill>
        <p:spPr>
          <a:xfrm rot="20238488">
            <a:off x="971720" y="-514175"/>
            <a:ext cx="364751" cy="336693"/>
          </a:xfrm>
          <a:prstGeom prst="rect">
            <a:avLst/>
          </a:prstGeom>
        </p:spPr>
      </p:pic>
      <p:pic>
        <p:nvPicPr>
          <p:cNvPr id="328" name="图片 13"/>
          <p:cNvPicPr>
            <a:picLocks noChangeAspect="1"/>
          </p:cNvPicPr>
          <p:nvPr/>
        </p:nvPicPr>
        <p:blipFill>
          <a:blip r:embed="rId7"/>
          <a:stretch>
            <a:fillRect/>
          </a:stretch>
        </p:blipFill>
        <p:spPr>
          <a:xfrm rot="4407889">
            <a:off x="9307433" y="-1272609"/>
            <a:ext cx="275268" cy="254094"/>
          </a:xfrm>
          <a:prstGeom prst="rect">
            <a:avLst/>
          </a:prstGeom>
        </p:spPr>
      </p:pic>
      <p:pic>
        <p:nvPicPr>
          <p:cNvPr id="329" name="图片 8"/>
          <p:cNvPicPr>
            <a:picLocks noChangeAspect="1"/>
          </p:cNvPicPr>
          <p:nvPr/>
        </p:nvPicPr>
        <p:blipFill>
          <a:blip r:embed="rId7"/>
          <a:stretch>
            <a:fillRect/>
          </a:stretch>
        </p:blipFill>
        <p:spPr>
          <a:xfrm rot="2867381">
            <a:off x="7120007" y="-1574880"/>
            <a:ext cx="565971" cy="522434"/>
          </a:xfrm>
          <a:prstGeom prst="rect">
            <a:avLst/>
          </a:prstGeom>
        </p:spPr>
      </p:pic>
      <p:pic>
        <p:nvPicPr>
          <p:cNvPr id="330" name="图片 14"/>
          <p:cNvPicPr>
            <a:picLocks noChangeAspect="1"/>
          </p:cNvPicPr>
          <p:nvPr/>
        </p:nvPicPr>
        <p:blipFill>
          <a:blip r:embed="rId7"/>
          <a:stretch>
            <a:fillRect/>
          </a:stretch>
        </p:blipFill>
        <p:spPr>
          <a:xfrm rot="4407889">
            <a:off x="11769574" y="-2353749"/>
            <a:ext cx="275268" cy="254094"/>
          </a:xfrm>
          <a:prstGeom prst="rect">
            <a:avLst/>
          </a:prstGeom>
        </p:spPr>
      </p:pic>
      <p:pic>
        <p:nvPicPr>
          <p:cNvPr id="332" name="图片 8"/>
          <p:cNvPicPr>
            <a:picLocks noChangeAspect="1"/>
          </p:cNvPicPr>
          <p:nvPr/>
        </p:nvPicPr>
        <p:blipFill>
          <a:blip r:embed="rId7"/>
          <a:stretch>
            <a:fillRect/>
          </a:stretch>
        </p:blipFill>
        <p:spPr>
          <a:xfrm rot="2867381">
            <a:off x="2553533" y="-1758034"/>
            <a:ext cx="565971" cy="522434"/>
          </a:xfrm>
          <a:prstGeom prst="rect">
            <a:avLst/>
          </a:prstGeom>
        </p:spPr>
      </p:pic>
      <p:pic>
        <p:nvPicPr>
          <p:cNvPr id="333" name="图片 14"/>
          <p:cNvPicPr>
            <a:picLocks noChangeAspect="1"/>
          </p:cNvPicPr>
          <p:nvPr/>
        </p:nvPicPr>
        <p:blipFill>
          <a:blip r:embed="rId7"/>
          <a:stretch>
            <a:fillRect/>
          </a:stretch>
        </p:blipFill>
        <p:spPr>
          <a:xfrm rot="4407889">
            <a:off x="7701215" y="-1569127"/>
            <a:ext cx="275268" cy="254094"/>
          </a:xfrm>
          <a:prstGeom prst="rect">
            <a:avLst/>
          </a:prstGeom>
        </p:spPr>
      </p:pic>
      <p:pic>
        <p:nvPicPr>
          <p:cNvPr id="334" name="图片 15"/>
          <p:cNvPicPr>
            <a:picLocks noChangeAspect="1"/>
          </p:cNvPicPr>
          <p:nvPr/>
        </p:nvPicPr>
        <p:blipFill>
          <a:blip r:embed="rId7"/>
          <a:stretch>
            <a:fillRect/>
          </a:stretch>
        </p:blipFill>
        <p:spPr>
          <a:xfrm rot="4407889">
            <a:off x="5136544" y="-1238761"/>
            <a:ext cx="275268" cy="254094"/>
          </a:xfrm>
          <a:prstGeom prst="rect">
            <a:avLst/>
          </a:prstGeom>
        </p:spPr>
      </p:pic>
      <p:pic>
        <p:nvPicPr>
          <p:cNvPr id="336" name="图片 17"/>
          <p:cNvPicPr>
            <a:picLocks noChangeAspect="1"/>
          </p:cNvPicPr>
          <p:nvPr/>
        </p:nvPicPr>
        <p:blipFill>
          <a:blip r:embed="rId7"/>
          <a:stretch>
            <a:fillRect/>
          </a:stretch>
        </p:blipFill>
        <p:spPr>
          <a:xfrm rot="9063472">
            <a:off x="10255027" y="-979125"/>
            <a:ext cx="388111" cy="358258"/>
          </a:xfrm>
          <a:prstGeom prst="rect">
            <a:avLst/>
          </a:prstGeom>
        </p:spPr>
      </p:pic>
      <p:pic>
        <p:nvPicPr>
          <p:cNvPr id="337" name="图片 19"/>
          <p:cNvPicPr>
            <a:picLocks noChangeAspect="1"/>
          </p:cNvPicPr>
          <p:nvPr/>
        </p:nvPicPr>
        <p:blipFill>
          <a:blip r:embed="rId7"/>
          <a:stretch>
            <a:fillRect/>
          </a:stretch>
        </p:blipFill>
        <p:spPr>
          <a:xfrm rot="9063472">
            <a:off x="8608459" y="-1127678"/>
            <a:ext cx="103730" cy="95751"/>
          </a:xfrm>
          <a:prstGeom prst="rect">
            <a:avLst/>
          </a:prstGeom>
        </p:spPr>
      </p:pic>
      <p:pic>
        <p:nvPicPr>
          <p:cNvPr id="338" name="图片 21"/>
          <p:cNvPicPr>
            <a:picLocks noChangeAspect="1"/>
          </p:cNvPicPr>
          <p:nvPr/>
        </p:nvPicPr>
        <p:blipFill>
          <a:blip r:embed="rId7"/>
          <a:stretch>
            <a:fillRect/>
          </a:stretch>
        </p:blipFill>
        <p:spPr>
          <a:xfrm rot="9063472">
            <a:off x="6777756" y="-483421"/>
            <a:ext cx="246224" cy="227284"/>
          </a:xfrm>
          <a:prstGeom prst="rect">
            <a:avLst/>
          </a:prstGeom>
        </p:spPr>
      </p:pic>
      <p:pic>
        <p:nvPicPr>
          <p:cNvPr id="339" name="图片 15"/>
          <p:cNvPicPr>
            <a:picLocks noChangeAspect="1"/>
          </p:cNvPicPr>
          <p:nvPr/>
        </p:nvPicPr>
        <p:blipFill>
          <a:blip r:embed="rId7"/>
          <a:stretch>
            <a:fillRect/>
          </a:stretch>
        </p:blipFill>
        <p:spPr>
          <a:xfrm rot="4407889">
            <a:off x="4047413" y="-1474398"/>
            <a:ext cx="275268" cy="254094"/>
          </a:xfrm>
          <a:prstGeom prst="rect">
            <a:avLst/>
          </a:prstGeom>
        </p:spPr>
      </p:pic>
      <p:pic>
        <p:nvPicPr>
          <p:cNvPr id="340" name="图片 8"/>
          <p:cNvPicPr>
            <a:picLocks noChangeAspect="1"/>
          </p:cNvPicPr>
          <p:nvPr/>
        </p:nvPicPr>
        <p:blipFill>
          <a:blip r:embed="rId7"/>
          <a:stretch>
            <a:fillRect/>
          </a:stretch>
        </p:blipFill>
        <p:spPr>
          <a:xfrm rot="2867381">
            <a:off x="8796921" y="-1505161"/>
            <a:ext cx="565971" cy="522434"/>
          </a:xfrm>
          <a:prstGeom prst="rect">
            <a:avLst/>
          </a:prstGeom>
        </p:spPr>
      </p:pic>
      <p:pic>
        <p:nvPicPr>
          <p:cNvPr id="341" name="图片 15"/>
          <p:cNvPicPr>
            <a:picLocks noChangeAspect="1"/>
          </p:cNvPicPr>
          <p:nvPr/>
        </p:nvPicPr>
        <p:blipFill>
          <a:blip r:embed="rId7"/>
          <a:stretch>
            <a:fillRect/>
          </a:stretch>
        </p:blipFill>
        <p:spPr>
          <a:xfrm rot="4407889">
            <a:off x="11638950" y="-906927"/>
            <a:ext cx="275268" cy="254094"/>
          </a:xfrm>
          <a:prstGeom prst="rect">
            <a:avLst/>
          </a:prstGeom>
        </p:spPr>
      </p:pic>
      <p:pic>
        <p:nvPicPr>
          <p:cNvPr id="342" name="图片 15"/>
          <p:cNvPicPr>
            <a:picLocks noChangeAspect="1"/>
          </p:cNvPicPr>
          <p:nvPr/>
        </p:nvPicPr>
        <p:blipFill>
          <a:blip r:embed="rId7"/>
          <a:stretch>
            <a:fillRect/>
          </a:stretch>
        </p:blipFill>
        <p:spPr>
          <a:xfrm rot="17192111" flipH="1">
            <a:off x="320780" y="-423765"/>
            <a:ext cx="275268" cy="254094"/>
          </a:xfrm>
          <a:prstGeom prst="rect">
            <a:avLst/>
          </a:prstGeom>
        </p:spPr>
      </p:pic>
      <p:pic>
        <p:nvPicPr>
          <p:cNvPr id="343" name="图片 16"/>
          <p:cNvPicPr>
            <a:picLocks noChangeAspect="1"/>
          </p:cNvPicPr>
          <p:nvPr/>
        </p:nvPicPr>
        <p:blipFill>
          <a:blip r:embed="rId7"/>
          <a:stretch>
            <a:fillRect/>
          </a:stretch>
        </p:blipFill>
        <p:spPr>
          <a:xfrm rot="12536528" flipH="1">
            <a:off x="3407358" y="-425636"/>
            <a:ext cx="212572" cy="196221"/>
          </a:xfrm>
          <a:prstGeom prst="rect">
            <a:avLst/>
          </a:prstGeom>
        </p:spPr>
      </p:pic>
      <p:pic>
        <p:nvPicPr>
          <p:cNvPr id="344" name="图片 21"/>
          <p:cNvPicPr>
            <a:picLocks noChangeAspect="1"/>
          </p:cNvPicPr>
          <p:nvPr/>
        </p:nvPicPr>
        <p:blipFill>
          <a:blip r:embed="rId7"/>
          <a:stretch>
            <a:fillRect/>
          </a:stretch>
        </p:blipFill>
        <p:spPr>
          <a:xfrm rot="12536528" flipH="1">
            <a:off x="1074053" y="-1441526"/>
            <a:ext cx="246224" cy="227284"/>
          </a:xfrm>
          <a:prstGeom prst="rect">
            <a:avLst/>
          </a:prstGeom>
        </p:spPr>
      </p:pic>
      <p:pic>
        <p:nvPicPr>
          <p:cNvPr id="345" name="图片 11"/>
          <p:cNvPicPr>
            <a:picLocks noChangeAspect="1"/>
          </p:cNvPicPr>
          <p:nvPr/>
        </p:nvPicPr>
        <p:blipFill>
          <a:blip r:embed="rId7"/>
          <a:stretch>
            <a:fillRect/>
          </a:stretch>
        </p:blipFill>
        <p:spPr>
          <a:xfrm rot="17192111" flipH="1">
            <a:off x="3535051" y="-862314"/>
            <a:ext cx="575498" cy="531229"/>
          </a:xfrm>
          <a:prstGeom prst="rect">
            <a:avLst/>
          </a:prstGeom>
        </p:spPr>
      </p:pic>
      <p:pic>
        <p:nvPicPr>
          <p:cNvPr id="346" name="图片 13"/>
          <p:cNvPicPr>
            <a:picLocks noChangeAspect="1"/>
          </p:cNvPicPr>
          <p:nvPr/>
        </p:nvPicPr>
        <p:blipFill>
          <a:blip r:embed="rId7"/>
          <a:stretch>
            <a:fillRect/>
          </a:stretch>
        </p:blipFill>
        <p:spPr>
          <a:xfrm rot="17192111" flipH="1">
            <a:off x="8536129" y="-1028636"/>
            <a:ext cx="275268" cy="254094"/>
          </a:xfrm>
          <a:prstGeom prst="rect">
            <a:avLst/>
          </a:prstGeom>
        </p:spPr>
      </p:pic>
      <p:pic>
        <p:nvPicPr>
          <p:cNvPr id="347" name="图片 8"/>
          <p:cNvPicPr>
            <a:picLocks noChangeAspect="1"/>
          </p:cNvPicPr>
          <p:nvPr/>
        </p:nvPicPr>
        <p:blipFill>
          <a:blip r:embed="rId7"/>
          <a:stretch>
            <a:fillRect/>
          </a:stretch>
        </p:blipFill>
        <p:spPr>
          <a:xfrm rot="18732619" flipH="1">
            <a:off x="5591433" y="-1094467"/>
            <a:ext cx="565971" cy="522434"/>
          </a:xfrm>
          <a:prstGeom prst="rect">
            <a:avLst/>
          </a:prstGeom>
        </p:spPr>
      </p:pic>
      <p:pic>
        <p:nvPicPr>
          <p:cNvPr id="348" name="图片 8"/>
          <p:cNvPicPr>
            <a:picLocks noChangeAspect="1"/>
          </p:cNvPicPr>
          <p:nvPr/>
        </p:nvPicPr>
        <p:blipFill>
          <a:blip r:embed="rId7"/>
          <a:stretch>
            <a:fillRect/>
          </a:stretch>
        </p:blipFill>
        <p:spPr>
          <a:xfrm rot="18732619" flipH="1">
            <a:off x="1782229" y="-1514061"/>
            <a:ext cx="565971" cy="522434"/>
          </a:xfrm>
          <a:prstGeom prst="rect">
            <a:avLst/>
          </a:prstGeom>
        </p:spPr>
      </p:pic>
      <p:pic>
        <p:nvPicPr>
          <p:cNvPr id="349" name="图片 14"/>
          <p:cNvPicPr>
            <a:picLocks noChangeAspect="1"/>
          </p:cNvPicPr>
          <p:nvPr/>
        </p:nvPicPr>
        <p:blipFill>
          <a:blip r:embed="rId7"/>
          <a:stretch>
            <a:fillRect/>
          </a:stretch>
        </p:blipFill>
        <p:spPr>
          <a:xfrm rot="17192111" flipH="1">
            <a:off x="6929911" y="-1325154"/>
            <a:ext cx="275268" cy="254094"/>
          </a:xfrm>
          <a:prstGeom prst="rect">
            <a:avLst/>
          </a:prstGeom>
        </p:spPr>
      </p:pic>
      <p:pic>
        <p:nvPicPr>
          <p:cNvPr id="350" name="图片 15"/>
          <p:cNvPicPr>
            <a:picLocks noChangeAspect="1"/>
          </p:cNvPicPr>
          <p:nvPr/>
        </p:nvPicPr>
        <p:blipFill>
          <a:blip r:embed="rId7"/>
          <a:stretch>
            <a:fillRect/>
          </a:stretch>
        </p:blipFill>
        <p:spPr>
          <a:xfrm rot="17192111" flipH="1">
            <a:off x="139053" y="-861772"/>
            <a:ext cx="275268" cy="254094"/>
          </a:xfrm>
          <a:prstGeom prst="rect">
            <a:avLst/>
          </a:prstGeom>
        </p:spPr>
      </p:pic>
      <p:pic>
        <p:nvPicPr>
          <p:cNvPr id="351" name="图片 17"/>
          <p:cNvPicPr>
            <a:picLocks noChangeAspect="1"/>
          </p:cNvPicPr>
          <p:nvPr/>
        </p:nvPicPr>
        <p:blipFill>
          <a:blip r:embed="rId7"/>
          <a:stretch>
            <a:fillRect/>
          </a:stretch>
        </p:blipFill>
        <p:spPr>
          <a:xfrm rot="12536528" flipH="1">
            <a:off x="9483723" y="-735152"/>
            <a:ext cx="388111" cy="358258"/>
          </a:xfrm>
          <a:prstGeom prst="rect">
            <a:avLst/>
          </a:prstGeom>
        </p:spPr>
      </p:pic>
      <p:pic>
        <p:nvPicPr>
          <p:cNvPr id="352" name="图片 19"/>
          <p:cNvPicPr>
            <a:picLocks noChangeAspect="1"/>
          </p:cNvPicPr>
          <p:nvPr/>
        </p:nvPicPr>
        <p:blipFill>
          <a:blip r:embed="rId7"/>
          <a:stretch>
            <a:fillRect/>
          </a:stretch>
        </p:blipFill>
        <p:spPr>
          <a:xfrm rot="12536528" flipH="1">
            <a:off x="7837155" y="-883705"/>
            <a:ext cx="103730" cy="95751"/>
          </a:xfrm>
          <a:prstGeom prst="rect">
            <a:avLst/>
          </a:prstGeom>
        </p:spPr>
      </p:pic>
      <p:pic>
        <p:nvPicPr>
          <p:cNvPr id="353" name="图片 21"/>
          <p:cNvPicPr>
            <a:picLocks noChangeAspect="1"/>
          </p:cNvPicPr>
          <p:nvPr/>
        </p:nvPicPr>
        <p:blipFill>
          <a:blip r:embed="rId7"/>
          <a:stretch>
            <a:fillRect/>
          </a:stretch>
        </p:blipFill>
        <p:spPr>
          <a:xfrm rot="12536528" flipH="1">
            <a:off x="6365285" y="-595404"/>
            <a:ext cx="246224" cy="227284"/>
          </a:xfrm>
          <a:prstGeom prst="rect">
            <a:avLst/>
          </a:prstGeom>
        </p:spPr>
      </p:pic>
      <p:pic>
        <p:nvPicPr>
          <p:cNvPr id="354" name="图片 15"/>
          <p:cNvPicPr>
            <a:picLocks noChangeAspect="1"/>
          </p:cNvPicPr>
          <p:nvPr/>
        </p:nvPicPr>
        <p:blipFill>
          <a:blip r:embed="rId7"/>
          <a:stretch>
            <a:fillRect/>
          </a:stretch>
        </p:blipFill>
        <p:spPr>
          <a:xfrm rot="17192111" flipH="1">
            <a:off x="3276109" y="-1230425"/>
            <a:ext cx="275268" cy="254094"/>
          </a:xfrm>
          <a:prstGeom prst="rect">
            <a:avLst/>
          </a:prstGeom>
        </p:spPr>
      </p:pic>
      <p:pic>
        <p:nvPicPr>
          <p:cNvPr id="355" name="图片 8"/>
          <p:cNvPicPr>
            <a:picLocks noChangeAspect="1"/>
          </p:cNvPicPr>
          <p:nvPr/>
        </p:nvPicPr>
        <p:blipFill>
          <a:blip r:embed="rId7"/>
          <a:stretch>
            <a:fillRect/>
          </a:stretch>
        </p:blipFill>
        <p:spPr>
          <a:xfrm rot="18732619" flipH="1">
            <a:off x="8025617" y="-1261188"/>
            <a:ext cx="565971" cy="522434"/>
          </a:xfrm>
          <a:prstGeom prst="rect">
            <a:avLst/>
          </a:prstGeom>
        </p:spPr>
      </p:pic>
      <p:pic>
        <p:nvPicPr>
          <p:cNvPr id="356" name="图片 15"/>
          <p:cNvPicPr>
            <a:picLocks noChangeAspect="1"/>
          </p:cNvPicPr>
          <p:nvPr/>
        </p:nvPicPr>
        <p:blipFill>
          <a:blip r:embed="rId7"/>
          <a:stretch>
            <a:fillRect/>
          </a:stretch>
        </p:blipFill>
        <p:spPr>
          <a:xfrm rot="17192111" flipH="1">
            <a:off x="10867646" y="-662954"/>
            <a:ext cx="275268" cy="254094"/>
          </a:xfrm>
          <a:prstGeom prst="rect">
            <a:avLst/>
          </a:prstGeom>
        </p:spPr>
      </p:pic>
      <p:pic>
        <p:nvPicPr>
          <p:cNvPr id="187" name="Picture 186"/>
          <p:cNvPicPr>
            <a:picLocks noChangeAspect="1"/>
          </p:cNvPicPr>
          <p:nvPr/>
        </p:nvPicPr>
        <p:blipFill>
          <a:blip r:embed="rId8">
            <a:extLst>
              <a:ext uri="{BEBA8EAE-BF5A-486C-A8C5-ECC9F3942E4B}">
                <a14:imgProps xmlns:a14="http://schemas.microsoft.com/office/drawing/2010/main">
                  <a14:imgLayer r:embed="rId9">
                    <a14:imgEffect>
                      <a14:backgroundRemoval t="1500" b="97000" l="3571" r="98413"/>
                    </a14:imgEffect>
                  </a14:imgLayer>
                </a14:imgProps>
              </a:ext>
              <a:ext uri="{28A0092B-C50C-407E-A947-70E740481C1C}">
                <a14:useLocalDpi xmlns:a14="http://schemas.microsoft.com/office/drawing/2010/main" val="0"/>
              </a:ext>
            </a:extLst>
          </a:blip>
          <a:stretch>
            <a:fillRect/>
          </a:stretch>
        </p:blipFill>
        <p:spPr>
          <a:xfrm>
            <a:off x="63747" y="159019"/>
            <a:ext cx="766043" cy="607971"/>
          </a:xfrm>
          <a:prstGeom prst="rect">
            <a:avLst/>
          </a:prstGeom>
        </p:spPr>
      </p:pic>
    </p:spTree>
    <p:extLst>
      <p:ext uri="{BB962C8B-B14F-4D97-AF65-F5344CB8AC3E}">
        <p14:creationId xmlns:p14="http://schemas.microsoft.com/office/powerpoint/2010/main" val="362436430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4"/>
                                        </p:tgtEl>
                                        <p:attrNameLst>
                                          <p:attrName>r</p:attrName>
                                        </p:attrNameLst>
                                      </p:cBhvr>
                                    </p:animRot>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35"/>
                                        </p:tgtEl>
                                        <p:attrNameLst>
                                          <p:attrName>style.visibility</p:attrName>
                                        </p:attrNameLst>
                                      </p:cBhvr>
                                      <p:to>
                                        <p:strVal val="visible"/>
                                      </p:to>
                                    </p:set>
                                    <p:anim by="(-#ppt_w*2)" calcmode="lin" valueType="num">
                                      <p:cBhvr rctx="PPT">
                                        <p:cTn id="9" dur="500" autoRev="1" fill="hold">
                                          <p:stCondLst>
                                            <p:cond delay="0"/>
                                          </p:stCondLst>
                                        </p:cTn>
                                        <p:tgtEl>
                                          <p:spTgt spid="35"/>
                                        </p:tgtEl>
                                        <p:attrNameLst>
                                          <p:attrName>ppt_w</p:attrName>
                                        </p:attrNameLst>
                                      </p:cBhvr>
                                    </p:anim>
                                    <p:anim by="(#ppt_w*0.50)" calcmode="lin" valueType="num">
                                      <p:cBhvr>
                                        <p:cTn id="10" dur="500" decel="50000" autoRev="1" fill="hold">
                                          <p:stCondLst>
                                            <p:cond delay="0"/>
                                          </p:stCondLst>
                                        </p:cTn>
                                        <p:tgtEl>
                                          <p:spTgt spid="35"/>
                                        </p:tgtEl>
                                        <p:attrNameLst>
                                          <p:attrName>ppt_x</p:attrName>
                                        </p:attrNameLst>
                                      </p:cBhvr>
                                    </p:anim>
                                    <p:anim from="(-#ppt_h/2)" to="(#ppt_y)" calcmode="lin" valueType="num">
                                      <p:cBhvr>
                                        <p:cTn id="11" dur="1000" fill="hold">
                                          <p:stCondLst>
                                            <p:cond delay="0"/>
                                          </p:stCondLst>
                                        </p:cTn>
                                        <p:tgtEl>
                                          <p:spTgt spid="35"/>
                                        </p:tgtEl>
                                        <p:attrNameLst>
                                          <p:attrName>ppt_y</p:attrName>
                                        </p:attrNameLst>
                                      </p:cBhvr>
                                    </p:anim>
                                    <p:animRot by="21600000">
                                      <p:cBhvr>
                                        <p:cTn id="12" dur="1000" fill="hold">
                                          <p:stCondLst>
                                            <p:cond delay="0"/>
                                          </p:stCondLst>
                                        </p:cTn>
                                        <p:tgtEl>
                                          <p:spTgt spid="35"/>
                                        </p:tgtEl>
                                        <p:attrNameLst>
                                          <p:attrName>r</p:attrName>
                                        </p:attrNameLst>
                                      </p:cBhvr>
                                    </p:animRot>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26" presetClass="emph" presetSubtype="0" repeatCount="indefinite" fill="hold" grpId="1" nodeType="withEffect">
                                  <p:stCondLst>
                                    <p:cond delay="0"/>
                                  </p:stCondLst>
                                  <p:endCondLst>
                                    <p:cond evt="onNext" delay="0">
                                      <p:tgtEl>
                                        <p:sldTgt/>
                                      </p:tgtEl>
                                    </p:cond>
                                  </p:endCondLst>
                                  <p:childTnLst>
                                    <p:animEffect transition="out" filter="fade">
                                      <p:cBhvr>
                                        <p:cTn id="24" dur="1000" tmFilter="0, 0; .2, .5; .8, .5; 1, 0"/>
                                        <p:tgtEl>
                                          <p:spTgt spid="7"/>
                                        </p:tgtEl>
                                      </p:cBhvr>
                                    </p:animEffect>
                                    <p:animScale>
                                      <p:cBhvr>
                                        <p:cTn id="25" dur="500" autoRev="1" fill="hold"/>
                                        <p:tgtEl>
                                          <p:spTgt spid="7"/>
                                        </p:tgtEl>
                                      </p:cBhvr>
                                      <p:by x="105000" y="105000"/>
                                    </p:animScale>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26" presetClass="emph" presetSubtype="0" repeatCount="indefinite" fill="hold" grpId="1" nodeType="withEffect">
                                  <p:stCondLst>
                                    <p:cond delay="0"/>
                                  </p:stCondLst>
                                  <p:endCondLst>
                                    <p:cond evt="onNext" delay="0">
                                      <p:tgtEl>
                                        <p:sldTgt/>
                                      </p:tgtEl>
                                    </p:cond>
                                  </p:endCondLst>
                                  <p:childTnLst>
                                    <p:animEffect transition="out" filter="fade">
                                      <p:cBhvr>
                                        <p:cTn id="32" dur="1000" tmFilter="0, 0; .2, .5; .8, .5; 1, 0"/>
                                        <p:tgtEl>
                                          <p:spTgt spid="10"/>
                                        </p:tgtEl>
                                      </p:cBhvr>
                                    </p:animEffect>
                                    <p:animScale>
                                      <p:cBhvr>
                                        <p:cTn id="33" dur="500" autoRev="1" fill="hold"/>
                                        <p:tgtEl>
                                          <p:spTgt spid="10"/>
                                        </p:tgtEl>
                                      </p:cBhvr>
                                      <p:by x="105000" y="105000"/>
                                    </p:animScale>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26" presetClass="emph" presetSubtype="0" repeatCount="indefinite" fill="hold" grpId="1" nodeType="withEffect">
                                  <p:stCondLst>
                                    <p:cond delay="0"/>
                                  </p:stCondLst>
                                  <p:endCondLst>
                                    <p:cond evt="onNext" delay="0">
                                      <p:tgtEl>
                                        <p:sldTgt/>
                                      </p:tgtEl>
                                    </p:cond>
                                  </p:endCondLst>
                                  <p:childTnLst>
                                    <p:animEffect transition="out" filter="fade">
                                      <p:cBhvr>
                                        <p:cTn id="40" dur="1000" tmFilter="0, 0; .2, .5; .8, .5; 1, 0"/>
                                        <p:tgtEl>
                                          <p:spTgt spid="11"/>
                                        </p:tgtEl>
                                      </p:cBhvr>
                                    </p:animEffect>
                                    <p:animScale>
                                      <p:cBhvr>
                                        <p:cTn id="41" dur="500" autoRev="1" fill="hold"/>
                                        <p:tgtEl>
                                          <p:spTgt spid="11"/>
                                        </p:tgtEl>
                                      </p:cBhvr>
                                      <p:by x="105000" y="105000"/>
                                    </p:animScale>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12"/>
                                        </p:tgtEl>
                                      </p:cBhvr>
                                    </p:animEffect>
                                    <p:animScale>
                                      <p:cBhvr>
                                        <p:cTn id="49" dur="500" autoRev="1" fill="hold"/>
                                        <p:tgtEl>
                                          <p:spTgt spid="12"/>
                                        </p:tgtEl>
                                      </p:cBhvr>
                                      <p:by x="105000" y="105000"/>
                                    </p:animScale>
                                  </p:childTnLst>
                                </p:cTn>
                              </p:par>
                              <p:par>
                                <p:cTn id="50" presetID="47"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15"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1000" fill="hold"/>
                                        <p:tgtEl>
                                          <p:spTgt spid="16"/>
                                        </p:tgtEl>
                                        <p:attrNameLst>
                                          <p:attrName>ppt_w</p:attrName>
                                        </p:attrNameLst>
                                      </p:cBhvr>
                                      <p:tavLst>
                                        <p:tav tm="0">
                                          <p:val>
                                            <p:fltVal val="0"/>
                                          </p:val>
                                        </p:tav>
                                        <p:tav tm="100000">
                                          <p:val>
                                            <p:strVal val="#ppt_w"/>
                                          </p:val>
                                        </p:tav>
                                      </p:tavLst>
                                    </p:anim>
                                    <p:anim calcmode="lin" valueType="num">
                                      <p:cBhvr>
                                        <p:cTn id="58" dur="1000" fill="hold"/>
                                        <p:tgtEl>
                                          <p:spTgt spid="16"/>
                                        </p:tgtEl>
                                        <p:attrNameLst>
                                          <p:attrName>ppt_h</p:attrName>
                                        </p:attrNameLst>
                                      </p:cBhvr>
                                      <p:tavLst>
                                        <p:tav tm="0">
                                          <p:val>
                                            <p:fltVal val="0"/>
                                          </p:val>
                                        </p:tav>
                                        <p:tav tm="100000">
                                          <p:val>
                                            <p:strVal val="#ppt_h"/>
                                          </p:val>
                                        </p:tav>
                                      </p:tavLst>
                                    </p:anim>
                                    <p:anim calcmode="lin" valueType="num">
                                      <p:cBhvr>
                                        <p:cTn id="5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6"/>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nodeType="withEffect">
                                  <p:stCondLst>
                                    <p:cond delay="300"/>
                                  </p:stCondLst>
                                  <p:childTnLst>
                                    <p:set>
                                      <p:cBhvr>
                                        <p:cTn id="62" dur="1" fill="hold">
                                          <p:stCondLst>
                                            <p:cond delay="0"/>
                                          </p:stCondLst>
                                        </p:cTn>
                                        <p:tgtEl>
                                          <p:spTgt spid="22"/>
                                        </p:tgtEl>
                                        <p:attrNameLst>
                                          <p:attrName>style.visibility</p:attrName>
                                        </p:attrNameLst>
                                      </p:cBhvr>
                                      <p:to>
                                        <p:strVal val="visible"/>
                                      </p:to>
                                    </p:set>
                                    <p:anim calcmode="lin" valueType="num">
                                      <p:cBhvr>
                                        <p:cTn id="63" dur="1000" fill="hold"/>
                                        <p:tgtEl>
                                          <p:spTgt spid="22"/>
                                        </p:tgtEl>
                                        <p:attrNameLst>
                                          <p:attrName>ppt_w</p:attrName>
                                        </p:attrNameLst>
                                      </p:cBhvr>
                                      <p:tavLst>
                                        <p:tav tm="0">
                                          <p:val>
                                            <p:fltVal val="0"/>
                                          </p:val>
                                        </p:tav>
                                        <p:tav tm="100000">
                                          <p:val>
                                            <p:strVal val="#ppt_w"/>
                                          </p:val>
                                        </p:tav>
                                      </p:tavLst>
                                    </p:anim>
                                    <p:anim calcmode="lin" valueType="num">
                                      <p:cBhvr>
                                        <p:cTn id="64" dur="1000" fill="hold"/>
                                        <p:tgtEl>
                                          <p:spTgt spid="22"/>
                                        </p:tgtEl>
                                        <p:attrNameLst>
                                          <p:attrName>ppt_h</p:attrName>
                                        </p:attrNameLst>
                                      </p:cBhvr>
                                      <p:tavLst>
                                        <p:tav tm="0">
                                          <p:val>
                                            <p:fltVal val="0"/>
                                          </p:val>
                                        </p:tav>
                                        <p:tav tm="100000">
                                          <p:val>
                                            <p:strVal val="#ppt_h"/>
                                          </p:val>
                                        </p:tav>
                                      </p:tavLst>
                                    </p:anim>
                                    <p:anim calcmode="lin" valueType="num">
                                      <p:cBhvr>
                                        <p:cTn id="65"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
                                        </p:tgtEl>
                                        <p:attrNameLst>
                                          <p:attrName>ppt_y</p:attrName>
                                        </p:attrNameLst>
                                      </p:cBhvr>
                                      <p:tavLst>
                                        <p:tav tm="0" fmla="#ppt_y+(sin(-2*pi*(1-$))*-#ppt_x+cos(-2*pi*(1-$))*(1-#ppt_y))*(1-$)">
                                          <p:val>
                                            <p:fltVal val="0"/>
                                          </p:val>
                                        </p:tav>
                                        <p:tav tm="100000">
                                          <p:val>
                                            <p:fltVal val="1"/>
                                          </p:val>
                                        </p:tav>
                                      </p:tavLst>
                                    </p:anim>
                                  </p:childTnLst>
                                </p:cTn>
                              </p:par>
                              <p:par>
                                <p:cTn id="67" presetID="15" presetClass="entr" presetSubtype="0" fill="hold" nodeType="withEffect">
                                  <p:stCondLst>
                                    <p:cond delay="9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1000" fill="hold"/>
                                        <p:tgtEl>
                                          <p:spTgt spid="17"/>
                                        </p:tgtEl>
                                        <p:attrNameLst>
                                          <p:attrName>ppt_w</p:attrName>
                                        </p:attrNameLst>
                                      </p:cBhvr>
                                      <p:tavLst>
                                        <p:tav tm="0">
                                          <p:val>
                                            <p:fltVal val="0"/>
                                          </p:val>
                                        </p:tav>
                                        <p:tav tm="100000">
                                          <p:val>
                                            <p:strVal val="#ppt_w"/>
                                          </p:val>
                                        </p:tav>
                                      </p:tavLst>
                                    </p:anim>
                                    <p:anim calcmode="lin" valueType="num">
                                      <p:cBhvr>
                                        <p:cTn id="70" dur="1000" fill="hold"/>
                                        <p:tgtEl>
                                          <p:spTgt spid="17"/>
                                        </p:tgtEl>
                                        <p:attrNameLst>
                                          <p:attrName>ppt_h</p:attrName>
                                        </p:attrNameLst>
                                      </p:cBhvr>
                                      <p:tavLst>
                                        <p:tav tm="0">
                                          <p:val>
                                            <p:fltVal val="0"/>
                                          </p:val>
                                        </p:tav>
                                        <p:tav tm="100000">
                                          <p:val>
                                            <p:strVal val="#ppt_h"/>
                                          </p:val>
                                        </p:tav>
                                      </p:tavLst>
                                    </p:anim>
                                    <p:anim calcmode="lin" valueType="num">
                                      <p:cBhvr>
                                        <p:cTn id="7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7"/>
                                        </p:tgtEl>
                                        <p:attrNameLst>
                                          <p:attrName>ppt_y</p:attrName>
                                        </p:attrNameLst>
                                      </p:cBhvr>
                                      <p:tavLst>
                                        <p:tav tm="0" fmla="#ppt_y+(sin(-2*pi*(1-$))*-#ppt_x+cos(-2*pi*(1-$))*(1-#ppt_y))*(1-$)">
                                          <p:val>
                                            <p:fltVal val="0"/>
                                          </p:val>
                                        </p:tav>
                                        <p:tav tm="100000">
                                          <p:val>
                                            <p:fltVal val="1"/>
                                          </p:val>
                                        </p:tav>
                                      </p:tavLst>
                                    </p:anim>
                                  </p:childTnLst>
                                </p:cTn>
                              </p:par>
                              <p:par>
                                <p:cTn id="73" presetID="15" presetClass="entr" presetSubtype="0" fill="hold" nodeType="withEffect">
                                  <p:stCondLst>
                                    <p:cond delay="1300"/>
                                  </p:stCondLst>
                                  <p:childTnLst>
                                    <p:set>
                                      <p:cBhvr>
                                        <p:cTn id="74" dur="1" fill="hold">
                                          <p:stCondLst>
                                            <p:cond delay="0"/>
                                          </p:stCondLst>
                                        </p:cTn>
                                        <p:tgtEl>
                                          <p:spTgt spid="20"/>
                                        </p:tgtEl>
                                        <p:attrNameLst>
                                          <p:attrName>style.visibility</p:attrName>
                                        </p:attrNameLst>
                                      </p:cBhvr>
                                      <p:to>
                                        <p:strVal val="visible"/>
                                      </p:to>
                                    </p:set>
                                    <p:anim calcmode="lin" valueType="num">
                                      <p:cBhvr>
                                        <p:cTn id="75" dur="1000" fill="hold"/>
                                        <p:tgtEl>
                                          <p:spTgt spid="20"/>
                                        </p:tgtEl>
                                        <p:attrNameLst>
                                          <p:attrName>ppt_w</p:attrName>
                                        </p:attrNameLst>
                                      </p:cBhvr>
                                      <p:tavLst>
                                        <p:tav tm="0">
                                          <p:val>
                                            <p:fltVal val="0"/>
                                          </p:val>
                                        </p:tav>
                                        <p:tav tm="100000">
                                          <p:val>
                                            <p:strVal val="#ppt_w"/>
                                          </p:val>
                                        </p:tav>
                                      </p:tavLst>
                                    </p:anim>
                                    <p:anim calcmode="lin" valueType="num">
                                      <p:cBhvr>
                                        <p:cTn id="76" dur="1000" fill="hold"/>
                                        <p:tgtEl>
                                          <p:spTgt spid="20"/>
                                        </p:tgtEl>
                                        <p:attrNameLst>
                                          <p:attrName>ppt_h</p:attrName>
                                        </p:attrNameLst>
                                      </p:cBhvr>
                                      <p:tavLst>
                                        <p:tav tm="0">
                                          <p:val>
                                            <p:fltVal val="0"/>
                                          </p:val>
                                        </p:tav>
                                        <p:tav tm="100000">
                                          <p:val>
                                            <p:strVal val="#ppt_h"/>
                                          </p:val>
                                        </p:tav>
                                      </p:tavLst>
                                    </p:anim>
                                    <p:anim calcmode="lin" valueType="num">
                                      <p:cBhvr>
                                        <p:cTn id="7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20"/>
                                        </p:tgtEl>
                                        <p:attrNameLst>
                                          <p:attrName>ppt_y</p:attrName>
                                        </p:attrNameLst>
                                      </p:cBhvr>
                                      <p:tavLst>
                                        <p:tav tm="0" fmla="#ppt_y+(sin(-2*pi*(1-$))*-#ppt_x+cos(-2*pi*(1-$))*(1-#ppt_y))*(1-$)">
                                          <p:val>
                                            <p:fltVal val="0"/>
                                          </p:val>
                                        </p:tav>
                                        <p:tav tm="100000">
                                          <p:val>
                                            <p:fltVal val="1"/>
                                          </p:val>
                                        </p:tav>
                                      </p:tavLst>
                                    </p:anim>
                                  </p:childTnLst>
                                </p:cTn>
                              </p:par>
                              <p:par>
                                <p:cTn id="79" presetID="15" presetClass="entr" presetSubtype="0" fill="hold" nodeType="withEffect">
                                  <p:stCondLst>
                                    <p:cond delay="110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fltVal val="0"/>
                                          </p:val>
                                        </p:tav>
                                        <p:tav tm="100000">
                                          <p:val>
                                            <p:strVal val="#ppt_w"/>
                                          </p:val>
                                        </p:tav>
                                      </p:tavLst>
                                    </p:anim>
                                    <p:anim calcmode="lin" valueType="num">
                                      <p:cBhvr>
                                        <p:cTn id="82" dur="1000" fill="hold"/>
                                        <p:tgtEl>
                                          <p:spTgt spid="19"/>
                                        </p:tgtEl>
                                        <p:attrNameLst>
                                          <p:attrName>ppt_h</p:attrName>
                                        </p:attrNameLst>
                                      </p:cBhvr>
                                      <p:tavLst>
                                        <p:tav tm="0">
                                          <p:val>
                                            <p:fltVal val="0"/>
                                          </p:val>
                                        </p:tav>
                                        <p:tav tm="100000">
                                          <p:val>
                                            <p:strVal val="#ppt_h"/>
                                          </p:val>
                                        </p:tav>
                                      </p:tavLst>
                                    </p:anim>
                                    <p:anim calcmode="lin" valueType="num">
                                      <p:cBhvr>
                                        <p:cTn id="8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19"/>
                                        </p:tgtEl>
                                        <p:attrNameLst>
                                          <p:attrName>ppt_y</p:attrName>
                                        </p:attrNameLst>
                                      </p:cBhvr>
                                      <p:tavLst>
                                        <p:tav tm="0" fmla="#ppt_y+(sin(-2*pi*(1-$))*-#ppt_x+cos(-2*pi*(1-$))*(1-#ppt_y))*(1-$)">
                                          <p:val>
                                            <p:fltVal val="0"/>
                                          </p:val>
                                        </p:tav>
                                        <p:tav tm="100000">
                                          <p:val>
                                            <p:fltVal val="1"/>
                                          </p:val>
                                        </p:tav>
                                      </p:tavLst>
                                    </p:anim>
                                  </p:childTnLst>
                                </p:cTn>
                              </p:par>
                              <p:par>
                                <p:cTn id="85" presetID="15" presetClass="entr" presetSubtype="0" fill="hold" nodeType="withEffect">
                                  <p:stCondLst>
                                    <p:cond delay="1300"/>
                                  </p:stCondLst>
                                  <p:childTnLst>
                                    <p:set>
                                      <p:cBhvr>
                                        <p:cTn id="86" dur="1" fill="hold">
                                          <p:stCondLst>
                                            <p:cond delay="0"/>
                                          </p:stCondLst>
                                        </p:cTn>
                                        <p:tgtEl>
                                          <p:spTgt spid="21"/>
                                        </p:tgtEl>
                                        <p:attrNameLst>
                                          <p:attrName>style.visibility</p:attrName>
                                        </p:attrNameLst>
                                      </p:cBhvr>
                                      <p:to>
                                        <p:strVal val="visible"/>
                                      </p:to>
                                    </p:set>
                                    <p:anim calcmode="lin" valueType="num">
                                      <p:cBhvr>
                                        <p:cTn id="87" dur="1000" fill="hold"/>
                                        <p:tgtEl>
                                          <p:spTgt spid="21"/>
                                        </p:tgtEl>
                                        <p:attrNameLst>
                                          <p:attrName>ppt_w</p:attrName>
                                        </p:attrNameLst>
                                      </p:cBhvr>
                                      <p:tavLst>
                                        <p:tav tm="0">
                                          <p:val>
                                            <p:fltVal val="0"/>
                                          </p:val>
                                        </p:tav>
                                        <p:tav tm="100000">
                                          <p:val>
                                            <p:strVal val="#ppt_w"/>
                                          </p:val>
                                        </p:tav>
                                      </p:tavLst>
                                    </p:anim>
                                    <p:anim calcmode="lin" valueType="num">
                                      <p:cBhvr>
                                        <p:cTn id="88" dur="1000" fill="hold"/>
                                        <p:tgtEl>
                                          <p:spTgt spid="21"/>
                                        </p:tgtEl>
                                        <p:attrNameLst>
                                          <p:attrName>ppt_h</p:attrName>
                                        </p:attrNameLst>
                                      </p:cBhvr>
                                      <p:tavLst>
                                        <p:tav tm="0">
                                          <p:val>
                                            <p:fltVal val="0"/>
                                          </p:val>
                                        </p:tav>
                                        <p:tav tm="100000">
                                          <p:val>
                                            <p:strVal val="#ppt_h"/>
                                          </p:val>
                                        </p:tav>
                                      </p:tavLst>
                                    </p:anim>
                                    <p:anim calcmode="lin" valueType="num">
                                      <p:cBhvr>
                                        <p:cTn id="8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1"/>
                                        </p:tgtEl>
                                        <p:attrNameLst>
                                          <p:attrName>ppt_y</p:attrName>
                                        </p:attrNameLst>
                                      </p:cBhvr>
                                      <p:tavLst>
                                        <p:tav tm="0" fmla="#ppt_y+(sin(-2*pi*(1-$))*-#ppt_x+cos(-2*pi*(1-$))*(1-#ppt_y))*(1-$)">
                                          <p:val>
                                            <p:fltVal val="0"/>
                                          </p:val>
                                        </p:tav>
                                        <p:tav tm="100000">
                                          <p:val>
                                            <p:fltVal val="1"/>
                                          </p:val>
                                        </p:tav>
                                      </p:tavLst>
                                    </p:anim>
                                  </p:childTnLst>
                                </p:cTn>
                              </p:par>
                              <p:par>
                                <p:cTn id="91" presetID="15" presetClass="entr" presetSubtype="0" fill="hold" nodeType="withEffect">
                                  <p:stCondLst>
                                    <p:cond delay="1200"/>
                                  </p:stCondLst>
                                  <p:childTnLst>
                                    <p:set>
                                      <p:cBhvr>
                                        <p:cTn id="92" dur="1" fill="hold">
                                          <p:stCondLst>
                                            <p:cond delay="0"/>
                                          </p:stCondLst>
                                        </p:cTn>
                                        <p:tgtEl>
                                          <p:spTgt spid="18"/>
                                        </p:tgtEl>
                                        <p:attrNameLst>
                                          <p:attrName>style.visibility</p:attrName>
                                        </p:attrNameLst>
                                      </p:cBhvr>
                                      <p:to>
                                        <p:strVal val="visible"/>
                                      </p:to>
                                    </p:set>
                                    <p:anim calcmode="lin" valueType="num">
                                      <p:cBhvr>
                                        <p:cTn id="93" dur="1000" fill="hold"/>
                                        <p:tgtEl>
                                          <p:spTgt spid="18"/>
                                        </p:tgtEl>
                                        <p:attrNameLst>
                                          <p:attrName>ppt_w</p:attrName>
                                        </p:attrNameLst>
                                      </p:cBhvr>
                                      <p:tavLst>
                                        <p:tav tm="0">
                                          <p:val>
                                            <p:fltVal val="0"/>
                                          </p:val>
                                        </p:tav>
                                        <p:tav tm="100000">
                                          <p:val>
                                            <p:strVal val="#ppt_w"/>
                                          </p:val>
                                        </p:tav>
                                      </p:tavLst>
                                    </p:anim>
                                    <p:anim calcmode="lin" valueType="num">
                                      <p:cBhvr>
                                        <p:cTn id="94" dur="1000" fill="hold"/>
                                        <p:tgtEl>
                                          <p:spTgt spid="18"/>
                                        </p:tgtEl>
                                        <p:attrNameLst>
                                          <p:attrName>ppt_h</p:attrName>
                                        </p:attrNameLst>
                                      </p:cBhvr>
                                      <p:tavLst>
                                        <p:tav tm="0">
                                          <p:val>
                                            <p:fltVal val="0"/>
                                          </p:val>
                                        </p:tav>
                                        <p:tav tm="100000">
                                          <p:val>
                                            <p:strVal val="#ppt_h"/>
                                          </p:val>
                                        </p:tav>
                                      </p:tavLst>
                                    </p:anim>
                                    <p:anim calcmode="lin" valueType="num">
                                      <p:cBhvr>
                                        <p:cTn id="9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18"/>
                                        </p:tgtEl>
                                        <p:attrNameLst>
                                          <p:attrName>ppt_y</p:attrName>
                                        </p:attrNameLst>
                                      </p:cBhvr>
                                      <p:tavLst>
                                        <p:tav tm="0" fmla="#ppt_y+(sin(-2*pi*(1-$))*-#ppt_x+cos(-2*pi*(1-$))*(1-#ppt_y))*(1-$)">
                                          <p:val>
                                            <p:fltVal val="0"/>
                                          </p:val>
                                        </p:tav>
                                        <p:tav tm="100000">
                                          <p:val>
                                            <p:fltVal val="1"/>
                                          </p:val>
                                        </p:tav>
                                      </p:tavLst>
                                    </p:anim>
                                  </p:childTnLst>
                                </p:cTn>
                              </p:par>
                              <p:par>
                                <p:cTn id="97" presetID="15" presetClass="entr" presetSubtype="0" fill="hold" nodeType="withEffect">
                                  <p:stCondLst>
                                    <p:cond delay="200"/>
                                  </p:stCondLst>
                                  <p:childTnLst>
                                    <p:set>
                                      <p:cBhvr>
                                        <p:cTn id="98" dur="1" fill="hold">
                                          <p:stCondLst>
                                            <p:cond delay="0"/>
                                          </p:stCondLst>
                                        </p:cTn>
                                        <p:tgtEl>
                                          <p:spTgt spid="15"/>
                                        </p:tgtEl>
                                        <p:attrNameLst>
                                          <p:attrName>style.visibility</p:attrName>
                                        </p:attrNameLst>
                                      </p:cBhvr>
                                      <p:to>
                                        <p:strVal val="visible"/>
                                      </p:to>
                                    </p:set>
                                    <p:anim calcmode="lin" valueType="num">
                                      <p:cBhvr>
                                        <p:cTn id="99" dur="1000" fill="hold"/>
                                        <p:tgtEl>
                                          <p:spTgt spid="15"/>
                                        </p:tgtEl>
                                        <p:attrNameLst>
                                          <p:attrName>ppt_w</p:attrName>
                                        </p:attrNameLst>
                                      </p:cBhvr>
                                      <p:tavLst>
                                        <p:tav tm="0">
                                          <p:val>
                                            <p:fltVal val="0"/>
                                          </p:val>
                                        </p:tav>
                                        <p:tav tm="100000">
                                          <p:val>
                                            <p:strVal val="#ppt_w"/>
                                          </p:val>
                                        </p:tav>
                                      </p:tavLst>
                                    </p:anim>
                                    <p:anim calcmode="lin" valueType="num">
                                      <p:cBhvr>
                                        <p:cTn id="100" dur="1000" fill="hold"/>
                                        <p:tgtEl>
                                          <p:spTgt spid="15"/>
                                        </p:tgtEl>
                                        <p:attrNameLst>
                                          <p:attrName>ppt_h</p:attrName>
                                        </p:attrNameLst>
                                      </p:cBhvr>
                                      <p:tavLst>
                                        <p:tav tm="0">
                                          <p:val>
                                            <p:fltVal val="0"/>
                                          </p:val>
                                        </p:tav>
                                        <p:tav tm="100000">
                                          <p:val>
                                            <p:strVal val="#ppt_h"/>
                                          </p:val>
                                        </p:tav>
                                      </p:tavLst>
                                    </p:anim>
                                    <p:anim calcmode="lin" valueType="num">
                                      <p:cBhvr>
                                        <p:cTn id="10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5"/>
                                        </p:tgtEl>
                                        <p:attrNameLst>
                                          <p:attrName>ppt_y</p:attrName>
                                        </p:attrNameLst>
                                      </p:cBhvr>
                                      <p:tavLst>
                                        <p:tav tm="0" fmla="#ppt_y+(sin(-2*pi*(1-$))*-#ppt_x+cos(-2*pi*(1-$))*(1-#ppt_y))*(1-$)">
                                          <p:val>
                                            <p:fltVal val="0"/>
                                          </p:val>
                                        </p:tav>
                                        <p:tav tm="100000">
                                          <p:val>
                                            <p:fltVal val="1"/>
                                          </p:val>
                                        </p:tav>
                                      </p:tavLst>
                                    </p:anim>
                                  </p:childTnLst>
                                </p:cTn>
                              </p:par>
                              <p:par>
                                <p:cTn id="103" presetID="15" presetClass="entr" presetSubtype="0" fill="hold" nodeType="withEffect">
                                  <p:stCondLst>
                                    <p:cond delay="80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1000" fill="hold"/>
                                        <p:tgtEl>
                                          <p:spTgt spid="23"/>
                                        </p:tgtEl>
                                        <p:attrNameLst>
                                          <p:attrName>ppt_w</p:attrName>
                                        </p:attrNameLst>
                                      </p:cBhvr>
                                      <p:tavLst>
                                        <p:tav tm="0">
                                          <p:val>
                                            <p:fltVal val="0"/>
                                          </p:val>
                                        </p:tav>
                                        <p:tav tm="100000">
                                          <p:val>
                                            <p:strVal val="#ppt_w"/>
                                          </p:val>
                                        </p:tav>
                                      </p:tavLst>
                                    </p:anim>
                                    <p:anim calcmode="lin" valueType="num">
                                      <p:cBhvr>
                                        <p:cTn id="106" dur="1000" fill="hold"/>
                                        <p:tgtEl>
                                          <p:spTgt spid="23"/>
                                        </p:tgtEl>
                                        <p:attrNameLst>
                                          <p:attrName>ppt_h</p:attrName>
                                        </p:attrNameLst>
                                      </p:cBhvr>
                                      <p:tavLst>
                                        <p:tav tm="0">
                                          <p:val>
                                            <p:fltVal val="0"/>
                                          </p:val>
                                        </p:tav>
                                        <p:tav tm="100000">
                                          <p:val>
                                            <p:strVal val="#ppt_h"/>
                                          </p:val>
                                        </p:tav>
                                      </p:tavLst>
                                    </p:anim>
                                    <p:anim calcmode="lin" valueType="num">
                                      <p:cBhvr>
                                        <p:cTn id="107"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3"/>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nodeType="with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1000" fill="hold"/>
                                        <p:tgtEl>
                                          <p:spTgt spid="24"/>
                                        </p:tgtEl>
                                        <p:attrNameLst>
                                          <p:attrName>ppt_w</p:attrName>
                                        </p:attrNameLst>
                                      </p:cBhvr>
                                      <p:tavLst>
                                        <p:tav tm="0">
                                          <p:val>
                                            <p:fltVal val="0"/>
                                          </p:val>
                                        </p:tav>
                                        <p:tav tm="100000">
                                          <p:val>
                                            <p:strVal val="#ppt_w"/>
                                          </p:val>
                                        </p:tav>
                                      </p:tavLst>
                                    </p:anim>
                                    <p:anim calcmode="lin" valueType="num">
                                      <p:cBhvr>
                                        <p:cTn id="112" dur="1000" fill="hold"/>
                                        <p:tgtEl>
                                          <p:spTgt spid="24"/>
                                        </p:tgtEl>
                                        <p:attrNameLst>
                                          <p:attrName>ppt_h</p:attrName>
                                        </p:attrNameLst>
                                      </p:cBhvr>
                                      <p:tavLst>
                                        <p:tav tm="0">
                                          <p:val>
                                            <p:fltVal val="0"/>
                                          </p:val>
                                        </p:tav>
                                        <p:tav tm="100000">
                                          <p:val>
                                            <p:strVal val="#ppt_h"/>
                                          </p:val>
                                        </p:tav>
                                      </p:tavLst>
                                    </p:anim>
                                    <p:anim calcmode="lin" valueType="num">
                                      <p:cBhvr>
                                        <p:cTn id="11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4"/>
                                        </p:tgtEl>
                                        <p:attrNameLst>
                                          <p:attrName>ppt_y</p:attrName>
                                        </p:attrNameLst>
                                      </p:cBhvr>
                                      <p:tavLst>
                                        <p:tav tm="0" fmla="#ppt_y+(sin(-2*pi*(1-$))*-#ppt_x+cos(-2*pi*(1-$))*(1-#ppt_y))*(1-$)">
                                          <p:val>
                                            <p:fltVal val="0"/>
                                          </p:val>
                                        </p:tav>
                                        <p:tav tm="100000">
                                          <p:val>
                                            <p:fltVal val="1"/>
                                          </p:val>
                                        </p:tav>
                                      </p:tavLst>
                                    </p:anim>
                                  </p:childTnLst>
                                </p:cTn>
                              </p:par>
                              <p:par>
                                <p:cTn id="115"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116" dur="2000" fill="hold"/>
                                        <p:tgtEl>
                                          <p:spTgt spid="347"/>
                                        </p:tgtEl>
                                        <p:attrNameLst>
                                          <p:attrName>ppt_x</p:attrName>
                                          <p:attrName>ppt_y</p:attrName>
                                        </p:attrNameLst>
                                      </p:cBhvr>
                                      <p:rCtr x="-846" y="60972"/>
                                    </p:animMotion>
                                  </p:childTnLst>
                                </p:cTn>
                              </p:par>
                              <p:par>
                                <p:cTn id="117"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18" dur="2000" fill="hold"/>
                                        <p:tgtEl>
                                          <p:spTgt spid="344"/>
                                        </p:tgtEl>
                                        <p:attrNameLst>
                                          <p:attrName>ppt_x</p:attrName>
                                          <p:attrName>ppt_y</p:attrName>
                                        </p:attrNameLst>
                                      </p:cBhvr>
                                      <p:rCtr x="4076" y="66898"/>
                                    </p:animMotion>
                                  </p:childTnLst>
                                </p:cTn>
                              </p:par>
                              <p:par>
                                <p:cTn id="1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0" dur="2000" fill="hold"/>
                                        <p:tgtEl>
                                          <p:spTgt spid="332"/>
                                        </p:tgtEl>
                                        <p:attrNameLst>
                                          <p:attrName>ppt_x</p:attrName>
                                          <p:attrName>ppt_y</p:attrName>
                                        </p:attrNameLst>
                                      </p:cBhvr>
                                      <p:rCtr x="-1081" y="65810"/>
                                    </p:animMotion>
                                  </p:childTnLst>
                                </p:cTn>
                              </p:par>
                              <p:par>
                                <p:cTn id="1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2" dur="2000" fill="hold"/>
                                        <p:tgtEl>
                                          <p:spTgt spid="334"/>
                                        </p:tgtEl>
                                        <p:attrNameLst>
                                          <p:attrName>ppt_x</p:attrName>
                                          <p:attrName>ppt_y</p:attrName>
                                        </p:attrNameLst>
                                      </p:cBhvr>
                                      <p:rCtr x="-1081" y="65810"/>
                                    </p:animMotion>
                                  </p:childTnLst>
                                </p:cTn>
                              </p:par>
                              <p:par>
                                <p:cTn id="12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4" dur="2000" fill="hold"/>
                                        <p:tgtEl>
                                          <p:spTgt spid="338"/>
                                        </p:tgtEl>
                                        <p:attrNameLst>
                                          <p:attrName>ppt_x</p:attrName>
                                          <p:attrName>ppt_y</p:attrName>
                                        </p:attrNameLst>
                                      </p:cBhvr>
                                      <p:rCtr x="-1081" y="65810"/>
                                    </p:animMotion>
                                  </p:childTnLst>
                                </p:cTn>
                              </p:par>
                              <p:par>
                                <p:cTn id="12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6" dur="2000" fill="hold"/>
                                        <p:tgtEl>
                                          <p:spTgt spid="333"/>
                                        </p:tgtEl>
                                        <p:attrNameLst>
                                          <p:attrName>ppt_x</p:attrName>
                                          <p:attrName>ppt_y</p:attrName>
                                        </p:attrNameLst>
                                      </p:cBhvr>
                                      <p:rCtr x="-1081" y="65810"/>
                                    </p:animMotion>
                                  </p:childTnLst>
                                </p:cTn>
                              </p:par>
                              <p:par>
                                <p:cTn id="12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8" dur="2000" fill="hold"/>
                                        <p:tgtEl>
                                          <p:spTgt spid="336"/>
                                        </p:tgtEl>
                                        <p:attrNameLst>
                                          <p:attrName>ppt_x</p:attrName>
                                          <p:attrName>ppt_y</p:attrName>
                                        </p:attrNameLst>
                                      </p:cBhvr>
                                      <p:rCtr x="-1081" y="65810"/>
                                    </p:animMotion>
                                  </p:childTnLst>
                                </p:cTn>
                              </p:par>
                              <p:par>
                                <p:cTn id="129"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130" dur="2000" fill="hold"/>
                                        <p:tgtEl>
                                          <p:spTgt spid="339"/>
                                        </p:tgtEl>
                                        <p:attrNameLst>
                                          <p:attrName>ppt_x</p:attrName>
                                          <p:attrName>ppt_y</p:attrName>
                                        </p:attrNameLst>
                                      </p:cBhvr>
                                      <p:rCtr x="-1081" y="65810"/>
                                    </p:animMotion>
                                  </p:childTnLst>
                                </p:cTn>
                              </p:par>
                              <p:par>
                                <p:cTn id="131"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132" dur="2000" fill="hold"/>
                                        <p:tgtEl>
                                          <p:spTgt spid="340"/>
                                        </p:tgtEl>
                                        <p:attrNameLst>
                                          <p:attrName>ppt_x</p:attrName>
                                          <p:attrName>ppt_y</p:attrName>
                                        </p:attrNameLst>
                                      </p:cBhvr>
                                      <p:rCtr x="-1081" y="65810"/>
                                    </p:animMotion>
                                  </p:childTnLst>
                                </p:cTn>
                              </p:par>
                              <p:par>
                                <p:cTn id="133"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134" dur="2000" fill="hold"/>
                                        <p:tgtEl>
                                          <p:spTgt spid="341"/>
                                        </p:tgtEl>
                                        <p:attrNameLst>
                                          <p:attrName>ppt_x</p:attrName>
                                          <p:attrName>ppt_y</p:attrName>
                                        </p:attrNameLst>
                                      </p:cBhvr>
                                      <p:rCtr x="-4297" y="63102"/>
                                    </p:animMotion>
                                  </p:childTnLst>
                                </p:cTn>
                              </p:par>
                              <p:par>
                                <p:cTn id="135"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136" dur="2000" fill="hold"/>
                                        <p:tgtEl>
                                          <p:spTgt spid="323"/>
                                        </p:tgtEl>
                                        <p:attrNameLst>
                                          <p:attrName>ppt_x</p:attrName>
                                          <p:attrName>ppt_y</p:attrName>
                                        </p:attrNameLst>
                                      </p:cBhvr>
                                      <p:rCtr x="-10599" y="60440"/>
                                    </p:animMotion>
                                  </p:childTnLst>
                                </p:cTn>
                              </p:par>
                              <p:par>
                                <p:cTn id="137"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138" dur="2000" fill="hold"/>
                                        <p:tgtEl>
                                          <p:spTgt spid="324"/>
                                        </p:tgtEl>
                                        <p:attrNameLst>
                                          <p:attrName>ppt_x</p:attrName>
                                          <p:attrName>ppt_y</p:attrName>
                                        </p:attrNameLst>
                                      </p:cBhvr>
                                      <p:rCtr x="4583" y="57454"/>
                                    </p:animMotion>
                                  </p:childTnLst>
                                </p:cTn>
                              </p:par>
                              <p:par>
                                <p:cTn id="139"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140" dur="2000" fill="hold"/>
                                        <p:tgtEl>
                                          <p:spTgt spid="325"/>
                                        </p:tgtEl>
                                        <p:attrNameLst>
                                          <p:attrName>ppt_x</p:attrName>
                                          <p:attrName>ppt_y</p:attrName>
                                        </p:attrNameLst>
                                      </p:cBhvr>
                                      <p:rCtr x="807" y="59421"/>
                                    </p:animMotion>
                                  </p:childTnLst>
                                </p:cTn>
                              </p:par>
                              <p:par>
                                <p:cTn id="141"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142" dur="2000" fill="hold"/>
                                        <p:tgtEl>
                                          <p:spTgt spid="327"/>
                                        </p:tgtEl>
                                        <p:attrNameLst>
                                          <p:attrName>ppt_x</p:attrName>
                                          <p:attrName>ppt_y</p:attrName>
                                        </p:attrNameLst>
                                      </p:cBhvr>
                                      <p:rCtr x="1536" y="55208"/>
                                    </p:animMotion>
                                  </p:childTnLst>
                                </p:cTn>
                              </p:par>
                              <p:par>
                                <p:cTn id="143"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144" dur="2000" fill="hold"/>
                                        <p:tgtEl>
                                          <p:spTgt spid="328"/>
                                        </p:tgtEl>
                                        <p:attrNameLst>
                                          <p:attrName>ppt_x</p:attrName>
                                          <p:attrName>ppt_y</p:attrName>
                                        </p:attrNameLst>
                                      </p:cBhvr>
                                      <p:rCtr x="-664" y="60810"/>
                                    </p:animMotion>
                                  </p:childTnLst>
                                </p:cTn>
                              </p:par>
                              <p:par>
                                <p:cTn id="145"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146" dur="2000" fill="hold"/>
                                        <p:tgtEl>
                                          <p:spTgt spid="329"/>
                                        </p:tgtEl>
                                        <p:attrNameLst>
                                          <p:attrName>ppt_x</p:attrName>
                                          <p:attrName>ppt_y</p:attrName>
                                        </p:attrNameLst>
                                      </p:cBhvr>
                                      <p:rCtr x="-846" y="60972"/>
                                    </p:animMotion>
                                  </p:childTnLst>
                                </p:cTn>
                              </p:par>
                              <p:par>
                                <p:cTn id="147"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148" dur="2000" fill="hold"/>
                                        <p:tgtEl>
                                          <p:spTgt spid="326"/>
                                        </p:tgtEl>
                                        <p:attrNameLst>
                                          <p:attrName>ppt_x</p:attrName>
                                          <p:attrName>ppt_y</p:attrName>
                                        </p:attrNameLst>
                                      </p:cBhvr>
                                      <p:rCtr x="4076" y="66898"/>
                                    </p:animMotion>
                                  </p:childTnLst>
                                </p:cTn>
                              </p:par>
                              <p:par>
                                <p:cTn id="149"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150" dur="2000" fill="hold"/>
                                        <p:tgtEl>
                                          <p:spTgt spid="348"/>
                                        </p:tgtEl>
                                        <p:attrNameLst>
                                          <p:attrName>ppt_x</p:attrName>
                                          <p:attrName>ppt_y</p:attrName>
                                        </p:attrNameLst>
                                      </p:cBhvr>
                                      <p:rCtr x="-1081" y="65810"/>
                                    </p:animMotion>
                                  </p:childTnLst>
                                </p:cTn>
                              </p:par>
                              <p:par>
                                <p:cTn id="151"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152" dur="2000" fill="hold"/>
                                        <p:tgtEl>
                                          <p:spTgt spid="350"/>
                                        </p:tgtEl>
                                        <p:attrNameLst>
                                          <p:attrName>ppt_x</p:attrName>
                                          <p:attrName>ppt_y</p:attrName>
                                        </p:attrNameLst>
                                      </p:cBhvr>
                                      <p:rCtr x="-4544" y="66273"/>
                                    </p:animMotion>
                                  </p:childTnLst>
                                </p:cTn>
                              </p:par>
                              <p:par>
                                <p:cTn id="153"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154" dur="2000" fill="hold"/>
                                        <p:tgtEl>
                                          <p:spTgt spid="353"/>
                                        </p:tgtEl>
                                        <p:attrNameLst>
                                          <p:attrName>ppt_x</p:attrName>
                                          <p:attrName>ppt_y</p:attrName>
                                        </p:attrNameLst>
                                      </p:cBhvr>
                                      <p:rCtr x="-1081" y="65810"/>
                                    </p:animMotion>
                                  </p:childTnLst>
                                </p:cTn>
                              </p:par>
                              <p:par>
                                <p:cTn id="155"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156" dur="2000" fill="hold"/>
                                        <p:tgtEl>
                                          <p:spTgt spid="349"/>
                                        </p:tgtEl>
                                        <p:attrNameLst>
                                          <p:attrName>ppt_x</p:attrName>
                                          <p:attrName>ppt_y</p:attrName>
                                        </p:attrNameLst>
                                      </p:cBhvr>
                                      <p:rCtr x="-1081" y="65810"/>
                                    </p:animMotion>
                                  </p:childTnLst>
                                </p:cTn>
                              </p:par>
                              <p:par>
                                <p:cTn id="157"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158" dur="2000" fill="hold"/>
                                        <p:tgtEl>
                                          <p:spTgt spid="351"/>
                                        </p:tgtEl>
                                        <p:attrNameLst>
                                          <p:attrName>ppt_x</p:attrName>
                                          <p:attrName>ppt_y</p:attrName>
                                        </p:attrNameLst>
                                      </p:cBhvr>
                                      <p:rCtr x="-1081" y="65810"/>
                                    </p:animMotion>
                                  </p:childTnLst>
                                </p:cTn>
                              </p:par>
                              <p:par>
                                <p:cTn id="159"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160" dur="2000" fill="hold"/>
                                        <p:tgtEl>
                                          <p:spTgt spid="354"/>
                                        </p:tgtEl>
                                        <p:attrNameLst>
                                          <p:attrName>ppt_x</p:attrName>
                                          <p:attrName>ppt_y</p:attrName>
                                        </p:attrNameLst>
                                      </p:cBhvr>
                                      <p:rCtr x="-1081" y="65810"/>
                                    </p:animMotion>
                                  </p:childTnLst>
                                </p:cTn>
                              </p:par>
                              <p:par>
                                <p:cTn id="161"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162" dur="2000" fill="hold"/>
                                        <p:tgtEl>
                                          <p:spTgt spid="355"/>
                                        </p:tgtEl>
                                        <p:attrNameLst>
                                          <p:attrName>ppt_x</p:attrName>
                                          <p:attrName>ppt_y</p:attrName>
                                        </p:attrNameLst>
                                      </p:cBhvr>
                                      <p:rCtr x="-1081" y="65810"/>
                                    </p:animMotion>
                                  </p:childTnLst>
                                </p:cTn>
                              </p:par>
                              <p:par>
                                <p:cTn id="163"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164" dur="2000" fill="hold"/>
                                        <p:tgtEl>
                                          <p:spTgt spid="356"/>
                                        </p:tgtEl>
                                        <p:attrNameLst>
                                          <p:attrName>ppt_x</p:attrName>
                                          <p:attrName>ppt_y</p:attrName>
                                        </p:attrNameLst>
                                      </p:cBhvr>
                                      <p:rCtr x="208" y="65185"/>
                                    </p:animMotion>
                                  </p:childTnLst>
                                </p:cTn>
                              </p:par>
                              <p:par>
                                <p:cTn id="165"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166" dur="2000" fill="hold"/>
                                        <p:tgtEl>
                                          <p:spTgt spid="345"/>
                                        </p:tgtEl>
                                        <p:attrNameLst>
                                          <p:attrName>ppt_x</p:attrName>
                                          <p:attrName>ppt_y</p:attrName>
                                        </p:attrNameLst>
                                      </p:cBhvr>
                                      <p:rCtr x="-6003" y="59676"/>
                                    </p:animMotion>
                                  </p:childTnLst>
                                </p:cTn>
                              </p:par>
                              <p:par>
                                <p:cTn id="167"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168" dur="2000" fill="hold"/>
                                        <p:tgtEl>
                                          <p:spTgt spid="342"/>
                                        </p:tgtEl>
                                        <p:attrNameLst>
                                          <p:attrName>ppt_x</p:attrName>
                                          <p:attrName>ppt_y</p:attrName>
                                        </p:attrNameLst>
                                      </p:cBhvr>
                                      <p:rCtr x="4076" y="56319"/>
                                    </p:animMotion>
                                  </p:childTnLst>
                                </p:cTn>
                              </p:par>
                              <p:par>
                                <p:cTn id="169"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170" dur="2000" fill="hold"/>
                                        <p:tgtEl>
                                          <p:spTgt spid="343"/>
                                        </p:tgtEl>
                                        <p:attrNameLst>
                                          <p:attrName>ppt_x</p:attrName>
                                          <p:attrName>ppt_y</p:attrName>
                                        </p:attrNameLst>
                                      </p:cBhvr>
                                      <p:rCtr x="807" y="59421"/>
                                    </p:animMotion>
                                  </p:childTnLst>
                                </p:cTn>
                              </p:par>
                              <p:par>
                                <p:cTn id="171"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172" dur="2000" fill="hold"/>
                                        <p:tgtEl>
                                          <p:spTgt spid="346"/>
                                        </p:tgtEl>
                                        <p:attrNameLst>
                                          <p:attrName>ppt_x</p:attrName>
                                          <p:attrName>ppt_y</p:attrName>
                                        </p:attrNameLst>
                                      </p:cBhvr>
                                      <p:rCtr x="-664" y="6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 grpId="0" animBg="1"/>
      <p:bldP spid="7" grpId="1" animBg="1"/>
      <p:bldP spid="10" grpId="0" animBg="1"/>
      <p:bldP spid="10" grpId="1" animBg="1"/>
      <p:bldP spid="11" grpId="0" animBg="1"/>
      <p:bldP spid="11" grpId="1" animBg="1"/>
      <p:bldP spid="12" grpId="0" animBg="1"/>
      <p:bldP spid="12" grpId="1"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7" name="Flowchart: Document 6"/>
          <p:cNvSpPr/>
          <p:nvPr/>
        </p:nvSpPr>
        <p:spPr>
          <a:xfrm rot="10800000">
            <a:off x="-2" y="3495359"/>
            <a:ext cx="2880698" cy="1623619"/>
          </a:xfrm>
          <a:prstGeom prst="flowChartDocument">
            <a:avLst/>
          </a:prstGeom>
          <a:solidFill>
            <a:srgbClr val="9FE4F5"/>
          </a:solidFill>
          <a:ln>
            <a:solidFill>
              <a:srgbClr val="9FE4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Google Shape;625;p36"/>
          <p:cNvSpPr/>
          <p:nvPr/>
        </p:nvSpPr>
        <p:spPr>
          <a:xfrm>
            <a:off x="2880696" y="6554"/>
            <a:ext cx="2643229" cy="1553815"/>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9"/>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9"/>
          <p:cNvSpPr/>
          <p:nvPr/>
        </p:nvSpPr>
        <p:spPr>
          <a:xfrm rot="-129175">
            <a:off x="361373" y="944808"/>
            <a:ext cx="7272558" cy="3047290"/>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9"/>
          <p:cNvSpPr/>
          <p:nvPr/>
        </p:nvSpPr>
        <p:spPr>
          <a:xfrm>
            <a:off x="7738047" y="3861361"/>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9"/>
          <p:cNvSpPr/>
          <p:nvPr/>
        </p:nvSpPr>
        <p:spPr>
          <a:xfrm rot="2006702">
            <a:off x="8189404" y="3265978"/>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9"/>
          <p:cNvSpPr txBox="1">
            <a:spLocks noGrp="1"/>
          </p:cNvSpPr>
          <p:nvPr>
            <p:ph type="title"/>
          </p:nvPr>
        </p:nvSpPr>
        <p:spPr>
          <a:xfrm>
            <a:off x="2914308" y="230639"/>
            <a:ext cx="2522700" cy="44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2000" dirty="0" smtClean="0"/>
              <a:t>TÌNH HUỐNG</a:t>
            </a:r>
            <a:endParaRPr sz="2000" dirty="0"/>
          </a:p>
        </p:txBody>
      </p:sp>
      <p:sp>
        <p:nvSpPr>
          <p:cNvPr id="2" name="Rectangle 1"/>
          <p:cNvSpPr/>
          <p:nvPr/>
        </p:nvSpPr>
        <p:spPr>
          <a:xfrm>
            <a:off x="202525" y="3918649"/>
            <a:ext cx="2160725" cy="1200329"/>
          </a:xfrm>
          <a:prstGeom prst="rect">
            <a:avLst/>
          </a:prstGeom>
          <a:noFill/>
          <a:ln>
            <a:noFill/>
          </a:ln>
        </p:spPr>
        <p:txBody>
          <a:bodyPr wrap="square">
            <a:spAutoFit/>
          </a:bodyPr>
          <a:lstStyle/>
          <a:p>
            <a:pPr marL="0" indent="0"/>
            <a:r>
              <a:rPr lang="en-US" sz="1800" dirty="0" err="1"/>
              <a:t>Em</a:t>
            </a:r>
            <a:r>
              <a:rPr lang="en-US" sz="1800" dirty="0"/>
              <a:t> </a:t>
            </a:r>
            <a:r>
              <a:rPr lang="en-US" sz="1800" dirty="0" err="1"/>
              <a:t>đồng</a:t>
            </a:r>
            <a:r>
              <a:rPr lang="en-US" sz="1800" dirty="0"/>
              <a:t> ý </a:t>
            </a:r>
            <a:r>
              <a:rPr lang="en-US" sz="1800" dirty="0" err="1"/>
              <a:t>với</a:t>
            </a:r>
            <a:r>
              <a:rPr lang="en-US" sz="1800" dirty="0"/>
              <a:t> ý </a:t>
            </a:r>
            <a:r>
              <a:rPr lang="en-US" sz="1800" dirty="0" err="1" smtClean="0"/>
              <a:t>kiến</a:t>
            </a:r>
            <a:r>
              <a:rPr lang="en-US" sz="1800" dirty="0" smtClean="0"/>
              <a:t> </a:t>
            </a:r>
            <a:r>
              <a:rPr lang="en-US" sz="1800" dirty="0" err="1"/>
              <a:t>bạn</a:t>
            </a:r>
            <a:r>
              <a:rPr lang="en-US" sz="1800" dirty="0"/>
              <a:t> </a:t>
            </a:r>
            <a:r>
              <a:rPr lang="en-US" sz="1800" dirty="0" err="1"/>
              <a:t>nào</a:t>
            </a:r>
            <a:r>
              <a:rPr lang="en-US" sz="1800" dirty="0"/>
              <a:t> </a:t>
            </a:r>
            <a:r>
              <a:rPr lang="en-US" sz="1800" dirty="0" err="1"/>
              <a:t>trong</a:t>
            </a:r>
            <a:r>
              <a:rPr lang="en-US" sz="1800" dirty="0"/>
              <a:t> </a:t>
            </a:r>
            <a:r>
              <a:rPr lang="en-US" sz="1800" dirty="0" err="1"/>
              <a:t>tình</a:t>
            </a:r>
            <a:r>
              <a:rPr lang="en-US" sz="1800" dirty="0"/>
              <a:t> </a:t>
            </a:r>
            <a:r>
              <a:rPr lang="en-US" sz="1800" dirty="0" err="1"/>
              <a:t>huống</a:t>
            </a:r>
            <a:r>
              <a:rPr lang="en-US" sz="1800" dirty="0"/>
              <a:t> </a:t>
            </a:r>
            <a:r>
              <a:rPr lang="en-US" sz="1800" dirty="0" err="1" smtClean="0"/>
              <a:t>trên</a:t>
            </a:r>
            <a:r>
              <a:rPr lang="en-US" sz="1800" dirty="0" smtClean="0"/>
              <a:t> ? </a:t>
            </a:r>
            <a:r>
              <a:rPr lang="en-US" sz="1800" dirty="0" err="1"/>
              <a:t>Vì</a:t>
            </a:r>
            <a:r>
              <a:rPr lang="en-US" sz="1800" dirty="0"/>
              <a:t> </a:t>
            </a:r>
            <a:r>
              <a:rPr lang="en-US" sz="1800" dirty="0" err="1"/>
              <a:t>sao</a:t>
            </a:r>
            <a:r>
              <a:rPr lang="en-US" sz="1800" dirty="0"/>
              <a:t>?</a:t>
            </a:r>
          </a:p>
        </p:txBody>
      </p:sp>
      <p:sp>
        <p:nvSpPr>
          <p:cNvPr id="3" name="TextBox 2"/>
          <p:cNvSpPr txBox="1"/>
          <p:nvPr/>
        </p:nvSpPr>
        <p:spPr>
          <a:xfrm>
            <a:off x="2139193" y="1023762"/>
            <a:ext cx="4132766" cy="584775"/>
          </a:xfrm>
          <a:prstGeom prst="rect">
            <a:avLst/>
          </a:prstGeom>
          <a:noFill/>
        </p:spPr>
        <p:txBody>
          <a:bodyPr wrap="square" rtlCol="0">
            <a:spAutoFit/>
          </a:bodyPr>
          <a:lstStyle/>
          <a:p>
            <a:pPr algn="ctr"/>
            <a:r>
              <a:rPr lang="en-US" sz="1600" dirty="0" err="1" smtClean="0"/>
              <a:t>Khi</a:t>
            </a:r>
            <a:r>
              <a:rPr lang="en-US" sz="1600" dirty="0" smtClean="0"/>
              <a:t> </a:t>
            </a:r>
            <a:r>
              <a:rPr lang="en-US" sz="1600" dirty="0" err="1" smtClean="0"/>
              <a:t>tìm</a:t>
            </a:r>
            <a:r>
              <a:rPr lang="en-US" sz="1600" dirty="0" smtClean="0"/>
              <a:t> </a:t>
            </a:r>
            <a:r>
              <a:rPr lang="en-US" sz="1600" dirty="0" err="1" smtClean="0"/>
              <a:t>hiểu</a:t>
            </a:r>
            <a:r>
              <a:rPr lang="en-US" sz="1600" dirty="0" smtClean="0"/>
              <a:t> </a:t>
            </a:r>
            <a:r>
              <a:rPr lang="en-US" sz="1600" dirty="0" err="1" smtClean="0"/>
              <a:t>về</a:t>
            </a:r>
            <a:r>
              <a:rPr lang="en-US" sz="1600" dirty="0" smtClean="0"/>
              <a:t> </a:t>
            </a:r>
            <a:r>
              <a:rPr lang="en-US" sz="1600" dirty="0" err="1" smtClean="0"/>
              <a:t>quyền</a:t>
            </a:r>
            <a:r>
              <a:rPr lang="en-US" sz="1600" dirty="0" smtClean="0"/>
              <a:t> </a:t>
            </a:r>
            <a:r>
              <a:rPr lang="en-US" sz="1600" dirty="0" err="1" smtClean="0"/>
              <a:t>và</a:t>
            </a:r>
            <a:r>
              <a:rPr lang="en-US" sz="1600" dirty="0" smtClean="0"/>
              <a:t> </a:t>
            </a:r>
            <a:r>
              <a:rPr lang="en-US" sz="1600" dirty="0" err="1" smtClean="0"/>
              <a:t>nghĩa</a:t>
            </a:r>
            <a:r>
              <a:rPr lang="en-US" sz="1600" dirty="0" smtClean="0"/>
              <a:t> </a:t>
            </a:r>
            <a:r>
              <a:rPr lang="en-US" sz="1600" dirty="0" err="1" smtClean="0"/>
              <a:t>vụ</a:t>
            </a:r>
            <a:r>
              <a:rPr lang="en-US" sz="1600" dirty="0" smtClean="0"/>
              <a:t> </a:t>
            </a:r>
            <a:r>
              <a:rPr lang="en-US" sz="1600" dirty="0" err="1" smtClean="0"/>
              <a:t>của</a:t>
            </a:r>
            <a:r>
              <a:rPr lang="en-US" sz="1600" dirty="0" smtClean="0"/>
              <a:t> </a:t>
            </a:r>
            <a:r>
              <a:rPr lang="en-US" sz="1600" dirty="0" err="1" smtClean="0"/>
              <a:t>công</a:t>
            </a:r>
            <a:r>
              <a:rPr lang="en-US" sz="1600" dirty="0" smtClean="0"/>
              <a:t> </a:t>
            </a:r>
            <a:r>
              <a:rPr lang="en-US" sz="1600" dirty="0" err="1" smtClean="0"/>
              <a:t>dân</a:t>
            </a:r>
            <a:r>
              <a:rPr lang="en-US" sz="1600" dirty="0" smtClean="0"/>
              <a:t> </a:t>
            </a:r>
            <a:r>
              <a:rPr lang="en-US" sz="1600" dirty="0" err="1" smtClean="0"/>
              <a:t>có</a:t>
            </a:r>
            <a:r>
              <a:rPr lang="en-US" sz="1600" dirty="0" smtClean="0"/>
              <a:t> 2 ý </a:t>
            </a:r>
            <a:r>
              <a:rPr lang="en-US" sz="1600" dirty="0" err="1" smtClean="0"/>
              <a:t>kiến</a:t>
            </a:r>
            <a:r>
              <a:rPr lang="en-US" sz="1600" dirty="0" smtClean="0"/>
              <a:t> </a:t>
            </a:r>
            <a:r>
              <a:rPr lang="en-US" sz="1600" dirty="0" err="1" smtClean="0"/>
              <a:t>sau</a:t>
            </a:r>
            <a:r>
              <a:rPr lang="en-US" sz="1600" dirty="0" smtClean="0"/>
              <a:t>:</a:t>
            </a:r>
            <a:endParaRPr lang="en-US" sz="1600" dirty="0"/>
          </a:p>
        </p:txBody>
      </p:sp>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9290" b="89071" l="29091" r="56000">
                        <a14:foregroundMark x1="31273" y1="78689" x2="35273" y2="75956"/>
                        <a14:foregroundMark x1="41818" y1="78689" x2="48364" y2="81421"/>
                        <a14:foregroundMark x1="30909" y1="81967" x2="38909" y2="81967"/>
                        <a14:foregroundMark x1="50182" y1="13661" x2="51273" y2="13115"/>
                        <a14:foregroundMark x1="49455" y1="19672" x2="49455" y2="19672"/>
                        <a14:foregroundMark x1="43273" y1="31148" x2="43273" y2="31148"/>
                        <a14:foregroundMark x1="32364" y1="24044" x2="32364" y2="24044"/>
                      </a14:backgroundRemoval>
                    </a14:imgEffect>
                  </a14:imgLayer>
                </a14:imgProps>
              </a:ext>
              <a:ext uri="{28A0092B-C50C-407E-A947-70E740481C1C}">
                <a14:useLocalDpi xmlns:a14="http://schemas.microsoft.com/office/drawing/2010/main" val="0"/>
              </a:ext>
            </a:extLst>
          </a:blip>
          <a:srcRect l="29545" r="45364"/>
          <a:stretch/>
        </p:blipFill>
        <p:spPr>
          <a:xfrm>
            <a:off x="5292421" y="2735527"/>
            <a:ext cx="1077740" cy="2685384"/>
          </a:xfrm>
          <a:prstGeom prst="rect">
            <a:avLst/>
          </a:prstGeom>
        </p:spPr>
      </p:pic>
      <p:pic>
        <p:nvPicPr>
          <p:cNvPr id="25" name="Picture 24"/>
          <p:cNvPicPr>
            <a:picLocks noChangeAspect="1"/>
          </p:cNvPicPr>
          <p:nvPr/>
        </p:nvPicPr>
        <p:blipFill rotWithShape="1">
          <a:blip r:embed="rId5">
            <a:extLst>
              <a:ext uri="{BEBA8EAE-BF5A-486C-A8C5-ECC9F3942E4B}">
                <a14:imgProps xmlns:a14="http://schemas.microsoft.com/office/drawing/2010/main">
                  <a14:imgLayer r:embed="rId4">
                    <a14:imgEffect>
                      <a14:backgroundRemoval t="9290" b="89071" l="2182" r="28727">
                        <a14:foregroundMark x1="25818" y1="57377" x2="25818" y2="57377"/>
                        <a14:foregroundMark x1="9091" y1="85246" x2="9091" y2="85246"/>
                        <a14:foregroundMark x1="4364" y1="85792" x2="13818" y2="67760"/>
                        <a14:foregroundMark x1="17818" y1="67760" x2="17818" y2="67760"/>
                        <a14:foregroundMark x1="24364" y1="85792" x2="16364" y2="85792"/>
                        <a14:foregroundMark x1="26182" y1="85792" x2="16727" y2="79781"/>
                        <a14:foregroundMark x1="24000" y1="38798" x2="24000" y2="38798"/>
                        <a14:foregroundMark x1="17818" y1="37705" x2="17818" y2="37705"/>
                        <a14:foregroundMark x1="10909" y1="27869" x2="15273" y2="23497"/>
                        <a14:foregroundMark x1="19273" y1="24044" x2="19273" y2="24044"/>
                        <a14:foregroundMark x1="14909" y1="24590" x2="25818" y2="24590"/>
                        <a14:foregroundMark x1="19273" y1="43169" x2="19273" y2="43169"/>
                        <a14:foregroundMark x1="23636" y1="37705" x2="23636" y2="37705"/>
                        <a14:foregroundMark x1="23636" y1="34973" x2="22182" y2="41530"/>
                        <a14:foregroundMark x1="25455" y1="31148" x2="28727" y2="45355"/>
                        <a14:foregroundMark x1="25818" y1="41530" x2="19273" y2="46448"/>
                        <a14:foregroundMark x1="25818" y1="44262" x2="25818" y2="44262"/>
                        <a14:foregroundMark x1="9818" y1="45902" x2="9818" y2="45902"/>
                      </a14:backgroundRemoval>
                    </a14:imgEffect>
                  </a14:imgLayer>
                </a14:imgProps>
              </a:ext>
              <a:ext uri="{28A0092B-C50C-407E-A947-70E740481C1C}">
                <a14:useLocalDpi xmlns:a14="http://schemas.microsoft.com/office/drawing/2010/main" val="0"/>
              </a:ext>
            </a:extLst>
          </a:blip>
          <a:srcRect r="71101"/>
          <a:stretch/>
        </p:blipFill>
        <p:spPr>
          <a:xfrm>
            <a:off x="3533335" y="2857396"/>
            <a:ext cx="1099273" cy="2397510"/>
          </a:xfrm>
          <a:prstGeom prst="rect">
            <a:avLst/>
          </a:prstGeom>
        </p:spPr>
      </p:pic>
      <p:sp>
        <p:nvSpPr>
          <p:cNvPr id="5" name="Oval Callout 4"/>
          <p:cNvSpPr/>
          <p:nvPr/>
        </p:nvSpPr>
        <p:spPr>
          <a:xfrm>
            <a:off x="202525" y="1482899"/>
            <a:ext cx="4252029" cy="1767912"/>
          </a:xfrm>
          <a:prstGeom prst="wedgeEllipseCallout">
            <a:avLst>
              <a:gd name="adj1" fmla="val 51720"/>
              <a:gd name="adj2" fmla="val 50201"/>
            </a:avLst>
          </a:prstGeom>
          <a:solidFill>
            <a:srgbClr val="FEB4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800" dirty="0" err="1" smtClean="0">
                <a:solidFill>
                  <a:schemeClr val="tx1"/>
                </a:solidFill>
              </a:rPr>
              <a:t>Quyền</a:t>
            </a:r>
            <a:r>
              <a:rPr lang="en-US" sz="1800" dirty="0" smtClean="0">
                <a:solidFill>
                  <a:schemeClr val="tx1"/>
                </a:solidFill>
              </a:rPr>
              <a:t> </a:t>
            </a:r>
            <a:r>
              <a:rPr lang="en-US" sz="1800" dirty="0" err="1" smtClean="0">
                <a:solidFill>
                  <a:schemeClr val="tx1"/>
                </a:solidFill>
              </a:rPr>
              <a:t>và</a:t>
            </a:r>
            <a:r>
              <a:rPr lang="en-US" sz="1800" dirty="0" smtClean="0">
                <a:solidFill>
                  <a:schemeClr val="tx1"/>
                </a:solidFill>
              </a:rPr>
              <a:t> </a:t>
            </a:r>
            <a:r>
              <a:rPr lang="en-US" sz="1800" dirty="0" err="1" smtClean="0">
                <a:solidFill>
                  <a:schemeClr val="tx1"/>
                </a:solidFill>
              </a:rPr>
              <a:t>nghĩa</a:t>
            </a:r>
            <a:r>
              <a:rPr lang="en-US" sz="1800" dirty="0" smtClean="0">
                <a:solidFill>
                  <a:schemeClr val="tx1"/>
                </a:solidFill>
              </a:rPr>
              <a:t> </a:t>
            </a:r>
            <a:r>
              <a:rPr lang="en-US" sz="1800" dirty="0" err="1" smtClean="0">
                <a:solidFill>
                  <a:schemeClr val="tx1"/>
                </a:solidFill>
              </a:rPr>
              <a:t>vụ</a:t>
            </a:r>
            <a:r>
              <a:rPr lang="en-US" sz="1800" dirty="0" smtClean="0">
                <a:solidFill>
                  <a:schemeClr val="tx1"/>
                </a:solidFill>
              </a:rPr>
              <a:t> </a:t>
            </a:r>
            <a:r>
              <a:rPr lang="en-US" sz="1800" dirty="0" err="1" smtClean="0">
                <a:solidFill>
                  <a:schemeClr val="tx1"/>
                </a:solidFill>
              </a:rPr>
              <a:t>của</a:t>
            </a:r>
            <a:r>
              <a:rPr lang="en-US" sz="1800" dirty="0" smtClean="0">
                <a:solidFill>
                  <a:schemeClr val="tx1"/>
                </a:solidFill>
              </a:rPr>
              <a:t> </a:t>
            </a:r>
            <a:r>
              <a:rPr lang="en-US" sz="1800" dirty="0" err="1" smtClean="0">
                <a:solidFill>
                  <a:schemeClr val="tx1"/>
                </a:solidFill>
              </a:rPr>
              <a:t>công</a:t>
            </a:r>
            <a:r>
              <a:rPr lang="en-US" sz="1800" dirty="0" smtClean="0">
                <a:solidFill>
                  <a:schemeClr val="tx1"/>
                </a:solidFill>
              </a:rPr>
              <a:t> </a:t>
            </a:r>
            <a:r>
              <a:rPr lang="en-US" sz="1800" dirty="0" err="1" smtClean="0">
                <a:solidFill>
                  <a:schemeClr val="tx1"/>
                </a:solidFill>
              </a:rPr>
              <a:t>dân</a:t>
            </a:r>
            <a:r>
              <a:rPr lang="en-US" sz="1800" dirty="0" smtClean="0">
                <a:solidFill>
                  <a:schemeClr val="tx1"/>
                </a:solidFill>
              </a:rPr>
              <a:t> </a:t>
            </a:r>
            <a:r>
              <a:rPr lang="en-US" sz="1800" dirty="0" err="1" smtClean="0">
                <a:solidFill>
                  <a:schemeClr val="tx1"/>
                </a:solidFill>
              </a:rPr>
              <a:t>luôn</a:t>
            </a:r>
            <a:r>
              <a:rPr lang="en-US" sz="1800" dirty="0" smtClean="0">
                <a:solidFill>
                  <a:schemeClr val="tx1"/>
                </a:solidFill>
              </a:rPr>
              <a:t> </a:t>
            </a:r>
            <a:r>
              <a:rPr lang="en-US" sz="1800" dirty="0" err="1" smtClean="0">
                <a:solidFill>
                  <a:schemeClr val="tx1"/>
                </a:solidFill>
              </a:rPr>
              <a:t>đi</a:t>
            </a:r>
            <a:r>
              <a:rPr lang="en-US" sz="1800" dirty="0" smtClean="0">
                <a:solidFill>
                  <a:schemeClr val="tx1"/>
                </a:solidFill>
              </a:rPr>
              <a:t> </a:t>
            </a:r>
            <a:r>
              <a:rPr lang="en-US" sz="1800" dirty="0" err="1" smtClean="0">
                <a:solidFill>
                  <a:schemeClr val="tx1"/>
                </a:solidFill>
              </a:rPr>
              <a:t>liền</a:t>
            </a:r>
            <a:r>
              <a:rPr lang="en-US" sz="1800" dirty="0" smtClean="0">
                <a:solidFill>
                  <a:schemeClr val="tx1"/>
                </a:solidFill>
              </a:rPr>
              <a:t> </a:t>
            </a:r>
            <a:r>
              <a:rPr lang="en-US" sz="1800" dirty="0" err="1" smtClean="0">
                <a:solidFill>
                  <a:schemeClr val="tx1"/>
                </a:solidFill>
              </a:rPr>
              <a:t>với</a:t>
            </a:r>
            <a:r>
              <a:rPr lang="en-US" sz="1800" dirty="0" smtClean="0">
                <a:solidFill>
                  <a:schemeClr val="tx1"/>
                </a:solidFill>
              </a:rPr>
              <a:t> </a:t>
            </a:r>
            <a:r>
              <a:rPr lang="en-US" sz="1800" dirty="0" err="1" smtClean="0">
                <a:solidFill>
                  <a:schemeClr val="tx1"/>
                </a:solidFill>
              </a:rPr>
              <a:t>nhau</a:t>
            </a:r>
            <a:r>
              <a:rPr lang="en-US" sz="1800" dirty="0" smtClean="0">
                <a:solidFill>
                  <a:schemeClr val="tx1"/>
                </a:solidFill>
              </a:rPr>
              <a:t>, </a:t>
            </a:r>
            <a:r>
              <a:rPr lang="en-US" sz="1800" dirty="0" err="1" smtClean="0">
                <a:solidFill>
                  <a:schemeClr val="tx1"/>
                </a:solidFill>
              </a:rPr>
              <a:t>không</a:t>
            </a:r>
            <a:r>
              <a:rPr lang="en-US" sz="1800" dirty="0" smtClean="0">
                <a:solidFill>
                  <a:schemeClr val="tx1"/>
                </a:solidFill>
              </a:rPr>
              <a:t> </a:t>
            </a:r>
            <a:r>
              <a:rPr lang="en-US" sz="1800" dirty="0" err="1" smtClean="0">
                <a:solidFill>
                  <a:schemeClr val="tx1"/>
                </a:solidFill>
              </a:rPr>
              <a:t>tách</a:t>
            </a:r>
            <a:r>
              <a:rPr lang="en-US" sz="1800" dirty="0" smtClean="0">
                <a:solidFill>
                  <a:schemeClr val="tx1"/>
                </a:solidFill>
              </a:rPr>
              <a:t> </a:t>
            </a:r>
            <a:r>
              <a:rPr lang="en-US" sz="1800" dirty="0" err="1" smtClean="0">
                <a:solidFill>
                  <a:schemeClr val="tx1"/>
                </a:solidFill>
              </a:rPr>
              <a:t>rời</a:t>
            </a:r>
            <a:r>
              <a:rPr lang="en-US" sz="1800" dirty="0" smtClean="0">
                <a:solidFill>
                  <a:schemeClr val="tx1"/>
                </a:solidFill>
              </a:rPr>
              <a:t> </a:t>
            </a:r>
            <a:r>
              <a:rPr lang="en-US" sz="1800" dirty="0" err="1" smtClean="0">
                <a:solidFill>
                  <a:schemeClr val="tx1"/>
                </a:solidFill>
              </a:rPr>
              <a:t>nhau</a:t>
            </a:r>
            <a:r>
              <a:rPr lang="en-US" sz="1800" dirty="0" smtClean="0">
                <a:solidFill>
                  <a:schemeClr val="tx1"/>
                </a:solidFill>
              </a:rPr>
              <a:t>. </a:t>
            </a:r>
            <a:r>
              <a:rPr lang="en-US" sz="1800" dirty="0" err="1" smtClean="0">
                <a:solidFill>
                  <a:schemeClr val="tx1"/>
                </a:solidFill>
              </a:rPr>
              <a:t>Mọi</a:t>
            </a:r>
            <a:r>
              <a:rPr lang="en-US" sz="1800" dirty="0" smtClean="0">
                <a:solidFill>
                  <a:schemeClr val="tx1"/>
                </a:solidFill>
              </a:rPr>
              <a:t> </a:t>
            </a:r>
            <a:r>
              <a:rPr lang="en-US" sz="1800" dirty="0" err="1" smtClean="0">
                <a:solidFill>
                  <a:schemeClr val="tx1"/>
                </a:solidFill>
              </a:rPr>
              <a:t>công</a:t>
            </a:r>
            <a:r>
              <a:rPr lang="en-US" sz="1800" dirty="0" smtClean="0">
                <a:solidFill>
                  <a:schemeClr val="tx1"/>
                </a:solidFill>
              </a:rPr>
              <a:t> </a:t>
            </a:r>
            <a:r>
              <a:rPr lang="en-US" sz="1800" dirty="0" err="1" smtClean="0">
                <a:solidFill>
                  <a:schemeClr val="tx1"/>
                </a:solidFill>
              </a:rPr>
              <a:t>dân</a:t>
            </a:r>
            <a:r>
              <a:rPr lang="en-US" sz="1800" dirty="0" smtClean="0">
                <a:solidFill>
                  <a:schemeClr val="tx1"/>
                </a:solidFill>
              </a:rPr>
              <a:t> </a:t>
            </a:r>
            <a:r>
              <a:rPr lang="en-US" sz="1800" dirty="0" err="1" smtClean="0">
                <a:solidFill>
                  <a:schemeClr val="tx1"/>
                </a:solidFill>
              </a:rPr>
              <a:t>muốn</a:t>
            </a:r>
            <a:r>
              <a:rPr lang="en-US" sz="1800" dirty="0" smtClean="0">
                <a:solidFill>
                  <a:schemeClr val="tx1"/>
                </a:solidFill>
              </a:rPr>
              <a:t> </a:t>
            </a:r>
            <a:r>
              <a:rPr lang="en-US" sz="1800" dirty="0" err="1" smtClean="0">
                <a:solidFill>
                  <a:schemeClr val="tx1"/>
                </a:solidFill>
              </a:rPr>
              <a:t>hưởng</a:t>
            </a:r>
            <a:r>
              <a:rPr lang="en-US" sz="1800" dirty="0" smtClean="0">
                <a:solidFill>
                  <a:schemeClr val="tx1"/>
                </a:solidFill>
              </a:rPr>
              <a:t> </a:t>
            </a:r>
            <a:r>
              <a:rPr lang="en-US" sz="1800" dirty="0" err="1" smtClean="0">
                <a:solidFill>
                  <a:schemeClr val="tx1"/>
                </a:solidFill>
              </a:rPr>
              <a:t>quyền</a:t>
            </a:r>
            <a:r>
              <a:rPr lang="en-US" sz="1800" dirty="0" smtClean="0">
                <a:solidFill>
                  <a:schemeClr val="tx1"/>
                </a:solidFill>
              </a:rPr>
              <a:t> </a:t>
            </a:r>
            <a:r>
              <a:rPr lang="en-US" sz="1800" dirty="0" err="1" smtClean="0">
                <a:solidFill>
                  <a:schemeClr val="tx1"/>
                </a:solidFill>
              </a:rPr>
              <a:t>thì</a:t>
            </a:r>
            <a:r>
              <a:rPr lang="en-US" sz="1800" dirty="0" smtClean="0">
                <a:solidFill>
                  <a:schemeClr val="tx1"/>
                </a:solidFill>
              </a:rPr>
              <a:t> </a:t>
            </a:r>
            <a:r>
              <a:rPr lang="en-US" sz="1800" dirty="0" err="1" smtClean="0">
                <a:solidFill>
                  <a:schemeClr val="tx1"/>
                </a:solidFill>
              </a:rPr>
              <a:t>phải</a:t>
            </a:r>
            <a:r>
              <a:rPr lang="en-US" sz="1800" dirty="0" smtClean="0">
                <a:solidFill>
                  <a:schemeClr val="tx1"/>
                </a:solidFill>
              </a:rPr>
              <a:t> </a:t>
            </a:r>
            <a:r>
              <a:rPr lang="en-US" sz="1800" dirty="0" err="1" smtClean="0">
                <a:solidFill>
                  <a:schemeClr val="tx1"/>
                </a:solidFill>
              </a:rPr>
              <a:t>thực</a:t>
            </a:r>
            <a:r>
              <a:rPr lang="en-US" sz="1800" dirty="0" smtClean="0">
                <a:solidFill>
                  <a:schemeClr val="tx1"/>
                </a:solidFill>
              </a:rPr>
              <a:t> </a:t>
            </a:r>
            <a:r>
              <a:rPr lang="en-US" sz="1800" dirty="0" err="1" smtClean="0">
                <a:solidFill>
                  <a:schemeClr val="tx1"/>
                </a:solidFill>
              </a:rPr>
              <a:t>hiện</a:t>
            </a:r>
            <a:r>
              <a:rPr lang="en-US" sz="1800" dirty="0" smtClean="0">
                <a:solidFill>
                  <a:schemeClr val="tx1"/>
                </a:solidFill>
              </a:rPr>
              <a:t> </a:t>
            </a:r>
            <a:r>
              <a:rPr lang="en-US" sz="1800" dirty="0" err="1" smtClean="0">
                <a:solidFill>
                  <a:schemeClr val="tx1"/>
                </a:solidFill>
              </a:rPr>
              <a:t>nghĩa</a:t>
            </a:r>
            <a:r>
              <a:rPr lang="en-US" sz="1800" dirty="0" smtClean="0">
                <a:solidFill>
                  <a:schemeClr val="tx1"/>
                </a:solidFill>
              </a:rPr>
              <a:t> </a:t>
            </a:r>
            <a:r>
              <a:rPr lang="en-US" sz="1800" dirty="0" err="1" smtClean="0">
                <a:solidFill>
                  <a:schemeClr val="tx1"/>
                </a:solidFill>
              </a:rPr>
              <a:t>vụ</a:t>
            </a:r>
            <a:endParaRPr lang="en-US" sz="1800" dirty="0">
              <a:solidFill>
                <a:schemeClr val="tx1"/>
              </a:solidFill>
            </a:endParaRPr>
          </a:p>
        </p:txBody>
      </p:sp>
      <p:sp>
        <p:nvSpPr>
          <p:cNvPr id="27" name="Oval Callout 26"/>
          <p:cNvSpPr/>
          <p:nvPr/>
        </p:nvSpPr>
        <p:spPr>
          <a:xfrm>
            <a:off x="6098464" y="946628"/>
            <a:ext cx="3130286" cy="2304183"/>
          </a:xfrm>
          <a:prstGeom prst="wedgeEllipseCallout">
            <a:avLst>
              <a:gd name="adj1" fmla="val -50534"/>
              <a:gd name="adj2" fmla="val 66191"/>
            </a:avLst>
          </a:prstGeom>
          <a:solidFill>
            <a:schemeClr val="tx1">
              <a:lumMod val="75000"/>
              <a:lumOff val="25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solidFill>
                  <a:schemeClr val="bg1"/>
                </a:solidFill>
              </a:rPr>
              <a:t>Mọi</a:t>
            </a:r>
            <a:r>
              <a:rPr lang="en-US" sz="1800" dirty="0" smtClean="0">
                <a:solidFill>
                  <a:schemeClr val="bg1"/>
                </a:solidFill>
              </a:rPr>
              <a:t> </a:t>
            </a:r>
            <a:r>
              <a:rPr lang="en-US" sz="1800" dirty="0" err="1" smtClean="0">
                <a:solidFill>
                  <a:schemeClr val="bg1"/>
                </a:solidFill>
              </a:rPr>
              <a:t>công</a:t>
            </a:r>
            <a:r>
              <a:rPr lang="en-US" sz="1800" dirty="0" smtClean="0">
                <a:solidFill>
                  <a:schemeClr val="bg1"/>
                </a:solidFill>
              </a:rPr>
              <a:t> </a:t>
            </a:r>
            <a:r>
              <a:rPr lang="en-US" sz="1800" dirty="0" err="1" smtClean="0">
                <a:solidFill>
                  <a:schemeClr val="bg1"/>
                </a:solidFill>
              </a:rPr>
              <a:t>dân</a:t>
            </a:r>
            <a:r>
              <a:rPr lang="en-US" sz="1800" dirty="0" smtClean="0">
                <a:solidFill>
                  <a:schemeClr val="bg1"/>
                </a:solidFill>
              </a:rPr>
              <a:t> </a:t>
            </a:r>
            <a:r>
              <a:rPr lang="en-US" sz="1800" dirty="0" err="1" smtClean="0">
                <a:solidFill>
                  <a:schemeClr val="bg1"/>
                </a:solidFill>
              </a:rPr>
              <a:t>đều</a:t>
            </a:r>
            <a:r>
              <a:rPr lang="en-US" sz="1800" dirty="0" smtClean="0">
                <a:solidFill>
                  <a:schemeClr val="bg1"/>
                </a:solidFill>
              </a:rPr>
              <a:t> </a:t>
            </a:r>
            <a:r>
              <a:rPr lang="en-US" sz="1800" dirty="0" err="1" smtClean="0">
                <a:solidFill>
                  <a:schemeClr val="bg1"/>
                </a:solidFill>
              </a:rPr>
              <a:t>được</a:t>
            </a:r>
            <a:r>
              <a:rPr lang="en-US" sz="1800" dirty="0" smtClean="0">
                <a:solidFill>
                  <a:schemeClr val="bg1"/>
                </a:solidFill>
              </a:rPr>
              <a:t> </a:t>
            </a:r>
            <a:r>
              <a:rPr lang="en-US" sz="1800" dirty="0" err="1" smtClean="0">
                <a:solidFill>
                  <a:schemeClr val="bg1"/>
                </a:solidFill>
              </a:rPr>
              <a:t>hưởng</a:t>
            </a:r>
            <a:r>
              <a:rPr lang="en-US" sz="1800" dirty="0" smtClean="0">
                <a:solidFill>
                  <a:schemeClr val="bg1"/>
                </a:solidFill>
              </a:rPr>
              <a:t> </a:t>
            </a:r>
            <a:r>
              <a:rPr lang="en-US" sz="1800" dirty="0" err="1" smtClean="0">
                <a:solidFill>
                  <a:schemeClr val="bg1"/>
                </a:solidFill>
              </a:rPr>
              <a:t>quyền</a:t>
            </a:r>
            <a:r>
              <a:rPr lang="en-US" sz="1800" dirty="0" smtClean="0">
                <a:solidFill>
                  <a:schemeClr val="bg1"/>
                </a:solidFill>
              </a:rPr>
              <a:t>. </a:t>
            </a:r>
            <a:r>
              <a:rPr lang="en-US" sz="1800" dirty="0" err="1" smtClean="0">
                <a:solidFill>
                  <a:schemeClr val="bg1"/>
                </a:solidFill>
              </a:rPr>
              <a:t>Còn</a:t>
            </a:r>
            <a:r>
              <a:rPr lang="en-US" sz="1800" dirty="0" smtClean="0">
                <a:solidFill>
                  <a:schemeClr val="bg1"/>
                </a:solidFill>
              </a:rPr>
              <a:t> </a:t>
            </a:r>
            <a:r>
              <a:rPr lang="en-US" sz="1800" dirty="0" err="1" smtClean="0">
                <a:solidFill>
                  <a:schemeClr val="bg1"/>
                </a:solidFill>
              </a:rPr>
              <a:t>nghĩa</a:t>
            </a:r>
            <a:r>
              <a:rPr lang="en-US" sz="1800" dirty="0" smtClean="0">
                <a:solidFill>
                  <a:schemeClr val="bg1"/>
                </a:solidFill>
              </a:rPr>
              <a:t> </a:t>
            </a:r>
            <a:r>
              <a:rPr lang="en-US" sz="1800" dirty="0" err="1" smtClean="0">
                <a:solidFill>
                  <a:schemeClr val="bg1"/>
                </a:solidFill>
              </a:rPr>
              <a:t>vụ</a:t>
            </a:r>
            <a:r>
              <a:rPr lang="en-US" sz="1800" dirty="0" smtClean="0">
                <a:solidFill>
                  <a:schemeClr val="bg1"/>
                </a:solidFill>
              </a:rPr>
              <a:t> </a:t>
            </a:r>
            <a:r>
              <a:rPr lang="en-US" sz="1800" dirty="0" err="1" smtClean="0">
                <a:solidFill>
                  <a:schemeClr val="bg1"/>
                </a:solidFill>
              </a:rPr>
              <a:t>chỉ</a:t>
            </a:r>
            <a:r>
              <a:rPr lang="en-US" sz="1800" dirty="0" smtClean="0">
                <a:solidFill>
                  <a:schemeClr val="bg1"/>
                </a:solidFill>
              </a:rPr>
              <a:t> </a:t>
            </a:r>
            <a:r>
              <a:rPr lang="en-US" sz="1800" dirty="0" err="1" smtClean="0">
                <a:solidFill>
                  <a:schemeClr val="bg1"/>
                </a:solidFill>
              </a:rPr>
              <a:t>người</a:t>
            </a:r>
            <a:r>
              <a:rPr lang="en-US" sz="1800" dirty="0" smtClean="0">
                <a:solidFill>
                  <a:schemeClr val="bg1"/>
                </a:solidFill>
              </a:rPr>
              <a:t> </a:t>
            </a:r>
            <a:r>
              <a:rPr lang="en-US" sz="1800" dirty="0" err="1" smtClean="0">
                <a:solidFill>
                  <a:schemeClr val="bg1"/>
                </a:solidFill>
              </a:rPr>
              <a:t>lớn</a:t>
            </a:r>
            <a:r>
              <a:rPr lang="en-US" sz="1800" dirty="0" smtClean="0">
                <a:solidFill>
                  <a:schemeClr val="bg1"/>
                </a:solidFill>
              </a:rPr>
              <a:t> </a:t>
            </a:r>
            <a:r>
              <a:rPr lang="en-US" sz="1800" dirty="0" err="1" smtClean="0">
                <a:solidFill>
                  <a:schemeClr val="bg1"/>
                </a:solidFill>
              </a:rPr>
              <a:t>mới</a:t>
            </a:r>
            <a:r>
              <a:rPr lang="en-US" sz="1800" dirty="0" smtClean="0">
                <a:solidFill>
                  <a:schemeClr val="bg1"/>
                </a:solidFill>
              </a:rPr>
              <a:t> </a:t>
            </a:r>
            <a:r>
              <a:rPr lang="en-US" sz="1800" dirty="0" err="1" smtClean="0">
                <a:solidFill>
                  <a:schemeClr val="bg1"/>
                </a:solidFill>
              </a:rPr>
              <a:t>phải</a:t>
            </a:r>
            <a:r>
              <a:rPr lang="en-US" sz="1800" dirty="0" smtClean="0">
                <a:solidFill>
                  <a:schemeClr val="bg1"/>
                </a:solidFill>
              </a:rPr>
              <a:t> </a:t>
            </a:r>
            <a:r>
              <a:rPr lang="en-US" sz="1800" dirty="0" err="1" smtClean="0">
                <a:solidFill>
                  <a:schemeClr val="bg1"/>
                </a:solidFill>
              </a:rPr>
              <a:t>thực</a:t>
            </a:r>
            <a:r>
              <a:rPr lang="en-US" sz="1800" dirty="0" smtClean="0">
                <a:solidFill>
                  <a:schemeClr val="bg1"/>
                </a:solidFill>
              </a:rPr>
              <a:t> </a:t>
            </a:r>
            <a:r>
              <a:rPr lang="en-US" sz="1800" dirty="0" err="1" smtClean="0">
                <a:solidFill>
                  <a:schemeClr val="bg1"/>
                </a:solidFill>
              </a:rPr>
              <a:t>hiện</a:t>
            </a:r>
            <a:r>
              <a:rPr lang="en-US" sz="1800" dirty="0" smtClean="0">
                <a:solidFill>
                  <a:schemeClr val="bg1"/>
                </a:solidFill>
              </a:rPr>
              <a:t>, </a:t>
            </a:r>
            <a:r>
              <a:rPr lang="en-US" sz="1800" dirty="0" err="1" smtClean="0">
                <a:solidFill>
                  <a:schemeClr val="bg1"/>
                </a:solidFill>
              </a:rPr>
              <a:t>học</a:t>
            </a:r>
            <a:r>
              <a:rPr lang="en-US" sz="1800" dirty="0" smtClean="0">
                <a:solidFill>
                  <a:schemeClr val="bg1"/>
                </a:solidFill>
              </a:rPr>
              <a:t> </a:t>
            </a:r>
            <a:r>
              <a:rPr lang="en-US" sz="1800" dirty="0" err="1" smtClean="0">
                <a:solidFill>
                  <a:schemeClr val="bg1"/>
                </a:solidFill>
              </a:rPr>
              <a:t>sinh</a:t>
            </a:r>
            <a:r>
              <a:rPr lang="en-US" sz="1800" dirty="0" smtClean="0">
                <a:solidFill>
                  <a:schemeClr val="bg1"/>
                </a:solidFill>
              </a:rPr>
              <a:t> </a:t>
            </a:r>
            <a:r>
              <a:rPr lang="en-US" sz="1800" dirty="0" err="1" smtClean="0">
                <a:solidFill>
                  <a:schemeClr val="bg1"/>
                </a:solidFill>
              </a:rPr>
              <a:t>còn</a:t>
            </a:r>
            <a:r>
              <a:rPr lang="en-US" sz="1800" dirty="0" smtClean="0">
                <a:solidFill>
                  <a:schemeClr val="bg1"/>
                </a:solidFill>
              </a:rPr>
              <a:t> </a:t>
            </a:r>
            <a:r>
              <a:rPr lang="en-US" sz="1800" dirty="0" err="1" smtClean="0">
                <a:solidFill>
                  <a:schemeClr val="bg1"/>
                </a:solidFill>
              </a:rPr>
              <a:t>nhỏ</a:t>
            </a:r>
            <a:r>
              <a:rPr lang="en-US" sz="1800" dirty="0" smtClean="0">
                <a:solidFill>
                  <a:schemeClr val="bg1"/>
                </a:solidFill>
              </a:rPr>
              <a:t> </a:t>
            </a:r>
            <a:r>
              <a:rPr lang="en-US" sz="1800" dirty="0" err="1" smtClean="0">
                <a:solidFill>
                  <a:schemeClr val="bg1"/>
                </a:solidFill>
              </a:rPr>
              <a:t>chưa</a:t>
            </a:r>
            <a:r>
              <a:rPr lang="en-US" sz="1800" dirty="0" smtClean="0">
                <a:solidFill>
                  <a:schemeClr val="bg1"/>
                </a:solidFill>
              </a:rPr>
              <a:t> </a:t>
            </a:r>
            <a:r>
              <a:rPr lang="en-US" sz="1800" dirty="0" err="1" smtClean="0">
                <a:solidFill>
                  <a:schemeClr val="bg1"/>
                </a:solidFill>
              </a:rPr>
              <a:t>phải</a:t>
            </a:r>
            <a:r>
              <a:rPr lang="en-US" sz="1800" dirty="0" smtClean="0">
                <a:solidFill>
                  <a:schemeClr val="bg1"/>
                </a:solidFill>
              </a:rPr>
              <a:t> </a:t>
            </a:r>
            <a:r>
              <a:rPr lang="en-US" sz="1800" dirty="0" err="1" smtClean="0">
                <a:solidFill>
                  <a:schemeClr val="bg1"/>
                </a:solidFill>
              </a:rPr>
              <a:t>thực</a:t>
            </a:r>
            <a:r>
              <a:rPr lang="en-US" sz="1800" dirty="0" smtClean="0">
                <a:solidFill>
                  <a:schemeClr val="bg1"/>
                </a:solidFill>
              </a:rPr>
              <a:t> </a:t>
            </a:r>
            <a:r>
              <a:rPr lang="en-US" sz="1800" dirty="0" err="1" smtClean="0">
                <a:solidFill>
                  <a:schemeClr val="bg1"/>
                </a:solidFill>
              </a:rPr>
              <a:t>hiện</a:t>
            </a:r>
            <a:r>
              <a:rPr lang="en-US" sz="1800" dirty="0" smtClean="0">
                <a:solidFill>
                  <a:schemeClr val="bg1"/>
                </a:solidFill>
              </a:rPr>
              <a:t> </a:t>
            </a:r>
            <a:r>
              <a:rPr lang="en-US" sz="1800" dirty="0" err="1" smtClean="0">
                <a:solidFill>
                  <a:schemeClr val="bg1"/>
                </a:solidFill>
              </a:rPr>
              <a:t>nghĩa</a:t>
            </a:r>
            <a:r>
              <a:rPr lang="en-US" sz="1800" dirty="0" smtClean="0">
                <a:solidFill>
                  <a:schemeClr val="bg1"/>
                </a:solidFill>
              </a:rPr>
              <a:t> </a:t>
            </a:r>
            <a:r>
              <a:rPr lang="en-US" sz="1800" dirty="0" err="1" smtClean="0">
                <a:solidFill>
                  <a:schemeClr val="bg1"/>
                </a:solidFill>
              </a:rPr>
              <a:t>vụ</a:t>
            </a:r>
            <a:endParaRPr lang="en-US" sz="1800" dirty="0">
              <a:solidFill>
                <a:schemeClr val="bg1"/>
              </a:solidFill>
            </a:endParaRPr>
          </a:p>
        </p:txBody>
      </p:sp>
      <p:pic>
        <p:nvPicPr>
          <p:cNvPr id="31" name="Pictur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5627" y="2893219"/>
            <a:ext cx="548523" cy="994655"/>
          </a:xfrm>
          <a:prstGeom prst="rect">
            <a:avLst/>
          </a:prstGeom>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righ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1000"/>
                                        <p:tgtEl>
                                          <p:spTgt spid="31"/>
                                        </p:tgtEl>
                                      </p:cBhvr>
                                    </p:animEffect>
                                    <p:anim calcmode="lin" valueType="num">
                                      <p:cBhvr>
                                        <p:cTn id="23" dur="1000" fill="hold"/>
                                        <p:tgtEl>
                                          <p:spTgt spid="31"/>
                                        </p:tgtEl>
                                        <p:attrNameLst>
                                          <p:attrName>ppt_x</p:attrName>
                                        </p:attrNameLst>
                                      </p:cBhvr>
                                      <p:tavLst>
                                        <p:tav tm="0">
                                          <p:val>
                                            <p:strVal val="#ppt_x"/>
                                          </p:val>
                                        </p:tav>
                                        <p:tav tm="100000">
                                          <p:val>
                                            <p:strVal val="#ppt_x"/>
                                          </p:val>
                                        </p:tav>
                                      </p:tavLst>
                                    </p:anim>
                                    <p:anim calcmode="lin" valueType="num">
                                      <p:cBhvr>
                                        <p:cTn id="2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27"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pic>
        <p:nvPicPr>
          <p:cNvPr id="571" name="Google Shape;571;p35"/>
          <p:cNvPicPr preferRelativeResize="0"/>
          <p:nvPr/>
        </p:nvPicPr>
        <p:blipFill>
          <a:blip r:embed="rId3">
            <a:alphaModFix/>
          </a:blip>
          <a:stretch>
            <a:fillRect/>
          </a:stretch>
        </p:blipFill>
        <p:spPr>
          <a:xfrm>
            <a:off x="5036706" y="539400"/>
            <a:ext cx="3394200" cy="4064700"/>
          </a:xfrm>
          <a:prstGeom prst="roundRect">
            <a:avLst>
              <a:gd name="adj" fmla="val 16667"/>
            </a:avLst>
          </a:prstGeom>
          <a:noFill/>
          <a:ln>
            <a:noFill/>
          </a:ln>
        </p:spPr>
      </p:pic>
      <p:sp>
        <p:nvSpPr>
          <p:cNvPr id="599" name="Google Shape;599;p35"/>
          <p:cNvSpPr/>
          <p:nvPr/>
        </p:nvSpPr>
        <p:spPr>
          <a:xfrm>
            <a:off x="304896" y="8792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5"/>
          <p:cNvSpPr/>
          <p:nvPr/>
        </p:nvSpPr>
        <p:spPr>
          <a:xfrm rot="2006754">
            <a:off x="3251878" y="4016173"/>
            <a:ext cx="697501" cy="67058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5"/>
          <p:cNvSpPr txBox="1">
            <a:spLocks noGrp="1"/>
          </p:cNvSpPr>
          <p:nvPr>
            <p:ph type="title"/>
          </p:nvPr>
        </p:nvSpPr>
        <p:spPr>
          <a:xfrm>
            <a:off x="591549" y="337217"/>
            <a:ext cx="2807100" cy="58412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err="1" smtClean="0"/>
              <a:t>Cuộc</a:t>
            </a:r>
            <a:r>
              <a:rPr lang="en-US" dirty="0" smtClean="0"/>
              <a:t> </a:t>
            </a:r>
            <a:r>
              <a:rPr lang="en-US" dirty="0" err="1" smtClean="0"/>
              <a:t>đua</a:t>
            </a:r>
            <a:r>
              <a:rPr lang="en-US" dirty="0" smtClean="0"/>
              <a:t> </a:t>
            </a:r>
            <a:r>
              <a:rPr lang="en-US" dirty="0" err="1" smtClean="0"/>
              <a:t>kì</a:t>
            </a:r>
            <a:r>
              <a:rPr lang="en-US" dirty="0" smtClean="0"/>
              <a:t> </a:t>
            </a:r>
            <a:r>
              <a:rPr lang="en-US" dirty="0" err="1" smtClean="0"/>
              <a:t>thú</a:t>
            </a:r>
            <a:endParaRPr dirty="0"/>
          </a:p>
        </p:txBody>
      </p:sp>
      <p:sp>
        <p:nvSpPr>
          <p:cNvPr id="602" name="Google Shape;602;p35"/>
          <p:cNvSpPr txBox="1">
            <a:spLocks noGrp="1"/>
          </p:cNvSpPr>
          <p:nvPr>
            <p:ph type="subTitle" idx="1"/>
          </p:nvPr>
        </p:nvSpPr>
        <p:spPr>
          <a:xfrm>
            <a:off x="319932" y="1619168"/>
            <a:ext cx="3669773" cy="1388608"/>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err="1" smtClean="0">
                <a:latin typeface="Arial" panose="020B0604020202020204" pitchFamily="34" charset="0"/>
                <a:cs typeface="Arial" panose="020B0604020202020204" pitchFamily="34" charset="0"/>
              </a:rPr>
              <a:t>Nhóm</a:t>
            </a:r>
            <a:r>
              <a:rPr lang="en-US" sz="2400" dirty="0" smtClean="0">
                <a:latin typeface="Arial" panose="020B0604020202020204" pitchFamily="34" charset="0"/>
                <a:cs typeface="Arial" panose="020B0604020202020204" pitchFamily="34" charset="0"/>
              </a:rPr>
              <a:t> 1 </a:t>
            </a:r>
            <a:r>
              <a:rPr lang="en-US" sz="2400" dirty="0" err="1" smtClean="0">
                <a:latin typeface="Arial" panose="020B0604020202020204" pitchFamily="34" charset="0"/>
                <a:cs typeface="Arial" panose="020B0604020202020204" pitchFamily="34" charset="0"/>
              </a:rPr>
              <a:t>Kể</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tên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một</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quyền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cơ</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bản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của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công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dân</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nhóm</a:t>
            </a:r>
            <a:r>
              <a:rPr lang="en-US" sz="2400" dirty="0" smtClean="0">
                <a:latin typeface="Arial" panose="020B0604020202020204" pitchFamily="34" charset="0"/>
                <a:cs typeface="Arial" panose="020B0604020202020204" pitchFamily="34" charset="0"/>
              </a:rPr>
              <a:t> 2 </a:t>
            </a:r>
            <a:r>
              <a:rPr lang="en-US" sz="2400" dirty="0" err="1" smtClean="0">
                <a:latin typeface="Arial" panose="020B0604020202020204" pitchFamily="34" charset="0"/>
                <a:cs typeface="Arial" panose="020B0604020202020204" pitchFamily="34" charset="0"/>
              </a:rPr>
              <a:t>sẽ</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phải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tìm</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nghĩa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vụ</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tương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ứng</a:t>
            </a:r>
            <a:r>
              <a:rPr lang="en-US" sz="2400" dirty="0" smtClean="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t>
            </a:r>
            <a:endParaRPr lang="en-US" sz="2400" dirty="0" smtClean="0">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sz="2400" dirty="0" err="1">
                <a:latin typeface="Arial" panose="020B0604020202020204" pitchFamily="34" charset="0"/>
                <a:cs typeface="Arial" panose="020B0604020202020204" pitchFamily="34" charset="0"/>
              </a:rPr>
              <a:t>S</a:t>
            </a:r>
            <a:r>
              <a:rPr lang="en-US" sz="2400" dirty="0" err="1" smtClean="0">
                <a:latin typeface="Arial" panose="020B0604020202020204" pitchFamily="34" charset="0"/>
                <a:cs typeface="Arial" panose="020B0604020202020204" pitchFamily="34" charset="0"/>
              </a:rPr>
              <a:t>au</a:t>
            </a:r>
            <a:r>
              <a:rPr lang="en-US" sz="2400" dirty="0" smtClean="0">
                <a:latin typeface="Arial" panose="020B0604020202020204" pitchFamily="34" charset="0"/>
                <a:cs typeface="Arial" panose="020B0604020202020204" pitchFamily="34" charset="0"/>
              </a:rPr>
              <a:t> 10 </a:t>
            </a:r>
            <a:r>
              <a:rPr lang="en-US" sz="2400" dirty="0" err="1" smtClean="0">
                <a:latin typeface="Arial" panose="020B0604020202020204" pitchFamily="34" charset="0"/>
                <a:cs typeface="Arial" panose="020B0604020202020204" pitchFamily="34" charset="0"/>
              </a:rPr>
              <a:t>giây</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nhóm</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nào</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không</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đưa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được</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ra</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câu</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trả</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lời</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sẽ</a:t>
            </a:r>
            <a:r>
              <a:rPr lang="en-US" sz="2400" dirty="0" smtClean="0">
                <a:latin typeface="Arial" panose="020B0604020202020204" pitchFamily="34" charset="0"/>
                <a:cs typeface="Arial" panose="020B0604020202020204" pitchFamily="34" charset="0"/>
              </a:rPr>
              <a:t> </a:t>
            </a:r>
            <a:r>
              <a:rPr lang="en-US" sz="2400" dirty="0" err="1" smtClean="0">
                <a:latin typeface="Arial" panose="020B0604020202020204" pitchFamily="34" charset="0"/>
                <a:cs typeface="Arial" panose="020B0604020202020204" pitchFamily="34" charset="0"/>
              </a:rPr>
              <a:t>thua</a:t>
            </a:r>
            <a:r>
              <a:rPr lang="en-US" sz="2400" dirty="0" smtClean="0">
                <a:latin typeface="Arial" panose="020B0604020202020204" pitchFamily="34" charset="0"/>
                <a:cs typeface="Arial" panose="020B0604020202020204" pitchFamily="34" charset="0"/>
              </a:rPr>
              <a:t>.</a:t>
            </a:r>
          </a:p>
        </p:txBody>
      </p:sp>
      <p:grpSp>
        <p:nvGrpSpPr>
          <p:cNvPr id="603" name="Google Shape;603;p35"/>
          <p:cNvGrpSpPr/>
          <p:nvPr/>
        </p:nvGrpSpPr>
        <p:grpSpPr>
          <a:xfrm>
            <a:off x="7316559" y="4205860"/>
            <a:ext cx="1056044" cy="547154"/>
            <a:chOff x="1223650" y="2936500"/>
            <a:chExt cx="625100" cy="323875"/>
          </a:xfrm>
        </p:grpSpPr>
        <p:sp>
          <p:nvSpPr>
            <p:cNvPr id="604" name="Google Shape;604;p35"/>
            <p:cNvSpPr/>
            <p:nvPr/>
          </p:nvSpPr>
          <p:spPr>
            <a:xfrm>
              <a:off x="1404625" y="2944250"/>
              <a:ext cx="256300" cy="291425"/>
            </a:xfrm>
            <a:custGeom>
              <a:avLst/>
              <a:gdLst/>
              <a:ahLst/>
              <a:cxnLst/>
              <a:rect l="l" t="t" r="r" b="b"/>
              <a:pathLst>
                <a:path w="10252" h="11657" extrusionOk="0">
                  <a:moveTo>
                    <a:pt x="6013" y="381"/>
                  </a:moveTo>
                  <a:lnTo>
                    <a:pt x="6513" y="381"/>
                  </a:lnTo>
                  <a:cubicBezTo>
                    <a:pt x="8514" y="453"/>
                    <a:pt x="9919" y="1762"/>
                    <a:pt x="10109" y="3739"/>
                  </a:cubicBezTo>
                  <a:cubicBezTo>
                    <a:pt x="10180" y="4560"/>
                    <a:pt x="10252" y="5382"/>
                    <a:pt x="10240" y="6179"/>
                  </a:cubicBezTo>
                  <a:cubicBezTo>
                    <a:pt x="10216" y="7715"/>
                    <a:pt x="9526" y="9013"/>
                    <a:pt x="8645" y="10204"/>
                  </a:cubicBezTo>
                  <a:cubicBezTo>
                    <a:pt x="7847" y="11275"/>
                    <a:pt x="6549" y="11478"/>
                    <a:pt x="5347" y="11585"/>
                  </a:cubicBezTo>
                  <a:cubicBezTo>
                    <a:pt x="4489" y="11656"/>
                    <a:pt x="3584" y="11656"/>
                    <a:pt x="2751" y="11240"/>
                  </a:cubicBezTo>
                  <a:cubicBezTo>
                    <a:pt x="1977" y="10871"/>
                    <a:pt x="1382" y="10370"/>
                    <a:pt x="1025" y="9573"/>
                  </a:cubicBezTo>
                  <a:cubicBezTo>
                    <a:pt x="358" y="8096"/>
                    <a:pt x="1" y="6584"/>
                    <a:pt x="179" y="4965"/>
                  </a:cubicBezTo>
                  <a:cubicBezTo>
                    <a:pt x="477" y="2179"/>
                    <a:pt x="3453" y="0"/>
                    <a:pt x="6013" y="381"/>
                  </a:cubicBezTo>
                  <a:close/>
                  <a:moveTo>
                    <a:pt x="6263" y="8716"/>
                  </a:moveTo>
                  <a:cubicBezTo>
                    <a:pt x="6859" y="8537"/>
                    <a:pt x="6847" y="8239"/>
                    <a:pt x="6751" y="7894"/>
                  </a:cubicBezTo>
                  <a:cubicBezTo>
                    <a:pt x="6632" y="7442"/>
                    <a:pt x="6561" y="6989"/>
                    <a:pt x="6418" y="6537"/>
                  </a:cubicBezTo>
                  <a:cubicBezTo>
                    <a:pt x="6085" y="5477"/>
                    <a:pt x="5847" y="4382"/>
                    <a:pt x="5025" y="3548"/>
                  </a:cubicBezTo>
                  <a:cubicBezTo>
                    <a:pt x="4596" y="3120"/>
                    <a:pt x="4299" y="3155"/>
                    <a:pt x="4073" y="3739"/>
                  </a:cubicBezTo>
                  <a:cubicBezTo>
                    <a:pt x="3882" y="4263"/>
                    <a:pt x="3703" y="4786"/>
                    <a:pt x="3525" y="5322"/>
                  </a:cubicBezTo>
                  <a:cubicBezTo>
                    <a:pt x="3239" y="6156"/>
                    <a:pt x="2965" y="6989"/>
                    <a:pt x="2727" y="7823"/>
                  </a:cubicBezTo>
                  <a:cubicBezTo>
                    <a:pt x="2632" y="8096"/>
                    <a:pt x="2489" y="8442"/>
                    <a:pt x="2858" y="8656"/>
                  </a:cubicBezTo>
                  <a:cubicBezTo>
                    <a:pt x="2930" y="8620"/>
                    <a:pt x="3025" y="8620"/>
                    <a:pt x="3037" y="8573"/>
                  </a:cubicBezTo>
                  <a:cubicBezTo>
                    <a:pt x="3108" y="8454"/>
                    <a:pt x="3203" y="8335"/>
                    <a:pt x="3239" y="8204"/>
                  </a:cubicBezTo>
                  <a:cubicBezTo>
                    <a:pt x="3656" y="6965"/>
                    <a:pt x="3656" y="6965"/>
                    <a:pt x="4966" y="7049"/>
                  </a:cubicBezTo>
                  <a:lnTo>
                    <a:pt x="5144" y="7049"/>
                  </a:lnTo>
                  <a:cubicBezTo>
                    <a:pt x="5597" y="7049"/>
                    <a:pt x="5847" y="7287"/>
                    <a:pt x="5954" y="7703"/>
                  </a:cubicBezTo>
                  <a:cubicBezTo>
                    <a:pt x="6037" y="8025"/>
                    <a:pt x="6156" y="8335"/>
                    <a:pt x="6263" y="8716"/>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5"/>
            <p:cNvSpPr/>
            <p:nvPr/>
          </p:nvSpPr>
          <p:spPr>
            <a:xfrm>
              <a:off x="1248950" y="2967150"/>
              <a:ext cx="206900" cy="261975"/>
            </a:xfrm>
            <a:custGeom>
              <a:avLst/>
              <a:gdLst/>
              <a:ahLst/>
              <a:cxnLst/>
              <a:rect l="l" t="t" r="r" b="b"/>
              <a:pathLst>
                <a:path w="8276" h="10479" extrusionOk="0">
                  <a:moveTo>
                    <a:pt x="1" y="4609"/>
                  </a:moveTo>
                  <a:cubicBezTo>
                    <a:pt x="1882" y="2585"/>
                    <a:pt x="6156" y="72"/>
                    <a:pt x="8275" y="1"/>
                  </a:cubicBezTo>
                  <a:cubicBezTo>
                    <a:pt x="7311" y="953"/>
                    <a:pt x="6394" y="1846"/>
                    <a:pt x="6109" y="3168"/>
                  </a:cubicBezTo>
                  <a:cubicBezTo>
                    <a:pt x="5835" y="4418"/>
                    <a:pt x="5739" y="5656"/>
                    <a:pt x="6001" y="6918"/>
                  </a:cubicBezTo>
                  <a:cubicBezTo>
                    <a:pt x="6275" y="8181"/>
                    <a:pt x="6728" y="9371"/>
                    <a:pt x="7549" y="10431"/>
                  </a:cubicBezTo>
                  <a:cubicBezTo>
                    <a:pt x="5561" y="10478"/>
                    <a:pt x="977" y="6811"/>
                    <a:pt x="1" y="460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5"/>
            <p:cNvSpPr/>
            <p:nvPr/>
          </p:nvSpPr>
          <p:spPr>
            <a:xfrm>
              <a:off x="1638000" y="2982650"/>
              <a:ext cx="190800" cy="233075"/>
            </a:xfrm>
            <a:custGeom>
              <a:avLst/>
              <a:gdLst/>
              <a:ahLst/>
              <a:cxnLst/>
              <a:rect l="l" t="t" r="r" b="b"/>
              <a:pathLst>
                <a:path w="7632" h="9323" extrusionOk="0">
                  <a:moveTo>
                    <a:pt x="1107" y="0"/>
                  </a:moveTo>
                  <a:cubicBezTo>
                    <a:pt x="1691" y="286"/>
                    <a:pt x="2286" y="524"/>
                    <a:pt x="2834" y="857"/>
                  </a:cubicBezTo>
                  <a:cubicBezTo>
                    <a:pt x="3989" y="1548"/>
                    <a:pt x="5179" y="2227"/>
                    <a:pt x="6215" y="3060"/>
                  </a:cubicBezTo>
                  <a:cubicBezTo>
                    <a:pt x="7442" y="4036"/>
                    <a:pt x="7632" y="4036"/>
                    <a:pt x="6406" y="5382"/>
                  </a:cubicBezTo>
                  <a:cubicBezTo>
                    <a:pt x="5715" y="6156"/>
                    <a:pt x="4834" y="6787"/>
                    <a:pt x="3953" y="7358"/>
                  </a:cubicBezTo>
                  <a:cubicBezTo>
                    <a:pt x="2870" y="8037"/>
                    <a:pt x="1691" y="8573"/>
                    <a:pt x="560" y="9168"/>
                  </a:cubicBezTo>
                  <a:cubicBezTo>
                    <a:pt x="441" y="9227"/>
                    <a:pt x="298" y="9251"/>
                    <a:pt x="0" y="9323"/>
                  </a:cubicBezTo>
                  <a:cubicBezTo>
                    <a:pt x="476" y="8275"/>
                    <a:pt x="1036" y="7382"/>
                    <a:pt x="1286" y="6406"/>
                  </a:cubicBezTo>
                  <a:cubicBezTo>
                    <a:pt x="1560" y="5382"/>
                    <a:pt x="1572" y="4262"/>
                    <a:pt x="1607" y="3191"/>
                  </a:cubicBezTo>
                  <a:cubicBezTo>
                    <a:pt x="1631" y="2143"/>
                    <a:pt x="1441" y="1107"/>
                    <a:pt x="976" y="143"/>
                  </a:cubicBezTo>
                  <a:cubicBezTo>
                    <a:pt x="1012" y="83"/>
                    <a:pt x="1048" y="48"/>
                    <a:pt x="110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5"/>
            <p:cNvSpPr/>
            <p:nvPr/>
          </p:nvSpPr>
          <p:spPr>
            <a:xfrm>
              <a:off x="1467125" y="3022225"/>
              <a:ext cx="108975" cy="139925"/>
            </a:xfrm>
            <a:custGeom>
              <a:avLst/>
              <a:gdLst/>
              <a:ahLst/>
              <a:cxnLst/>
              <a:rect l="l" t="t" r="r" b="b"/>
              <a:pathLst>
                <a:path w="4359" h="5597" extrusionOk="0">
                  <a:moveTo>
                    <a:pt x="3763" y="5597"/>
                  </a:moveTo>
                  <a:cubicBezTo>
                    <a:pt x="3656" y="5216"/>
                    <a:pt x="3537" y="4906"/>
                    <a:pt x="3466" y="4584"/>
                  </a:cubicBezTo>
                  <a:cubicBezTo>
                    <a:pt x="3358" y="4168"/>
                    <a:pt x="3108" y="3930"/>
                    <a:pt x="2668" y="3930"/>
                  </a:cubicBezTo>
                  <a:lnTo>
                    <a:pt x="2489" y="3930"/>
                  </a:lnTo>
                  <a:cubicBezTo>
                    <a:pt x="1180" y="3858"/>
                    <a:pt x="1180" y="3858"/>
                    <a:pt x="763" y="5085"/>
                  </a:cubicBezTo>
                  <a:cubicBezTo>
                    <a:pt x="715" y="5216"/>
                    <a:pt x="644" y="5346"/>
                    <a:pt x="549" y="5466"/>
                  </a:cubicBezTo>
                  <a:cubicBezTo>
                    <a:pt x="525" y="5501"/>
                    <a:pt x="441" y="5501"/>
                    <a:pt x="370" y="5537"/>
                  </a:cubicBezTo>
                  <a:cubicBezTo>
                    <a:pt x="1" y="5311"/>
                    <a:pt x="168" y="4977"/>
                    <a:pt x="239" y="4704"/>
                  </a:cubicBezTo>
                  <a:cubicBezTo>
                    <a:pt x="489" y="3870"/>
                    <a:pt x="775" y="3037"/>
                    <a:pt x="1037" y="2203"/>
                  </a:cubicBezTo>
                  <a:cubicBezTo>
                    <a:pt x="1215" y="1679"/>
                    <a:pt x="1394" y="1144"/>
                    <a:pt x="1596" y="620"/>
                  </a:cubicBezTo>
                  <a:cubicBezTo>
                    <a:pt x="1811" y="48"/>
                    <a:pt x="2108" y="1"/>
                    <a:pt x="2549" y="429"/>
                  </a:cubicBezTo>
                  <a:cubicBezTo>
                    <a:pt x="3382" y="1263"/>
                    <a:pt x="3620" y="2370"/>
                    <a:pt x="3930" y="3418"/>
                  </a:cubicBezTo>
                  <a:cubicBezTo>
                    <a:pt x="4061" y="3870"/>
                    <a:pt x="4156" y="4334"/>
                    <a:pt x="4275" y="4775"/>
                  </a:cubicBezTo>
                  <a:cubicBezTo>
                    <a:pt x="4359" y="5120"/>
                    <a:pt x="4359" y="5418"/>
                    <a:pt x="3763" y="5597"/>
                  </a:cubicBezTo>
                  <a:close/>
                  <a:moveTo>
                    <a:pt x="2977" y="3096"/>
                  </a:moveTo>
                  <a:cubicBezTo>
                    <a:pt x="2870" y="2275"/>
                    <a:pt x="2751" y="1715"/>
                    <a:pt x="2096" y="1322"/>
                  </a:cubicBezTo>
                  <a:cubicBezTo>
                    <a:pt x="1739" y="1810"/>
                    <a:pt x="1561" y="2334"/>
                    <a:pt x="1489" y="3037"/>
                  </a:cubicBezTo>
                  <a:cubicBezTo>
                    <a:pt x="1989" y="3049"/>
                    <a:pt x="2430" y="3084"/>
                    <a:pt x="2977" y="3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5"/>
            <p:cNvSpPr/>
            <p:nvPr/>
          </p:nvSpPr>
          <p:spPr>
            <a:xfrm>
              <a:off x="1504650" y="3055275"/>
              <a:ext cx="36925" cy="44375"/>
            </a:xfrm>
            <a:custGeom>
              <a:avLst/>
              <a:gdLst/>
              <a:ahLst/>
              <a:cxnLst/>
              <a:rect l="l" t="t" r="r" b="b"/>
              <a:pathLst>
                <a:path w="1477" h="1775" extrusionOk="0">
                  <a:moveTo>
                    <a:pt x="1476" y="1774"/>
                  </a:moveTo>
                  <a:cubicBezTo>
                    <a:pt x="929" y="1738"/>
                    <a:pt x="488" y="1727"/>
                    <a:pt x="0" y="1715"/>
                  </a:cubicBezTo>
                  <a:cubicBezTo>
                    <a:pt x="72" y="1000"/>
                    <a:pt x="250" y="488"/>
                    <a:pt x="607" y="0"/>
                  </a:cubicBezTo>
                  <a:cubicBezTo>
                    <a:pt x="1250" y="393"/>
                    <a:pt x="1369" y="965"/>
                    <a:pt x="1476" y="177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5"/>
            <p:cNvSpPr/>
            <p:nvPr/>
          </p:nvSpPr>
          <p:spPr>
            <a:xfrm>
              <a:off x="1223650" y="2936500"/>
              <a:ext cx="625100" cy="323875"/>
            </a:xfrm>
            <a:custGeom>
              <a:avLst/>
              <a:gdLst/>
              <a:ahLst/>
              <a:cxnLst/>
              <a:rect l="l" t="t" r="r" b="b"/>
              <a:pathLst>
                <a:path w="25004" h="12955" extrusionOk="0">
                  <a:moveTo>
                    <a:pt x="24932" y="5763"/>
                  </a:moveTo>
                  <a:cubicBezTo>
                    <a:pt x="24837" y="5668"/>
                    <a:pt x="24754" y="5585"/>
                    <a:pt x="24670" y="5513"/>
                  </a:cubicBezTo>
                  <a:cubicBezTo>
                    <a:pt x="24492" y="5335"/>
                    <a:pt x="24313" y="5180"/>
                    <a:pt x="24123" y="5025"/>
                  </a:cubicBezTo>
                  <a:cubicBezTo>
                    <a:pt x="22480" y="3620"/>
                    <a:pt x="20634" y="2418"/>
                    <a:pt x="18646" y="1477"/>
                  </a:cubicBezTo>
                  <a:cubicBezTo>
                    <a:pt x="18467" y="1394"/>
                    <a:pt x="18277" y="1298"/>
                    <a:pt x="18098" y="1215"/>
                  </a:cubicBezTo>
                  <a:cubicBezTo>
                    <a:pt x="16884" y="620"/>
                    <a:pt x="15634" y="1"/>
                    <a:pt x="14181" y="1"/>
                  </a:cubicBezTo>
                  <a:lnTo>
                    <a:pt x="14050" y="1"/>
                  </a:lnTo>
                  <a:cubicBezTo>
                    <a:pt x="13824" y="1"/>
                    <a:pt x="13586" y="24"/>
                    <a:pt x="13288" y="24"/>
                  </a:cubicBezTo>
                  <a:lnTo>
                    <a:pt x="12490" y="24"/>
                  </a:lnTo>
                  <a:cubicBezTo>
                    <a:pt x="11728" y="24"/>
                    <a:pt x="10847" y="36"/>
                    <a:pt x="10002" y="179"/>
                  </a:cubicBezTo>
                  <a:cubicBezTo>
                    <a:pt x="6728" y="798"/>
                    <a:pt x="3727" y="2429"/>
                    <a:pt x="536" y="5299"/>
                  </a:cubicBezTo>
                  <a:cubicBezTo>
                    <a:pt x="13" y="5775"/>
                    <a:pt x="1" y="6061"/>
                    <a:pt x="477" y="6632"/>
                  </a:cubicBezTo>
                  <a:cubicBezTo>
                    <a:pt x="894" y="7121"/>
                    <a:pt x="1346" y="7609"/>
                    <a:pt x="1775" y="8073"/>
                  </a:cubicBezTo>
                  <a:cubicBezTo>
                    <a:pt x="2013" y="8323"/>
                    <a:pt x="2251" y="8573"/>
                    <a:pt x="2477" y="8847"/>
                  </a:cubicBezTo>
                  <a:cubicBezTo>
                    <a:pt x="3763" y="10276"/>
                    <a:pt x="5430" y="11216"/>
                    <a:pt x="7025" y="12026"/>
                  </a:cubicBezTo>
                  <a:cubicBezTo>
                    <a:pt x="7490" y="12264"/>
                    <a:pt x="8014" y="12466"/>
                    <a:pt x="8549" y="12585"/>
                  </a:cubicBezTo>
                  <a:cubicBezTo>
                    <a:pt x="9609" y="12836"/>
                    <a:pt x="10681" y="12955"/>
                    <a:pt x="11728" y="12955"/>
                  </a:cubicBezTo>
                  <a:cubicBezTo>
                    <a:pt x="13086" y="12955"/>
                    <a:pt x="14467" y="12740"/>
                    <a:pt x="15824" y="12359"/>
                  </a:cubicBezTo>
                  <a:cubicBezTo>
                    <a:pt x="17991" y="11716"/>
                    <a:pt x="20122" y="10621"/>
                    <a:pt x="22313" y="8978"/>
                  </a:cubicBezTo>
                  <a:cubicBezTo>
                    <a:pt x="23182" y="8323"/>
                    <a:pt x="24266" y="7406"/>
                    <a:pt x="24968" y="5954"/>
                  </a:cubicBezTo>
                  <a:lnTo>
                    <a:pt x="25004" y="5858"/>
                  </a:lnTo>
                  <a:close/>
                  <a:moveTo>
                    <a:pt x="12550" y="11752"/>
                  </a:moveTo>
                  <a:cubicBezTo>
                    <a:pt x="12264" y="11776"/>
                    <a:pt x="12026" y="11788"/>
                    <a:pt x="11812" y="11788"/>
                  </a:cubicBezTo>
                  <a:lnTo>
                    <a:pt x="11812" y="11788"/>
                  </a:lnTo>
                  <a:cubicBezTo>
                    <a:pt x="11121" y="11788"/>
                    <a:pt x="10538" y="11669"/>
                    <a:pt x="10049" y="11431"/>
                  </a:cubicBezTo>
                  <a:cubicBezTo>
                    <a:pt x="9228" y="11026"/>
                    <a:pt x="8704" y="10526"/>
                    <a:pt x="8395" y="9835"/>
                  </a:cubicBezTo>
                  <a:cubicBezTo>
                    <a:pt x="7680" y="8264"/>
                    <a:pt x="7394" y="6787"/>
                    <a:pt x="7561" y="5299"/>
                  </a:cubicBezTo>
                  <a:cubicBezTo>
                    <a:pt x="7835" y="2906"/>
                    <a:pt x="10216" y="798"/>
                    <a:pt x="12681" y="798"/>
                  </a:cubicBezTo>
                  <a:cubicBezTo>
                    <a:pt x="12871" y="798"/>
                    <a:pt x="13050" y="810"/>
                    <a:pt x="13252" y="834"/>
                  </a:cubicBezTo>
                  <a:lnTo>
                    <a:pt x="13264" y="834"/>
                  </a:lnTo>
                  <a:lnTo>
                    <a:pt x="13371" y="834"/>
                  </a:lnTo>
                  <a:lnTo>
                    <a:pt x="13550" y="834"/>
                  </a:lnTo>
                  <a:lnTo>
                    <a:pt x="13764" y="834"/>
                  </a:lnTo>
                  <a:cubicBezTo>
                    <a:pt x="15693" y="905"/>
                    <a:pt x="17038" y="2179"/>
                    <a:pt x="17217" y="4073"/>
                  </a:cubicBezTo>
                  <a:cubicBezTo>
                    <a:pt x="17300" y="4799"/>
                    <a:pt x="17372" y="5656"/>
                    <a:pt x="17360" y="6489"/>
                  </a:cubicBezTo>
                  <a:cubicBezTo>
                    <a:pt x="17336" y="8109"/>
                    <a:pt x="16503" y="9442"/>
                    <a:pt x="15788" y="10419"/>
                  </a:cubicBezTo>
                  <a:cubicBezTo>
                    <a:pt x="15002" y="11454"/>
                    <a:pt x="13752" y="11645"/>
                    <a:pt x="12550" y="11752"/>
                  </a:cubicBezTo>
                  <a:close/>
                  <a:moveTo>
                    <a:pt x="8895" y="1417"/>
                  </a:moveTo>
                  <a:cubicBezTo>
                    <a:pt x="8025" y="2287"/>
                    <a:pt x="7240" y="3144"/>
                    <a:pt x="6966" y="4370"/>
                  </a:cubicBezTo>
                  <a:cubicBezTo>
                    <a:pt x="6656" y="5835"/>
                    <a:pt x="6632" y="7049"/>
                    <a:pt x="6871" y="8180"/>
                  </a:cubicBezTo>
                  <a:cubicBezTo>
                    <a:pt x="7132" y="9466"/>
                    <a:pt x="7597" y="10561"/>
                    <a:pt x="8252" y="11490"/>
                  </a:cubicBezTo>
                  <a:cubicBezTo>
                    <a:pt x="6251" y="11216"/>
                    <a:pt x="2203" y="8025"/>
                    <a:pt x="1179" y="5870"/>
                  </a:cubicBezTo>
                  <a:cubicBezTo>
                    <a:pt x="2894" y="4073"/>
                    <a:pt x="6704" y="1751"/>
                    <a:pt x="8895" y="1417"/>
                  </a:cubicBezTo>
                  <a:close/>
                  <a:moveTo>
                    <a:pt x="18003" y="10395"/>
                  </a:moveTo>
                  <a:cubicBezTo>
                    <a:pt x="17681" y="10561"/>
                    <a:pt x="17360" y="10716"/>
                    <a:pt x="17050" y="10883"/>
                  </a:cubicBezTo>
                  <a:cubicBezTo>
                    <a:pt x="16991" y="10919"/>
                    <a:pt x="16931" y="10931"/>
                    <a:pt x="16824" y="10942"/>
                  </a:cubicBezTo>
                  <a:cubicBezTo>
                    <a:pt x="16931" y="10716"/>
                    <a:pt x="17050" y="10490"/>
                    <a:pt x="17146" y="10276"/>
                  </a:cubicBezTo>
                  <a:cubicBezTo>
                    <a:pt x="17491" y="9597"/>
                    <a:pt x="17824" y="8966"/>
                    <a:pt x="18003" y="8275"/>
                  </a:cubicBezTo>
                  <a:cubicBezTo>
                    <a:pt x="18265" y="7240"/>
                    <a:pt x="18301" y="6120"/>
                    <a:pt x="18312" y="5037"/>
                  </a:cubicBezTo>
                  <a:cubicBezTo>
                    <a:pt x="18336" y="3953"/>
                    <a:pt x="18134" y="2953"/>
                    <a:pt x="17729" y="2025"/>
                  </a:cubicBezTo>
                  <a:cubicBezTo>
                    <a:pt x="17884" y="2096"/>
                    <a:pt x="18027" y="2156"/>
                    <a:pt x="18181" y="2239"/>
                  </a:cubicBezTo>
                  <a:cubicBezTo>
                    <a:pt x="18562" y="2418"/>
                    <a:pt x="18967" y="2596"/>
                    <a:pt x="19336" y="2810"/>
                  </a:cubicBezTo>
                  <a:cubicBezTo>
                    <a:pt x="19551" y="2930"/>
                    <a:pt x="19753" y="3072"/>
                    <a:pt x="19967" y="3191"/>
                  </a:cubicBezTo>
                  <a:cubicBezTo>
                    <a:pt x="20896" y="3751"/>
                    <a:pt x="21849" y="4334"/>
                    <a:pt x="22706" y="5001"/>
                  </a:cubicBezTo>
                  <a:lnTo>
                    <a:pt x="22908" y="5168"/>
                  </a:lnTo>
                  <a:cubicBezTo>
                    <a:pt x="23373" y="5537"/>
                    <a:pt x="23658" y="5751"/>
                    <a:pt x="23670" y="5954"/>
                  </a:cubicBezTo>
                  <a:cubicBezTo>
                    <a:pt x="23682" y="6180"/>
                    <a:pt x="23432" y="6513"/>
                    <a:pt x="22884" y="7109"/>
                  </a:cubicBezTo>
                  <a:cubicBezTo>
                    <a:pt x="22265" y="7775"/>
                    <a:pt x="21479" y="8406"/>
                    <a:pt x="20456" y="9049"/>
                  </a:cubicBezTo>
                  <a:cubicBezTo>
                    <a:pt x="19646" y="9561"/>
                    <a:pt x="18812" y="9978"/>
                    <a:pt x="18003" y="1039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push/>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5" name="Google Shape;335;p28"/>
          <p:cNvSpPr/>
          <p:nvPr/>
        </p:nvSpPr>
        <p:spPr>
          <a:xfrm>
            <a:off x="4998825" y="3857450"/>
            <a:ext cx="4259476" cy="411877"/>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lt1"/>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8466" y="338666"/>
            <a:ext cx="4548932" cy="452889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36" name="Picture 35"/>
          <p:cNvPicPr>
            <a:picLocks noChangeAspect="1"/>
          </p:cNvPicPr>
          <p:nvPr/>
        </p:nvPicPr>
        <p:blipFill>
          <a:blip r:embed="rId4">
            <a:extLst>
              <a:ext uri="{BEBA8EAE-BF5A-486C-A8C5-ECC9F3942E4B}">
                <a14:imgProps xmlns:a14="http://schemas.microsoft.com/office/drawing/2010/main">
                  <a14:imgLayer r:embed="rId5">
                    <a14:imgEffect>
                      <a14:backgroundRemoval t="3689" b="93852" l="4369" r="97573">
                        <a14:foregroundMark x1="19417" y1="80738" x2="19417" y2="80738"/>
                        <a14:foregroundMark x1="67961" y1="45902" x2="67961" y2="45902"/>
                        <a14:foregroundMark x1="77184" y1="53279" x2="77184" y2="53279"/>
                        <a14:foregroundMark x1="90777" y1="52869" x2="90777" y2="52869"/>
                        <a14:foregroundMark x1="85922" y1="49180" x2="85922" y2="49180"/>
                        <a14:foregroundMark x1="90291" y1="47951" x2="90291" y2="47951"/>
                        <a14:foregroundMark x1="78155" y1="48361" x2="78155" y2="48361"/>
                        <a14:foregroundMark x1="65049" y1="57787" x2="65049" y2="57787"/>
                        <a14:foregroundMark x1="71845" y1="54918" x2="71845" y2="54918"/>
                        <a14:foregroundMark x1="70874" y1="51230" x2="70874" y2="51230"/>
                        <a14:foregroundMark x1="73786" y1="88115" x2="73786" y2="88115"/>
                        <a14:foregroundMark x1="82524" y1="88115" x2="82524" y2="88115"/>
                        <a14:foregroundMark x1="70874" y1="84016" x2="70874" y2="84016"/>
                        <a14:foregroundMark x1="77670" y1="83607" x2="77670" y2="83607"/>
                        <a14:foregroundMark x1="80097" y1="82787" x2="80097" y2="82787"/>
                        <a14:foregroundMark x1="74757" y1="91393" x2="74757" y2="91393"/>
                        <a14:foregroundMark x1="70874" y1="91393" x2="70874" y2="91393"/>
                        <a14:foregroundMark x1="67476" y1="93852" x2="67476" y2="93852"/>
                      </a14:backgroundRemoval>
                    </a14:imgEffect>
                  </a14:imgLayer>
                </a14:imgProps>
              </a:ext>
              <a:ext uri="{28A0092B-C50C-407E-A947-70E740481C1C}">
                <a14:useLocalDpi xmlns:a14="http://schemas.microsoft.com/office/drawing/2010/main" val="0"/>
              </a:ext>
            </a:extLst>
          </a:blip>
          <a:stretch>
            <a:fillRect/>
          </a:stretch>
        </p:blipFill>
        <p:spPr>
          <a:xfrm>
            <a:off x="3188673" y="553156"/>
            <a:ext cx="3325360" cy="3617479"/>
          </a:xfrm>
          <a:prstGeom prst="rect">
            <a:avLst/>
          </a:prstGeom>
        </p:spPr>
      </p:pic>
      <p:sp>
        <p:nvSpPr>
          <p:cNvPr id="35" name="Rectangle 34"/>
          <p:cNvSpPr/>
          <p:nvPr/>
        </p:nvSpPr>
        <p:spPr>
          <a:xfrm>
            <a:off x="2304180" y="1754943"/>
            <a:ext cx="4370107" cy="1015663"/>
          </a:xfrm>
          <a:prstGeom prst="rect">
            <a:avLst/>
          </a:prstGeom>
          <a:noFill/>
          <a:effectLst>
            <a:innerShdw blurRad="63500" dist="50800" dir="2700000">
              <a:prstClr val="black">
                <a:alpha val="50000"/>
              </a:prstClr>
            </a:innerShdw>
          </a:effectLst>
          <a:scene3d>
            <a:camera prst="orthographicFront"/>
            <a:lightRig rig="soft" dir="t">
              <a:rot lat="0" lon="0" rev="15600000"/>
            </a:lightRig>
          </a:scene3d>
          <a:sp3d>
            <a:bevelT w="82550" h="82550"/>
          </a:sp3d>
        </p:spPr>
        <p:txBody>
          <a:bodyPr wrap="none" lIns="91440" tIns="45720" rIns="91440" bIns="45720">
            <a:spAutoFit/>
            <a:sp3d extrusionH="57150" prstMaterial="softEdge">
              <a:bevelT w="25400" h="38100"/>
            </a:sp3d>
          </a:bodyPr>
          <a:lstStyle/>
          <a:p>
            <a:pPr algn="ctr"/>
            <a:r>
              <a:rPr lang="en-US" sz="6000" b="1" cap="none" spc="0" dirty="0" smtClean="0">
                <a:ln/>
                <a:solidFill>
                  <a:schemeClr val="tx1">
                    <a:lumMod val="75000"/>
                    <a:lumOff val="25000"/>
                  </a:schemeClr>
                </a:solidFill>
                <a:effectLst/>
                <a:latin typeface="Tahoma" panose="020B0604030504040204" pitchFamily="34" charset="0"/>
                <a:cs typeface="Tahoma" panose="020B0604030504040204" pitchFamily="34" charset="0"/>
              </a:rPr>
              <a:t>VẬN DỤNG</a:t>
            </a:r>
            <a:endParaRPr lang="en-US" sz="6000" b="1" cap="none" spc="0" dirty="0">
              <a:ln/>
              <a:solidFill>
                <a:schemeClr val="tx1">
                  <a:lumMod val="75000"/>
                  <a:lumOff val="25000"/>
                </a:schemeClr>
              </a:solidFill>
              <a:effectLst/>
              <a:latin typeface="Tahoma" panose="020B0604030504040204" pitchFamily="34" charset="0"/>
              <a:cs typeface="Tahoma" panose="020B0604030504040204" pitchFamily="34" charset="0"/>
            </a:endParaRPr>
          </a:p>
        </p:txBody>
      </p:sp>
      <p:sp>
        <p:nvSpPr>
          <p:cNvPr id="7" name="椭圆 4"/>
          <p:cNvSpPr/>
          <p:nvPr/>
        </p:nvSpPr>
        <p:spPr>
          <a:xfrm>
            <a:off x="912893" y="144966"/>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6925283" y="144966"/>
            <a:ext cx="2333018" cy="1215483"/>
          </a:xfrm>
          <a:prstGeom prst="rect">
            <a:avLst/>
          </a:prstGeom>
        </p:spPr>
      </p:pic>
      <p:sp>
        <p:nvSpPr>
          <p:cNvPr id="10" name="椭圆 4"/>
          <p:cNvSpPr/>
          <p:nvPr/>
        </p:nvSpPr>
        <p:spPr>
          <a:xfrm>
            <a:off x="393691" y="1645260"/>
            <a:ext cx="684323" cy="650164"/>
          </a:xfrm>
          <a:prstGeom prst="ellipse">
            <a:avLst/>
          </a:prstGeom>
          <a:solidFill>
            <a:schemeClr val="accent1">
              <a:lumMod val="60000"/>
              <a:lumOff val="40000"/>
            </a:schemeClr>
          </a:solid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4"/>
          <p:cNvSpPr/>
          <p:nvPr/>
        </p:nvSpPr>
        <p:spPr>
          <a:xfrm>
            <a:off x="1422602" y="2649627"/>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4"/>
          <p:cNvSpPr/>
          <p:nvPr/>
        </p:nvSpPr>
        <p:spPr>
          <a:xfrm>
            <a:off x="7473385" y="52605"/>
            <a:ext cx="684323" cy="650164"/>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1764763" y="-171504"/>
            <a:ext cx="2333018" cy="1604228"/>
          </a:xfrm>
          <a:prstGeom prst="rect">
            <a:avLst/>
          </a:prstGeom>
        </p:spPr>
      </p:pic>
      <p:pic>
        <p:nvPicPr>
          <p:cNvPr id="15" name="图片 1060"/>
          <p:cNvPicPr>
            <a:picLocks noChangeAspect="1"/>
          </p:cNvPicPr>
          <p:nvPr/>
        </p:nvPicPr>
        <p:blipFill>
          <a:blip r:embed="rId7"/>
          <a:stretch>
            <a:fillRect/>
          </a:stretch>
        </p:blipFill>
        <p:spPr>
          <a:xfrm>
            <a:off x="2212943" y="3984357"/>
            <a:ext cx="374214" cy="345428"/>
          </a:xfrm>
          <a:prstGeom prst="rect">
            <a:avLst/>
          </a:prstGeom>
        </p:spPr>
      </p:pic>
      <p:pic>
        <p:nvPicPr>
          <p:cNvPr id="16" name="图片 70"/>
          <p:cNvPicPr>
            <a:picLocks noChangeAspect="1"/>
          </p:cNvPicPr>
          <p:nvPr/>
        </p:nvPicPr>
        <p:blipFill>
          <a:blip r:embed="rId7"/>
          <a:stretch>
            <a:fillRect/>
          </a:stretch>
        </p:blipFill>
        <p:spPr>
          <a:xfrm rot="2867381">
            <a:off x="290034" y="1068214"/>
            <a:ext cx="565971" cy="522434"/>
          </a:xfrm>
          <a:prstGeom prst="rect">
            <a:avLst/>
          </a:prstGeom>
        </p:spPr>
      </p:pic>
      <p:pic>
        <p:nvPicPr>
          <p:cNvPr id="17" name="图片 71"/>
          <p:cNvPicPr>
            <a:picLocks noChangeAspect="1"/>
          </p:cNvPicPr>
          <p:nvPr/>
        </p:nvPicPr>
        <p:blipFill>
          <a:blip r:embed="rId7"/>
          <a:stretch>
            <a:fillRect/>
          </a:stretch>
        </p:blipFill>
        <p:spPr>
          <a:xfrm rot="20238488">
            <a:off x="389856" y="3004440"/>
            <a:ext cx="364751" cy="336693"/>
          </a:xfrm>
          <a:prstGeom prst="rect">
            <a:avLst/>
          </a:prstGeom>
        </p:spPr>
      </p:pic>
      <p:pic>
        <p:nvPicPr>
          <p:cNvPr id="18" name="图片 73"/>
          <p:cNvPicPr>
            <a:picLocks noChangeAspect="1"/>
          </p:cNvPicPr>
          <p:nvPr/>
        </p:nvPicPr>
        <p:blipFill>
          <a:blip r:embed="rId7"/>
          <a:stretch>
            <a:fillRect/>
          </a:stretch>
        </p:blipFill>
        <p:spPr>
          <a:xfrm rot="4407889">
            <a:off x="8150858" y="3727337"/>
            <a:ext cx="575498" cy="531229"/>
          </a:xfrm>
          <a:prstGeom prst="rect">
            <a:avLst/>
          </a:prstGeom>
        </p:spPr>
      </p:pic>
      <p:pic>
        <p:nvPicPr>
          <p:cNvPr id="19" name="图片 76"/>
          <p:cNvPicPr>
            <a:picLocks noChangeAspect="1"/>
          </p:cNvPicPr>
          <p:nvPr/>
        </p:nvPicPr>
        <p:blipFill>
          <a:blip r:embed="rId7"/>
          <a:stretch>
            <a:fillRect/>
          </a:stretch>
        </p:blipFill>
        <p:spPr>
          <a:xfrm rot="4407889">
            <a:off x="6925965" y="1260211"/>
            <a:ext cx="275268" cy="254094"/>
          </a:xfrm>
          <a:prstGeom prst="rect">
            <a:avLst/>
          </a:prstGeom>
        </p:spPr>
      </p:pic>
      <p:pic>
        <p:nvPicPr>
          <p:cNvPr id="20" name="图片 78"/>
          <p:cNvPicPr>
            <a:picLocks noChangeAspect="1"/>
          </p:cNvPicPr>
          <p:nvPr/>
        </p:nvPicPr>
        <p:blipFill>
          <a:blip r:embed="rId7"/>
          <a:stretch>
            <a:fillRect/>
          </a:stretch>
        </p:blipFill>
        <p:spPr>
          <a:xfrm rot="9063472">
            <a:off x="7317414" y="3127877"/>
            <a:ext cx="212572" cy="196221"/>
          </a:xfrm>
          <a:prstGeom prst="rect">
            <a:avLst/>
          </a:prstGeom>
        </p:spPr>
      </p:pic>
      <p:pic>
        <p:nvPicPr>
          <p:cNvPr id="21" name="图片 79"/>
          <p:cNvPicPr>
            <a:picLocks noChangeAspect="1"/>
          </p:cNvPicPr>
          <p:nvPr/>
        </p:nvPicPr>
        <p:blipFill>
          <a:blip r:embed="rId7"/>
          <a:stretch>
            <a:fillRect/>
          </a:stretch>
        </p:blipFill>
        <p:spPr>
          <a:xfrm rot="9063472">
            <a:off x="8818868" y="343135"/>
            <a:ext cx="388111" cy="358258"/>
          </a:xfrm>
          <a:prstGeom prst="rect">
            <a:avLst/>
          </a:prstGeom>
        </p:spPr>
      </p:pic>
      <p:pic>
        <p:nvPicPr>
          <p:cNvPr id="22" name="图片 86"/>
          <p:cNvPicPr>
            <a:picLocks noChangeAspect="1"/>
          </p:cNvPicPr>
          <p:nvPr/>
        </p:nvPicPr>
        <p:blipFill>
          <a:blip r:embed="rId7"/>
          <a:stretch>
            <a:fillRect/>
          </a:stretch>
        </p:blipFill>
        <p:spPr>
          <a:xfrm rot="9063472">
            <a:off x="1915073" y="305183"/>
            <a:ext cx="246224" cy="227284"/>
          </a:xfrm>
          <a:prstGeom prst="rect">
            <a:avLst/>
          </a:prstGeom>
        </p:spPr>
      </p:pic>
      <p:pic>
        <p:nvPicPr>
          <p:cNvPr id="23" name="图片 77"/>
          <p:cNvPicPr>
            <a:picLocks noChangeAspect="1"/>
          </p:cNvPicPr>
          <p:nvPr/>
        </p:nvPicPr>
        <p:blipFill>
          <a:blip r:embed="rId7"/>
          <a:stretch>
            <a:fillRect/>
          </a:stretch>
        </p:blipFill>
        <p:spPr>
          <a:xfrm rot="4407889">
            <a:off x="7742270" y="2234848"/>
            <a:ext cx="275268" cy="254094"/>
          </a:xfrm>
          <a:prstGeom prst="rect">
            <a:avLst/>
          </a:prstGeom>
        </p:spPr>
      </p:pic>
      <p:pic>
        <p:nvPicPr>
          <p:cNvPr id="24" name="图片 70"/>
          <p:cNvPicPr>
            <a:picLocks noChangeAspect="1"/>
          </p:cNvPicPr>
          <p:nvPr/>
        </p:nvPicPr>
        <p:blipFill>
          <a:blip r:embed="rId7"/>
          <a:stretch>
            <a:fillRect/>
          </a:stretch>
        </p:blipFill>
        <p:spPr>
          <a:xfrm rot="2867381">
            <a:off x="1245265" y="1570288"/>
            <a:ext cx="565971" cy="522434"/>
          </a:xfrm>
          <a:prstGeom prst="rect">
            <a:avLst/>
          </a:prstGeom>
        </p:spPr>
      </p:pic>
      <p:grpSp>
        <p:nvGrpSpPr>
          <p:cNvPr id="194" name="组合 6">
            <a:extLst>
              <a:ext uri="{FF2B5EF4-FFF2-40B4-BE49-F238E27FC236}">
                <a16:creationId xmlns:a16="http://schemas.microsoft.com/office/drawing/2014/main" id="{8EA8A9FE-E18A-47E8-83D5-F3EDB4072787}"/>
              </a:ext>
            </a:extLst>
          </p:cNvPr>
          <p:cNvGrpSpPr/>
          <p:nvPr/>
        </p:nvGrpSpPr>
        <p:grpSpPr>
          <a:xfrm>
            <a:off x="115722" y="3398458"/>
            <a:ext cx="2347139" cy="1642175"/>
            <a:chOff x="6770688" y="935037"/>
            <a:chExt cx="2455864" cy="1897063"/>
          </a:xfrm>
        </p:grpSpPr>
        <p:sp>
          <p:nvSpPr>
            <p:cNvPr id="195" name="Oval 16">
              <a:extLst>
                <a:ext uri="{FF2B5EF4-FFF2-40B4-BE49-F238E27FC236}">
                  <a16:creationId xmlns:a16="http://schemas.microsoft.com/office/drawing/2014/main"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413">
              <a:extLst>
                <a:ext uri="{FF2B5EF4-FFF2-40B4-BE49-F238E27FC236}">
                  <a16:creationId xmlns:a16="http://schemas.microsoft.com/office/drawing/2014/main"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414">
              <a:extLst>
                <a:ext uri="{FF2B5EF4-FFF2-40B4-BE49-F238E27FC236}">
                  <a16:creationId xmlns:a16="http://schemas.microsoft.com/office/drawing/2014/main"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415">
              <a:extLst>
                <a:ext uri="{FF2B5EF4-FFF2-40B4-BE49-F238E27FC236}">
                  <a16:creationId xmlns:a16="http://schemas.microsoft.com/office/drawing/2014/main"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416">
              <a:extLst>
                <a:ext uri="{FF2B5EF4-FFF2-40B4-BE49-F238E27FC236}">
                  <a16:creationId xmlns:a16="http://schemas.microsoft.com/office/drawing/2014/main"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417">
              <a:extLst>
                <a:ext uri="{FF2B5EF4-FFF2-40B4-BE49-F238E27FC236}">
                  <a16:creationId xmlns:a16="http://schemas.microsoft.com/office/drawing/2014/main"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418">
              <a:extLst>
                <a:ext uri="{FF2B5EF4-FFF2-40B4-BE49-F238E27FC236}">
                  <a16:creationId xmlns:a16="http://schemas.microsoft.com/office/drawing/2014/main"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419">
              <a:extLst>
                <a:ext uri="{FF2B5EF4-FFF2-40B4-BE49-F238E27FC236}">
                  <a16:creationId xmlns:a16="http://schemas.microsoft.com/office/drawing/2014/main"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420">
              <a:extLst>
                <a:ext uri="{FF2B5EF4-FFF2-40B4-BE49-F238E27FC236}">
                  <a16:creationId xmlns:a16="http://schemas.microsoft.com/office/drawing/2014/main"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421">
              <a:extLst>
                <a:ext uri="{FF2B5EF4-FFF2-40B4-BE49-F238E27FC236}">
                  <a16:creationId xmlns:a16="http://schemas.microsoft.com/office/drawing/2014/main"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422">
              <a:extLst>
                <a:ext uri="{FF2B5EF4-FFF2-40B4-BE49-F238E27FC236}">
                  <a16:creationId xmlns:a16="http://schemas.microsoft.com/office/drawing/2014/main"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423">
              <a:extLst>
                <a:ext uri="{FF2B5EF4-FFF2-40B4-BE49-F238E27FC236}">
                  <a16:creationId xmlns:a16="http://schemas.microsoft.com/office/drawing/2014/main"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424">
              <a:extLst>
                <a:ext uri="{FF2B5EF4-FFF2-40B4-BE49-F238E27FC236}">
                  <a16:creationId xmlns:a16="http://schemas.microsoft.com/office/drawing/2014/main"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425">
              <a:extLst>
                <a:ext uri="{FF2B5EF4-FFF2-40B4-BE49-F238E27FC236}">
                  <a16:creationId xmlns:a16="http://schemas.microsoft.com/office/drawing/2014/main"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9" name="Freeform 426">
              <a:extLst>
                <a:ext uri="{FF2B5EF4-FFF2-40B4-BE49-F238E27FC236}">
                  <a16:creationId xmlns:a16="http://schemas.microsoft.com/office/drawing/2014/main"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0" name="Freeform 427">
              <a:extLst>
                <a:ext uri="{FF2B5EF4-FFF2-40B4-BE49-F238E27FC236}">
                  <a16:creationId xmlns:a16="http://schemas.microsoft.com/office/drawing/2014/main"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1" name="Freeform 428">
              <a:extLst>
                <a:ext uri="{FF2B5EF4-FFF2-40B4-BE49-F238E27FC236}">
                  <a16:creationId xmlns:a16="http://schemas.microsoft.com/office/drawing/2014/main"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2" name="Freeform 429">
              <a:extLst>
                <a:ext uri="{FF2B5EF4-FFF2-40B4-BE49-F238E27FC236}">
                  <a16:creationId xmlns:a16="http://schemas.microsoft.com/office/drawing/2014/main"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3" name="Freeform 430">
              <a:extLst>
                <a:ext uri="{FF2B5EF4-FFF2-40B4-BE49-F238E27FC236}">
                  <a16:creationId xmlns:a16="http://schemas.microsoft.com/office/drawing/2014/main"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4" name="Freeform 431">
              <a:extLst>
                <a:ext uri="{FF2B5EF4-FFF2-40B4-BE49-F238E27FC236}">
                  <a16:creationId xmlns:a16="http://schemas.microsoft.com/office/drawing/2014/main"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5" name="Oval 432">
              <a:extLst>
                <a:ext uri="{FF2B5EF4-FFF2-40B4-BE49-F238E27FC236}">
                  <a16:creationId xmlns:a16="http://schemas.microsoft.com/office/drawing/2014/main"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6" name="Freeform 433">
              <a:extLst>
                <a:ext uri="{FF2B5EF4-FFF2-40B4-BE49-F238E27FC236}">
                  <a16:creationId xmlns:a16="http://schemas.microsoft.com/office/drawing/2014/main"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7" name="Freeform 434">
              <a:extLst>
                <a:ext uri="{FF2B5EF4-FFF2-40B4-BE49-F238E27FC236}">
                  <a16:creationId xmlns:a16="http://schemas.microsoft.com/office/drawing/2014/main"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8" name="Freeform 435">
              <a:extLst>
                <a:ext uri="{FF2B5EF4-FFF2-40B4-BE49-F238E27FC236}">
                  <a16:creationId xmlns:a16="http://schemas.microsoft.com/office/drawing/2014/main"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19" name="Freeform 436">
              <a:extLst>
                <a:ext uri="{FF2B5EF4-FFF2-40B4-BE49-F238E27FC236}">
                  <a16:creationId xmlns:a16="http://schemas.microsoft.com/office/drawing/2014/main"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0" name="Oval 437">
              <a:extLst>
                <a:ext uri="{FF2B5EF4-FFF2-40B4-BE49-F238E27FC236}">
                  <a16:creationId xmlns:a16="http://schemas.microsoft.com/office/drawing/2014/main"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1" name="Freeform 438">
              <a:extLst>
                <a:ext uri="{FF2B5EF4-FFF2-40B4-BE49-F238E27FC236}">
                  <a16:creationId xmlns:a16="http://schemas.microsoft.com/office/drawing/2014/main"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2" name="Oval 439">
              <a:extLst>
                <a:ext uri="{FF2B5EF4-FFF2-40B4-BE49-F238E27FC236}">
                  <a16:creationId xmlns:a16="http://schemas.microsoft.com/office/drawing/2014/main"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3" name="Freeform 440">
              <a:extLst>
                <a:ext uri="{FF2B5EF4-FFF2-40B4-BE49-F238E27FC236}">
                  <a16:creationId xmlns:a16="http://schemas.microsoft.com/office/drawing/2014/main"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4" name="Freeform 441">
              <a:extLst>
                <a:ext uri="{FF2B5EF4-FFF2-40B4-BE49-F238E27FC236}">
                  <a16:creationId xmlns:a16="http://schemas.microsoft.com/office/drawing/2014/main"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5" name="Freeform 442">
              <a:extLst>
                <a:ext uri="{FF2B5EF4-FFF2-40B4-BE49-F238E27FC236}">
                  <a16:creationId xmlns:a16="http://schemas.microsoft.com/office/drawing/2014/main"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6" name="Freeform 443">
              <a:extLst>
                <a:ext uri="{FF2B5EF4-FFF2-40B4-BE49-F238E27FC236}">
                  <a16:creationId xmlns:a16="http://schemas.microsoft.com/office/drawing/2014/main"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7" name="Freeform 444">
              <a:extLst>
                <a:ext uri="{FF2B5EF4-FFF2-40B4-BE49-F238E27FC236}">
                  <a16:creationId xmlns:a16="http://schemas.microsoft.com/office/drawing/2014/main"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8" name="Oval 445">
              <a:extLst>
                <a:ext uri="{FF2B5EF4-FFF2-40B4-BE49-F238E27FC236}">
                  <a16:creationId xmlns:a16="http://schemas.microsoft.com/office/drawing/2014/main"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29" name="Freeform 446">
              <a:extLst>
                <a:ext uri="{FF2B5EF4-FFF2-40B4-BE49-F238E27FC236}">
                  <a16:creationId xmlns:a16="http://schemas.microsoft.com/office/drawing/2014/main"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0" name="Oval 447">
              <a:extLst>
                <a:ext uri="{FF2B5EF4-FFF2-40B4-BE49-F238E27FC236}">
                  <a16:creationId xmlns:a16="http://schemas.microsoft.com/office/drawing/2014/main"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1" name="Freeform 448">
              <a:extLst>
                <a:ext uri="{FF2B5EF4-FFF2-40B4-BE49-F238E27FC236}">
                  <a16:creationId xmlns:a16="http://schemas.microsoft.com/office/drawing/2014/main"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2" name="Freeform 449">
              <a:extLst>
                <a:ext uri="{FF2B5EF4-FFF2-40B4-BE49-F238E27FC236}">
                  <a16:creationId xmlns:a16="http://schemas.microsoft.com/office/drawing/2014/main"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3" name="Freeform 450">
              <a:extLst>
                <a:ext uri="{FF2B5EF4-FFF2-40B4-BE49-F238E27FC236}">
                  <a16:creationId xmlns:a16="http://schemas.microsoft.com/office/drawing/2014/main"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4" name="Freeform 451">
              <a:extLst>
                <a:ext uri="{FF2B5EF4-FFF2-40B4-BE49-F238E27FC236}">
                  <a16:creationId xmlns:a16="http://schemas.microsoft.com/office/drawing/2014/main"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5" name="Freeform 452">
              <a:extLst>
                <a:ext uri="{FF2B5EF4-FFF2-40B4-BE49-F238E27FC236}">
                  <a16:creationId xmlns:a16="http://schemas.microsoft.com/office/drawing/2014/main"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6" name="Rectangle 453">
              <a:extLst>
                <a:ext uri="{FF2B5EF4-FFF2-40B4-BE49-F238E27FC236}">
                  <a16:creationId xmlns:a16="http://schemas.microsoft.com/office/drawing/2014/main"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7" name="Freeform 454">
              <a:extLst>
                <a:ext uri="{FF2B5EF4-FFF2-40B4-BE49-F238E27FC236}">
                  <a16:creationId xmlns:a16="http://schemas.microsoft.com/office/drawing/2014/main"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8" name="Freeform 455">
              <a:extLst>
                <a:ext uri="{FF2B5EF4-FFF2-40B4-BE49-F238E27FC236}">
                  <a16:creationId xmlns:a16="http://schemas.microsoft.com/office/drawing/2014/main"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39" name="Freeform 456">
              <a:extLst>
                <a:ext uri="{FF2B5EF4-FFF2-40B4-BE49-F238E27FC236}">
                  <a16:creationId xmlns:a16="http://schemas.microsoft.com/office/drawing/2014/main"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0" name="Rectangle 457">
              <a:extLst>
                <a:ext uri="{FF2B5EF4-FFF2-40B4-BE49-F238E27FC236}">
                  <a16:creationId xmlns:a16="http://schemas.microsoft.com/office/drawing/2014/main"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1" name="Freeform 458">
              <a:extLst>
                <a:ext uri="{FF2B5EF4-FFF2-40B4-BE49-F238E27FC236}">
                  <a16:creationId xmlns:a16="http://schemas.microsoft.com/office/drawing/2014/main"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2" name="Rectangle 459">
              <a:extLst>
                <a:ext uri="{FF2B5EF4-FFF2-40B4-BE49-F238E27FC236}">
                  <a16:creationId xmlns:a16="http://schemas.microsoft.com/office/drawing/2014/main"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3" name="Freeform 460">
              <a:extLst>
                <a:ext uri="{FF2B5EF4-FFF2-40B4-BE49-F238E27FC236}">
                  <a16:creationId xmlns:a16="http://schemas.microsoft.com/office/drawing/2014/main"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4" name="Rectangle 461">
              <a:extLst>
                <a:ext uri="{FF2B5EF4-FFF2-40B4-BE49-F238E27FC236}">
                  <a16:creationId xmlns:a16="http://schemas.microsoft.com/office/drawing/2014/main"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5" name="Freeform 462">
              <a:extLst>
                <a:ext uri="{FF2B5EF4-FFF2-40B4-BE49-F238E27FC236}">
                  <a16:creationId xmlns:a16="http://schemas.microsoft.com/office/drawing/2014/main"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6" name="Rectangle 463">
              <a:extLst>
                <a:ext uri="{FF2B5EF4-FFF2-40B4-BE49-F238E27FC236}">
                  <a16:creationId xmlns:a16="http://schemas.microsoft.com/office/drawing/2014/main"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7" name="Freeform 464">
              <a:extLst>
                <a:ext uri="{FF2B5EF4-FFF2-40B4-BE49-F238E27FC236}">
                  <a16:creationId xmlns:a16="http://schemas.microsoft.com/office/drawing/2014/main"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8" name="Rectangle 465">
              <a:extLst>
                <a:ext uri="{FF2B5EF4-FFF2-40B4-BE49-F238E27FC236}">
                  <a16:creationId xmlns:a16="http://schemas.microsoft.com/office/drawing/2014/main"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49" name="Freeform 466">
              <a:extLst>
                <a:ext uri="{FF2B5EF4-FFF2-40B4-BE49-F238E27FC236}">
                  <a16:creationId xmlns:a16="http://schemas.microsoft.com/office/drawing/2014/main"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0" name="Rectangle 467">
              <a:extLst>
                <a:ext uri="{FF2B5EF4-FFF2-40B4-BE49-F238E27FC236}">
                  <a16:creationId xmlns:a16="http://schemas.microsoft.com/office/drawing/2014/main"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1" name="Freeform 468">
              <a:extLst>
                <a:ext uri="{FF2B5EF4-FFF2-40B4-BE49-F238E27FC236}">
                  <a16:creationId xmlns:a16="http://schemas.microsoft.com/office/drawing/2014/main"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2" name="Rectangle 469">
              <a:extLst>
                <a:ext uri="{FF2B5EF4-FFF2-40B4-BE49-F238E27FC236}">
                  <a16:creationId xmlns:a16="http://schemas.microsoft.com/office/drawing/2014/main"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3" name="Freeform 470">
              <a:extLst>
                <a:ext uri="{FF2B5EF4-FFF2-40B4-BE49-F238E27FC236}">
                  <a16:creationId xmlns:a16="http://schemas.microsoft.com/office/drawing/2014/main"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4" name="Rectangle 471">
              <a:extLst>
                <a:ext uri="{FF2B5EF4-FFF2-40B4-BE49-F238E27FC236}">
                  <a16:creationId xmlns:a16="http://schemas.microsoft.com/office/drawing/2014/main"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5" name="Freeform 472">
              <a:extLst>
                <a:ext uri="{FF2B5EF4-FFF2-40B4-BE49-F238E27FC236}">
                  <a16:creationId xmlns:a16="http://schemas.microsoft.com/office/drawing/2014/main"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6" name="Rectangle 473">
              <a:extLst>
                <a:ext uri="{FF2B5EF4-FFF2-40B4-BE49-F238E27FC236}">
                  <a16:creationId xmlns:a16="http://schemas.microsoft.com/office/drawing/2014/main"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7" name="Freeform 474">
              <a:extLst>
                <a:ext uri="{FF2B5EF4-FFF2-40B4-BE49-F238E27FC236}">
                  <a16:creationId xmlns:a16="http://schemas.microsoft.com/office/drawing/2014/main"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8" name="Rectangle 475">
              <a:extLst>
                <a:ext uri="{FF2B5EF4-FFF2-40B4-BE49-F238E27FC236}">
                  <a16:creationId xmlns:a16="http://schemas.microsoft.com/office/drawing/2014/main"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59" name="Freeform 476">
              <a:extLst>
                <a:ext uri="{FF2B5EF4-FFF2-40B4-BE49-F238E27FC236}">
                  <a16:creationId xmlns:a16="http://schemas.microsoft.com/office/drawing/2014/main"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0" name="Freeform 477">
              <a:extLst>
                <a:ext uri="{FF2B5EF4-FFF2-40B4-BE49-F238E27FC236}">
                  <a16:creationId xmlns:a16="http://schemas.microsoft.com/office/drawing/2014/main"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1" name="Freeform 478">
              <a:extLst>
                <a:ext uri="{FF2B5EF4-FFF2-40B4-BE49-F238E27FC236}">
                  <a16:creationId xmlns:a16="http://schemas.microsoft.com/office/drawing/2014/main"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2" name="Freeform 479">
              <a:extLst>
                <a:ext uri="{FF2B5EF4-FFF2-40B4-BE49-F238E27FC236}">
                  <a16:creationId xmlns:a16="http://schemas.microsoft.com/office/drawing/2014/main"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3" name="Freeform 480">
              <a:extLst>
                <a:ext uri="{FF2B5EF4-FFF2-40B4-BE49-F238E27FC236}">
                  <a16:creationId xmlns:a16="http://schemas.microsoft.com/office/drawing/2014/main"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4" name="Oval 481">
              <a:extLst>
                <a:ext uri="{FF2B5EF4-FFF2-40B4-BE49-F238E27FC236}">
                  <a16:creationId xmlns:a16="http://schemas.microsoft.com/office/drawing/2014/main"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5" name="Freeform 482">
              <a:extLst>
                <a:ext uri="{FF2B5EF4-FFF2-40B4-BE49-F238E27FC236}">
                  <a16:creationId xmlns:a16="http://schemas.microsoft.com/office/drawing/2014/main"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6" name="Oval 483">
              <a:extLst>
                <a:ext uri="{FF2B5EF4-FFF2-40B4-BE49-F238E27FC236}">
                  <a16:creationId xmlns:a16="http://schemas.microsoft.com/office/drawing/2014/main"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7" name="Freeform 484">
              <a:extLst>
                <a:ext uri="{FF2B5EF4-FFF2-40B4-BE49-F238E27FC236}">
                  <a16:creationId xmlns:a16="http://schemas.microsoft.com/office/drawing/2014/main"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8" name="Freeform 485">
              <a:extLst>
                <a:ext uri="{FF2B5EF4-FFF2-40B4-BE49-F238E27FC236}">
                  <a16:creationId xmlns:a16="http://schemas.microsoft.com/office/drawing/2014/main"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69" name="Freeform 486">
              <a:extLst>
                <a:ext uri="{FF2B5EF4-FFF2-40B4-BE49-F238E27FC236}">
                  <a16:creationId xmlns:a16="http://schemas.microsoft.com/office/drawing/2014/main"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0" name="Freeform 487">
              <a:extLst>
                <a:ext uri="{FF2B5EF4-FFF2-40B4-BE49-F238E27FC236}">
                  <a16:creationId xmlns:a16="http://schemas.microsoft.com/office/drawing/2014/main"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1" name="Freeform 488">
              <a:extLst>
                <a:ext uri="{FF2B5EF4-FFF2-40B4-BE49-F238E27FC236}">
                  <a16:creationId xmlns:a16="http://schemas.microsoft.com/office/drawing/2014/main"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2" name="Freeform 489">
              <a:extLst>
                <a:ext uri="{FF2B5EF4-FFF2-40B4-BE49-F238E27FC236}">
                  <a16:creationId xmlns:a16="http://schemas.microsoft.com/office/drawing/2014/main"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3" name="Oval 490">
              <a:extLst>
                <a:ext uri="{FF2B5EF4-FFF2-40B4-BE49-F238E27FC236}">
                  <a16:creationId xmlns:a16="http://schemas.microsoft.com/office/drawing/2014/main"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4" name="Freeform 491">
              <a:extLst>
                <a:ext uri="{FF2B5EF4-FFF2-40B4-BE49-F238E27FC236}">
                  <a16:creationId xmlns:a16="http://schemas.microsoft.com/office/drawing/2014/main"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5" name="Freeform 492">
              <a:extLst>
                <a:ext uri="{FF2B5EF4-FFF2-40B4-BE49-F238E27FC236}">
                  <a16:creationId xmlns:a16="http://schemas.microsoft.com/office/drawing/2014/main"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6" name="Freeform 493">
              <a:extLst>
                <a:ext uri="{FF2B5EF4-FFF2-40B4-BE49-F238E27FC236}">
                  <a16:creationId xmlns:a16="http://schemas.microsoft.com/office/drawing/2014/main"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7" name="Freeform 494">
              <a:extLst>
                <a:ext uri="{FF2B5EF4-FFF2-40B4-BE49-F238E27FC236}">
                  <a16:creationId xmlns:a16="http://schemas.microsoft.com/office/drawing/2014/main"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8" name="Freeform 495">
              <a:extLst>
                <a:ext uri="{FF2B5EF4-FFF2-40B4-BE49-F238E27FC236}">
                  <a16:creationId xmlns:a16="http://schemas.microsoft.com/office/drawing/2014/main"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79" name="Freeform 496">
              <a:extLst>
                <a:ext uri="{FF2B5EF4-FFF2-40B4-BE49-F238E27FC236}">
                  <a16:creationId xmlns:a16="http://schemas.microsoft.com/office/drawing/2014/main"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0" name="Freeform 497">
              <a:extLst>
                <a:ext uri="{FF2B5EF4-FFF2-40B4-BE49-F238E27FC236}">
                  <a16:creationId xmlns:a16="http://schemas.microsoft.com/office/drawing/2014/main"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1" name="Freeform 498">
              <a:extLst>
                <a:ext uri="{FF2B5EF4-FFF2-40B4-BE49-F238E27FC236}">
                  <a16:creationId xmlns:a16="http://schemas.microsoft.com/office/drawing/2014/main"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2" name="Freeform 499">
              <a:extLst>
                <a:ext uri="{FF2B5EF4-FFF2-40B4-BE49-F238E27FC236}">
                  <a16:creationId xmlns:a16="http://schemas.microsoft.com/office/drawing/2014/main"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3" name="Freeform 500">
              <a:extLst>
                <a:ext uri="{FF2B5EF4-FFF2-40B4-BE49-F238E27FC236}">
                  <a16:creationId xmlns:a16="http://schemas.microsoft.com/office/drawing/2014/main"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4" name="Freeform 501">
              <a:extLst>
                <a:ext uri="{FF2B5EF4-FFF2-40B4-BE49-F238E27FC236}">
                  <a16:creationId xmlns:a16="http://schemas.microsoft.com/office/drawing/2014/main"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5" name="Oval 502">
              <a:extLst>
                <a:ext uri="{FF2B5EF4-FFF2-40B4-BE49-F238E27FC236}">
                  <a16:creationId xmlns:a16="http://schemas.microsoft.com/office/drawing/2014/main"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6" name="Freeform 503">
              <a:extLst>
                <a:ext uri="{FF2B5EF4-FFF2-40B4-BE49-F238E27FC236}">
                  <a16:creationId xmlns:a16="http://schemas.microsoft.com/office/drawing/2014/main"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7" name="Freeform 504">
              <a:extLst>
                <a:ext uri="{FF2B5EF4-FFF2-40B4-BE49-F238E27FC236}">
                  <a16:creationId xmlns:a16="http://schemas.microsoft.com/office/drawing/2014/main"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8" name="Freeform 505">
              <a:extLst>
                <a:ext uri="{FF2B5EF4-FFF2-40B4-BE49-F238E27FC236}">
                  <a16:creationId xmlns:a16="http://schemas.microsoft.com/office/drawing/2014/main"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89" name="Freeform 506">
              <a:extLst>
                <a:ext uri="{FF2B5EF4-FFF2-40B4-BE49-F238E27FC236}">
                  <a16:creationId xmlns:a16="http://schemas.microsoft.com/office/drawing/2014/main"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0" name="Freeform 507">
              <a:extLst>
                <a:ext uri="{FF2B5EF4-FFF2-40B4-BE49-F238E27FC236}">
                  <a16:creationId xmlns:a16="http://schemas.microsoft.com/office/drawing/2014/main"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1" name="Freeform 508">
              <a:extLst>
                <a:ext uri="{FF2B5EF4-FFF2-40B4-BE49-F238E27FC236}">
                  <a16:creationId xmlns:a16="http://schemas.microsoft.com/office/drawing/2014/main"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2" name="Freeform 509">
              <a:extLst>
                <a:ext uri="{FF2B5EF4-FFF2-40B4-BE49-F238E27FC236}">
                  <a16:creationId xmlns:a16="http://schemas.microsoft.com/office/drawing/2014/main"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3" name="Oval 510">
              <a:extLst>
                <a:ext uri="{FF2B5EF4-FFF2-40B4-BE49-F238E27FC236}">
                  <a16:creationId xmlns:a16="http://schemas.microsoft.com/office/drawing/2014/main"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4" name="Freeform 511">
              <a:extLst>
                <a:ext uri="{FF2B5EF4-FFF2-40B4-BE49-F238E27FC236}">
                  <a16:creationId xmlns:a16="http://schemas.microsoft.com/office/drawing/2014/main"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5" name="Oval 512">
              <a:extLst>
                <a:ext uri="{FF2B5EF4-FFF2-40B4-BE49-F238E27FC236}">
                  <a16:creationId xmlns:a16="http://schemas.microsoft.com/office/drawing/2014/main"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6" name="Freeform 513">
              <a:extLst>
                <a:ext uri="{FF2B5EF4-FFF2-40B4-BE49-F238E27FC236}">
                  <a16:creationId xmlns:a16="http://schemas.microsoft.com/office/drawing/2014/main"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7" name="Freeform 514">
              <a:extLst>
                <a:ext uri="{FF2B5EF4-FFF2-40B4-BE49-F238E27FC236}">
                  <a16:creationId xmlns:a16="http://schemas.microsoft.com/office/drawing/2014/main"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8" name="Freeform 515">
              <a:extLst>
                <a:ext uri="{FF2B5EF4-FFF2-40B4-BE49-F238E27FC236}">
                  <a16:creationId xmlns:a16="http://schemas.microsoft.com/office/drawing/2014/main"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99" name="Freeform 516">
              <a:extLst>
                <a:ext uri="{FF2B5EF4-FFF2-40B4-BE49-F238E27FC236}">
                  <a16:creationId xmlns:a16="http://schemas.microsoft.com/office/drawing/2014/main"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0" name="Freeform 517">
              <a:extLst>
                <a:ext uri="{FF2B5EF4-FFF2-40B4-BE49-F238E27FC236}">
                  <a16:creationId xmlns:a16="http://schemas.microsoft.com/office/drawing/2014/main"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1" name="Freeform 518">
              <a:extLst>
                <a:ext uri="{FF2B5EF4-FFF2-40B4-BE49-F238E27FC236}">
                  <a16:creationId xmlns:a16="http://schemas.microsoft.com/office/drawing/2014/main"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2" name="Freeform 519">
              <a:extLst>
                <a:ext uri="{FF2B5EF4-FFF2-40B4-BE49-F238E27FC236}">
                  <a16:creationId xmlns:a16="http://schemas.microsoft.com/office/drawing/2014/main"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3" name="Freeform 520">
              <a:extLst>
                <a:ext uri="{FF2B5EF4-FFF2-40B4-BE49-F238E27FC236}">
                  <a16:creationId xmlns:a16="http://schemas.microsoft.com/office/drawing/2014/main"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4" name="Freeform 521">
              <a:extLst>
                <a:ext uri="{FF2B5EF4-FFF2-40B4-BE49-F238E27FC236}">
                  <a16:creationId xmlns:a16="http://schemas.microsoft.com/office/drawing/2014/main"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5" name="Freeform 522">
              <a:extLst>
                <a:ext uri="{FF2B5EF4-FFF2-40B4-BE49-F238E27FC236}">
                  <a16:creationId xmlns:a16="http://schemas.microsoft.com/office/drawing/2014/main"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6" name="Freeform 523">
              <a:extLst>
                <a:ext uri="{FF2B5EF4-FFF2-40B4-BE49-F238E27FC236}">
                  <a16:creationId xmlns:a16="http://schemas.microsoft.com/office/drawing/2014/main"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7" name="Freeform 524">
              <a:extLst>
                <a:ext uri="{FF2B5EF4-FFF2-40B4-BE49-F238E27FC236}">
                  <a16:creationId xmlns:a16="http://schemas.microsoft.com/office/drawing/2014/main"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8" name="Freeform 525">
              <a:extLst>
                <a:ext uri="{FF2B5EF4-FFF2-40B4-BE49-F238E27FC236}">
                  <a16:creationId xmlns:a16="http://schemas.microsoft.com/office/drawing/2014/main"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09" name="Freeform 526">
              <a:extLst>
                <a:ext uri="{FF2B5EF4-FFF2-40B4-BE49-F238E27FC236}">
                  <a16:creationId xmlns:a16="http://schemas.microsoft.com/office/drawing/2014/main"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0" name="Freeform 527">
              <a:extLst>
                <a:ext uri="{FF2B5EF4-FFF2-40B4-BE49-F238E27FC236}">
                  <a16:creationId xmlns:a16="http://schemas.microsoft.com/office/drawing/2014/main"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1" name="Freeform 528">
              <a:extLst>
                <a:ext uri="{FF2B5EF4-FFF2-40B4-BE49-F238E27FC236}">
                  <a16:creationId xmlns:a16="http://schemas.microsoft.com/office/drawing/2014/main"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2" name="Freeform 529">
              <a:extLst>
                <a:ext uri="{FF2B5EF4-FFF2-40B4-BE49-F238E27FC236}">
                  <a16:creationId xmlns:a16="http://schemas.microsoft.com/office/drawing/2014/main"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3" name="Freeform 530">
              <a:extLst>
                <a:ext uri="{FF2B5EF4-FFF2-40B4-BE49-F238E27FC236}">
                  <a16:creationId xmlns:a16="http://schemas.microsoft.com/office/drawing/2014/main"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4" name="Freeform 531">
              <a:extLst>
                <a:ext uri="{FF2B5EF4-FFF2-40B4-BE49-F238E27FC236}">
                  <a16:creationId xmlns:a16="http://schemas.microsoft.com/office/drawing/2014/main"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5" name="Freeform 532">
              <a:extLst>
                <a:ext uri="{FF2B5EF4-FFF2-40B4-BE49-F238E27FC236}">
                  <a16:creationId xmlns:a16="http://schemas.microsoft.com/office/drawing/2014/main"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6" name="Freeform 533">
              <a:extLst>
                <a:ext uri="{FF2B5EF4-FFF2-40B4-BE49-F238E27FC236}">
                  <a16:creationId xmlns:a16="http://schemas.microsoft.com/office/drawing/2014/main"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7" name="Freeform 534">
              <a:extLst>
                <a:ext uri="{FF2B5EF4-FFF2-40B4-BE49-F238E27FC236}">
                  <a16:creationId xmlns:a16="http://schemas.microsoft.com/office/drawing/2014/main"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8" name="Freeform 535">
              <a:extLst>
                <a:ext uri="{FF2B5EF4-FFF2-40B4-BE49-F238E27FC236}">
                  <a16:creationId xmlns:a16="http://schemas.microsoft.com/office/drawing/2014/main"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19" name="Freeform 536">
              <a:extLst>
                <a:ext uri="{FF2B5EF4-FFF2-40B4-BE49-F238E27FC236}">
                  <a16:creationId xmlns:a16="http://schemas.microsoft.com/office/drawing/2014/main"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322" name="Freeform 537">
              <a:extLst>
                <a:ext uri="{FF2B5EF4-FFF2-40B4-BE49-F238E27FC236}">
                  <a16:creationId xmlns:a16="http://schemas.microsoft.com/office/drawing/2014/main"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323" name="图片 11"/>
          <p:cNvPicPr>
            <a:picLocks noChangeAspect="1"/>
          </p:cNvPicPr>
          <p:nvPr/>
        </p:nvPicPr>
        <p:blipFill>
          <a:blip r:embed="rId7"/>
          <a:stretch>
            <a:fillRect/>
          </a:stretch>
        </p:blipFill>
        <p:spPr>
          <a:xfrm rot="4407889">
            <a:off x="11106013" y="-1109393"/>
            <a:ext cx="575498" cy="531229"/>
          </a:xfrm>
          <a:prstGeom prst="rect">
            <a:avLst/>
          </a:prstGeom>
        </p:spPr>
      </p:pic>
      <p:pic>
        <p:nvPicPr>
          <p:cNvPr id="324" name="图片 15"/>
          <p:cNvPicPr>
            <a:picLocks noChangeAspect="1"/>
          </p:cNvPicPr>
          <p:nvPr/>
        </p:nvPicPr>
        <p:blipFill>
          <a:blip r:embed="rId7"/>
          <a:stretch>
            <a:fillRect/>
          </a:stretch>
        </p:blipFill>
        <p:spPr>
          <a:xfrm rot="4407889">
            <a:off x="4289117" y="-972217"/>
            <a:ext cx="275268" cy="254094"/>
          </a:xfrm>
          <a:prstGeom prst="rect">
            <a:avLst/>
          </a:prstGeom>
        </p:spPr>
      </p:pic>
      <p:pic>
        <p:nvPicPr>
          <p:cNvPr id="325" name="图片 16"/>
          <p:cNvPicPr>
            <a:picLocks noChangeAspect="1"/>
          </p:cNvPicPr>
          <p:nvPr/>
        </p:nvPicPr>
        <p:blipFill>
          <a:blip r:embed="rId7"/>
          <a:stretch>
            <a:fillRect/>
          </a:stretch>
        </p:blipFill>
        <p:spPr>
          <a:xfrm rot="9063472">
            <a:off x="4178662" y="-669609"/>
            <a:ext cx="212572" cy="196221"/>
          </a:xfrm>
          <a:prstGeom prst="rect">
            <a:avLst/>
          </a:prstGeom>
        </p:spPr>
      </p:pic>
      <p:pic>
        <p:nvPicPr>
          <p:cNvPr id="326" name="图片 21"/>
          <p:cNvPicPr>
            <a:picLocks noChangeAspect="1"/>
          </p:cNvPicPr>
          <p:nvPr/>
        </p:nvPicPr>
        <p:blipFill>
          <a:blip r:embed="rId7"/>
          <a:stretch>
            <a:fillRect/>
          </a:stretch>
        </p:blipFill>
        <p:spPr>
          <a:xfrm rot="9063472">
            <a:off x="2421717" y="-2135967"/>
            <a:ext cx="246224" cy="227284"/>
          </a:xfrm>
          <a:prstGeom prst="rect">
            <a:avLst/>
          </a:prstGeom>
        </p:spPr>
      </p:pic>
      <p:pic>
        <p:nvPicPr>
          <p:cNvPr id="327" name="图片 10"/>
          <p:cNvPicPr>
            <a:picLocks noChangeAspect="1"/>
          </p:cNvPicPr>
          <p:nvPr/>
        </p:nvPicPr>
        <p:blipFill>
          <a:blip r:embed="rId7"/>
          <a:stretch>
            <a:fillRect/>
          </a:stretch>
        </p:blipFill>
        <p:spPr>
          <a:xfrm rot="20238488">
            <a:off x="971720" y="-514175"/>
            <a:ext cx="364751" cy="336693"/>
          </a:xfrm>
          <a:prstGeom prst="rect">
            <a:avLst/>
          </a:prstGeom>
        </p:spPr>
      </p:pic>
      <p:pic>
        <p:nvPicPr>
          <p:cNvPr id="328" name="图片 13"/>
          <p:cNvPicPr>
            <a:picLocks noChangeAspect="1"/>
          </p:cNvPicPr>
          <p:nvPr/>
        </p:nvPicPr>
        <p:blipFill>
          <a:blip r:embed="rId7"/>
          <a:stretch>
            <a:fillRect/>
          </a:stretch>
        </p:blipFill>
        <p:spPr>
          <a:xfrm rot="4407889">
            <a:off x="9307433" y="-1272609"/>
            <a:ext cx="275268" cy="254094"/>
          </a:xfrm>
          <a:prstGeom prst="rect">
            <a:avLst/>
          </a:prstGeom>
        </p:spPr>
      </p:pic>
      <p:pic>
        <p:nvPicPr>
          <p:cNvPr id="329" name="图片 8"/>
          <p:cNvPicPr>
            <a:picLocks noChangeAspect="1"/>
          </p:cNvPicPr>
          <p:nvPr/>
        </p:nvPicPr>
        <p:blipFill>
          <a:blip r:embed="rId7"/>
          <a:stretch>
            <a:fillRect/>
          </a:stretch>
        </p:blipFill>
        <p:spPr>
          <a:xfrm rot="2867381">
            <a:off x="7120007" y="-1574880"/>
            <a:ext cx="565971" cy="522434"/>
          </a:xfrm>
          <a:prstGeom prst="rect">
            <a:avLst/>
          </a:prstGeom>
        </p:spPr>
      </p:pic>
      <p:pic>
        <p:nvPicPr>
          <p:cNvPr id="330" name="图片 14"/>
          <p:cNvPicPr>
            <a:picLocks noChangeAspect="1"/>
          </p:cNvPicPr>
          <p:nvPr/>
        </p:nvPicPr>
        <p:blipFill>
          <a:blip r:embed="rId7"/>
          <a:stretch>
            <a:fillRect/>
          </a:stretch>
        </p:blipFill>
        <p:spPr>
          <a:xfrm rot="4407889">
            <a:off x="11769574" y="-2353749"/>
            <a:ext cx="275268" cy="254094"/>
          </a:xfrm>
          <a:prstGeom prst="rect">
            <a:avLst/>
          </a:prstGeom>
        </p:spPr>
      </p:pic>
      <p:pic>
        <p:nvPicPr>
          <p:cNvPr id="332" name="图片 8"/>
          <p:cNvPicPr>
            <a:picLocks noChangeAspect="1"/>
          </p:cNvPicPr>
          <p:nvPr/>
        </p:nvPicPr>
        <p:blipFill>
          <a:blip r:embed="rId7"/>
          <a:stretch>
            <a:fillRect/>
          </a:stretch>
        </p:blipFill>
        <p:spPr>
          <a:xfrm rot="2867381">
            <a:off x="2553533" y="-1758034"/>
            <a:ext cx="565971" cy="522434"/>
          </a:xfrm>
          <a:prstGeom prst="rect">
            <a:avLst/>
          </a:prstGeom>
        </p:spPr>
      </p:pic>
      <p:pic>
        <p:nvPicPr>
          <p:cNvPr id="333" name="图片 14"/>
          <p:cNvPicPr>
            <a:picLocks noChangeAspect="1"/>
          </p:cNvPicPr>
          <p:nvPr/>
        </p:nvPicPr>
        <p:blipFill>
          <a:blip r:embed="rId7"/>
          <a:stretch>
            <a:fillRect/>
          </a:stretch>
        </p:blipFill>
        <p:spPr>
          <a:xfrm rot="4407889">
            <a:off x="7701215" y="-1569127"/>
            <a:ext cx="275268" cy="254094"/>
          </a:xfrm>
          <a:prstGeom prst="rect">
            <a:avLst/>
          </a:prstGeom>
        </p:spPr>
      </p:pic>
      <p:pic>
        <p:nvPicPr>
          <p:cNvPr id="334" name="图片 15"/>
          <p:cNvPicPr>
            <a:picLocks noChangeAspect="1"/>
          </p:cNvPicPr>
          <p:nvPr/>
        </p:nvPicPr>
        <p:blipFill>
          <a:blip r:embed="rId7"/>
          <a:stretch>
            <a:fillRect/>
          </a:stretch>
        </p:blipFill>
        <p:spPr>
          <a:xfrm rot="4407889">
            <a:off x="5136544" y="-1238761"/>
            <a:ext cx="275268" cy="254094"/>
          </a:xfrm>
          <a:prstGeom prst="rect">
            <a:avLst/>
          </a:prstGeom>
        </p:spPr>
      </p:pic>
      <p:pic>
        <p:nvPicPr>
          <p:cNvPr id="336" name="图片 17"/>
          <p:cNvPicPr>
            <a:picLocks noChangeAspect="1"/>
          </p:cNvPicPr>
          <p:nvPr/>
        </p:nvPicPr>
        <p:blipFill>
          <a:blip r:embed="rId7"/>
          <a:stretch>
            <a:fillRect/>
          </a:stretch>
        </p:blipFill>
        <p:spPr>
          <a:xfrm rot="9063472">
            <a:off x="10255027" y="-979125"/>
            <a:ext cx="388111" cy="358258"/>
          </a:xfrm>
          <a:prstGeom prst="rect">
            <a:avLst/>
          </a:prstGeom>
        </p:spPr>
      </p:pic>
      <p:pic>
        <p:nvPicPr>
          <p:cNvPr id="337" name="图片 19"/>
          <p:cNvPicPr>
            <a:picLocks noChangeAspect="1"/>
          </p:cNvPicPr>
          <p:nvPr/>
        </p:nvPicPr>
        <p:blipFill>
          <a:blip r:embed="rId7"/>
          <a:stretch>
            <a:fillRect/>
          </a:stretch>
        </p:blipFill>
        <p:spPr>
          <a:xfrm rot="9063472">
            <a:off x="8608459" y="-1127678"/>
            <a:ext cx="103730" cy="95751"/>
          </a:xfrm>
          <a:prstGeom prst="rect">
            <a:avLst/>
          </a:prstGeom>
        </p:spPr>
      </p:pic>
      <p:pic>
        <p:nvPicPr>
          <p:cNvPr id="338" name="图片 21"/>
          <p:cNvPicPr>
            <a:picLocks noChangeAspect="1"/>
          </p:cNvPicPr>
          <p:nvPr/>
        </p:nvPicPr>
        <p:blipFill>
          <a:blip r:embed="rId7"/>
          <a:stretch>
            <a:fillRect/>
          </a:stretch>
        </p:blipFill>
        <p:spPr>
          <a:xfrm rot="9063472">
            <a:off x="6777756" y="-483421"/>
            <a:ext cx="246224" cy="227284"/>
          </a:xfrm>
          <a:prstGeom prst="rect">
            <a:avLst/>
          </a:prstGeom>
        </p:spPr>
      </p:pic>
      <p:pic>
        <p:nvPicPr>
          <p:cNvPr id="339" name="图片 15"/>
          <p:cNvPicPr>
            <a:picLocks noChangeAspect="1"/>
          </p:cNvPicPr>
          <p:nvPr/>
        </p:nvPicPr>
        <p:blipFill>
          <a:blip r:embed="rId7"/>
          <a:stretch>
            <a:fillRect/>
          </a:stretch>
        </p:blipFill>
        <p:spPr>
          <a:xfrm rot="4407889">
            <a:off x="4047413" y="-1474398"/>
            <a:ext cx="275268" cy="254094"/>
          </a:xfrm>
          <a:prstGeom prst="rect">
            <a:avLst/>
          </a:prstGeom>
        </p:spPr>
      </p:pic>
      <p:pic>
        <p:nvPicPr>
          <p:cNvPr id="340" name="图片 8"/>
          <p:cNvPicPr>
            <a:picLocks noChangeAspect="1"/>
          </p:cNvPicPr>
          <p:nvPr/>
        </p:nvPicPr>
        <p:blipFill>
          <a:blip r:embed="rId7"/>
          <a:stretch>
            <a:fillRect/>
          </a:stretch>
        </p:blipFill>
        <p:spPr>
          <a:xfrm rot="2867381">
            <a:off x="8796921" y="-1505161"/>
            <a:ext cx="565971" cy="522434"/>
          </a:xfrm>
          <a:prstGeom prst="rect">
            <a:avLst/>
          </a:prstGeom>
        </p:spPr>
      </p:pic>
      <p:pic>
        <p:nvPicPr>
          <p:cNvPr id="341" name="图片 15"/>
          <p:cNvPicPr>
            <a:picLocks noChangeAspect="1"/>
          </p:cNvPicPr>
          <p:nvPr/>
        </p:nvPicPr>
        <p:blipFill>
          <a:blip r:embed="rId7"/>
          <a:stretch>
            <a:fillRect/>
          </a:stretch>
        </p:blipFill>
        <p:spPr>
          <a:xfrm rot="4407889">
            <a:off x="11638950" y="-906927"/>
            <a:ext cx="275268" cy="254094"/>
          </a:xfrm>
          <a:prstGeom prst="rect">
            <a:avLst/>
          </a:prstGeom>
        </p:spPr>
      </p:pic>
      <p:pic>
        <p:nvPicPr>
          <p:cNvPr id="342" name="图片 15"/>
          <p:cNvPicPr>
            <a:picLocks noChangeAspect="1"/>
          </p:cNvPicPr>
          <p:nvPr/>
        </p:nvPicPr>
        <p:blipFill>
          <a:blip r:embed="rId7"/>
          <a:stretch>
            <a:fillRect/>
          </a:stretch>
        </p:blipFill>
        <p:spPr>
          <a:xfrm rot="17192111" flipH="1">
            <a:off x="320780" y="-423765"/>
            <a:ext cx="275268" cy="254094"/>
          </a:xfrm>
          <a:prstGeom prst="rect">
            <a:avLst/>
          </a:prstGeom>
        </p:spPr>
      </p:pic>
      <p:pic>
        <p:nvPicPr>
          <p:cNvPr id="343" name="图片 16"/>
          <p:cNvPicPr>
            <a:picLocks noChangeAspect="1"/>
          </p:cNvPicPr>
          <p:nvPr/>
        </p:nvPicPr>
        <p:blipFill>
          <a:blip r:embed="rId7"/>
          <a:stretch>
            <a:fillRect/>
          </a:stretch>
        </p:blipFill>
        <p:spPr>
          <a:xfrm rot="12536528" flipH="1">
            <a:off x="3407358" y="-425636"/>
            <a:ext cx="212572" cy="196221"/>
          </a:xfrm>
          <a:prstGeom prst="rect">
            <a:avLst/>
          </a:prstGeom>
        </p:spPr>
      </p:pic>
      <p:pic>
        <p:nvPicPr>
          <p:cNvPr id="344" name="图片 21"/>
          <p:cNvPicPr>
            <a:picLocks noChangeAspect="1"/>
          </p:cNvPicPr>
          <p:nvPr/>
        </p:nvPicPr>
        <p:blipFill>
          <a:blip r:embed="rId7"/>
          <a:stretch>
            <a:fillRect/>
          </a:stretch>
        </p:blipFill>
        <p:spPr>
          <a:xfrm rot="12536528" flipH="1">
            <a:off x="1074053" y="-1441526"/>
            <a:ext cx="246224" cy="227284"/>
          </a:xfrm>
          <a:prstGeom prst="rect">
            <a:avLst/>
          </a:prstGeom>
        </p:spPr>
      </p:pic>
      <p:pic>
        <p:nvPicPr>
          <p:cNvPr id="345" name="图片 11"/>
          <p:cNvPicPr>
            <a:picLocks noChangeAspect="1"/>
          </p:cNvPicPr>
          <p:nvPr/>
        </p:nvPicPr>
        <p:blipFill>
          <a:blip r:embed="rId7"/>
          <a:stretch>
            <a:fillRect/>
          </a:stretch>
        </p:blipFill>
        <p:spPr>
          <a:xfrm rot="17192111" flipH="1">
            <a:off x="3535051" y="-862314"/>
            <a:ext cx="575498" cy="531229"/>
          </a:xfrm>
          <a:prstGeom prst="rect">
            <a:avLst/>
          </a:prstGeom>
        </p:spPr>
      </p:pic>
      <p:pic>
        <p:nvPicPr>
          <p:cNvPr id="346" name="图片 13"/>
          <p:cNvPicPr>
            <a:picLocks noChangeAspect="1"/>
          </p:cNvPicPr>
          <p:nvPr/>
        </p:nvPicPr>
        <p:blipFill>
          <a:blip r:embed="rId7"/>
          <a:stretch>
            <a:fillRect/>
          </a:stretch>
        </p:blipFill>
        <p:spPr>
          <a:xfrm rot="17192111" flipH="1">
            <a:off x="8536129" y="-1028636"/>
            <a:ext cx="275268" cy="254094"/>
          </a:xfrm>
          <a:prstGeom prst="rect">
            <a:avLst/>
          </a:prstGeom>
        </p:spPr>
      </p:pic>
      <p:pic>
        <p:nvPicPr>
          <p:cNvPr id="347" name="图片 8"/>
          <p:cNvPicPr>
            <a:picLocks noChangeAspect="1"/>
          </p:cNvPicPr>
          <p:nvPr/>
        </p:nvPicPr>
        <p:blipFill>
          <a:blip r:embed="rId7"/>
          <a:stretch>
            <a:fillRect/>
          </a:stretch>
        </p:blipFill>
        <p:spPr>
          <a:xfrm rot="18732619" flipH="1">
            <a:off x="5591433" y="-1094467"/>
            <a:ext cx="565971" cy="522434"/>
          </a:xfrm>
          <a:prstGeom prst="rect">
            <a:avLst/>
          </a:prstGeom>
        </p:spPr>
      </p:pic>
      <p:pic>
        <p:nvPicPr>
          <p:cNvPr id="348" name="图片 8"/>
          <p:cNvPicPr>
            <a:picLocks noChangeAspect="1"/>
          </p:cNvPicPr>
          <p:nvPr/>
        </p:nvPicPr>
        <p:blipFill>
          <a:blip r:embed="rId7"/>
          <a:stretch>
            <a:fillRect/>
          </a:stretch>
        </p:blipFill>
        <p:spPr>
          <a:xfrm rot="18732619" flipH="1">
            <a:off x="1782229" y="-1514061"/>
            <a:ext cx="565971" cy="522434"/>
          </a:xfrm>
          <a:prstGeom prst="rect">
            <a:avLst/>
          </a:prstGeom>
        </p:spPr>
      </p:pic>
      <p:pic>
        <p:nvPicPr>
          <p:cNvPr id="349" name="图片 14"/>
          <p:cNvPicPr>
            <a:picLocks noChangeAspect="1"/>
          </p:cNvPicPr>
          <p:nvPr/>
        </p:nvPicPr>
        <p:blipFill>
          <a:blip r:embed="rId7"/>
          <a:stretch>
            <a:fillRect/>
          </a:stretch>
        </p:blipFill>
        <p:spPr>
          <a:xfrm rot="17192111" flipH="1">
            <a:off x="6929911" y="-1325154"/>
            <a:ext cx="275268" cy="254094"/>
          </a:xfrm>
          <a:prstGeom prst="rect">
            <a:avLst/>
          </a:prstGeom>
        </p:spPr>
      </p:pic>
      <p:pic>
        <p:nvPicPr>
          <p:cNvPr id="350" name="图片 15"/>
          <p:cNvPicPr>
            <a:picLocks noChangeAspect="1"/>
          </p:cNvPicPr>
          <p:nvPr/>
        </p:nvPicPr>
        <p:blipFill>
          <a:blip r:embed="rId7"/>
          <a:stretch>
            <a:fillRect/>
          </a:stretch>
        </p:blipFill>
        <p:spPr>
          <a:xfrm rot="17192111" flipH="1">
            <a:off x="139053" y="-861772"/>
            <a:ext cx="275268" cy="254094"/>
          </a:xfrm>
          <a:prstGeom prst="rect">
            <a:avLst/>
          </a:prstGeom>
        </p:spPr>
      </p:pic>
      <p:pic>
        <p:nvPicPr>
          <p:cNvPr id="351" name="图片 17"/>
          <p:cNvPicPr>
            <a:picLocks noChangeAspect="1"/>
          </p:cNvPicPr>
          <p:nvPr/>
        </p:nvPicPr>
        <p:blipFill>
          <a:blip r:embed="rId7"/>
          <a:stretch>
            <a:fillRect/>
          </a:stretch>
        </p:blipFill>
        <p:spPr>
          <a:xfrm rot="12536528" flipH="1">
            <a:off x="9483723" y="-735152"/>
            <a:ext cx="388111" cy="358258"/>
          </a:xfrm>
          <a:prstGeom prst="rect">
            <a:avLst/>
          </a:prstGeom>
        </p:spPr>
      </p:pic>
      <p:pic>
        <p:nvPicPr>
          <p:cNvPr id="352" name="图片 19"/>
          <p:cNvPicPr>
            <a:picLocks noChangeAspect="1"/>
          </p:cNvPicPr>
          <p:nvPr/>
        </p:nvPicPr>
        <p:blipFill>
          <a:blip r:embed="rId7"/>
          <a:stretch>
            <a:fillRect/>
          </a:stretch>
        </p:blipFill>
        <p:spPr>
          <a:xfrm rot="12536528" flipH="1">
            <a:off x="7837155" y="-883705"/>
            <a:ext cx="103730" cy="95751"/>
          </a:xfrm>
          <a:prstGeom prst="rect">
            <a:avLst/>
          </a:prstGeom>
        </p:spPr>
      </p:pic>
      <p:pic>
        <p:nvPicPr>
          <p:cNvPr id="353" name="图片 21"/>
          <p:cNvPicPr>
            <a:picLocks noChangeAspect="1"/>
          </p:cNvPicPr>
          <p:nvPr/>
        </p:nvPicPr>
        <p:blipFill>
          <a:blip r:embed="rId7"/>
          <a:stretch>
            <a:fillRect/>
          </a:stretch>
        </p:blipFill>
        <p:spPr>
          <a:xfrm rot="12536528" flipH="1">
            <a:off x="6365285" y="-595404"/>
            <a:ext cx="246224" cy="227284"/>
          </a:xfrm>
          <a:prstGeom prst="rect">
            <a:avLst/>
          </a:prstGeom>
        </p:spPr>
      </p:pic>
      <p:pic>
        <p:nvPicPr>
          <p:cNvPr id="354" name="图片 15"/>
          <p:cNvPicPr>
            <a:picLocks noChangeAspect="1"/>
          </p:cNvPicPr>
          <p:nvPr/>
        </p:nvPicPr>
        <p:blipFill>
          <a:blip r:embed="rId7"/>
          <a:stretch>
            <a:fillRect/>
          </a:stretch>
        </p:blipFill>
        <p:spPr>
          <a:xfrm rot="17192111" flipH="1">
            <a:off x="3276109" y="-1230425"/>
            <a:ext cx="275268" cy="254094"/>
          </a:xfrm>
          <a:prstGeom prst="rect">
            <a:avLst/>
          </a:prstGeom>
        </p:spPr>
      </p:pic>
      <p:pic>
        <p:nvPicPr>
          <p:cNvPr id="355" name="图片 8"/>
          <p:cNvPicPr>
            <a:picLocks noChangeAspect="1"/>
          </p:cNvPicPr>
          <p:nvPr/>
        </p:nvPicPr>
        <p:blipFill>
          <a:blip r:embed="rId7"/>
          <a:stretch>
            <a:fillRect/>
          </a:stretch>
        </p:blipFill>
        <p:spPr>
          <a:xfrm rot="18732619" flipH="1">
            <a:off x="8025617" y="-1261188"/>
            <a:ext cx="565971" cy="522434"/>
          </a:xfrm>
          <a:prstGeom prst="rect">
            <a:avLst/>
          </a:prstGeom>
        </p:spPr>
      </p:pic>
      <p:pic>
        <p:nvPicPr>
          <p:cNvPr id="356" name="图片 15"/>
          <p:cNvPicPr>
            <a:picLocks noChangeAspect="1"/>
          </p:cNvPicPr>
          <p:nvPr/>
        </p:nvPicPr>
        <p:blipFill>
          <a:blip r:embed="rId7"/>
          <a:stretch>
            <a:fillRect/>
          </a:stretch>
        </p:blipFill>
        <p:spPr>
          <a:xfrm rot="17192111" flipH="1">
            <a:off x="10867646" y="-662954"/>
            <a:ext cx="275268" cy="254094"/>
          </a:xfrm>
          <a:prstGeom prst="rect">
            <a:avLst/>
          </a:prstGeom>
        </p:spPr>
      </p:pic>
    </p:spTree>
    <p:extLst>
      <p:ext uri="{BB962C8B-B14F-4D97-AF65-F5344CB8AC3E}">
        <p14:creationId xmlns:p14="http://schemas.microsoft.com/office/powerpoint/2010/main" val="235979439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34"/>
                                        </p:tgtEl>
                                        <p:attrNameLst>
                                          <p:attrName>r</p:attrName>
                                        </p:attrNameLst>
                                      </p:cBhvr>
                                    </p:animRot>
                                  </p:childTnLst>
                                </p:cTn>
                              </p:par>
                              <p:par>
                                <p:cTn id="7" presetID="56" presetClass="entr" presetSubtype="0" fill="hold" grpId="0" nodeType="withEffect">
                                  <p:stCondLst>
                                    <p:cond delay="0"/>
                                  </p:stCondLst>
                                  <p:iterate type="lt">
                                    <p:tmPct val="10000"/>
                                  </p:iterate>
                                  <p:childTnLst>
                                    <p:set>
                                      <p:cBhvr>
                                        <p:cTn id="8" dur="1" fill="hold">
                                          <p:stCondLst>
                                            <p:cond delay="0"/>
                                          </p:stCondLst>
                                        </p:cTn>
                                        <p:tgtEl>
                                          <p:spTgt spid="35"/>
                                        </p:tgtEl>
                                        <p:attrNameLst>
                                          <p:attrName>style.visibility</p:attrName>
                                        </p:attrNameLst>
                                      </p:cBhvr>
                                      <p:to>
                                        <p:strVal val="visible"/>
                                      </p:to>
                                    </p:set>
                                    <p:anim by="(-#ppt_w*2)" calcmode="lin" valueType="num">
                                      <p:cBhvr rctx="PPT">
                                        <p:cTn id="9" dur="500" autoRev="1" fill="hold">
                                          <p:stCondLst>
                                            <p:cond delay="0"/>
                                          </p:stCondLst>
                                        </p:cTn>
                                        <p:tgtEl>
                                          <p:spTgt spid="35"/>
                                        </p:tgtEl>
                                        <p:attrNameLst>
                                          <p:attrName>ppt_w</p:attrName>
                                        </p:attrNameLst>
                                      </p:cBhvr>
                                    </p:anim>
                                    <p:anim by="(#ppt_w*0.50)" calcmode="lin" valueType="num">
                                      <p:cBhvr>
                                        <p:cTn id="10" dur="500" decel="50000" autoRev="1" fill="hold">
                                          <p:stCondLst>
                                            <p:cond delay="0"/>
                                          </p:stCondLst>
                                        </p:cTn>
                                        <p:tgtEl>
                                          <p:spTgt spid="35"/>
                                        </p:tgtEl>
                                        <p:attrNameLst>
                                          <p:attrName>ppt_x</p:attrName>
                                        </p:attrNameLst>
                                      </p:cBhvr>
                                    </p:anim>
                                    <p:anim from="(-#ppt_h/2)" to="(#ppt_y)" calcmode="lin" valueType="num">
                                      <p:cBhvr>
                                        <p:cTn id="11" dur="1000" fill="hold">
                                          <p:stCondLst>
                                            <p:cond delay="0"/>
                                          </p:stCondLst>
                                        </p:cTn>
                                        <p:tgtEl>
                                          <p:spTgt spid="35"/>
                                        </p:tgtEl>
                                        <p:attrNameLst>
                                          <p:attrName>ppt_y</p:attrName>
                                        </p:attrNameLst>
                                      </p:cBhvr>
                                    </p:anim>
                                    <p:animRot by="21600000">
                                      <p:cBhvr>
                                        <p:cTn id="12" dur="1000" fill="hold">
                                          <p:stCondLst>
                                            <p:cond delay="0"/>
                                          </p:stCondLst>
                                        </p:cTn>
                                        <p:tgtEl>
                                          <p:spTgt spid="35"/>
                                        </p:tgtEl>
                                        <p:attrNameLst>
                                          <p:attrName>r</p:attrName>
                                        </p:attrNameLst>
                                      </p:cBhvr>
                                    </p:animRot>
                                  </p:childTnLst>
                                </p:cTn>
                              </p:par>
                              <p:par>
                                <p:cTn id="13" presetID="47"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26" presetClass="emph" presetSubtype="0" repeatCount="indefinite" fill="hold" grpId="1" nodeType="withEffect">
                                  <p:stCondLst>
                                    <p:cond delay="0"/>
                                  </p:stCondLst>
                                  <p:endCondLst>
                                    <p:cond evt="onNext" delay="0">
                                      <p:tgtEl>
                                        <p:sldTgt/>
                                      </p:tgtEl>
                                    </p:cond>
                                  </p:endCondLst>
                                  <p:childTnLst>
                                    <p:animEffect transition="out" filter="fade">
                                      <p:cBhvr>
                                        <p:cTn id="24" dur="1000" tmFilter="0, 0; .2, .5; .8, .5; 1, 0"/>
                                        <p:tgtEl>
                                          <p:spTgt spid="7"/>
                                        </p:tgtEl>
                                      </p:cBhvr>
                                    </p:animEffect>
                                    <p:animScale>
                                      <p:cBhvr>
                                        <p:cTn id="25" dur="500" autoRev="1" fill="hold"/>
                                        <p:tgtEl>
                                          <p:spTgt spid="7"/>
                                        </p:tgtEl>
                                      </p:cBhvr>
                                      <p:by x="105000" y="105000"/>
                                    </p:animScale>
                                  </p:childTnLst>
                                </p:cTn>
                              </p:par>
                              <p:par>
                                <p:cTn id="26" presetID="42"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26" presetClass="emph" presetSubtype="0" repeatCount="indefinite" fill="hold" grpId="1" nodeType="withEffect">
                                  <p:stCondLst>
                                    <p:cond delay="0"/>
                                  </p:stCondLst>
                                  <p:endCondLst>
                                    <p:cond evt="onNext" delay="0">
                                      <p:tgtEl>
                                        <p:sldTgt/>
                                      </p:tgtEl>
                                    </p:cond>
                                  </p:endCondLst>
                                  <p:childTnLst>
                                    <p:animEffect transition="out" filter="fade">
                                      <p:cBhvr>
                                        <p:cTn id="32" dur="1000" tmFilter="0, 0; .2, .5; .8, .5; 1, 0"/>
                                        <p:tgtEl>
                                          <p:spTgt spid="10"/>
                                        </p:tgtEl>
                                      </p:cBhvr>
                                    </p:animEffect>
                                    <p:animScale>
                                      <p:cBhvr>
                                        <p:cTn id="33" dur="500" autoRev="1" fill="hold"/>
                                        <p:tgtEl>
                                          <p:spTgt spid="10"/>
                                        </p:tgtEl>
                                      </p:cBhvr>
                                      <p:by x="105000" y="105000"/>
                                    </p:animScale>
                                  </p:childTnLst>
                                </p:cTn>
                              </p:par>
                              <p:par>
                                <p:cTn id="34" presetID="42" presetClass="entr" presetSubtype="0"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26" presetClass="emph" presetSubtype="0" repeatCount="indefinite" fill="hold" grpId="1" nodeType="withEffect">
                                  <p:stCondLst>
                                    <p:cond delay="0"/>
                                  </p:stCondLst>
                                  <p:endCondLst>
                                    <p:cond evt="onNext" delay="0">
                                      <p:tgtEl>
                                        <p:sldTgt/>
                                      </p:tgtEl>
                                    </p:cond>
                                  </p:endCondLst>
                                  <p:childTnLst>
                                    <p:animEffect transition="out" filter="fade">
                                      <p:cBhvr>
                                        <p:cTn id="40" dur="1000" tmFilter="0, 0; .2, .5; .8, .5; 1, 0"/>
                                        <p:tgtEl>
                                          <p:spTgt spid="11"/>
                                        </p:tgtEl>
                                      </p:cBhvr>
                                    </p:animEffect>
                                    <p:animScale>
                                      <p:cBhvr>
                                        <p:cTn id="41" dur="500" autoRev="1" fill="hold"/>
                                        <p:tgtEl>
                                          <p:spTgt spid="11"/>
                                        </p:tgtEl>
                                      </p:cBhvr>
                                      <p:by x="105000" y="105000"/>
                                    </p:animScale>
                                  </p:childTnLst>
                                </p:cTn>
                              </p:par>
                              <p:par>
                                <p:cTn id="42" presetID="42"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0"/>
                                        <p:tgtEl>
                                          <p:spTgt spid="12"/>
                                        </p:tgtEl>
                                      </p:cBhvr>
                                    </p:animEffect>
                                    <p:anim calcmode="lin" valueType="num">
                                      <p:cBhvr>
                                        <p:cTn id="45" dur="1000" fill="hold"/>
                                        <p:tgtEl>
                                          <p:spTgt spid="12"/>
                                        </p:tgtEl>
                                        <p:attrNameLst>
                                          <p:attrName>ppt_x</p:attrName>
                                        </p:attrNameLst>
                                      </p:cBhvr>
                                      <p:tavLst>
                                        <p:tav tm="0">
                                          <p:val>
                                            <p:strVal val="#ppt_x"/>
                                          </p:val>
                                        </p:tav>
                                        <p:tav tm="100000">
                                          <p:val>
                                            <p:strVal val="#ppt_x"/>
                                          </p:val>
                                        </p:tav>
                                      </p:tavLst>
                                    </p:anim>
                                    <p:anim calcmode="lin" valueType="num">
                                      <p:cBhvr>
                                        <p:cTn id="46" dur="1000" fill="hold"/>
                                        <p:tgtEl>
                                          <p:spTgt spid="12"/>
                                        </p:tgtEl>
                                        <p:attrNameLst>
                                          <p:attrName>ppt_y</p:attrName>
                                        </p:attrNameLst>
                                      </p:cBhvr>
                                      <p:tavLst>
                                        <p:tav tm="0">
                                          <p:val>
                                            <p:strVal val="#ppt_y+.1"/>
                                          </p:val>
                                        </p:tav>
                                        <p:tav tm="100000">
                                          <p:val>
                                            <p:strVal val="#ppt_y"/>
                                          </p:val>
                                        </p:tav>
                                      </p:tavLst>
                                    </p:anim>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12"/>
                                        </p:tgtEl>
                                      </p:cBhvr>
                                    </p:animEffect>
                                    <p:animScale>
                                      <p:cBhvr>
                                        <p:cTn id="49" dur="500" autoRev="1" fill="hold"/>
                                        <p:tgtEl>
                                          <p:spTgt spid="12"/>
                                        </p:tgtEl>
                                      </p:cBhvr>
                                      <p:by x="105000" y="105000"/>
                                    </p:animScale>
                                  </p:childTnLst>
                                </p:cTn>
                              </p:par>
                              <p:par>
                                <p:cTn id="50" presetID="47" presetClass="entr" presetSubtype="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par>
                                <p:cTn id="55" presetID="15"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anim calcmode="lin" valueType="num">
                                      <p:cBhvr>
                                        <p:cTn id="57" dur="1000" fill="hold"/>
                                        <p:tgtEl>
                                          <p:spTgt spid="16"/>
                                        </p:tgtEl>
                                        <p:attrNameLst>
                                          <p:attrName>ppt_w</p:attrName>
                                        </p:attrNameLst>
                                      </p:cBhvr>
                                      <p:tavLst>
                                        <p:tav tm="0">
                                          <p:val>
                                            <p:fltVal val="0"/>
                                          </p:val>
                                        </p:tav>
                                        <p:tav tm="100000">
                                          <p:val>
                                            <p:strVal val="#ppt_w"/>
                                          </p:val>
                                        </p:tav>
                                      </p:tavLst>
                                    </p:anim>
                                    <p:anim calcmode="lin" valueType="num">
                                      <p:cBhvr>
                                        <p:cTn id="58" dur="1000" fill="hold"/>
                                        <p:tgtEl>
                                          <p:spTgt spid="16"/>
                                        </p:tgtEl>
                                        <p:attrNameLst>
                                          <p:attrName>ppt_h</p:attrName>
                                        </p:attrNameLst>
                                      </p:cBhvr>
                                      <p:tavLst>
                                        <p:tav tm="0">
                                          <p:val>
                                            <p:fltVal val="0"/>
                                          </p:val>
                                        </p:tav>
                                        <p:tav tm="100000">
                                          <p:val>
                                            <p:strVal val="#ppt_h"/>
                                          </p:val>
                                        </p:tav>
                                      </p:tavLst>
                                    </p:anim>
                                    <p:anim calcmode="lin" valueType="num">
                                      <p:cBhvr>
                                        <p:cTn id="5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60" dur="1000" fill="hold"/>
                                        <p:tgtEl>
                                          <p:spTgt spid="16"/>
                                        </p:tgtEl>
                                        <p:attrNameLst>
                                          <p:attrName>ppt_y</p:attrName>
                                        </p:attrNameLst>
                                      </p:cBhvr>
                                      <p:tavLst>
                                        <p:tav tm="0" fmla="#ppt_y+(sin(-2*pi*(1-$))*-#ppt_x+cos(-2*pi*(1-$))*(1-#ppt_y))*(1-$)">
                                          <p:val>
                                            <p:fltVal val="0"/>
                                          </p:val>
                                        </p:tav>
                                        <p:tav tm="100000">
                                          <p:val>
                                            <p:fltVal val="1"/>
                                          </p:val>
                                        </p:tav>
                                      </p:tavLst>
                                    </p:anim>
                                  </p:childTnLst>
                                </p:cTn>
                              </p:par>
                              <p:par>
                                <p:cTn id="61" presetID="15" presetClass="entr" presetSubtype="0" fill="hold" nodeType="withEffect">
                                  <p:stCondLst>
                                    <p:cond delay="300"/>
                                  </p:stCondLst>
                                  <p:childTnLst>
                                    <p:set>
                                      <p:cBhvr>
                                        <p:cTn id="62" dur="1" fill="hold">
                                          <p:stCondLst>
                                            <p:cond delay="0"/>
                                          </p:stCondLst>
                                        </p:cTn>
                                        <p:tgtEl>
                                          <p:spTgt spid="22"/>
                                        </p:tgtEl>
                                        <p:attrNameLst>
                                          <p:attrName>style.visibility</p:attrName>
                                        </p:attrNameLst>
                                      </p:cBhvr>
                                      <p:to>
                                        <p:strVal val="visible"/>
                                      </p:to>
                                    </p:set>
                                    <p:anim calcmode="lin" valueType="num">
                                      <p:cBhvr>
                                        <p:cTn id="63" dur="1000" fill="hold"/>
                                        <p:tgtEl>
                                          <p:spTgt spid="22"/>
                                        </p:tgtEl>
                                        <p:attrNameLst>
                                          <p:attrName>ppt_w</p:attrName>
                                        </p:attrNameLst>
                                      </p:cBhvr>
                                      <p:tavLst>
                                        <p:tav tm="0">
                                          <p:val>
                                            <p:fltVal val="0"/>
                                          </p:val>
                                        </p:tav>
                                        <p:tav tm="100000">
                                          <p:val>
                                            <p:strVal val="#ppt_w"/>
                                          </p:val>
                                        </p:tav>
                                      </p:tavLst>
                                    </p:anim>
                                    <p:anim calcmode="lin" valueType="num">
                                      <p:cBhvr>
                                        <p:cTn id="64" dur="1000" fill="hold"/>
                                        <p:tgtEl>
                                          <p:spTgt spid="22"/>
                                        </p:tgtEl>
                                        <p:attrNameLst>
                                          <p:attrName>ppt_h</p:attrName>
                                        </p:attrNameLst>
                                      </p:cBhvr>
                                      <p:tavLst>
                                        <p:tav tm="0">
                                          <p:val>
                                            <p:fltVal val="0"/>
                                          </p:val>
                                        </p:tav>
                                        <p:tav tm="100000">
                                          <p:val>
                                            <p:strVal val="#ppt_h"/>
                                          </p:val>
                                        </p:tav>
                                      </p:tavLst>
                                    </p:anim>
                                    <p:anim calcmode="lin" valueType="num">
                                      <p:cBhvr>
                                        <p:cTn id="65"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
                                        </p:tgtEl>
                                        <p:attrNameLst>
                                          <p:attrName>ppt_y</p:attrName>
                                        </p:attrNameLst>
                                      </p:cBhvr>
                                      <p:tavLst>
                                        <p:tav tm="0" fmla="#ppt_y+(sin(-2*pi*(1-$))*-#ppt_x+cos(-2*pi*(1-$))*(1-#ppt_y))*(1-$)">
                                          <p:val>
                                            <p:fltVal val="0"/>
                                          </p:val>
                                        </p:tav>
                                        <p:tav tm="100000">
                                          <p:val>
                                            <p:fltVal val="1"/>
                                          </p:val>
                                        </p:tav>
                                      </p:tavLst>
                                    </p:anim>
                                  </p:childTnLst>
                                </p:cTn>
                              </p:par>
                              <p:par>
                                <p:cTn id="67" presetID="15" presetClass="entr" presetSubtype="0" fill="hold" nodeType="withEffect">
                                  <p:stCondLst>
                                    <p:cond delay="900"/>
                                  </p:stCondLst>
                                  <p:childTnLst>
                                    <p:set>
                                      <p:cBhvr>
                                        <p:cTn id="68" dur="1" fill="hold">
                                          <p:stCondLst>
                                            <p:cond delay="0"/>
                                          </p:stCondLst>
                                        </p:cTn>
                                        <p:tgtEl>
                                          <p:spTgt spid="17"/>
                                        </p:tgtEl>
                                        <p:attrNameLst>
                                          <p:attrName>style.visibility</p:attrName>
                                        </p:attrNameLst>
                                      </p:cBhvr>
                                      <p:to>
                                        <p:strVal val="visible"/>
                                      </p:to>
                                    </p:set>
                                    <p:anim calcmode="lin" valueType="num">
                                      <p:cBhvr>
                                        <p:cTn id="69" dur="1000" fill="hold"/>
                                        <p:tgtEl>
                                          <p:spTgt spid="17"/>
                                        </p:tgtEl>
                                        <p:attrNameLst>
                                          <p:attrName>ppt_w</p:attrName>
                                        </p:attrNameLst>
                                      </p:cBhvr>
                                      <p:tavLst>
                                        <p:tav tm="0">
                                          <p:val>
                                            <p:fltVal val="0"/>
                                          </p:val>
                                        </p:tav>
                                        <p:tav tm="100000">
                                          <p:val>
                                            <p:strVal val="#ppt_w"/>
                                          </p:val>
                                        </p:tav>
                                      </p:tavLst>
                                    </p:anim>
                                    <p:anim calcmode="lin" valueType="num">
                                      <p:cBhvr>
                                        <p:cTn id="70" dur="1000" fill="hold"/>
                                        <p:tgtEl>
                                          <p:spTgt spid="17"/>
                                        </p:tgtEl>
                                        <p:attrNameLst>
                                          <p:attrName>ppt_h</p:attrName>
                                        </p:attrNameLst>
                                      </p:cBhvr>
                                      <p:tavLst>
                                        <p:tav tm="0">
                                          <p:val>
                                            <p:fltVal val="0"/>
                                          </p:val>
                                        </p:tav>
                                        <p:tav tm="100000">
                                          <p:val>
                                            <p:strVal val="#ppt_h"/>
                                          </p:val>
                                        </p:tav>
                                      </p:tavLst>
                                    </p:anim>
                                    <p:anim calcmode="lin" valueType="num">
                                      <p:cBhvr>
                                        <p:cTn id="71"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7"/>
                                        </p:tgtEl>
                                        <p:attrNameLst>
                                          <p:attrName>ppt_y</p:attrName>
                                        </p:attrNameLst>
                                      </p:cBhvr>
                                      <p:tavLst>
                                        <p:tav tm="0" fmla="#ppt_y+(sin(-2*pi*(1-$))*-#ppt_x+cos(-2*pi*(1-$))*(1-#ppt_y))*(1-$)">
                                          <p:val>
                                            <p:fltVal val="0"/>
                                          </p:val>
                                        </p:tav>
                                        <p:tav tm="100000">
                                          <p:val>
                                            <p:fltVal val="1"/>
                                          </p:val>
                                        </p:tav>
                                      </p:tavLst>
                                    </p:anim>
                                  </p:childTnLst>
                                </p:cTn>
                              </p:par>
                              <p:par>
                                <p:cTn id="73" presetID="15" presetClass="entr" presetSubtype="0" fill="hold" nodeType="withEffect">
                                  <p:stCondLst>
                                    <p:cond delay="1300"/>
                                  </p:stCondLst>
                                  <p:childTnLst>
                                    <p:set>
                                      <p:cBhvr>
                                        <p:cTn id="74" dur="1" fill="hold">
                                          <p:stCondLst>
                                            <p:cond delay="0"/>
                                          </p:stCondLst>
                                        </p:cTn>
                                        <p:tgtEl>
                                          <p:spTgt spid="20"/>
                                        </p:tgtEl>
                                        <p:attrNameLst>
                                          <p:attrName>style.visibility</p:attrName>
                                        </p:attrNameLst>
                                      </p:cBhvr>
                                      <p:to>
                                        <p:strVal val="visible"/>
                                      </p:to>
                                    </p:set>
                                    <p:anim calcmode="lin" valueType="num">
                                      <p:cBhvr>
                                        <p:cTn id="75" dur="1000" fill="hold"/>
                                        <p:tgtEl>
                                          <p:spTgt spid="20"/>
                                        </p:tgtEl>
                                        <p:attrNameLst>
                                          <p:attrName>ppt_w</p:attrName>
                                        </p:attrNameLst>
                                      </p:cBhvr>
                                      <p:tavLst>
                                        <p:tav tm="0">
                                          <p:val>
                                            <p:fltVal val="0"/>
                                          </p:val>
                                        </p:tav>
                                        <p:tav tm="100000">
                                          <p:val>
                                            <p:strVal val="#ppt_w"/>
                                          </p:val>
                                        </p:tav>
                                      </p:tavLst>
                                    </p:anim>
                                    <p:anim calcmode="lin" valueType="num">
                                      <p:cBhvr>
                                        <p:cTn id="76" dur="1000" fill="hold"/>
                                        <p:tgtEl>
                                          <p:spTgt spid="20"/>
                                        </p:tgtEl>
                                        <p:attrNameLst>
                                          <p:attrName>ppt_h</p:attrName>
                                        </p:attrNameLst>
                                      </p:cBhvr>
                                      <p:tavLst>
                                        <p:tav tm="0">
                                          <p:val>
                                            <p:fltVal val="0"/>
                                          </p:val>
                                        </p:tav>
                                        <p:tav tm="100000">
                                          <p:val>
                                            <p:strVal val="#ppt_h"/>
                                          </p:val>
                                        </p:tav>
                                      </p:tavLst>
                                    </p:anim>
                                    <p:anim calcmode="lin" valueType="num">
                                      <p:cBhvr>
                                        <p:cTn id="77"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20"/>
                                        </p:tgtEl>
                                        <p:attrNameLst>
                                          <p:attrName>ppt_y</p:attrName>
                                        </p:attrNameLst>
                                      </p:cBhvr>
                                      <p:tavLst>
                                        <p:tav tm="0" fmla="#ppt_y+(sin(-2*pi*(1-$))*-#ppt_x+cos(-2*pi*(1-$))*(1-#ppt_y))*(1-$)">
                                          <p:val>
                                            <p:fltVal val="0"/>
                                          </p:val>
                                        </p:tav>
                                        <p:tav tm="100000">
                                          <p:val>
                                            <p:fltVal val="1"/>
                                          </p:val>
                                        </p:tav>
                                      </p:tavLst>
                                    </p:anim>
                                  </p:childTnLst>
                                </p:cTn>
                              </p:par>
                              <p:par>
                                <p:cTn id="79" presetID="15" presetClass="entr" presetSubtype="0" fill="hold" nodeType="withEffect">
                                  <p:stCondLst>
                                    <p:cond delay="1100"/>
                                  </p:stCondLst>
                                  <p:childTnLst>
                                    <p:set>
                                      <p:cBhvr>
                                        <p:cTn id="80" dur="1" fill="hold">
                                          <p:stCondLst>
                                            <p:cond delay="0"/>
                                          </p:stCondLst>
                                        </p:cTn>
                                        <p:tgtEl>
                                          <p:spTgt spid="19"/>
                                        </p:tgtEl>
                                        <p:attrNameLst>
                                          <p:attrName>style.visibility</p:attrName>
                                        </p:attrNameLst>
                                      </p:cBhvr>
                                      <p:to>
                                        <p:strVal val="visible"/>
                                      </p:to>
                                    </p:set>
                                    <p:anim calcmode="lin" valueType="num">
                                      <p:cBhvr>
                                        <p:cTn id="81" dur="1000" fill="hold"/>
                                        <p:tgtEl>
                                          <p:spTgt spid="19"/>
                                        </p:tgtEl>
                                        <p:attrNameLst>
                                          <p:attrName>ppt_w</p:attrName>
                                        </p:attrNameLst>
                                      </p:cBhvr>
                                      <p:tavLst>
                                        <p:tav tm="0">
                                          <p:val>
                                            <p:fltVal val="0"/>
                                          </p:val>
                                        </p:tav>
                                        <p:tav tm="100000">
                                          <p:val>
                                            <p:strVal val="#ppt_w"/>
                                          </p:val>
                                        </p:tav>
                                      </p:tavLst>
                                    </p:anim>
                                    <p:anim calcmode="lin" valueType="num">
                                      <p:cBhvr>
                                        <p:cTn id="82" dur="1000" fill="hold"/>
                                        <p:tgtEl>
                                          <p:spTgt spid="19"/>
                                        </p:tgtEl>
                                        <p:attrNameLst>
                                          <p:attrName>ppt_h</p:attrName>
                                        </p:attrNameLst>
                                      </p:cBhvr>
                                      <p:tavLst>
                                        <p:tav tm="0">
                                          <p:val>
                                            <p:fltVal val="0"/>
                                          </p:val>
                                        </p:tav>
                                        <p:tav tm="100000">
                                          <p:val>
                                            <p:strVal val="#ppt_h"/>
                                          </p:val>
                                        </p:tav>
                                      </p:tavLst>
                                    </p:anim>
                                    <p:anim calcmode="lin" valueType="num">
                                      <p:cBhvr>
                                        <p:cTn id="83"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84" dur="1000" fill="hold"/>
                                        <p:tgtEl>
                                          <p:spTgt spid="19"/>
                                        </p:tgtEl>
                                        <p:attrNameLst>
                                          <p:attrName>ppt_y</p:attrName>
                                        </p:attrNameLst>
                                      </p:cBhvr>
                                      <p:tavLst>
                                        <p:tav tm="0" fmla="#ppt_y+(sin(-2*pi*(1-$))*-#ppt_x+cos(-2*pi*(1-$))*(1-#ppt_y))*(1-$)">
                                          <p:val>
                                            <p:fltVal val="0"/>
                                          </p:val>
                                        </p:tav>
                                        <p:tav tm="100000">
                                          <p:val>
                                            <p:fltVal val="1"/>
                                          </p:val>
                                        </p:tav>
                                      </p:tavLst>
                                    </p:anim>
                                  </p:childTnLst>
                                </p:cTn>
                              </p:par>
                              <p:par>
                                <p:cTn id="85" presetID="15" presetClass="entr" presetSubtype="0" fill="hold" nodeType="withEffect">
                                  <p:stCondLst>
                                    <p:cond delay="1300"/>
                                  </p:stCondLst>
                                  <p:childTnLst>
                                    <p:set>
                                      <p:cBhvr>
                                        <p:cTn id="86" dur="1" fill="hold">
                                          <p:stCondLst>
                                            <p:cond delay="0"/>
                                          </p:stCondLst>
                                        </p:cTn>
                                        <p:tgtEl>
                                          <p:spTgt spid="21"/>
                                        </p:tgtEl>
                                        <p:attrNameLst>
                                          <p:attrName>style.visibility</p:attrName>
                                        </p:attrNameLst>
                                      </p:cBhvr>
                                      <p:to>
                                        <p:strVal val="visible"/>
                                      </p:to>
                                    </p:set>
                                    <p:anim calcmode="lin" valueType="num">
                                      <p:cBhvr>
                                        <p:cTn id="87" dur="1000" fill="hold"/>
                                        <p:tgtEl>
                                          <p:spTgt spid="21"/>
                                        </p:tgtEl>
                                        <p:attrNameLst>
                                          <p:attrName>ppt_w</p:attrName>
                                        </p:attrNameLst>
                                      </p:cBhvr>
                                      <p:tavLst>
                                        <p:tav tm="0">
                                          <p:val>
                                            <p:fltVal val="0"/>
                                          </p:val>
                                        </p:tav>
                                        <p:tav tm="100000">
                                          <p:val>
                                            <p:strVal val="#ppt_w"/>
                                          </p:val>
                                        </p:tav>
                                      </p:tavLst>
                                    </p:anim>
                                    <p:anim calcmode="lin" valueType="num">
                                      <p:cBhvr>
                                        <p:cTn id="88" dur="1000" fill="hold"/>
                                        <p:tgtEl>
                                          <p:spTgt spid="21"/>
                                        </p:tgtEl>
                                        <p:attrNameLst>
                                          <p:attrName>ppt_h</p:attrName>
                                        </p:attrNameLst>
                                      </p:cBhvr>
                                      <p:tavLst>
                                        <p:tav tm="0">
                                          <p:val>
                                            <p:fltVal val="0"/>
                                          </p:val>
                                        </p:tav>
                                        <p:tav tm="100000">
                                          <p:val>
                                            <p:strVal val="#ppt_h"/>
                                          </p:val>
                                        </p:tav>
                                      </p:tavLst>
                                    </p:anim>
                                    <p:anim calcmode="lin" valueType="num">
                                      <p:cBhvr>
                                        <p:cTn id="89"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1"/>
                                        </p:tgtEl>
                                        <p:attrNameLst>
                                          <p:attrName>ppt_y</p:attrName>
                                        </p:attrNameLst>
                                      </p:cBhvr>
                                      <p:tavLst>
                                        <p:tav tm="0" fmla="#ppt_y+(sin(-2*pi*(1-$))*-#ppt_x+cos(-2*pi*(1-$))*(1-#ppt_y))*(1-$)">
                                          <p:val>
                                            <p:fltVal val="0"/>
                                          </p:val>
                                        </p:tav>
                                        <p:tav tm="100000">
                                          <p:val>
                                            <p:fltVal val="1"/>
                                          </p:val>
                                        </p:tav>
                                      </p:tavLst>
                                    </p:anim>
                                  </p:childTnLst>
                                </p:cTn>
                              </p:par>
                              <p:par>
                                <p:cTn id="91" presetID="15" presetClass="entr" presetSubtype="0" fill="hold" nodeType="withEffect">
                                  <p:stCondLst>
                                    <p:cond delay="1200"/>
                                  </p:stCondLst>
                                  <p:childTnLst>
                                    <p:set>
                                      <p:cBhvr>
                                        <p:cTn id="92" dur="1" fill="hold">
                                          <p:stCondLst>
                                            <p:cond delay="0"/>
                                          </p:stCondLst>
                                        </p:cTn>
                                        <p:tgtEl>
                                          <p:spTgt spid="18"/>
                                        </p:tgtEl>
                                        <p:attrNameLst>
                                          <p:attrName>style.visibility</p:attrName>
                                        </p:attrNameLst>
                                      </p:cBhvr>
                                      <p:to>
                                        <p:strVal val="visible"/>
                                      </p:to>
                                    </p:set>
                                    <p:anim calcmode="lin" valueType="num">
                                      <p:cBhvr>
                                        <p:cTn id="93" dur="1000" fill="hold"/>
                                        <p:tgtEl>
                                          <p:spTgt spid="18"/>
                                        </p:tgtEl>
                                        <p:attrNameLst>
                                          <p:attrName>ppt_w</p:attrName>
                                        </p:attrNameLst>
                                      </p:cBhvr>
                                      <p:tavLst>
                                        <p:tav tm="0">
                                          <p:val>
                                            <p:fltVal val="0"/>
                                          </p:val>
                                        </p:tav>
                                        <p:tav tm="100000">
                                          <p:val>
                                            <p:strVal val="#ppt_w"/>
                                          </p:val>
                                        </p:tav>
                                      </p:tavLst>
                                    </p:anim>
                                    <p:anim calcmode="lin" valueType="num">
                                      <p:cBhvr>
                                        <p:cTn id="94" dur="1000" fill="hold"/>
                                        <p:tgtEl>
                                          <p:spTgt spid="18"/>
                                        </p:tgtEl>
                                        <p:attrNameLst>
                                          <p:attrName>ppt_h</p:attrName>
                                        </p:attrNameLst>
                                      </p:cBhvr>
                                      <p:tavLst>
                                        <p:tav tm="0">
                                          <p:val>
                                            <p:fltVal val="0"/>
                                          </p:val>
                                        </p:tav>
                                        <p:tav tm="100000">
                                          <p:val>
                                            <p:strVal val="#ppt_h"/>
                                          </p:val>
                                        </p:tav>
                                      </p:tavLst>
                                    </p:anim>
                                    <p:anim calcmode="lin" valueType="num">
                                      <p:cBhvr>
                                        <p:cTn id="9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96" dur="1000" fill="hold"/>
                                        <p:tgtEl>
                                          <p:spTgt spid="18"/>
                                        </p:tgtEl>
                                        <p:attrNameLst>
                                          <p:attrName>ppt_y</p:attrName>
                                        </p:attrNameLst>
                                      </p:cBhvr>
                                      <p:tavLst>
                                        <p:tav tm="0" fmla="#ppt_y+(sin(-2*pi*(1-$))*-#ppt_x+cos(-2*pi*(1-$))*(1-#ppt_y))*(1-$)">
                                          <p:val>
                                            <p:fltVal val="0"/>
                                          </p:val>
                                        </p:tav>
                                        <p:tav tm="100000">
                                          <p:val>
                                            <p:fltVal val="1"/>
                                          </p:val>
                                        </p:tav>
                                      </p:tavLst>
                                    </p:anim>
                                  </p:childTnLst>
                                </p:cTn>
                              </p:par>
                              <p:par>
                                <p:cTn id="97" presetID="15" presetClass="entr" presetSubtype="0" fill="hold" nodeType="withEffect">
                                  <p:stCondLst>
                                    <p:cond delay="200"/>
                                  </p:stCondLst>
                                  <p:childTnLst>
                                    <p:set>
                                      <p:cBhvr>
                                        <p:cTn id="98" dur="1" fill="hold">
                                          <p:stCondLst>
                                            <p:cond delay="0"/>
                                          </p:stCondLst>
                                        </p:cTn>
                                        <p:tgtEl>
                                          <p:spTgt spid="15"/>
                                        </p:tgtEl>
                                        <p:attrNameLst>
                                          <p:attrName>style.visibility</p:attrName>
                                        </p:attrNameLst>
                                      </p:cBhvr>
                                      <p:to>
                                        <p:strVal val="visible"/>
                                      </p:to>
                                    </p:set>
                                    <p:anim calcmode="lin" valueType="num">
                                      <p:cBhvr>
                                        <p:cTn id="99" dur="1000" fill="hold"/>
                                        <p:tgtEl>
                                          <p:spTgt spid="15"/>
                                        </p:tgtEl>
                                        <p:attrNameLst>
                                          <p:attrName>ppt_w</p:attrName>
                                        </p:attrNameLst>
                                      </p:cBhvr>
                                      <p:tavLst>
                                        <p:tav tm="0">
                                          <p:val>
                                            <p:fltVal val="0"/>
                                          </p:val>
                                        </p:tav>
                                        <p:tav tm="100000">
                                          <p:val>
                                            <p:strVal val="#ppt_w"/>
                                          </p:val>
                                        </p:tav>
                                      </p:tavLst>
                                    </p:anim>
                                    <p:anim calcmode="lin" valueType="num">
                                      <p:cBhvr>
                                        <p:cTn id="100" dur="1000" fill="hold"/>
                                        <p:tgtEl>
                                          <p:spTgt spid="15"/>
                                        </p:tgtEl>
                                        <p:attrNameLst>
                                          <p:attrName>ppt_h</p:attrName>
                                        </p:attrNameLst>
                                      </p:cBhvr>
                                      <p:tavLst>
                                        <p:tav tm="0">
                                          <p:val>
                                            <p:fltVal val="0"/>
                                          </p:val>
                                        </p:tav>
                                        <p:tav tm="100000">
                                          <p:val>
                                            <p:strVal val="#ppt_h"/>
                                          </p:val>
                                        </p:tav>
                                      </p:tavLst>
                                    </p:anim>
                                    <p:anim calcmode="lin" valueType="num">
                                      <p:cBhvr>
                                        <p:cTn id="101"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2" dur="1000" fill="hold"/>
                                        <p:tgtEl>
                                          <p:spTgt spid="15"/>
                                        </p:tgtEl>
                                        <p:attrNameLst>
                                          <p:attrName>ppt_y</p:attrName>
                                        </p:attrNameLst>
                                      </p:cBhvr>
                                      <p:tavLst>
                                        <p:tav tm="0" fmla="#ppt_y+(sin(-2*pi*(1-$))*-#ppt_x+cos(-2*pi*(1-$))*(1-#ppt_y))*(1-$)">
                                          <p:val>
                                            <p:fltVal val="0"/>
                                          </p:val>
                                        </p:tav>
                                        <p:tav tm="100000">
                                          <p:val>
                                            <p:fltVal val="1"/>
                                          </p:val>
                                        </p:tav>
                                      </p:tavLst>
                                    </p:anim>
                                  </p:childTnLst>
                                </p:cTn>
                              </p:par>
                              <p:par>
                                <p:cTn id="103" presetID="15" presetClass="entr" presetSubtype="0" fill="hold" nodeType="withEffect">
                                  <p:stCondLst>
                                    <p:cond delay="800"/>
                                  </p:stCondLst>
                                  <p:childTnLst>
                                    <p:set>
                                      <p:cBhvr>
                                        <p:cTn id="104" dur="1" fill="hold">
                                          <p:stCondLst>
                                            <p:cond delay="0"/>
                                          </p:stCondLst>
                                        </p:cTn>
                                        <p:tgtEl>
                                          <p:spTgt spid="23"/>
                                        </p:tgtEl>
                                        <p:attrNameLst>
                                          <p:attrName>style.visibility</p:attrName>
                                        </p:attrNameLst>
                                      </p:cBhvr>
                                      <p:to>
                                        <p:strVal val="visible"/>
                                      </p:to>
                                    </p:set>
                                    <p:anim calcmode="lin" valueType="num">
                                      <p:cBhvr>
                                        <p:cTn id="105" dur="1000" fill="hold"/>
                                        <p:tgtEl>
                                          <p:spTgt spid="23"/>
                                        </p:tgtEl>
                                        <p:attrNameLst>
                                          <p:attrName>ppt_w</p:attrName>
                                        </p:attrNameLst>
                                      </p:cBhvr>
                                      <p:tavLst>
                                        <p:tav tm="0">
                                          <p:val>
                                            <p:fltVal val="0"/>
                                          </p:val>
                                        </p:tav>
                                        <p:tav tm="100000">
                                          <p:val>
                                            <p:strVal val="#ppt_w"/>
                                          </p:val>
                                        </p:tav>
                                      </p:tavLst>
                                    </p:anim>
                                    <p:anim calcmode="lin" valueType="num">
                                      <p:cBhvr>
                                        <p:cTn id="106" dur="1000" fill="hold"/>
                                        <p:tgtEl>
                                          <p:spTgt spid="23"/>
                                        </p:tgtEl>
                                        <p:attrNameLst>
                                          <p:attrName>ppt_h</p:attrName>
                                        </p:attrNameLst>
                                      </p:cBhvr>
                                      <p:tavLst>
                                        <p:tav tm="0">
                                          <p:val>
                                            <p:fltVal val="0"/>
                                          </p:val>
                                        </p:tav>
                                        <p:tav tm="100000">
                                          <p:val>
                                            <p:strVal val="#ppt_h"/>
                                          </p:val>
                                        </p:tav>
                                      </p:tavLst>
                                    </p:anim>
                                    <p:anim calcmode="lin" valueType="num">
                                      <p:cBhvr>
                                        <p:cTn id="107"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108" dur="1000" fill="hold"/>
                                        <p:tgtEl>
                                          <p:spTgt spid="23"/>
                                        </p:tgtEl>
                                        <p:attrNameLst>
                                          <p:attrName>ppt_y</p:attrName>
                                        </p:attrNameLst>
                                      </p:cBhvr>
                                      <p:tavLst>
                                        <p:tav tm="0" fmla="#ppt_y+(sin(-2*pi*(1-$))*-#ppt_x+cos(-2*pi*(1-$))*(1-#ppt_y))*(1-$)">
                                          <p:val>
                                            <p:fltVal val="0"/>
                                          </p:val>
                                        </p:tav>
                                        <p:tav tm="100000">
                                          <p:val>
                                            <p:fltVal val="1"/>
                                          </p:val>
                                        </p:tav>
                                      </p:tavLst>
                                    </p:anim>
                                  </p:childTnLst>
                                </p:cTn>
                              </p:par>
                              <p:par>
                                <p:cTn id="109" presetID="15" presetClass="entr" presetSubtype="0" fill="hold" nodeType="withEffect">
                                  <p:stCondLst>
                                    <p:cond delay="0"/>
                                  </p:stCondLst>
                                  <p:childTnLst>
                                    <p:set>
                                      <p:cBhvr>
                                        <p:cTn id="110" dur="1" fill="hold">
                                          <p:stCondLst>
                                            <p:cond delay="0"/>
                                          </p:stCondLst>
                                        </p:cTn>
                                        <p:tgtEl>
                                          <p:spTgt spid="24"/>
                                        </p:tgtEl>
                                        <p:attrNameLst>
                                          <p:attrName>style.visibility</p:attrName>
                                        </p:attrNameLst>
                                      </p:cBhvr>
                                      <p:to>
                                        <p:strVal val="visible"/>
                                      </p:to>
                                    </p:set>
                                    <p:anim calcmode="lin" valueType="num">
                                      <p:cBhvr>
                                        <p:cTn id="111" dur="1000" fill="hold"/>
                                        <p:tgtEl>
                                          <p:spTgt spid="24"/>
                                        </p:tgtEl>
                                        <p:attrNameLst>
                                          <p:attrName>ppt_w</p:attrName>
                                        </p:attrNameLst>
                                      </p:cBhvr>
                                      <p:tavLst>
                                        <p:tav tm="0">
                                          <p:val>
                                            <p:fltVal val="0"/>
                                          </p:val>
                                        </p:tav>
                                        <p:tav tm="100000">
                                          <p:val>
                                            <p:strVal val="#ppt_w"/>
                                          </p:val>
                                        </p:tav>
                                      </p:tavLst>
                                    </p:anim>
                                    <p:anim calcmode="lin" valueType="num">
                                      <p:cBhvr>
                                        <p:cTn id="112" dur="1000" fill="hold"/>
                                        <p:tgtEl>
                                          <p:spTgt spid="24"/>
                                        </p:tgtEl>
                                        <p:attrNameLst>
                                          <p:attrName>ppt_h</p:attrName>
                                        </p:attrNameLst>
                                      </p:cBhvr>
                                      <p:tavLst>
                                        <p:tav tm="0">
                                          <p:val>
                                            <p:fltVal val="0"/>
                                          </p:val>
                                        </p:tav>
                                        <p:tav tm="100000">
                                          <p:val>
                                            <p:strVal val="#ppt_h"/>
                                          </p:val>
                                        </p:tav>
                                      </p:tavLst>
                                    </p:anim>
                                    <p:anim calcmode="lin" valueType="num">
                                      <p:cBhvr>
                                        <p:cTn id="113"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4"/>
                                        </p:tgtEl>
                                        <p:attrNameLst>
                                          <p:attrName>ppt_y</p:attrName>
                                        </p:attrNameLst>
                                      </p:cBhvr>
                                      <p:tavLst>
                                        <p:tav tm="0" fmla="#ppt_y+(sin(-2*pi*(1-$))*-#ppt_x+cos(-2*pi*(1-$))*(1-#ppt_y))*(1-$)">
                                          <p:val>
                                            <p:fltVal val="0"/>
                                          </p:val>
                                        </p:tav>
                                        <p:tav tm="100000">
                                          <p:val>
                                            <p:fltVal val="1"/>
                                          </p:val>
                                        </p:tav>
                                      </p:tavLst>
                                    </p:anim>
                                  </p:childTnLst>
                                </p:cTn>
                              </p:par>
                              <p:par>
                                <p:cTn id="115"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116" dur="2000" fill="hold"/>
                                        <p:tgtEl>
                                          <p:spTgt spid="347"/>
                                        </p:tgtEl>
                                        <p:attrNameLst>
                                          <p:attrName>ppt_x</p:attrName>
                                          <p:attrName>ppt_y</p:attrName>
                                        </p:attrNameLst>
                                      </p:cBhvr>
                                      <p:rCtr x="-846" y="60972"/>
                                    </p:animMotion>
                                  </p:childTnLst>
                                </p:cTn>
                              </p:par>
                              <p:par>
                                <p:cTn id="117"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18" dur="2000" fill="hold"/>
                                        <p:tgtEl>
                                          <p:spTgt spid="344"/>
                                        </p:tgtEl>
                                        <p:attrNameLst>
                                          <p:attrName>ppt_x</p:attrName>
                                          <p:attrName>ppt_y</p:attrName>
                                        </p:attrNameLst>
                                      </p:cBhvr>
                                      <p:rCtr x="4076" y="66898"/>
                                    </p:animMotion>
                                  </p:childTnLst>
                                </p:cTn>
                              </p:par>
                              <p:par>
                                <p:cTn id="1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0" dur="2000" fill="hold"/>
                                        <p:tgtEl>
                                          <p:spTgt spid="332"/>
                                        </p:tgtEl>
                                        <p:attrNameLst>
                                          <p:attrName>ppt_x</p:attrName>
                                          <p:attrName>ppt_y</p:attrName>
                                        </p:attrNameLst>
                                      </p:cBhvr>
                                      <p:rCtr x="-1081" y="65810"/>
                                    </p:animMotion>
                                  </p:childTnLst>
                                </p:cTn>
                              </p:par>
                              <p:par>
                                <p:cTn id="1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2" dur="2000" fill="hold"/>
                                        <p:tgtEl>
                                          <p:spTgt spid="334"/>
                                        </p:tgtEl>
                                        <p:attrNameLst>
                                          <p:attrName>ppt_x</p:attrName>
                                          <p:attrName>ppt_y</p:attrName>
                                        </p:attrNameLst>
                                      </p:cBhvr>
                                      <p:rCtr x="-1081" y="65810"/>
                                    </p:animMotion>
                                  </p:childTnLst>
                                </p:cTn>
                              </p:par>
                              <p:par>
                                <p:cTn id="12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4" dur="2000" fill="hold"/>
                                        <p:tgtEl>
                                          <p:spTgt spid="338"/>
                                        </p:tgtEl>
                                        <p:attrNameLst>
                                          <p:attrName>ppt_x</p:attrName>
                                          <p:attrName>ppt_y</p:attrName>
                                        </p:attrNameLst>
                                      </p:cBhvr>
                                      <p:rCtr x="-1081" y="65810"/>
                                    </p:animMotion>
                                  </p:childTnLst>
                                </p:cTn>
                              </p:par>
                              <p:par>
                                <p:cTn id="12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6" dur="2000" fill="hold"/>
                                        <p:tgtEl>
                                          <p:spTgt spid="333"/>
                                        </p:tgtEl>
                                        <p:attrNameLst>
                                          <p:attrName>ppt_x</p:attrName>
                                          <p:attrName>ppt_y</p:attrName>
                                        </p:attrNameLst>
                                      </p:cBhvr>
                                      <p:rCtr x="-1081" y="65810"/>
                                    </p:animMotion>
                                  </p:childTnLst>
                                </p:cTn>
                              </p:par>
                              <p:par>
                                <p:cTn id="12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28" dur="2000" fill="hold"/>
                                        <p:tgtEl>
                                          <p:spTgt spid="336"/>
                                        </p:tgtEl>
                                        <p:attrNameLst>
                                          <p:attrName>ppt_x</p:attrName>
                                          <p:attrName>ppt_y</p:attrName>
                                        </p:attrNameLst>
                                      </p:cBhvr>
                                      <p:rCtr x="-1081" y="65810"/>
                                    </p:animMotion>
                                  </p:childTnLst>
                                </p:cTn>
                              </p:par>
                              <p:par>
                                <p:cTn id="129"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130" dur="2000" fill="hold"/>
                                        <p:tgtEl>
                                          <p:spTgt spid="339"/>
                                        </p:tgtEl>
                                        <p:attrNameLst>
                                          <p:attrName>ppt_x</p:attrName>
                                          <p:attrName>ppt_y</p:attrName>
                                        </p:attrNameLst>
                                      </p:cBhvr>
                                      <p:rCtr x="-1081" y="65810"/>
                                    </p:animMotion>
                                  </p:childTnLst>
                                </p:cTn>
                              </p:par>
                              <p:par>
                                <p:cTn id="131"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132" dur="2000" fill="hold"/>
                                        <p:tgtEl>
                                          <p:spTgt spid="340"/>
                                        </p:tgtEl>
                                        <p:attrNameLst>
                                          <p:attrName>ppt_x</p:attrName>
                                          <p:attrName>ppt_y</p:attrName>
                                        </p:attrNameLst>
                                      </p:cBhvr>
                                      <p:rCtr x="-1081" y="65810"/>
                                    </p:animMotion>
                                  </p:childTnLst>
                                </p:cTn>
                              </p:par>
                              <p:par>
                                <p:cTn id="133"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134" dur="2000" fill="hold"/>
                                        <p:tgtEl>
                                          <p:spTgt spid="341"/>
                                        </p:tgtEl>
                                        <p:attrNameLst>
                                          <p:attrName>ppt_x</p:attrName>
                                          <p:attrName>ppt_y</p:attrName>
                                        </p:attrNameLst>
                                      </p:cBhvr>
                                      <p:rCtr x="-4297" y="63102"/>
                                    </p:animMotion>
                                  </p:childTnLst>
                                </p:cTn>
                              </p:par>
                              <p:par>
                                <p:cTn id="135"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136" dur="2000" fill="hold"/>
                                        <p:tgtEl>
                                          <p:spTgt spid="323"/>
                                        </p:tgtEl>
                                        <p:attrNameLst>
                                          <p:attrName>ppt_x</p:attrName>
                                          <p:attrName>ppt_y</p:attrName>
                                        </p:attrNameLst>
                                      </p:cBhvr>
                                      <p:rCtr x="-10599" y="60440"/>
                                    </p:animMotion>
                                  </p:childTnLst>
                                </p:cTn>
                              </p:par>
                              <p:par>
                                <p:cTn id="137"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138" dur="2000" fill="hold"/>
                                        <p:tgtEl>
                                          <p:spTgt spid="324"/>
                                        </p:tgtEl>
                                        <p:attrNameLst>
                                          <p:attrName>ppt_x</p:attrName>
                                          <p:attrName>ppt_y</p:attrName>
                                        </p:attrNameLst>
                                      </p:cBhvr>
                                      <p:rCtr x="4583" y="57454"/>
                                    </p:animMotion>
                                  </p:childTnLst>
                                </p:cTn>
                              </p:par>
                              <p:par>
                                <p:cTn id="139"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140" dur="2000" fill="hold"/>
                                        <p:tgtEl>
                                          <p:spTgt spid="325"/>
                                        </p:tgtEl>
                                        <p:attrNameLst>
                                          <p:attrName>ppt_x</p:attrName>
                                          <p:attrName>ppt_y</p:attrName>
                                        </p:attrNameLst>
                                      </p:cBhvr>
                                      <p:rCtr x="807" y="59421"/>
                                    </p:animMotion>
                                  </p:childTnLst>
                                </p:cTn>
                              </p:par>
                              <p:par>
                                <p:cTn id="141"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142" dur="2000" fill="hold"/>
                                        <p:tgtEl>
                                          <p:spTgt spid="327"/>
                                        </p:tgtEl>
                                        <p:attrNameLst>
                                          <p:attrName>ppt_x</p:attrName>
                                          <p:attrName>ppt_y</p:attrName>
                                        </p:attrNameLst>
                                      </p:cBhvr>
                                      <p:rCtr x="1536" y="55208"/>
                                    </p:animMotion>
                                  </p:childTnLst>
                                </p:cTn>
                              </p:par>
                              <p:par>
                                <p:cTn id="143"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144" dur="2000" fill="hold"/>
                                        <p:tgtEl>
                                          <p:spTgt spid="328"/>
                                        </p:tgtEl>
                                        <p:attrNameLst>
                                          <p:attrName>ppt_x</p:attrName>
                                          <p:attrName>ppt_y</p:attrName>
                                        </p:attrNameLst>
                                      </p:cBhvr>
                                      <p:rCtr x="-664" y="60810"/>
                                    </p:animMotion>
                                  </p:childTnLst>
                                </p:cTn>
                              </p:par>
                              <p:par>
                                <p:cTn id="145"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146" dur="2000" fill="hold"/>
                                        <p:tgtEl>
                                          <p:spTgt spid="329"/>
                                        </p:tgtEl>
                                        <p:attrNameLst>
                                          <p:attrName>ppt_x</p:attrName>
                                          <p:attrName>ppt_y</p:attrName>
                                        </p:attrNameLst>
                                      </p:cBhvr>
                                      <p:rCtr x="-846" y="60972"/>
                                    </p:animMotion>
                                  </p:childTnLst>
                                </p:cTn>
                              </p:par>
                              <p:par>
                                <p:cTn id="147"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148" dur="2000" fill="hold"/>
                                        <p:tgtEl>
                                          <p:spTgt spid="326"/>
                                        </p:tgtEl>
                                        <p:attrNameLst>
                                          <p:attrName>ppt_x</p:attrName>
                                          <p:attrName>ppt_y</p:attrName>
                                        </p:attrNameLst>
                                      </p:cBhvr>
                                      <p:rCtr x="4076" y="66898"/>
                                    </p:animMotion>
                                  </p:childTnLst>
                                </p:cTn>
                              </p:par>
                              <p:par>
                                <p:cTn id="149"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150" dur="2000" fill="hold"/>
                                        <p:tgtEl>
                                          <p:spTgt spid="348"/>
                                        </p:tgtEl>
                                        <p:attrNameLst>
                                          <p:attrName>ppt_x</p:attrName>
                                          <p:attrName>ppt_y</p:attrName>
                                        </p:attrNameLst>
                                      </p:cBhvr>
                                      <p:rCtr x="-1081" y="65810"/>
                                    </p:animMotion>
                                  </p:childTnLst>
                                </p:cTn>
                              </p:par>
                              <p:par>
                                <p:cTn id="151"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152" dur="2000" fill="hold"/>
                                        <p:tgtEl>
                                          <p:spTgt spid="350"/>
                                        </p:tgtEl>
                                        <p:attrNameLst>
                                          <p:attrName>ppt_x</p:attrName>
                                          <p:attrName>ppt_y</p:attrName>
                                        </p:attrNameLst>
                                      </p:cBhvr>
                                      <p:rCtr x="-4544" y="66273"/>
                                    </p:animMotion>
                                  </p:childTnLst>
                                </p:cTn>
                              </p:par>
                              <p:par>
                                <p:cTn id="153"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154" dur="2000" fill="hold"/>
                                        <p:tgtEl>
                                          <p:spTgt spid="353"/>
                                        </p:tgtEl>
                                        <p:attrNameLst>
                                          <p:attrName>ppt_x</p:attrName>
                                          <p:attrName>ppt_y</p:attrName>
                                        </p:attrNameLst>
                                      </p:cBhvr>
                                      <p:rCtr x="-1081" y="65810"/>
                                    </p:animMotion>
                                  </p:childTnLst>
                                </p:cTn>
                              </p:par>
                              <p:par>
                                <p:cTn id="155"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156" dur="2000" fill="hold"/>
                                        <p:tgtEl>
                                          <p:spTgt spid="349"/>
                                        </p:tgtEl>
                                        <p:attrNameLst>
                                          <p:attrName>ppt_x</p:attrName>
                                          <p:attrName>ppt_y</p:attrName>
                                        </p:attrNameLst>
                                      </p:cBhvr>
                                      <p:rCtr x="-1081" y="65810"/>
                                    </p:animMotion>
                                  </p:childTnLst>
                                </p:cTn>
                              </p:par>
                              <p:par>
                                <p:cTn id="157"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158" dur="2000" fill="hold"/>
                                        <p:tgtEl>
                                          <p:spTgt spid="351"/>
                                        </p:tgtEl>
                                        <p:attrNameLst>
                                          <p:attrName>ppt_x</p:attrName>
                                          <p:attrName>ppt_y</p:attrName>
                                        </p:attrNameLst>
                                      </p:cBhvr>
                                      <p:rCtr x="-1081" y="65810"/>
                                    </p:animMotion>
                                  </p:childTnLst>
                                </p:cTn>
                              </p:par>
                              <p:par>
                                <p:cTn id="159"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160" dur="2000" fill="hold"/>
                                        <p:tgtEl>
                                          <p:spTgt spid="354"/>
                                        </p:tgtEl>
                                        <p:attrNameLst>
                                          <p:attrName>ppt_x</p:attrName>
                                          <p:attrName>ppt_y</p:attrName>
                                        </p:attrNameLst>
                                      </p:cBhvr>
                                      <p:rCtr x="-1081" y="65810"/>
                                    </p:animMotion>
                                  </p:childTnLst>
                                </p:cTn>
                              </p:par>
                              <p:par>
                                <p:cTn id="161"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162" dur="2000" fill="hold"/>
                                        <p:tgtEl>
                                          <p:spTgt spid="355"/>
                                        </p:tgtEl>
                                        <p:attrNameLst>
                                          <p:attrName>ppt_x</p:attrName>
                                          <p:attrName>ppt_y</p:attrName>
                                        </p:attrNameLst>
                                      </p:cBhvr>
                                      <p:rCtr x="-1081" y="65810"/>
                                    </p:animMotion>
                                  </p:childTnLst>
                                </p:cTn>
                              </p:par>
                              <p:par>
                                <p:cTn id="163"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164" dur="2000" fill="hold"/>
                                        <p:tgtEl>
                                          <p:spTgt spid="356"/>
                                        </p:tgtEl>
                                        <p:attrNameLst>
                                          <p:attrName>ppt_x</p:attrName>
                                          <p:attrName>ppt_y</p:attrName>
                                        </p:attrNameLst>
                                      </p:cBhvr>
                                      <p:rCtr x="208" y="65185"/>
                                    </p:animMotion>
                                  </p:childTnLst>
                                </p:cTn>
                              </p:par>
                              <p:par>
                                <p:cTn id="165"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166" dur="2000" fill="hold"/>
                                        <p:tgtEl>
                                          <p:spTgt spid="345"/>
                                        </p:tgtEl>
                                        <p:attrNameLst>
                                          <p:attrName>ppt_x</p:attrName>
                                          <p:attrName>ppt_y</p:attrName>
                                        </p:attrNameLst>
                                      </p:cBhvr>
                                      <p:rCtr x="-6003" y="59676"/>
                                    </p:animMotion>
                                  </p:childTnLst>
                                </p:cTn>
                              </p:par>
                              <p:par>
                                <p:cTn id="167"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168" dur="2000" fill="hold"/>
                                        <p:tgtEl>
                                          <p:spTgt spid="342"/>
                                        </p:tgtEl>
                                        <p:attrNameLst>
                                          <p:attrName>ppt_x</p:attrName>
                                          <p:attrName>ppt_y</p:attrName>
                                        </p:attrNameLst>
                                      </p:cBhvr>
                                      <p:rCtr x="4076" y="56319"/>
                                    </p:animMotion>
                                  </p:childTnLst>
                                </p:cTn>
                              </p:par>
                              <p:par>
                                <p:cTn id="169"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170" dur="2000" fill="hold"/>
                                        <p:tgtEl>
                                          <p:spTgt spid="343"/>
                                        </p:tgtEl>
                                        <p:attrNameLst>
                                          <p:attrName>ppt_x</p:attrName>
                                          <p:attrName>ppt_y</p:attrName>
                                        </p:attrNameLst>
                                      </p:cBhvr>
                                      <p:rCtr x="807" y="59421"/>
                                    </p:animMotion>
                                  </p:childTnLst>
                                </p:cTn>
                              </p:par>
                              <p:par>
                                <p:cTn id="171"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172" dur="2000" fill="hold"/>
                                        <p:tgtEl>
                                          <p:spTgt spid="346"/>
                                        </p:tgtEl>
                                        <p:attrNameLst>
                                          <p:attrName>ppt_x</p:attrName>
                                          <p:attrName>ppt_y</p:attrName>
                                        </p:attrNameLst>
                                      </p:cBhvr>
                                      <p:rCtr x="-664" y="6081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7" grpId="0" animBg="1"/>
      <p:bldP spid="7" grpId="1" animBg="1"/>
      <p:bldP spid="10" grpId="0" animBg="1"/>
      <p:bldP spid="10" grpId="1" animBg="1"/>
      <p:bldP spid="11" grpId="0" animBg="1"/>
      <p:bldP spid="11" grpId="1" animBg="1"/>
      <p:bldP spid="12" grpId="0" animBg="1"/>
      <p:bldP spid="12"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33"/>
          <p:cNvSpPr/>
          <p:nvPr/>
        </p:nvSpPr>
        <p:spPr>
          <a:xfrm>
            <a:off x="-1" y="2834232"/>
            <a:ext cx="9144007" cy="117673"/>
          </a:xfrm>
          <a:custGeom>
            <a:avLst/>
            <a:gdLst/>
            <a:ahLst/>
            <a:cxnLst/>
            <a:rect l="l" t="t" r="r" b="b"/>
            <a:pathLst>
              <a:path w="17860" h="1727" fill="none" extrusionOk="0">
                <a:moveTo>
                  <a:pt x="17860" y="1465"/>
                </a:moveTo>
                <a:cubicBezTo>
                  <a:pt x="17550" y="989"/>
                  <a:pt x="16717" y="453"/>
                  <a:pt x="16110" y="429"/>
                </a:cubicBezTo>
                <a:cubicBezTo>
                  <a:pt x="15193" y="417"/>
                  <a:pt x="14871" y="1727"/>
                  <a:pt x="13979" y="1715"/>
                </a:cubicBezTo>
                <a:cubicBezTo>
                  <a:pt x="13133" y="1703"/>
                  <a:pt x="13074" y="512"/>
                  <a:pt x="12121" y="274"/>
                </a:cubicBezTo>
                <a:cubicBezTo>
                  <a:pt x="11002" y="1"/>
                  <a:pt x="10645" y="1536"/>
                  <a:pt x="9347" y="1417"/>
                </a:cubicBezTo>
                <a:cubicBezTo>
                  <a:pt x="8335" y="1322"/>
                  <a:pt x="8228" y="346"/>
                  <a:pt x="7263" y="405"/>
                </a:cubicBezTo>
                <a:cubicBezTo>
                  <a:pt x="6299" y="465"/>
                  <a:pt x="6192" y="1441"/>
                  <a:pt x="5251" y="1489"/>
                </a:cubicBezTo>
                <a:cubicBezTo>
                  <a:pt x="4203" y="1536"/>
                  <a:pt x="4120" y="310"/>
                  <a:pt x="3037" y="346"/>
                </a:cubicBezTo>
                <a:cubicBezTo>
                  <a:pt x="2215" y="370"/>
                  <a:pt x="1858" y="1084"/>
                  <a:pt x="691" y="1060"/>
                </a:cubicBezTo>
                <a:cubicBezTo>
                  <a:pt x="393" y="1060"/>
                  <a:pt x="155" y="1001"/>
                  <a:pt x="1" y="953"/>
                </a:cubicBezTo>
              </a:path>
            </a:pathLst>
          </a:custGeom>
          <a:noFill/>
          <a:ln w="28575" cap="flat" cmpd="sng">
            <a:solidFill>
              <a:schemeClr val="dk1"/>
            </a:solidFill>
            <a:prstDash val="dash"/>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6" name="Google Shape;466;p33"/>
          <p:cNvGrpSpPr/>
          <p:nvPr/>
        </p:nvGrpSpPr>
        <p:grpSpPr>
          <a:xfrm>
            <a:off x="6126986" y="3278206"/>
            <a:ext cx="2430421" cy="1682475"/>
            <a:chOff x="6214311" y="3125853"/>
            <a:chExt cx="1981088" cy="1649647"/>
          </a:xfrm>
        </p:grpSpPr>
        <p:sp>
          <p:nvSpPr>
            <p:cNvPr id="467" name="Google Shape;467;p33"/>
            <p:cNvSpPr/>
            <p:nvPr/>
          </p:nvSpPr>
          <p:spPr>
            <a:xfrm rot="-211504">
              <a:off x="6719514" y="3557045"/>
              <a:ext cx="1463769" cy="1173611"/>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3"/>
            <p:cNvSpPr/>
            <p:nvPr/>
          </p:nvSpPr>
          <p:spPr>
            <a:xfrm rot="-211261">
              <a:off x="6229260" y="3181011"/>
              <a:ext cx="1802503" cy="1445184"/>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33"/>
          <p:cNvGrpSpPr/>
          <p:nvPr/>
        </p:nvGrpSpPr>
        <p:grpSpPr>
          <a:xfrm>
            <a:off x="2670076" y="3312125"/>
            <a:ext cx="1558582" cy="1615775"/>
            <a:chOff x="2793470" y="3159723"/>
            <a:chExt cx="2156200" cy="1615775"/>
          </a:xfrm>
        </p:grpSpPr>
        <p:sp>
          <p:nvSpPr>
            <p:cNvPr id="470" name="Google Shape;470;p33"/>
            <p:cNvSpPr/>
            <p:nvPr/>
          </p:nvSpPr>
          <p:spPr>
            <a:xfrm rot="45231">
              <a:off x="3122592" y="3319287"/>
              <a:ext cx="1801356" cy="1444822"/>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3"/>
            <p:cNvSpPr/>
            <p:nvPr/>
          </p:nvSpPr>
          <p:spPr>
            <a:xfrm rot="45231">
              <a:off x="2819192" y="3171112"/>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33"/>
          <p:cNvGrpSpPr/>
          <p:nvPr/>
        </p:nvGrpSpPr>
        <p:grpSpPr>
          <a:xfrm>
            <a:off x="4407629" y="937594"/>
            <a:ext cx="2479308" cy="1579448"/>
            <a:chOff x="4498795" y="1305150"/>
            <a:chExt cx="2028147" cy="1579448"/>
          </a:xfrm>
        </p:grpSpPr>
        <p:sp>
          <p:nvSpPr>
            <p:cNvPr id="473" name="Google Shape;473;p33"/>
            <p:cNvSpPr/>
            <p:nvPr/>
          </p:nvSpPr>
          <p:spPr>
            <a:xfrm rot="45139">
              <a:off x="4881522" y="1315384"/>
              <a:ext cx="1622240" cy="1301031"/>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3"/>
            <p:cNvSpPr/>
            <p:nvPr/>
          </p:nvSpPr>
          <p:spPr>
            <a:xfrm rot="45231">
              <a:off x="4524517" y="1428387"/>
              <a:ext cx="1801356" cy="144482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5" name="Google Shape;475;p33"/>
          <p:cNvGrpSpPr/>
          <p:nvPr/>
        </p:nvGrpSpPr>
        <p:grpSpPr>
          <a:xfrm>
            <a:off x="998041" y="1093150"/>
            <a:ext cx="2465185" cy="1683000"/>
            <a:chOff x="1088636" y="1245544"/>
            <a:chExt cx="1975050" cy="1683000"/>
          </a:xfrm>
        </p:grpSpPr>
        <p:sp>
          <p:nvSpPr>
            <p:cNvPr id="476" name="Google Shape;476;p33"/>
            <p:cNvSpPr/>
            <p:nvPr/>
          </p:nvSpPr>
          <p:spPr>
            <a:xfrm rot="-211261">
              <a:off x="1246235" y="1300703"/>
              <a:ext cx="1802503" cy="1445184"/>
            </a:xfrm>
            <a:prstGeom prst="roundRect">
              <a:avLst>
                <a:gd name="adj" fmla="val 24491"/>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3"/>
            <p:cNvSpPr/>
            <p:nvPr/>
          </p:nvSpPr>
          <p:spPr>
            <a:xfrm rot="-211261">
              <a:off x="1103585" y="1428203"/>
              <a:ext cx="1802503" cy="1445184"/>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8" name="Google Shape;478;p33"/>
          <p:cNvSpPr txBox="1">
            <a:spLocks noGrp="1"/>
          </p:cNvSpPr>
          <p:nvPr>
            <p:ph type="title" idx="4294967295"/>
          </p:nvPr>
        </p:nvSpPr>
        <p:spPr>
          <a:xfrm>
            <a:off x="1427163" y="252413"/>
            <a:ext cx="7716837" cy="5730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dirty="0" smtClean="0">
                <a:latin typeface="+mn-lt"/>
              </a:rPr>
              <a:t>Em sẽ làm gì trong những tình huống sau? Vì sao?</a:t>
            </a:r>
            <a:br>
              <a:rPr lang="en" sz="2400" dirty="0" smtClean="0">
                <a:latin typeface="+mn-lt"/>
              </a:rPr>
            </a:br>
            <a:endParaRPr sz="2400" dirty="0">
              <a:latin typeface="+mn-lt"/>
            </a:endParaRPr>
          </a:p>
        </p:txBody>
      </p:sp>
      <p:sp>
        <p:nvSpPr>
          <p:cNvPr id="479" name="Google Shape;479;p33"/>
          <p:cNvSpPr txBox="1"/>
          <p:nvPr/>
        </p:nvSpPr>
        <p:spPr>
          <a:xfrm>
            <a:off x="1082653" y="1344249"/>
            <a:ext cx="1864105" cy="1825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US" sz="2800" dirty="0" err="1" smtClean="0">
                <a:solidFill>
                  <a:schemeClr val="dk1"/>
                </a:solidFill>
                <a:latin typeface="+mn-lt"/>
                <a:ea typeface="Pangolin"/>
                <a:cs typeface="Pangolin"/>
                <a:sym typeface="Pangolin"/>
              </a:rPr>
              <a:t>Nhặt</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được</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cuốn</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nhật</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kí</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của</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bạn</a:t>
            </a:r>
            <a:endParaRPr sz="2800" dirty="0">
              <a:solidFill>
                <a:schemeClr val="dk1"/>
              </a:solidFill>
              <a:latin typeface="+mn-lt"/>
              <a:ea typeface="Pangolin"/>
              <a:cs typeface="Pangolin"/>
              <a:sym typeface="Pangolin"/>
            </a:endParaRPr>
          </a:p>
        </p:txBody>
      </p:sp>
      <p:sp>
        <p:nvSpPr>
          <p:cNvPr id="481" name="Google Shape;481;p33"/>
          <p:cNvSpPr txBox="1"/>
          <p:nvPr/>
        </p:nvSpPr>
        <p:spPr>
          <a:xfrm>
            <a:off x="1973407" y="3216595"/>
            <a:ext cx="2009165" cy="131677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 sz="2800" dirty="0" smtClean="0">
                <a:solidFill>
                  <a:schemeClr val="dk1"/>
                </a:solidFill>
                <a:latin typeface="+mn-lt"/>
                <a:ea typeface="Pangolin"/>
                <a:cs typeface="Pangolin"/>
                <a:sym typeface="Pangolin"/>
              </a:rPr>
              <a:t>Bạn rủ em hút thuốc lá điện tử</a:t>
            </a:r>
            <a:endParaRPr sz="2800" dirty="0">
              <a:solidFill>
                <a:schemeClr val="dk1"/>
              </a:solidFill>
              <a:latin typeface="+mn-lt"/>
              <a:ea typeface="Pangolin"/>
              <a:cs typeface="Pangolin"/>
              <a:sym typeface="Pangolin"/>
            </a:endParaRPr>
          </a:p>
        </p:txBody>
      </p:sp>
      <p:sp>
        <p:nvSpPr>
          <p:cNvPr id="483" name="Google Shape;483;p33"/>
          <p:cNvSpPr txBox="1"/>
          <p:nvPr/>
        </p:nvSpPr>
        <p:spPr>
          <a:xfrm>
            <a:off x="4391427" y="1150610"/>
            <a:ext cx="1818211" cy="113131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US" sz="2800" dirty="0" err="1" smtClean="0">
                <a:solidFill>
                  <a:schemeClr val="dk1"/>
                </a:solidFill>
                <a:latin typeface="+mn-lt"/>
                <a:ea typeface="Pangolin"/>
                <a:cs typeface="Pangolin"/>
                <a:sym typeface="Pangolin"/>
              </a:rPr>
              <a:t>Thấy</a:t>
            </a:r>
            <a:r>
              <a:rPr lang="en-US" sz="2800" dirty="0" smtClean="0">
                <a:solidFill>
                  <a:schemeClr val="dk1"/>
                </a:solidFill>
                <a:latin typeface="+mn-lt"/>
                <a:ea typeface="Pangolin"/>
                <a:cs typeface="Pangolin"/>
                <a:sym typeface="Pangolin"/>
              </a:rPr>
              <a:t> 2 </a:t>
            </a:r>
            <a:r>
              <a:rPr lang="en-US" sz="2800" dirty="0" err="1" smtClean="0">
                <a:solidFill>
                  <a:schemeClr val="dk1"/>
                </a:solidFill>
                <a:latin typeface="+mn-lt"/>
                <a:ea typeface="Pangolin"/>
                <a:cs typeface="Pangolin"/>
                <a:sym typeface="Pangolin"/>
              </a:rPr>
              <a:t>bạn</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trong</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lớp</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đánh</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nhau</a:t>
            </a:r>
            <a:endParaRPr sz="2800" dirty="0">
              <a:solidFill>
                <a:schemeClr val="dk1"/>
              </a:solidFill>
              <a:latin typeface="+mn-lt"/>
              <a:ea typeface="Pangolin"/>
              <a:cs typeface="Pangolin"/>
              <a:sym typeface="Pangolin"/>
            </a:endParaRPr>
          </a:p>
        </p:txBody>
      </p:sp>
      <p:sp>
        <p:nvSpPr>
          <p:cNvPr id="485" name="Google Shape;485;p33"/>
          <p:cNvSpPr txBox="1"/>
          <p:nvPr/>
        </p:nvSpPr>
        <p:spPr>
          <a:xfrm>
            <a:off x="6348238" y="3414297"/>
            <a:ext cx="1564500" cy="343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endParaRPr sz="1800" b="1" dirty="0">
              <a:solidFill>
                <a:schemeClr val="dk1"/>
              </a:solidFill>
              <a:latin typeface="Pangolin"/>
              <a:ea typeface="Pangolin"/>
              <a:cs typeface="Pangolin"/>
              <a:sym typeface="Pangolin"/>
            </a:endParaRPr>
          </a:p>
        </p:txBody>
      </p:sp>
      <p:sp>
        <p:nvSpPr>
          <p:cNvPr id="487" name="Google Shape;487;p33"/>
          <p:cNvSpPr/>
          <p:nvPr/>
        </p:nvSpPr>
        <p:spPr>
          <a:xfrm>
            <a:off x="1898365" y="2907016"/>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8" name="Google Shape;488;p33"/>
          <p:cNvSpPr/>
          <p:nvPr/>
        </p:nvSpPr>
        <p:spPr>
          <a:xfrm>
            <a:off x="3604727" y="2879693"/>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89" name="Google Shape;489;p33"/>
          <p:cNvSpPr/>
          <p:nvPr/>
        </p:nvSpPr>
        <p:spPr>
          <a:xfrm>
            <a:off x="5312252" y="2840818"/>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90" name="Google Shape;490;p33"/>
          <p:cNvSpPr/>
          <p:nvPr/>
        </p:nvSpPr>
        <p:spPr>
          <a:xfrm>
            <a:off x="7015352" y="2792888"/>
            <a:ext cx="230296" cy="230296"/>
          </a:xfrm>
          <a:custGeom>
            <a:avLst/>
            <a:gdLst/>
            <a:ahLst/>
            <a:cxnLst/>
            <a:rect l="l" t="t" r="r" b="b"/>
            <a:pathLst>
              <a:path w="47804" h="47804" extrusionOk="0">
                <a:moveTo>
                  <a:pt x="23908" y="0"/>
                </a:moveTo>
                <a:cubicBezTo>
                  <a:pt x="22372" y="0"/>
                  <a:pt x="21050" y="1917"/>
                  <a:pt x="19586" y="2203"/>
                </a:cubicBezTo>
                <a:cubicBezTo>
                  <a:pt x="19422" y="2235"/>
                  <a:pt x="19253" y="2249"/>
                  <a:pt x="19080" y="2249"/>
                </a:cubicBezTo>
                <a:cubicBezTo>
                  <a:pt x="17963" y="2249"/>
                  <a:pt x="16678" y="1664"/>
                  <a:pt x="15580" y="1664"/>
                </a:cubicBezTo>
                <a:cubicBezTo>
                  <a:pt x="15289" y="1664"/>
                  <a:pt x="15010" y="1705"/>
                  <a:pt x="14752" y="1810"/>
                </a:cubicBezTo>
                <a:cubicBezTo>
                  <a:pt x="13347" y="2393"/>
                  <a:pt x="12859" y="4667"/>
                  <a:pt x="11609" y="5501"/>
                </a:cubicBezTo>
                <a:cubicBezTo>
                  <a:pt x="10359" y="6334"/>
                  <a:pt x="8049" y="5929"/>
                  <a:pt x="7001" y="6989"/>
                </a:cubicBezTo>
                <a:cubicBezTo>
                  <a:pt x="5941" y="8049"/>
                  <a:pt x="6346" y="10358"/>
                  <a:pt x="5513" y="11609"/>
                </a:cubicBezTo>
                <a:cubicBezTo>
                  <a:pt x="4667" y="12859"/>
                  <a:pt x="2393" y="13347"/>
                  <a:pt x="1810" y="14740"/>
                </a:cubicBezTo>
                <a:cubicBezTo>
                  <a:pt x="1238" y="16133"/>
                  <a:pt x="2500" y="18074"/>
                  <a:pt x="2203" y="19586"/>
                </a:cubicBezTo>
                <a:cubicBezTo>
                  <a:pt x="1917" y="21026"/>
                  <a:pt x="0" y="22360"/>
                  <a:pt x="0" y="23896"/>
                </a:cubicBezTo>
                <a:cubicBezTo>
                  <a:pt x="0" y="25432"/>
                  <a:pt x="1917" y="26753"/>
                  <a:pt x="2203" y="28218"/>
                </a:cubicBezTo>
                <a:cubicBezTo>
                  <a:pt x="2500" y="29718"/>
                  <a:pt x="1250" y="31671"/>
                  <a:pt x="1810" y="33052"/>
                </a:cubicBezTo>
                <a:cubicBezTo>
                  <a:pt x="2393" y="34445"/>
                  <a:pt x="4679" y="34945"/>
                  <a:pt x="5513" y="36195"/>
                </a:cubicBezTo>
                <a:cubicBezTo>
                  <a:pt x="6346" y="37445"/>
                  <a:pt x="5941" y="39743"/>
                  <a:pt x="7001" y="40803"/>
                </a:cubicBezTo>
                <a:cubicBezTo>
                  <a:pt x="8049" y="41862"/>
                  <a:pt x="10359" y="41457"/>
                  <a:pt x="11609" y="42291"/>
                </a:cubicBezTo>
                <a:cubicBezTo>
                  <a:pt x="12859" y="43124"/>
                  <a:pt x="13347" y="45398"/>
                  <a:pt x="14752" y="45982"/>
                </a:cubicBezTo>
                <a:cubicBezTo>
                  <a:pt x="15017" y="46094"/>
                  <a:pt x="15304" y="46138"/>
                  <a:pt x="15604" y="46138"/>
                </a:cubicBezTo>
                <a:cubicBezTo>
                  <a:pt x="16698" y="46138"/>
                  <a:pt x="17975" y="45555"/>
                  <a:pt x="19084" y="45555"/>
                </a:cubicBezTo>
                <a:cubicBezTo>
                  <a:pt x="19256" y="45555"/>
                  <a:pt x="19424" y="45569"/>
                  <a:pt x="19586" y="45601"/>
                </a:cubicBezTo>
                <a:cubicBezTo>
                  <a:pt x="21027" y="45875"/>
                  <a:pt x="22372" y="47803"/>
                  <a:pt x="23908" y="47803"/>
                </a:cubicBezTo>
                <a:cubicBezTo>
                  <a:pt x="25432" y="47803"/>
                  <a:pt x="26754" y="45875"/>
                  <a:pt x="28218" y="45601"/>
                </a:cubicBezTo>
                <a:cubicBezTo>
                  <a:pt x="28382" y="45568"/>
                  <a:pt x="28551" y="45554"/>
                  <a:pt x="28724" y="45554"/>
                </a:cubicBezTo>
                <a:cubicBezTo>
                  <a:pt x="29835" y="45554"/>
                  <a:pt x="31114" y="46133"/>
                  <a:pt x="32208" y="46133"/>
                </a:cubicBezTo>
                <a:cubicBezTo>
                  <a:pt x="32505" y="46133"/>
                  <a:pt x="32789" y="46091"/>
                  <a:pt x="33052" y="45982"/>
                </a:cubicBezTo>
                <a:cubicBezTo>
                  <a:pt x="34457" y="45398"/>
                  <a:pt x="34945" y="43124"/>
                  <a:pt x="36195" y="42291"/>
                </a:cubicBezTo>
                <a:cubicBezTo>
                  <a:pt x="37445" y="41457"/>
                  <a:pt x="39755" y="41862"/>
                  <a:pt x="40815" y="40803"/>
                </a:cubicBezTo>
                <a:cubicBezTo>
                  <a:pt x="41863" y="39743"/>
                  <a:pt x="41470" y="37445"/>
                  <a:pt x="42303" y="36195"/>
                </a:cubicBezTo>
                <a:cubicBezTo>
                  <a:pt x="43137" y="34945"/>
                  <a:pt x="45411" y="34445"/>
                  <a:pt x="45994" y="33052"/>
                </a:cubicBezTo>
                <a:cubicBezTo>
                  <a:pt x="46566" y="31671"/>
                  <a:pt x="45303" y="29718"/>
                  <a:pt x="45601" y="28218"/>
                </a:cubicBezTo>
                <a:cubicBezTo>
                  <a:pt x="45887" y="26765"/>
                  <a:pt x="47804" y="25432"/>
                  <a:pt x="47804" y="23896"/>
                </a:cubicBezTo>
                <a:cubicBezTo>
                  <a:pt x="47804" y="22360"/>
                  <a:pt x="45887" y="21038"/>
                  <a:pt x="45601" y="19586"/>
                </a:cubicBezTo>
                <a:cubicBezTo>
                  <a:pt x="45303" y="18074"/>
                  <a:pt x="46554" y="16133"/>
                  <a:pt x="45994" y="14740"/>
                </a:cubicBezTo>
                <a:cubicBezTo>
                  <a:pt x="45411" y="13347"/>
                  <a:pt x="43137" y="12859"/>
                  <a:pt x="42303" y="11609"/>
                </a:cubicBezTo>
                <a:cubicBezTo>
                  <a:pt x="41470" y="10358"/>
                  <a:pt x="41863" y="8049"/>
                  <a:pt x="40815" y="6989"/>
                </a:cubicBezTo>
                <a:cubicBezTo>
                  <a:pt x="39755" y="5929"/>
                  <a:pt x="37445" y="6334"/>
                  <a:pt x="36195" y="5501"/>
                </a:cubicBezTo>
                <a:cubicBezTo>
                  <a:pt x="34945" y="4667"/>
                  <a:pt x="34457" y="2393"/>
                  <a:pt x="33052" y="1810"/>
                </a:cubicBezTo>
                <a:cubicBezTo>
                  <a:pt x="32789" y="1699"/>
                  <a:pt x="32505" y="1655"/>
                  <a:pt x="32207" y="1655"/>
                </a:cubicBezTo>
                <a:cubicBezTo>
                  <a:pt x="31110" y="1655"/>
                  <a:pt x="29828" y="2248"/>
                  <a:pt x="28715" y="2248"/>
                </a:cubicBezTo>
                <a:cubicBezTo>
                  <a:pt x="28545" y="2248"/>
                  <a:pt x="28379" y="2235"/>
                  <a:pt x="28218" y="2203"/>
                </a:cubicBezTo>
                <a:cubicBezTo>
                  <a:pt x="26777" y="1917"/>
                  <a:pt x="25432" y="0"/>
                  <a:pt x="23908" y="0"/>
                </a:cubicBezTo>
                <a:close/>
              </a:path>
            </a:pathLst>
          </a:custGeom>
          <a:solidFill>
            <a:schemeClr val="dk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nvGrpSpPr>
          <p:cNvPr id="491" name="Google Shape;491;p33"/>
          <p:cNvGrpSpPr/>
          <p:nvPr/>
        </p:nvGrpSpPr>
        <p:grpSpPr>
          <a:xfrm>
            <a:off x="783206" y="982669"/>
            <a:ext cx="613895" cy="521910"/>
            <a:chOff x="1168000" y="1750950"/>
            <a:chExt cx="405425" cy="344700"/>
          </a:xfrm>
        </p:grpSpPr>
        <p:sp>
          <p:nvSpPr>
            <p:cNvPr id="492" name="Google Shape;492;p33"/>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3"/>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3"/>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3"/>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3"/>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3"/>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3"/>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 name="Google Shape;499;p33"/>
          <p:cNvGrpSpPr/>
          <p:nvPr/>
        </p:nvGrpSpPr>
        <p:grpSpPr>
          <a:xfrm rot="-755994">
            <a:off x="6378898" y="879184"/>
            <a:ext cx="596498" cy="572731"/>
            <a:chOff x="3885600" y="2960625"/>
            <a:chExt cx="470600" cy="451850"/>
          </a:xfrm>
        </p:grpSpPr>
        <p:sp>
          <p:nvSpPr>
            <p:cNvPr id="500" name="Google Shape;500;p33"/>
            <p:cNvSpPr/>
            <p:nvPr/>
          </p:nvSpPr>
          <p:spPr>
            <a:xfrm>
              <a:off x="3895725" y="3066575"/>
              <a:ext cx="446500" cy="206900"/>
            </a:xfrm>
            <a:custGeom>
              <a:avLst/>
              <a:gdLst/>
              <a:ahLst/>
              <a:cxnLst/>
              <a:rect l="l" t="t" r="r" b="b"/>
              <a:pathLst>
                <a:path w="17860" h="8276" extrusionOk="0">
                  <a:moveTo>
                    <a:pt x="11049" y="8109"/>
                  </a:moveTo>
                  <a:lnTo>
                    <a:pt x="11049" y="7287"/>
                  </a:lnTo>
                  <a:cubicBezTo>
                    <a:pt x="11037" y="6871"/>
                    <a:pt x="10930" y="6740"/>
                    <a:pt x="10549" y="6704"/>
                  </a:cubicBezTo>
                  <a:cubicBezTo>
                    <a:pt x="9620" y="6644"/>
                    <a:pt x="8703" y="6609"/>
                    <a:pt x="7775" y="6573"/>
                  </a:cubicBezTo>
                  <a:cubicBezTo>
                    <a:pt x="7322" y="6561"/>
                    <a:pt x="7120" y="6763"/>
                    <a:pt x="7060" y="7216"/>
                  </a:cubicBezTo>
                  <a:cubicBezTo>
                    <a:pt x="7049" y="7406"/>
                    <a:pt x="7025" y="7585"/>
                    <a:pt x="7001" y="7835"/>
                  </a:cubicBezTo>
                  <a:cubicBezTo>
                    <a:pt x="6679" y="7871"/>
                    <a:pt x="6382" y="7930"/>
                    <a:pt x="6072" y="7942"/>
                  </a:cubicBezTo>
                  <a:cubicBezTo>
                    <a:pt x="4489" y="8002"/>
                    <a:pt x="2929" y="7918"/>
                    <a:pt x="1381" y="7704"/>
                  </a:cubicBezTo>
                  <a:cubicBezTo>
                    <a:pt x="95" y="7525"/>
                    <a:pt x="226" y="7382"/>
                    <a:pt x="143" y="6347"/>
                  </a:cubicBezTo>
                  <a:cubicBezTo>
                    <a:pt x="0" y="4608"/>
                    <a:pt x="95" y="2870"/>
                    <a:pt x="262" y="1132"/>
                  </a:cubicBezTo>
                  <a:cubicBezTo>
                    <a:pt x="274" y="929"/>
                    <a:pt x="310" y="739"/>
                    <a:pt x="393" y="572"/>
                  </a:cubicBezTo>
                  <a:cubicBezTo>
                    <a:pt x="560" y="251"/>
                    <a:pt x="845" y="60"/>
                    <a:pt x="1226" y="60"/>
                  </a:cubicBezTo>
                  <a:cubicBezTo>
                    <a:pt x="2119" y="60"/>
                    <a:pt x="3012" y="1"/>
                    <a:pt x="3893" y="60"/>
                  </a:cubicBezTo>
                  <a:cubicBezTo>
                    <a:pt x="4786" y="120"/>
                    <a:pt x="5667" y="72"/>
                    <a:pt x="6560" y="36"/>
                  </a:cubicBezTo>
                  <a:cubicBezTo>
                    <a:pt x="6798" y="24"/>
                    <a:pt x="7049" y="24"/>
                    <a:pt x="7287" y="60"/>
                  </a:cubicBezTo>
                  <a:cubicBezTo>
                    <a:pt x="9061" y="239"/>
                    <a:pt x="10847" y="120"/>
                    <a:pt x="12621" y="132"/>
                  </a:cubicBezTo>
                  <a:cubicBezTo>
                    <a:pt x="13466" y="144"/>
                    <a:pt x="14323" y="60"/>
                    <a:pt x="15180" y="60"/>
                  </a:cubicBezTo>
                  <a:cubicBezTo>
                    <a:pt x="15728" y="60"/>
                    <a:pt x="16288" y="132"/>
                    <a:pt x="16847" y="203"/>
                  </a:cubicBezTo>
                  <a:cubicBezTo>
                    <a:pt x="17514" y="298"/>
                    <a:pt x="17740" y="548"/>
                    <a:pt x="17776" y="1251"/>
                  </a:cubicBezTo>
                  <a:cubicBezTo>
                    <a:pt x="17824" y="2060"/>
                    <a:pt x="17859" y="2882"/>
                    <a:pt x="17859" y="3703"/>
                  </a:cubicBezTo>
                  <a:cubicBezTo>
                    <a:pt x="17859" y="4334"/>
                    <a:pt x="17836" y="5001"/>
                    <a:pt x="17788" y="5632"/>
                  </a:cubicBezTo>
                  <a:cubicBezTo>
                    <a:pt x="17752" y="6109"/>
                    <a:pt x="17657" y="6609"/>
                    <a:pt x="17562" y="7085"/>
                  </a:cubicBezTo>
                  <a:cubicBezTo>
                    <a:pt x="17466" y="7454"/>
                    <a:pt x="17157" y="7644"/>
                    <a:pt x="16800" y="7716"/>
                  </a:cubicBezTo>
                  <a:cubicBezTo>
                    <a:pt x="14954" y="8133"/>
                    <a:pt x="13073" y="8275"/>
                    <a:pt x="11192" y="8204"/>
                  </a:cubicBezTo>
                  <a:cubicBezTo>
                    <a:pt x="11168" y="8180"/>
                    <a:pt x="11156" y="8168"/>
                    <a:pt x="11049" y="8109"/>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3"/>
            <p:cNvSpPr/>
            <p:nvPr/>
          </p:nvSpPr>
          <p:spPr>
            <a:xfrm>
              <a:off x="3910300" y="3268975"/>
              <a:ext cx="403950" cy="127425"/>
            </a:xfrm>
            <a:custGeom>
              <a:avLst/>
              <a:gdLst/>
              <a:ahLst/>
              <a:cxnLst/>
              <a:rect l="l" t="t" r="r" b="b"/>
              <a:pathLst>
                <a:path w="16158" h="5097" extrusionOk="0">
                  <a:moveTo>
                    <a:pt x="48" y="1"/>
                  </a:moveTo>
                  <a:cubicBezTo>
                    <a:pt x="2239" y="191"/>
                    <a:pt x="4310" y="406"/>
                    <a:pt x="6454" y="251"/>
                  </a:cubicBezTo>
                  <a:cubicBezTo>
                    <a:pt x="6466" y="572"/>
                    <a:pt x="6477" y="846"/>
                    <a:pt x="6489" y="1132"/>
                  </a:cubicBezTo>
                  <a:cubicBezTo>
                    <a:pt x="6513" y="1311"/>
                    <a:pt x="6489" y="1489"/>
                    <a:pt x="6525" y="1644"/>
                  </a:cubicBezTo>
                  <a:cubicBezTo>
                    <a:pt x="6585" y="1965"/>
                    <a:pt x="6787" y="2144"/>
                    <a:pt x="7108" y="2156"/>
                  </a:cubicBezTo>
                  <a:cubicBezTo>
                    <a:pt x="7835" y="2168"/>
                    <a:pt x="8561" y="2180"/>
                    <a:pt x="9299" y="2168"/>
                  </a:cubicBezTo>
                  <a:cubicBezTo>
                    <a:pt x="9502" y="2168"/>
                    <a:pt x="9716" y="2096"/>
                    <a:pt x="9906" y="2049"/>
                  </a:cubicBezTo>
                  <a:cubicBezTo>
                    <a:pt x="10192" y="1977"/>
                    <a:pt x="10347" y="1799"/>
                    <a:pt x="10383" y="1501"/>
                  </a:cubicBezTo>
                  <a:cubicBezTo>
                    <a:pt x="10406" y="1191"/>
                    <a:pt x="10454" y="894"/>
                    <a:pt x="10502" y="572"/>
                  </a:cubicBezTo>
                  <a:cubicBezTo>
                    <a:pt x="12371" y="441"/>
                    <a:pt x="14216" y="299"/>
                    <a:pt x="16098" y="156"/>
                  </a:cubicBezTo>
                  <a:cubicBezTo>
                    <a:pt x="16110" y="263"/>
                    <a:pt x="16157" y="358"/>
                    <a:pt x="16133" y="453"/>
                  </a:cubicBezTo>
                  <a:lnTo>
                    <a:pt x="15871" y="4251"/>
                  </a:lnTo>
                  <a:cubicBezTo>
                    <a:pt x="15860" y="4370"/>
                    <a:pt x="15836" y="4490"/>
                    <a:pt x="15812" y="4609"/>
                  </a:cubicBezTo>
                  <a:cubicBezTo>
                    <a:pt x="15693" y="4978"/>
                    <a:pt x="15562" y="5085"/>
                    <a:pt x="15169" y="5073"/>
                  </a:cubicBezTo>
                  <a:cubicBezTo>
                    <a:pt x="13502" y="5037"/>
                    <a:pt x="11823" y="5013"/>
                    <a:pt x="10156" y="5001"/>
                  </a:cubicBezTo>
                  <a:cubicBezTo>
                    <a:pt x="9823" y="5001"/>
                    <a:pt x="9502" y="5037"/>
                    <a:pt x="9156" y="5037"/>
                  </a:cubicBezTo>
                  <a:cubicBezTo>
                    <a:pt x="8120" y="5061"/>
                    <a:pt x="7073" y="5097"/>
                    <a:pt x="6037" y="5085"/>
                  </a:cubicBezTo>
                  <a:cubicBezTo>
                    <a:pt x="4763" y="5073"/>
                    <a:pt x="3489" y="5025"/>
                    <a:pt x="2227" y="4954"/>
                  </a:cubicBezTo>
                  <a:cubicBezTo>
                    <a:pt x="1691" y="4918"/>
                    <a:pt x="1155" y="4835"/>
                    <a:pt x="631" y="4728"/>
                  </a:cubicBezTo>
                  <a:cubicBezTo>
                    <a:pt x="227" y="4656"/>
                    <a:pt x="0" y="4394"/>
                    <a:pt x="24" y="3954"/>
                  </a:cubicBezTo>
                  <a:cubicBezTo>
                    <a:pt x="36" y="3430"/>
                    <a:pt x="36" y="2906"/>
                    <a:pt x="48" y="2394"/>
                  </a:cubicBezTo>
                  <a:cubicBezTo>
                    <a:pt x="48" y="1977"/>
                    <a:pt x="60" y="1561"/>
                    <a:pt x="60" y="1144"/>
                  </a:cubicBezTo>
                  <a:cubicBezTo>
                    <a:pt x="48" y="787"/>
                    <a:pt x="48" y="406"/>
                    <a:pt x="48" y="1"/>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3"/>
            <p:cNvSpPr/>
            <p:nvPr/>
          </p:nvSpPr>
          <p:spPr>
            <a:xfrm>
              <a:off x="4051675" y="2974900"/>
              <a:ext cx="155700" cy="84250"/>
            </a:xfrm>
            <a:custGeom>
              <a:avLst/>
              <a:gdLst/>
              <a:ahLst/>
              <a:cxnLst/>
              <a:rect l="l" t="t" r="r" b="b"/>
              <a:pathLst>
                <a:path w="6228" h="3370" extrusionOk="0">
                  <a:moveTo>
                    <a:pt x="5144" y="3263"/>
                  </a:moveTo>
                  <a:cubicBezTo>
                    <a:pt x="5132" y="3072"/>
                    <a:pt x="5132" y="2870"/>
                    <a:pt x="5097" y="2668"/>
                  </a:cubicBezTo>
                  <a:cubicBezTo>
                    <a:pt x="5073" y="2346"/>
                    <a:pt x="5049" y="2036"/>
                    <a:pt x="4990" y="1727"/>
                  </a:cubicBezTo>
                  <a:cubicBezTo>
                    <a:pt x="4894" y="1286"/>
                    <a:pt x="4597" y="1024"/>
                    <a:pt x="4144" y="1013"/>
                  </a:cubicBezTo>
                  <a:cubicBezTo>
                    <a:pt x="3513" y="1001"/>
                    <a:pt x="2894" y="1001"/>
                    <a:pt x="2275" y="1013"/>
                  </a:cubicBezTo>
                  <a:cubicBezTo>
                    <a:pt x="1799" y="1024"/>
                    <a:pt x="1584" y="1251"/>
                    <a:pt x="1537" y="1727"/>
                  </a:cubicBezTo>
                  <a:cubicBezTo>
                    <a:pt x="1513" y="2084"/>
                    <a:pt x="1525" y="2453"/>
                    <a:pt x="1513" y="2834"/>
                  </a:cubicBezTo>
                  <a:lnTo>
                    <a:pt x="1513" y="3263"/>
                  </a:lnTo>
                  <a:cubicBezTo>
                    <a:pt x="1072" y="3370"/>
                    <a:pt x="691" y="3299"/>
                    <a:pt x="287" y="3287"/>
                  </a:cubicBezTo>
                  <a:cubicBezTo>
                    <a:pt x="96" y="3287"/>
                    <a:pt x="1" y="3156"/>
                    <a:pt x="1" y="2977"/>
                  </a:cubicBezTo>
                  <a:cubicBezTo>
                    <a:pt x="25" y="2322"/>
                    <a:pt x="1" y="1655"/>
                    <a:pt x="96" y="1001"/>
                  </a:cubicBezTo>
                  <a:cubicBezTo>
                    <a:pt x="168" y="417"/>
                    <a:pt x="644" y="48"/>
                    <a:pt x="1287" y="36"/>
                  </a:cubicBezTo>
                  <a:cubicBezTo>
                    <a:pt x="2227" y="1"/>
                    <a:pt x="3156" y="1"/>
                    <a:pt x="4097" y="36"/>
                  </a:cubicBezTo>
                  <a:cubicBezTo>
                    <a:pt x="4561" y="48"/>
                    <a:pt x="5025" y="155"/>
                    <a:pt x="5478" y="274"/>
                  </a:cubicBezTo>
                  <a:cubicBezTo>
                    <a:pt x="5990" y="393"/>
                    <a:pt x="6168" y="596"/>
                    <a:pt x="6192" y="1108"/>
                  </a:cubicBezTo>
                  <a:cubicBezTo>
                    <a:pt x="6228" y="1703"/>
                    <a:pt x="6228" y="2275"/>
                    <a:pt x="6216" y="2870"/>
                  </a:cubicBezTo>
                  <a:cubicBezTo>
                    <a:pt x="6192" y="3310"/>
                    <a:pt x="6121" y="3334"/>
                    <a:pt x="5692" y="3334"/>
                  </a:cubicBezTo>
                  <a:lnTo>
                    <a:pt x="5323" y="3334"/>
                  </a:lnTo>
                  <a:cubicBezTo>
                    <a:pt x="5275" y="3322"/>
                    <a:pt x="5228" y="3287"/>
                    <a:pt x="5144" y="3263"/>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3"/>
            <p:cNvSpPr/>
            <p:nvPr/>
          </p:nvSpPr>
          <p:spPr>
            <a:xfrm>
              <a:off x="4077575" y="3242500"/>
              <a:ext cx="86350" cy="70550"/>
            </a:xfrm>
            <a:custGeom>
              <a:avLst/>
              <a:gdLst/>
              <a:ahLst/>
              <a:cxnLst/>
              <a:rect l="l" t="t" r="r" b="b"/>
              <a:pathLst>
                <a:path w="3454" h="2822" extrusionOk="0">
                  <a:moveTo>
                    <a:pt x="310" y="2762"/>
                  </a:moveTo>
                  <a:cubicBezTo>
                    <a:pt x="1" y="1893"/>
                    <a:pt x="96" y="1072"/>
                    <a:pt x="203" y="238"/>
                  </a:cubicBezTo>
                  <a:cubicBezTo>
                    <a:pt x="239" y="48"/>
                    <a:pt x="382" y="0"/>
                    <a:pt x="548" y="0"/>
                  </a:cubicBezTo>
                  <a:cubicBezTo>
                    <a:pt x="858" y="0"/>
                    <a:pt x="1179" y="0"/>
                    <a:pt x="1489" y="12"/>
                  </a:cubicBezTo>
                  <a:cubicBezTo>
                    <a:pt x="1989" y="48"/>
                    <a:pt x="2477" y="84"/>
                    <a:pt x="2989" y="131"/>
                  </a:cubicBezTo>
                  <a:cubicBezTo>
                    <a:pt x="3108" y="143"/>
                    <a:pt x="3215" y="203"/>
                    <a:pt x="3346" y="250"/>
                  </a:cubicBezTo>
                  <a:cubicBezTo>
                    <a:pt x="3454" y="965"/>
                    <a:pt x="3334" y="1643"/>
                    <a:pt x="3263" y="2334"/>
                  </a:cubicBezTo>
                  <a:cubicBezTo>
                    <a:pt x="3227" y="2572"/>
                    <a:pt x="3061" y="2727"/>
                    <a:pt x="2846" y="2739"/>
                  </a:cubicBezTo>
                  <a:cubicBezTo>
                    <a:pt x="2013" y="2822"/>
                    <a:pt x="1156" y="2810"/>
                    <a:pt x="310" y="276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3"/>
            <p:cNvSpPr/>
            <p:nvPr/>
          </p:nvSpPr>
          <p:spPr>
            <a:xfrm>
              <a:off x="3885600" y="2960625"/>
              <a:ext cx="470600" cy="451850"/>
            </a:xfrm>
            <a:custGeom>
              <a:avLst/>
              <a:gdLst/>
              <a:ahLst/>
              <a:cxnLst/>
              <a:rect l="l" t="t" r="r" b="b"/>
              <a:pathLst>
                <a:path w="18824" h="18074" extrusionOk="0">
                  <a:moveTo>
                    <a:pt x="18812" y="7120"/>
                  </a:moveTo>
                  <a:cubicBezTo>
                    <a:pt x="18800" y="6572"/>
                    <a:pt x="18776" y="5858"/>
                    <a:pt x="18705" y="5132"/>
                  </a:cubicBezTo>
                  <a:cubicBezTo>
                    <a:pt x="18633" y="4382"/>
                    <a:pt x="18217" y="3965"/>
                    <a:pt x="17431" y="3858"/>
                  </a:cubicBezTo>
                  <a:cubicBezTo>
                    <a:pt x="16669" y="3762"/>
                    <a:pt x="15847" y="3667"/>
                    <a:pt x="15014" y="3667"/>
                  </a:cubicBezTo>
                  <a:cubicBezTo>
                    <a:pt x="14573" y="3667"/>
                    <a:pt x="14133" y="3703"/>
                    <a:pt x="13740" y="3762"/>
                  </a:cubicBezTo>
                  <a:lnTo>
                    <a:pt x="13680" y="3762"/>
                  </a:lnTo>
                  <a:cubicBezTo>
                    <a:pt x="13621" y="3762"/>
                    <a:pt x="13561" y="3739"/>
                    <a:pt x="13502" y="3739"/>
                  </a:cubicBezTo>
                  <a:lnTo>
                    <a:pt x="13454" y="3739"/>
                  </a:lnTo>
                  <a:lnTo>
                    <a:pt x="13454" y="3584"/>
                  </a:lnTo>
                  <a:lnTo>
                    <a:pt x="13454" y="2965"/>
                  </a:lnTo>
                  <a:cubicBezTo>
                    <a:pt x="13454" y="2869"/>
                    <a:pt x="13442" y="2750"/>
                    <a:pt x="13442" y="2643"/>
                  </a:cubicBezTo>
                  <a:cubicBezTo>
                    <a:pt x="13419" y="2191"/>
                    <a:pt x="13407" y="1750"/>
                    <a:pt x="13347" y="1286"/>
                  </a:cubicBezTo>
                  <a:cubicBezTo>
                    <a:pt x="13288" y="822"/>
                    <a:pt x="12990" y="488"/>
                    <a:pt x="12526" y="333"/>
                  </a:cubicBezTo>
                  <a:lnTo>
                    <a:pt x="12407" y="286"/>
                  </a:lnTo>
                  <a:cubicBezTo>
                    <a:pt x="12037" y="167"/>
                    <a:pt x="11668" y="48"/>
                    <a:pt x="11275" y="36"/>
                  </a:cubicBezTo>
                  <a:cubicBezTo>
                    <a:pt x="10644" y="0"/>
                    <a:pt x="10013" y="0"/>
                    <a:pt x="9251" y="0"/>
                  </a:cubicBezTo>
                  <a:lnTo>
                    <a:pt x="8501" y="0"/>
                  </a:lnTo>
                  <a:lnTo>
                    <a:pt x="8061" y="0"/>
                  </a:lnTo>
                  <a:cubicBezTo>
                    <a:pt x="6930" y="0"/>
                    <a:pt x="6120" y="833"/>
                    <a:pt x="6120" y="1976"/>
                  </a:cubicBezTo>
                  <a:lnTo>
                    <a:pt x="6120" y="3179"/>
                  </a:lnTo>
                  <a:lnTo>
                    <a:pt x="6120" y="3667"/>
                  </a:lnTo>
                  <a:cubicBezTo>
                    <a:pt x="5858" y="3739"/>
                    <a:pt x="5644" y="3762"/>
                    <a:pt x="5441" y="3762"/>
                  </a:cubicBezTo>
                  <a:cubicBezTo>
                    <a:pt x="5322" y="3762"/>
                    <a:pt x="5227" y="3762"/>
                    <a:pt x="5120" y="3739"/>
                  </a:cubicBezTo>
                  <a:lnTo>
                    <a:pt x="4929" y="3739"/>
                  </a:lnTo>
                  <a:cubicBezTo>
                    <a:pt x="4215" y="3727"/>
                    <a:pt x="3477" y="3715"/>
                    <a:pt x="2762" y="3703"/>
                  </a:cubicBezTo>
                  <a:cubicBezTo>
                    <a:pt x="2429" y="3703"/>
                    <a:pt x="2084" y="3679"/>
                    <a:pt x="1739" y="3679"/>
                  </a:cubicBezTo>
                  <a:lnTo>
                    <a:pt x="1715" y="3679"/>
                  </a:lnTo>
                  <a:cubicBezTo>
                    <a:pt x="857" y="3679"/>
                    <a:pt x="167" y="4382"/>
                    <a:pt x="119" y="5227"/>
                  </a:cubicBezTo>
                  <a:cubicBezTo>
                    <a:pt x="107" y="5501"/>
                    <a:pt x="84" y="5751"/>
                    <a:pt x="72" y="6013"/>
                  </a:cubicBezTo>
                  <a:cubicBezTo>
                    <a:pt x="48" y="6346"/>
                    <a:pt x="24" y="6667"/>
                    <a:pt x="12" y="7013"/>
                  </a:cubicBezTo>
                  <a:cubicBezTo>
                    <a:pt x="0" y="8203"/>
                    <a:pt x="0" y="9501"/>
                    <a:pt x="12" y="11097"/>
                  </a:cubicBezTo>
                  <a:cubicBezTo>
                    <a:pt x="12" y="11466"/>
                    <a:pt x="72" y="11894"/>
                    <a:pt x="441" y="12192"/>
                  </a:cubicBezTo>
                  <a:cubicBezTo>
                    <a:pt x="441" y="12192"/>
                    <a:pt x="476" y="12240"/>
                    <a:pt x="488" y="12418"/>
                  </a:cubicBezTo>
                  <a:cubicBezTo>
                    <a:pt x="500" y="12585"/>
                    <a:pt x="500" y="12763"/>
                    <a:pt x="488" y="12918"/>
                  </a:cubicBezTo>
                  <a:lnTo>
                    <a:pt x="488" y="13085"/>
                  </a:lnTo>
                  <a:cubicBezTo>
                    <a:pt x="488" y="13573"/>
                    <a:pt x="488" y="14049"/>
                    <a:pt x="476" y="14549"/>
                  </a:cubicBezTo>
                  <a:cubicBezTo>
                    <a:pt x="476" y="14871"/>
                    <a:pt x="465" y="15216"/>
                    <a:pt x="465" y="15538"/>
                  </a:cubicBezTo>
                  <a:cubicBezTo>
                    <a:pt x="465" y="15942"/>
                    <a:pt x="441" y="16335"/>
                    <a:pt x="441" y="16728"/>
                  </a:cubicBezTo>
                  <a:cubicBezTo>
                    <a:pt x="441" y="17109"/>
                    <a:pt x="607" y="17371"/>
                    <a:pt x="917" y="17490"/>
                  </a:cubicBezTo>
                  <a:cubicBezTo>
                    <a:pt x="977" y="17526"/>
                    <a:pt x="1036" y="17538"/>
                    <a:pt x="1096" y="17574"/>
                  </a:cubicBezTo>
                  <a:cubicBezTo>
                    <a:pt x="1298" y="17645"/>
                    <a:pt x="1477" y="17728"/>
                    <a:pt x="1679" y="17764"/>
                  </a:cubicBezTo>
                  <a:cubicBezTo>
                    <a:pt x="2167" y="17836"/>
                    <a:pt x="2751" y="17919"/>
                    <a:pt x="3358" y="17955"/>
                  </a:cubicBezTo>
                  <a:cubicBezTo>
                    <a:pt x="4787" y="18014"/>
                    <a:pt x="5965" y="18038"/>
                    <a:pt x="7084" y="18038"/>
                  </a:cubicBezTo>
                  <a:lnTo>
                    <a:pt x="7108" y="18038"/>
                  </a:lnTo>
                  <a:cubicBezTo>
                    <a:pt x="7846" y="18038"/>
                    <a:pt x="8585" y="18014"/>
                    <a:pt x="9299" y="17978"/>
                  </a:cubicBezTo>
                  <a:cubicBezTo>
                    <a:pt x="9549" y="17967"/>
                    <a:pt x="9811" y="17967"/>
                    <a:pt x="10061" y="17955"/>
                  </a:cubicBezTo>
                  <a:cubicBezTo>
                    <a:pt x="10549" y="17943"/>
                    <a:pt x="11037" y="17919"/>
                    <a:pt x="11573" y="17919"/>
                  </a:cubicBezTo>
                  <a:cubicBezTo>
                    <a:pt x="13145" y="17919"/>
                    <a:pt x="14704" y="18002"/>
                    <a:pt x="16062" y="18074"/>
                  </a:cubicBezTo>
                  <a:lnTo>
                    <a:pt x="16205" y="18074"/>
                  </a:lnTo>
                  <a:cubicBezTo>
                    <a:pt x="16859" y="18074"/>
                    <a:pt x="17169" y="17800"/>
                    <a:pt x="17324" y="17133"/>
                  </a:cubicBezTo>
                  <a:cubicBezTo>
                    <a:pt x="17371" y="16943"/>
                    <a:pt x="17395" y="16716"/>
                    <a:pt x="17407" y="16431"/>
                  </a:cubicBezTo>
                  <a:cubicBezTo>
                    <a:pt x="17443" y="15919"/>
                    <a:pt x="17467" y="15407"/>
                    <a:pt x="17502" y="14883"/>
                  </a:cubicBezTo>
                  <a:cubicBezTo>
                    <a:pt x="17550" y="14216"/>
                    <a:pt x="17574" y="13549"/>
                    <a:pt x="17621" y="12894"/>
                  </a:cubicBezTo>
                  <a:cubicBezTo>
                    <a:pt x="17633" y="12621"/>
                    <a:pt x="17693" y="12418"/>
                    <a:pt x="17931" y="12240"/>
                  </a:cubicBezTo>
                  <a:cubicBezTo>
                    <a:pt x="18169" y="12061"/>
                    <a:pt x="18383" y="11751"/>
                    <a:pt x="18455" y="11430"/>
                  </a:cubicBezTo>
                  <a:cubicBezTo>
                    <a:pt x="18610" y="10799"/>
                    <a:pt x="18705" y="10180"/>
                    <a:pt x="18753" y="9608"/>
                  </a:cubicBezTo>
                  <a:cubicBezTo>
                    <a:pt x="18824" y="8799"/>
                    <a:pt x="18824" y="8049"/>
                    <a:pt x="18812" y="7120"/>
                  </a:cubicBezTo>
                  <a:close/>
                  <a:moveTo>
                    <a:pt x="16705" y="16573"/>
                  </a:moveTo>
                  <a:cubicBezTo>
                    <a:pt x="16693" y="16693"/>
                    <a:pt x="16681" y="16800"/>
                    <a:pt x="16645" y="16895"/>
                  </a:cubicBezTo>
                  <a:cubicBezTo>
                    <a:pt x="16562" y="17193"/>
                    <a:pt x="16467" y="17252"/>
                    <a:pt x="16169" y="17252"/>
                  </a:cubicBezTo>
                  <a:lnTo>
                    <a:pt x="14597" y="17228"/>
                  </a:lnTo>
                  <a:cubicBezTo>
                    <a:pt x="13454" y="17216"/>
                    <a:pt x="12287" y="17181"/>
                    <a:pt x="11144" y="17181"/>
                  </a:cubicBezTo>
                  <a:lnTo>
                    <a:pt x="11097" y="17181"/>
                  </a:lnTo>
                  <a:cubicBezTo>
                    <a:pt x="10918" y="17181"/>
                    <a:pt x="10740" y="17193"/>
                    <a:pt x="10573" y="17216"/>
                  </a:cubicBezTo>
                  <a:cubicBezTo>
                    <a:pt x="10430" y="17228"/>
                    <a:pt x="10299" y="17228"/>
                    <a:pt x="10144" y="17240"/>
                  </a:cubicBezTo>
                  <a:cubicBezTo>
                    <a:pt x="9918" y="17240"/>
                    <a:pt x="9680" y="17252"/>
                    <a:pt x="9466" y="17252"/>
                  </a:cubicBezTo>
                  <a:cubicBezTo>
                    <a:pt x="8835" y="17276"/>
                    <a:pt x="8192" y="17288"/>
                    <a:pt x="7573" y="17288"/>
                  </a:cubicBezTo>
                  <a:lnTo>
                    <a:pt x="7025" y="17288"/>
                  </a:lnTo>
                  <a:cubicBezTo>
                    <a:pt x="5799" y="17276"/>
                    <a:pt x="4525" y="17228"/>
                    <a:pt x="3215" y="17157"/>
                  </a:cubicBezTo>
                  <a:cubicBezTo>
                    <a:pt x="2679" y="17121"/>
                    <a:pt x="2143" y="17038"/>
                    <a:pt x="1631" y="16943"/>
                  </a:cubicBezTo>
                  <a:cubicBezTo>
                    <a:pt x="1286" y="16883"/>
                    <a:pt x="1131" y="16681"/>
                    <a:pt x="1143" y="16323"/>
                  </a:cubicBezTo>
                  <a:cubicBezTo>
                    <a:pt x="1155" y="15931"/>
                    <a:pt x="1155" y="15526"/>
                    <a:pt x="1167" y="15145"/>
                  </a:cubicBezTo>
                  <a:lnTo>
                    <a:pt x="1167" y="14752"/>
                  </a:lnTo>
                  <a:cubicBezTo>
                    <a:pt x="1167" y="14335"/>
                    <a:pt x="1191" y="13918"/>
                    <a:pt x="1191" y="13502"/>
                  </a:cubicBezTo>
                  <a:lnTo>
                    <a:pt x="1191" y="12752"/>
                  </a:lnTo>
                  <a:lnTo>
                    <a:pt x="1191" y="12525"/>
                  </a:lnTo>
                  <a:lnTo>
                    <a:pt x="1643" y="12573"/>
                  </a:lnTo>
                  <a:cubicBezTo>
                    <a:pt x="3096" y="12704"/>
                    <a:pt x="4441" y="12823"/>
                    <a:pt x="5846" y="12823"/>
                  </a:cubicBezTo>
                  <a:cubicBezTo>
                    <a:pt x="6346" y="12823"/>
                    <a:pt x="6822" y="12811"/>
                    <a:pt x="7299" y="12775"/>
                  </a:cubicBezTo>
                  <a:lnTo>
                    <a:pt x="7334" y="13490"/>
                  </a:lnTo>
                  <a:lnTo>
                    <a:pt x="7334" y="13656"/>
                  </a:lnTo>
                  <a:cubicBezTo>
                    <a:pt x="7334" y="13776"/>
                    <a:pt x="7334" y="13906"/>
                    <a:pt x="7370" y="14037"/>
                  </a:cubicBezTo>
                  <a:cubicBezTo>
                    <a:pt x="7442" y="14430"/>
                    <a:pt x="7704" y="14657"/>
                    <a:pt x="8073" y="14668"/>
                  </a:cubicBezTo>
                  <a:cubicBezTo>
                    <a:pt x="8632" y="14680"/>
                    <a:pt x="9204" y="14692"/>
                    <a:pt x="9799" y="14692"/>
                  </a:cubicBezTo>
                  <a:lnTo>
                    <a:pt x="10275" y="14692"/>
                  </a:lnTo>
                  <a:cubicBezTo>
                    <a:pt x="10478" y="14692"/>
                    <a:pt x="10668" y="14633"/>
                    <a:pt x="10847" y="14597"/>
                  </a:cubicBezTo>
                  <a:lnTo>
                    <a:pt x="10930" y="14561"/>
                  </a:lnTo>
                  <a:cubicBezTo>
                    <a:pt x="11275" y="14478"/>
                    <a:pt x="11490" y="14240"/>
                    <a:pt x="11514" y="13883"/>
                  </a:cubicBezTo>
                  <a:cubicBezTo>
                    <a:pt x="11549" y="13668"/>
                    <a:pt x="11573" y="13466"/>
                    <a:pt x="11585" y="13252"/>
                  </a:cubicBezTo>
                  <a:cubicBezTo>
                    <a:pt x="11609" y="13192"/>
                    <a:pt x="11609" y="13133"/>
                    <a:pt x="11621" y="13085"/>
                  </a:cubicBezTo>
                  <a:cubicBezTo>
                    <a:pt x="13407" y="12954"/>
                    <a:pt x="15181" y="12823"/>
                    <a:pt x="16967" y="12692"/>
                  </a:cubicBezTo>
                  <a:cubicBezTo>
                    <a:pt x="16979" y="12728"/>
                    <a:pt x="16979" y="12775"/>
                    <a:pt x="16979" y="12823"/>
                  </a:cubicBezTo>
                  <a:cubicBezTo>
                    <a:pt x="16895" y="13883"/>
                    <a:pt x="16812" y="15085"/>
                    <a:pt x="16705" y="16573"/>
                  </a:cubicBezTo>
                  <a:close/>
                  <a:moveTo>
                    <a:pt x="8025" y="11585"/>
                  </a:moveTo>
                  <a:lnTo>
                    <a:pt x="8025" y="11525"/>
                  </a:lnTo>
                  <a:cubicBezTo>
                    <a:pt x="8025" y="11478"/>
                    <a:pt x="8037" y="11418"/>
                    <a:pt x="8216" y="11418"/>
                  </a:cubicBezTo>
                  <a:lnTo>
                    <a:pt x="8454" y="11418"/>
                  </a:lnTo>
                  <a:cubicBezTo>
                    <a:pt x="8656" y="11418"/>
                    <a:pt x="8894" y="11418"/>
                    <a:pt x="9132" y="11442"/>
                  </a:cubicBezTo>
                  <a:cubicBezTo>
                    <a:pt x="9597" y="11466"/>
                    <a:pt x="10085" y="11501"/>
                    <a:pt x="10632" y="11549"/>
                  </a:cubicBezTo>
                  <a:cubicBezTo>
                    <a:pt x="10692" y="11549"/>
                    <a:pt x="10752" y="11585"/>
                    <a:pt x="10835" y="11609"/>
                  </a:cubicBezTo>
                  <a:cubicBezTo>
                    <a:pt x="10847" y="11609"/>
                    <a:pt x="10859" y="11632"/>
                    <a:pt x="10859" y="11632"/>
                  </a:cubicBezTo>
                  <a:cubicBezTo>
                    <a:pt x="10918" y="12180"/>
                    <a:pt x="10859" y="12740"/>
                    <a:pt x="10799" y="13287"/>
                  </a:cubicBezTo>
                  <a:cubicBezTo>
                    <a:pt x="10787" y="13383"/>
                    <a:pt x="10775" y="13490"/>
                    <a:pt x="10775" y="13597"/>
                  </a:cubicBezTo>
                  <a:cubicBezTo>
                    <a:pt x="10740" y="13823"/>
                    <a:pt x="10561" y="13859"/>
                    <a:pt x="10490" y="13883"/>
                  </a:cubicBezTo>
                  <a:cubicBezTo>
                    <a:pt x="10097" y="13918"/>
                    <a:pt x="9668" y="13942"/>
                    <a:pt x="9192" y="13942"/>
                  </a:cubicBezTo>
                  <a:cubicBezTo>
                    <a:pt x="8787" y="13942"/>
                    <a:pt x="8394" y="13918"/>
                    <a:pt x="8073" y="13906"/>
                  </a:cubicBezTo>
                  <a:cubicBezTo>
                    <a:pt x="7858" y="13121"/>
                    <a:pt x="7930" y="12371"/>
                    <a:pt x="8025" y="11585"/>
                  </a:cubicBezTo>
                  <a:close/>
                  <a:moveTo>
                    <a:pt x="12466" y="12287"/>
                  </a:moveTo>
                  <a:cubicBezTo>
                    <a:pt x="12180" y="12287"/>
                    <a:pt x="11906" y="12287"/>
                    <a:pt x="11621" y="12275"/>
                  </a:cubicBezTo>
                  <a:cubicBezTo>
                    <a:pt x="11621" y="12275"/>
                    <a:pt x="11609" y="12252"/>
                    <a:pt x="11585" y="12252"/>
                  </a:cubicBezTo>
                  <a:lnTo>
                    <a:pt x="11585" y="12097"/>
                  </a:lnTo>
                  <a:lnTo>
                    <a:pt x="11585" y="11513"/>
                  </a:lnTo>
                  <a:cubicBezTo>
                    <a:pt x="11573" y="11097"/>
                    <a:pt x="11466" y="10811"/>
                    <a:pt x="10954" y="10787"/>
                  </a:cubicBezTo>
                  <a:cubicBezTo>
                    <a:pt x="9954" y="10728"/>
                    <a:pt x="9049" y="10668"/>
                    <a:pt x="8180" y="10644"/>
                  </a:cubicBezTo>
                  <a:lnTo>
                    <a:pt x="8144" y="10644"/>
                  </a:lnTo>
                  <a:cubicBezTo>
                    <a:pt x="7644" y="10644"/>
                    <a:pt x="7394" y="10906"/>
                    <a:pt x="7334" y="11418"/>
                  </a:cubicBezTo>
                  <a:lnTo>
                    <a:pt x="7275" y="11930"/>
                  </a:lnTo>
                  <a:cubicBezTo>
                    <a:pt x="7215" y="11942"/>
                    <a:pt x="7156" y="11942"/>
                    <a:pt x="7096" y="11954"/>
                  </a:cubicBezTo>
                  <a:cubicBezTo>
                    <a:pt x="6882" y="11990"/>
                    <a:pt x="6680" y="12013"/>
                    <a:pt x="6465" y="12013"/>
                  </a:cubicBezTo>
                  <a:cubicBezTo>
                    <a:pt x="6132" y="12037"/>
                    <a:pt x="5787" y="12037"/>
                    <a:pt x="5453" y="12037"/>
                  </a:cubicBezTo>
                  <a:cubicBezTo>
                    <a:pt x="4263" y="12037"/>
                    <a:pt x="3036" y="11942"/>
                    <a:pt x="1810" y="11763"/>
                  </a:cubicBezTo>
                  <a:cubicBezTo>
                    <a:pt x="786" y="11620"/>
                    <a:pt x="786" y="11573"/>
                    <a:pt x="726" y="10847"/>
                  </a:cubicBezTo>
                  <a:cubicBezTo>
                    <a:pt x="726" y="10751"/>
                    <a:pt x="715" y="10668"/>
                    <a:pt x="715" y="10561"/>
                  </a:cubicBezTo>
                  <a:cubicBezTo>
                    <a:pt x="560" y="8715"/>
                    <a:pt x="679" y="6894"/>
                    <a:pt x="834" y="5370"/>
                  </a:cubicBezTo>
                  <a:cubicBezTo>
                    <a:pt x="846" y="5203"/>
                    <a:pt x="869" y="5013"/>
                    <a:pt x="953" y="4858"/>
                  </a:cubicBezTo>
                  <a:cubicBezTo>
                    <a:pt x="1096" y="4560"/>
                    <a:pt x="1322" y="4429"/>
                    <a:pt x="1643" y="4429"/>
                  </a:cubicBezTo>
                  <a:lnTo>
                    <a:pt x="1739" y="4429"/>
                  </a:lnTo>
                  <a:cubicBezTo>
                    <a:pt x="2024" y="4429"/>
                    <a:pt x="2298" y="4429"/>
                    <a:pt x="2584" y="4417"/>
                  </a:cubicBezTo>
                  <a:cubicBezTo>
                    <a:pt x="2870" y="4417"/>
                    <a:pt x="3155" y="4393"/>
                    <a:pt x="3417" y="4393"/>
                  </a:cubicBezTo>
                  <a:cubicBezTo>
                    <a:pt x="3763" y="4393"/>
                    <a:pt x="4025" y="4417"/>
                    <a:pt x="4298" y="4429"/>
                  </a:cubicBezTo>
                  <a:cubicBezTo>
                    <a:pt x="4596" y="4441"/>
                    <a:pt x="4906" y="4453"/>
                    <a:pt x="5251" y="4453"/>
                  </a:cubicBezTo>
                  <a:cubicBezTo>
                    <a:pt x="5739" y="4453"/>
                    <a:pt x="6227" y="4441"/>
                    <a:pt x="6703" y="4429"/>
                  </a:cubicBezTo>
                  <a:lnTo>
                    <a:pt x="6977" y="4417"/>
                  </a:lnTo>
                  <a:cubicBezTo>
                    <a:pt x="7096" y="4417"/>
                    <a:pt x="7215" y="4393"/>
                    <a:pt x="7346" y="4393"/>
                  </a:cubicBezTo>
                  <a:cubicBezTo>
                    <a:pt x="7477" y="4393"/>
                    <a:pt x="7584" y="4393"/>
                    <a:pt x="7692" y="4417"/>
                  </a:cubicBezTo>
                  <a:cubicBezTo>
                    <a:pt x="8394" y="4489"/>
                    <a:pt x="9132" y="4512"/>
                    <a:pt x="10085" y="4512"/>
                  </a:cubicBezTo>
                  <a:cubicBezTo>
                    <a:pt x="10502" y="4512"/>
                    <a:pt x="10930" y="4512"/>
                    <a:pt x="11347" y="4501"/>
                  </a:cubicBezTo>
                  <a:cubicBezTo>
                    <a:pt x="11764" y="4501"/>
                    <a:pt x="12204" y="4489"/>
                    <a:pt x="12621" y="4489"/>
                  </a:cubicBezTo>
                  <a:lnTo>
                    <a:pt x="13014" y="4489"/>
                  </a:lnTo>
                  <a:lnTo>
                    <a:pt x="13133" y="4489"/>
                  </a:lnTo>
                  <a:cubicBezTo>
                    <a:pt x="13538" y="4489"/>
                    <a:pt x="13942" y="4477"/>
                    <a:pt x="14323" y="4453"/>
                  </a:cubicBezTo>
                  <a:cubicBezTo>
                    <a:pt x="14716" y="4441"/>
                    <a:pt x="15121" y="4429"/>
                    <a:pt x="15502" y="4429"/>
                  </a:cubicBezTo>
                  <a:lnTo>
                    <a:pt x="15574" y="4429"/>
                  </a:lnTo>
                  <a:cubicBezTo>
                    <a:pt x="16109" y="4429"/>
                    <a:pt x="16633" y="4501"/>
                    <a:pt x="17229" y="4572"/>
                  </a:cubicBezTo>
                  <a:cubicBezTo>
                    <a:pt x="17824" y="4655"/>
                    <a:pt x="18002" y="4846"/>
                    <a:pt x="18050" y="5465"/>
                  </a:cubicBezTo>
                  <a:cubicBezTo>
                    <a:pt x="18098" y="6215"/>
                    <a:pt x="18122" y="7013"/>
                    <a:pt x="18122" y="7906"/>
                  </a:cubicBezTo>
                  <a:cubicBezTo>
                    <a:pt x="18122" y="8656"/>
                    <a:pt x="18110" y="9263"/>
                    <a:pt x="18062" y="9835"/>
                  </a:cubicBezTo>
                  <a:cubicBezTo>
                    <a:pt x="18038" y="10263"/>
                    <a:pt x="17955" y="10704"/>
                    <a:pt x="17824" y="11239"/>
                  </a:cubicBezTo>
                  <a:cubicBezTo>
                    <a:pt x="17764" y="11513"/>
                    <a:pt x="17538" y="11692"/>
                    <a:pt x="17181" y="11775"/>
                  </a:cubicBezTo>
                  <a:cubicBezTo>
                    <a:pt x="15669" y="12121"/>
                    <a:pt x="14097" y="12287"/>
                    <a:pt x="12466" y="12287"/>
                  </a:cubicBezTo>
                  <a:close/>
                  <a:moveTo>
                    <a:pt x="11073" y="3739"/>
                  </a:moveTo>
                  <a:lnTo>
                    <a:pt x="11002" y="3739"/>
                  </a:lnTo>
                  <a:cubicBezTo>
                    <a:pt x="10883" y="3762"/>
                    <a:pt x="10775" y="3762"/>
                    <a:pt x="10656" y="3762"/>
                  </a:cubicBezTo>
                  <a:lnTo>
                    <a:pt x="10121" y="3762"/>
                  </a:lnTo>
                  <a:cubicBezTo>
                    <a:pt x="9763" y="3762"/>
                    <a:pt x="9370" y="3762"/>
                    <a:pt x="8989" y="3739"/>
                  </a:cubicBezTo>
                  <a:cubicBezTo>
                    <a:pt x="8704" y="3727"/>
                    <a:pt x="8692" y="3715"/>
                    <a:pt x="8680" y="3441"/>
                  </a:cubicBezTo>
                  <a:cubicBezTo>
                    <a:pt x="8656" y="3131"/>
                    <a:pt x="8680" y="2822"/>
                    <a:pt x="8692" y="2512"/>
                  </a:cubicBezTo>
                  <a:lnTo>
                    <a:pt x="8692" y="2417"/>
                  </a:lnTo>
                  <a:cubicBezTo>
                    <a:pt x="8704" y="2226"/>
                    <a:pt x="8811" y="2191"/>
                    <a:pt x="8918" y="2191"/>
                  </a:cubicBezTo>
                  <a:lnTo>
                    <a:pt x="9335" y="2191"/>
                  </a:lnTo>
                  <a:lnTo>
                    <a:pt x="9894" y="2191"/>
                  </a:lnTo>
                  <a:cubicBezTo>
                    <a:pt x="10144" y="2191"/>
                    <a:pt x="10371" y="2191"/>
                    <a:pt x="10561" y="2215"/>
                  </a:cubicBezTo>
                  <a:cubicBezTo>
                    <a:pt x="10918" y="2226"/>
                    <a:pt x="11037" y="2346"/>
                    <a:pt x="11085" y="2727"/>
                  </a:cubicBezTo>
                  <a:lnTo>
                    <a:pt x="11085" y="2762"/>
                  </a:lnTo>
                  <a:cubicBezTo>
                    <a:pt x="11156" y="3108"/>
                    <a:pt x="11192" y="3429"/>
                    <a:pt x="11073" y="3739"/>
                  </a:cubicBezTo>
                  <a:close/>
                  <a:moveTo>
                    <a:pt x="12704" y="3429"/>
                  </a:moveTo>
                  <a:cubicBezTo>
                    <a:pt x="12692" y="3739"/>
                    <a:pt x="12692" y="3739"/>
                    <a:pt x="12335" y="3762"/>
                  </a:cubicBezTo>
                  <a:lnTo>
                    <a:pt x="12204" y="3762"/>
                  </a:lnTo>
                  <a:lnTo>
                    <a:pt x="11978" y="3762"/>
                  </a:lnTo>
                  <a:cubicBezTo>
                    <a:pt x="11966" y="3762"/>
                    <a:pt x="11942" y="3739"/>
                    <a:pt x="11918" y="3739"/>
                  </a:cubicBezTo>
                  <a:lnTo>
                    <a:pt x="11918" y="3655"/>
                  </a:lnTo>
                  <a:cubicBezTo>
                    <a:pt x="11918" y="3524"/>
                    <a:pt x="11906" y="3369"/>
                    <a:pt x="11883" y="3239"/>
                  </a:cubicBezTo>
                  <a:cubicBezTo>
                    <a:pt x="11883" y="3167"/>
                    <a:pt x="11871" y="3084"/>
                    <a:pt x="11871" y="3000"/>
                  </a:cubicBezTo>
                  <a:cubicBezTo>
                    <a:pt x="11859" y="2762"/>
                    <a:pt x="11835" y="2524"/>
                    <a:pt x="11787" y="2286"/>
                  </a:cubicBezTo>
                  <a:cubicBezTo>
                    <a:pt x="11668" y="1774"/>
                    <a:pt x="11311" y="1464"/>
                    <a:pt x="10799" y="1464"/>
                  </a:cubicBezTo>
                  <a:cubicBezTo>
                    <a:pt x="10478" y="1453"/>
                    <a:pt x="10144" y="1453"/>
                    <a:pt x="9835" y="1453"/>
                  </a:cubicBezTo>
                  <a:cubicBezTo>
                    <a:pt x="9525" y="1453"/>
                    <a:pt x="9216" y="1453"/>
                    <a:pt x="8918" y="1464"/>
                  </a:cubicBezTo>
                  <a:cubicBezTo>
                    <a:pt x="8358" y="1476"/>
                    <a:pt x="8096" y="1750"/>
                    <a:pt x="8037" y="2310"/>
                  </a:cubicBezTo>
                  <a:cubicBezTo>
                    <a:pt x="8001" y="2584"/>
                    <a:pt x="8001" y="2846"/>
                    <a:pt x="8001" y="3108"/>
                  </a:cubicBezTo>
                  <a:lnTo>
                    <a:pt x="8001" y="3429"/>
                  </a:lnTo>
                  <a:lnTo>
                    <a:pt x="8001" y="3715"/>
                  </a:lnTo>
                  <a:lnTo>
                    <a:pt x="8001" y="3739"/>
                  </a:lnTo>
                  <a:cubicBezTo>
                    <a:pt x="7870" y="3762"/>
                    <a:pt x="7739" y="3774"/>
                    <a:pt x="7584" y="3774"/>
                  </a:cubicBezTo>
                  <a:cubicBezTo>
                    <a:pt x="7454" y="3774"/>
                    <a:pt x="7334" y="3774"/>
                    <a:pt x="7215" y="3762"/>
                  </a:cubicBezTo>
                  <a:cubicBezTo>
                    <a:pt x="7132" y="3762"/>
                    <a:pt x="7037" y="3739"/>
                    <a:pt x="6953" y="3739"/>
                  </a:cubicBezTo>
                  <a:cubicBezTo>
                    <a:pt x="6906" y="3739"/>
                    <a:pt x="6870" y="3727"/>
                    <a:pt x="6846" y="3715"/>
                  </a:cubicBezTo>
                  <a:cubicBezTo>
                    <a:pt x="6811" y="3679"/>
                    <a:pt x="6811" y="3643"/>
                    <a:pt x="6811" y="3584"/>
                  </a:cubicBezTo>
                  <a:cubicBezTo>
                    <a:pt x="6811" y="3417"/>
                    <a:pt x="6811" y="3239"/>
                    <a:pt x="6822" y="3072"/>
                  </a:cubicBezTo>
                  <a:cubicBezTo>
                    <a:pt x="6822" y="2596"/>
                    <a:pt x="6846" y="2096"/>
                    <a:pt x="6906" y="1619"/>
                  </a:cubicBezTo>
                  <a:cubicBezTo>
                    <a:pt x="6965" y="1119"/>
                    <a:pt x="7382" y="798"/>
                    <a:pt x="7954" y="762"/>
                  </a:cubicBezTo>
                  <a:cubicBezTo>
                    <a:pt x="8418" y="750"/>
                    <a:pt x="8882" y="750"/>
                    <a:pt x="9311" y="750"/>
                  </a:cubicBezTo>
                  <a:cubicBezTo>
                    <a:pt x="9799" y="750"/>
                    <a:pt x="10299" y="762"/>
                    <a:pt x="10752" y="786"/>
                  </a:cubicBezTo>
                  <a:cubicBezTo>
                    <a:pt x="11192" y="798"/>
                    <a:pt x="11609" y="881"/>
                    <a:pt x="12109" y="1000"/>
                  </a:cubicBezTo>
                  <a:cubicBezTo>
                    <a:pt x="12561" y="1107"/>
                    <a:pt x="12680" y="1262"/>
                    <a:pt x="12704" y="1703"/>
                  </a:cubicBezTo>
                  <a:cubicBezTo>
                    <a:pt x="12728" y="2274"/>
                    <a:pt x="12740" y="2869"/>
                    <a:pt x="12704" y="34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33"/>
          <p:cNvGrpSpPr/>
          <p:nvPr/>
        </p:nvGrpSpPr>
        <p:grpSpPr>
          <a:xfrm rot="-1004326">
            <a:off x="1473667" y="3408336"/>
            <a:ext cx="528035" cy="355115"/>
            <a:chOff x="6429375" y="2405775"/>
            <a:chExt cx="528050" cy="355125"/>
          </a:xfrm>
        </p:grpSpPr>
        <p:sp>
          <p:nvSpPr>
            <p:cNvPr id="506" name="Google Shape;506;p33"/>
            <p:cNvSpPr/>
            <p:nvPr/>
          </p:nvSpPr>
          <p:spPr>
            <a:xfrm>
              <a:off x="6499025" y="2449250"/>
              <a:ext cx="219100" cy="294700"/>
            </a:xfrm>
            <a:custGeom>
              <a:avLst/>
              <a:gdLst/>
              <a:ahLst/>
              <a:cxnLst/>
              <a:rect l="l" t="t" r="r" b="b"/>
              <a:pathLst>
                <a:path w="8764" h="11788" extrusionOk="0">
                  <a:moveTo>
                    <a:pt x="8680" y="0"/>
                  </a:moveTo>
                  <a:cubicBezTo>
                    <a:pt x="8680" y="357"/>
                    <a:pt x="8692" y="619"/>
                    <a:pt x="8680" y="893"/>
                  </a:cubicBezTo>
                  <a:cubicBezTo>
                    <a:pt x="8382" y="4489"/>
                    <a:pt x="8763" y="8108"/>
                    <a:pt x="8596" y="11787"/>
                  </a:cubicBezTo>
                  <a:cubicBezTo>
                    <a:pt x="8358" y="11692"/>
                    <a:pt x="8203" y="11632"/>
                    <a:pt x="8049" y="11573"/>
                  </a:cubicBezTo>
                  <a:cubicBezTo>
                    <a:pt x="7108" y="11144"/>
                    <a:pt x="6179" y="10716"/>
                    <a:pt x="5227" y="10299"/>
                  </a:cubicBezTo>
                  <a:cubicBezTo>
                    <a:pt x="4048" y="9775"/>
                    <a:pt x="2858" y="9287"/>
                    <a:pt x="1667" y="8775"/>
                  </a:cubicBezTo>
                  <a:cubicBezTo>
                    <a:pt x="1215" y="8585"/>
                    <a:pt x="786" y="8346"/>
                    <a:pt x="333" y="8156"/>
                  </a:cubicBezTo>
                  <a:cubicBezTo>
                    <a:pt x="83" y="8049"/>
                    <a:pt x="0" y="7870"/>
                    <a:pt x="0" y="7608"/>
                  </a:cubicBezTo>
                  <a:cubicBezTo>
                    <a:pt x="12" y="6775"/>
                    <a:pt x="24" y="5918"/>
                    <a:pt x="24" y="5072"/>
                  </a:cubicBezTo>
                  <a:cubicBezTo>
                    <a:pt x="24" y="4763"/>
                    <a:pt x="143" y="4572"/>
                    <a:pt x="405" y="4405"/>
                  </a:cubicBezTo>
                  <a:cubicBezTo>
                    <a:pt x="1060" y="4001"/>
                    <a:pt x="1691" y="3596"/>
                    <a:pt x="2334" y="3179"/>
                  </a:cubicBezTo>
                  <a:cubicBezTo>
                    <a:pt x="4179" y="1988"/>
                    <a:pt x="6144" y="1036"/>
                    <a:pt x="8156" y="143"/>
                  </a:cubicBezTo>
                  <a:cubicBezTo>
                    <a:pt x="8275" y="107"/>
                    <a:pt x="8406" y="72"/>
                    <a:pt x="8680" y="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3"/>
            <p:cNvSpPr/>
            <p:nvPr/>
          </p:nvSpPr>
          <p:spPr>
            <a:xfrm>
              <a:off x="6440675" y="2537350"/>
              <a:ext cx="48550" cy="146175"/>
            </a:xfrm>
            <a:custGeom>
              <a:avLst/>
              <a:gdLst/>
              <a:ahLst/>
              <a:cxnLst/>
              <a:rect l="l" t="t" r="r" b="b"/>
              <a:pathLst>
                <a:path w="1942" h="5847" extrusionOk="0">
                  <a:moveTo>
                    <a:pt x="1917" y="3334"/>
                  </a:moveTo>
                  <a:lnTo>
                    <a:pt x="1917" y="5215"/>
                  </a:lnTo>
                  <a:cubicBezTo>
                    <a:pt x="1917" y="5715"/>
                    <a:pt x="1846" y="5811"/>
                    <a:pt x="1346" y="5823"/>
                  </a:cubicBezTo>
                  <a:cubicBezTo>
                    <a:pt x="36" y="5846"/>
                    <a:pt x="191" y="5751"/>
                    <a:pt x="131" y="4739"/>
                  </a:cubicBezTo>
                  <a:cubicBezTo>
                    <a:pt x="72" y="3787"/>
                    <a:pt x="24" y="2834"/>
                    <a:pt x="12" y="1858"/>
                  </a:cubicBezTo>
                  <a:cubicBezTo>
                    <a:pt x="0" y="1477"/>
                    <a:pt x="72" y="1084"/>
                    <a:pt x="120" y="703"/>
                  </a:cubicBezTo>
                  <a:cubicBezTo>
                    <a:pt x="120" y="655"/>
                    <a:pt x="131" y="631"/>
                    <a:pt x="131" y="584"/>
                  </a:cubicBezTo>
                  <a:cubicBezTo>
                    <a:pt x="191" y="310"/>
                    <a:pt x="381" y="274"/>
                    <a:pt x="608" y="238"/>
                  </a:cubicBezTo>
                  <a:cubicBezTo>
                    <a:pt x="977" y="191"/>
                    <a:pt x="1370" y="0"/>
                    <a:pt x="1739" y="250"/>
                  </a:cubicBezTo>
                  <a:cubicBezTo>
                    <a:pt x="1810" y="298"/>
                    <a:pt x="1810" y="465"/>
                    <a:pt x="1822" y="584"/>
                  </a:cubicBezTo>
                  <a:cubicBezTo>
                    <a:pt x="1870" y="1501"/>
                    <a:pt x="1917" y="2417"/>
                    <a:pt x="1941" y="3334"/>
                  </a:cubicBezTo>
                  <a:cubicBezTo>
                    <a:pt x="1929" y="3322"/>
                    <a:pt x="1929" y="3334"/>
                    <a:pt x="1917" y="333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3"/>
            <p:cNvSpPr/>
            <p:nvPr/>
          </p:nvSpPr>
          <p:spPr>
            <a:xfrm>
              <a:off x="6837450" y="2423950"/>
              <a:ext cx="104800" cy="314350"/>
            </a:xfrm>
            <a:custGeom>
              <a:avLst/>
              <a:gdLst/>
              <a:ahLst/>
              <a:cxnLst/>
              <a:rect l="l" t="t" r="r" b="b"/>
              <a:pathLst>
                <a:path w="4192" h="12574" extrusionOk="0">
                  <a:moveTo>
                    <a:pt x="358" y="11680"/>
                  </a:moveTo>
                  <a:cubicBezTo>
                    <a:pt x="453" y="11513"/>
                    <a:pt x="560" y="11359"/>
                    <a:pt x="643" y="11192"/>
                  </a:cubicBezTo>
                  <a:cubicBezTo>
                    <a:pt x="1013" y="10573"/>
                    <a:pt x="1239" y="9906"/>
                    <a:pt x="1286" y="9192"/>
                  </a:cubicBezTo>
                  <a:cubicBezTo>
                    <a:pt x="1370" y="7632"/>
                    <a:pt x="1453" y="6060"/>
                    <a:pt x="1048" y="4524"/>
                  </a:cubicBezTo>
                  <a:cubicBezTo>
                    <a:pt x="834" y="3739"/>
                    <a:pt x="512" y="2977"/>
                    <a:pt x="179" y="2215"/>
                  </a:cubicBezTo>
                  <a:cubicBezTo>
                    <a:pt x="0" y="1810"/>
                    <a:pt x="36" y="1512"/>
                    <a:pt x="346" y="1215"/>
                  </a:cubicBezTo>
                  <a:cubicBezTo>
                    <a:pt x="691" y="893"/>
                    <a:pt x="1013" y="560"/>
                    <a:pt x="1346" y="226"/>
                  </a:cubicBezTo>
                  <a:cubicBezTo>
                    <a:pt x="1572" y="0"/>
                    <a:pt x="1775" y="48"/>
                    <a:pt x="2013" y="202"/>
                  </a:cubicBezTo>
                  <a:cubicBezTo>
                    <a:pt x="2715" y="714"/>
                    <a:pt x="3072" y="1453"/>
                    <a:pt x="3334" y="2227"/>
                  </a:cubicBezTo>
                  <a:cubicBezTo>
                    <a:pt x="3989" y="4120"/>
                    <a:pt x="4191" y="6072"/>
                    <a:pt x="3977" y="8061"/>
                  </a:cubicBezTo>
                  <a:cubicBezTo>
                    <a:pt x="3846" y="9251"/>
                    <a:pt x="3513" y="10359"/>
                    <a:pt x="2941" y="11394"/>
                  </a:cubicBezTo>
                  <a:cubicBezTo>
                    <a:pt x="2727" y="11775"/>
                    <a:pt x="2429" y="12097"/>
                    <a:pt x="2167" y="12430"/>
                  </a:cubicBezTo>
                  <a:cubicBezTo>
                    <a:pt x="2084" y="12514"/>
                    <a:pt x="1905" y="12573"/>
                    <a:pt x="1810" y="12549"/>
                  </a:cubicBezTo>
                  <a:cubicBezTo>
                    <a:pt x="1298" y="12383"/>
                    <a:pt x="751" y="12204"/>
                    <a:pt x="358" y="1168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3"/>
            <p:cNvSpPr/>
            <p:nvPr/>
          </p:nvSpPr>
          <p:spPr>
            <a:xfrm>
              <a:off x="6760950" y="2507875"/>
              <a:ext cx="71750" cy="185775"/>
            </a:xfrm>
            <a:custGeom>
              <a:avLst/>
              <a:gdLst/>
              <a:ahLst/>
              <a:cxnLst/>
              <a:rect l="l" t="t" r="r" b="b"/>
              <a:pathLst>
                <a:path w="2870" h="7431" extrusionOk="0">
                  <a:moveTo>
                    <a:pt x="1203" y="1"/>
                  </a:moveTo>
                  <a:cubicBezTo>
                    <a:pt x="2525" y="1191"/>
                    <a:pt x="2870" y="5918"/>
                    <a:pt x="1775" y="7430"/>
                  </a:cubicBezTo>
                  <a:cubicBezTo>
                    <a:pt x="1239" y="7371"/>
                    <a:pt x="822" y="7037"/>
                    <a:pt x="417" y="6704"/>
                  </a:cubicBezTo>
                  <a:cubicBezTo>
                    <a:pt x="132" y="6454"/>
                    <a:pt x="251" y="6120"/>
                    <a:pt x="298" y="5811"/>
                  </a:cubicBezTo>
                  <a:cubicBezTo>
                    <a:pt x="429" y="4882"/>
                    <a:pt x="441" y="3977"/>
                    <a:pt x="298" y="3061"/>
                  </a:cubicBezTo>
                  <a:cubicBezTo>
                    <a:pt x="227" y="2596"/>
                    <a:pt x="191" y="2120"/>
                    <a:pt x="84" y="1656"/>
                  </a:cubicBezTo>
                  <a:cubicBezTo>
                    <a:pt x="1" y="1275"/>
                    <a:pt x="120" y="953"/>
                    <a:pt x="382" y="703"/>
                  </a:cubicBezTo>
                  <a:cubicBezTo>
                    <a:pt x="644" y="477"/>
                    <a:pt x="905" y="263"/>
                    <a:pt x="1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3"/>
            <p:cNvSpPr/>
            <p:nvPr/>
          </p:nvSpPr>
          <p:spPr>
            <a:xfrm>
              <a:off x="6429375" y="2433475"/>
              <a:ext cx="300950" cy="327425"/>
            </a:xfrm>
            <a:custGeom>
              <a:avLst/>
              <a:gdLst/>
              <a:ahLst/>
              <a:cxnLst/>
              <a:rect l="l" t="t" r="r" b="b"/>
              <a:pathLst>
                <a:path w="12038" h="13097" extrusionOk="0">
                  <a:moveTo>
                    <a:pt x="12013" y="679"/>
                  </a:moveTo>
                  <a:cubicBezTo>
                    <a:pt x="12013" y="405"/>
                    <a:pt x="12002" y="214"/>
                    <a:pt x="11882" y="95"/>
                  </a:cubicBezTo>
                  <a:cubicBezTo>
                    <a:pt x="11823" y="36"/>
                    <a:pt x="11728" y="0"/>
                    <a:pt x="11644" y="0"/>
                  </a:cubicBezTo>
                  <a:cubicBezTo>
                    <a:pt x="11525" y="0"/>
                    <a:pt x="11382" y="48"/>
                    <a:pt x="11180" y="143"/>
                  </a:cubicBezTo>
                  <a:cubicBezTo>
                    <a:pt x="10870" y="286"/>
                    <a:pt x="10549" y="417"/>
                    <a:pt x="10239" y="572"/>
                  </a:cubicBezTo>
                  <a:cubicBezTo>
                    <a:pt x="9882" y="738"/>
                    <a:pt x="9513" y="917"/>
                    <a:pt x="9156" y="1072"/>
                  </a:cubicBezTo>
                  <a:cubicBezTo>
                    <a:pt x="7596" y="1774"/>
                    <a:pt x="6060" y="2619"/>
                    <a:pt x="4465" y="3679"/>
                  </a:cubicBezTo>
                  <a:cubicBezTo>
                    <a:pt x="3989" y="3989"/>
                    <a:pt x="3500" y="4322"/>
                    <a:pt x="2917" y="4513"/>
                  </a:cubicBezTo>
                  <a:cubicBezTo>
                    <a:pt x="2917" y="4501"/>
                    <a:pt x="2917" y="4501"/>
                    <a:pt x="2905" y="4489"/>
                  </a:cubicBezTo>
                  <a:cubicBezTo>
                    <a:pt x="2869" y="4382"/>
                    <a:pt x="2846" y="4286"/>
                    <a:pt x="2846" y="4203"/>
                  </a:cubicBezTo>
                  <a:cubicBezTo>
                    <a:pt x="2834" y="3834"/>
                    <a:pt x="2631" y="3631"/>
                    <a:pt x="2298" y="3631"/>
                  </a:cubicBezTo>
                  <a:lnTo>
                    <a:pt x="2191" y="3631"/>
                  </a:lnTo>
                  <a:lnTo>
                    <a:pt x="1976" y="3667"/>
                  </a:lnTo>
                  <a:cubicBezTo>
                    <a:pt x="1655" y="3691"/>
                    <a:pt x="1298" y="3739"/>
                    <a:pt x="964" y="3786"/>
                  </a:cubicBezTo>
                  <a:cubicBezTo>
                    <a:pt x="250" y="3893"/>
                    <a:pt x="191" y="3965"/>
                    <a:pt x="119" y="4679"/>
                  </a:cubicBezTo>
                  <a:cubicBezTo>
                    <a:pt x="60" y="5239"/>
                    <a:pt x="0" y="5989"/>
                    <a:pt x="12" y="6739"/>
                  </a:cubicBezTo>
                  <a:cubicBezTo>
                    <a:pt x="24" y="7441"/>
                    <a:pt x="60" y="8156"/>
                    <a:pt x="107" y="8846"/>
                  </a:cubicBezTo>
                  <a:cubicBezTo>
                    <a:pt x="119" y="9192"/>
                    <a:pt x="131" y="9513"/>
                    <a:pt x="143" y="9858"/>
                  </a:cubicBezTo>
                  <a:cubicBezTo>
                    <a:pt x="167" y="10323"/>
                    <a:pt x="476" y="10442"/>
                    <a:pt x="714" y="10454"/>
                  </a:cubicBezTo>
                  <a:cubicBezTo>
                    <a:pt x="905" y="10466"/>
                    <a:pt x="1095" y="10478"/>
                    <a:pt x="1298" y="10478"/>
                  </a:cubicBezTo>
                  <a:cubicBezTo>
                    <a:pt x="1560" y="10501"/>
                    <a:pt x="1845" y="10513"/>
                    <a:pt x="2107" y="10525"/>
                  </a:cubicBezTo>
                  <a:lnTo>
                    <a:pt x="2203" y="10525"/>
                  </a:lnTo>
                  <a:cubicBezTo>
                    <a:pt x="2619" y="10525"/>
                    <a:pt x="2727" y="10382"/>
                    <a:pt x="2846" y="9978"/>
                  </a:cubicBezTo>
                  <a:cubicBezTo>
                    <a:pt x="2881" y="9811"/>
                    <a:pt x="2917" y="9632"/>
                    <a:pt x="2965" y="9454"/>
                  </a:cubicBezTo>
                  <a:cubicBezTo>
                    <a:pt x="2965" y="9430"/>
                    <a:pt x="2977" y="9394"/>
                    <a:pt x="2977" y="9346"/>
                  </a:cubicBezTo>
                  <a:lnTo>
                    <a:pt x="3703" y="9644"/>
                  </a:lnTo>
                  <a:cubicBezTo>
                    <a:pt x="4393" y="9930"/>
                    <a:pt x="5072" y="10228"/>
                    <a:pt x="5763" y="10513"/>
                  </a:cubicBezTo>
                  <a:lnTo>
                    <a:pt x="6156" y="10692"/>
                  </a:lnTo>
                  <a:cubicBezTo>
                    <a:pt x="6965" y="11037"/>
                    <a:pt x="7799" y="11394"/>
                    <a:pt x="8620" y="11752"/>
                  </a:cubicBezTo>
                  <a:cubicBezTo>
                    <a:pt x="9275" y="12049"/>
                    <a:pt x="9930" y="12347"/>
                    <a:pt x="10561" y="12644"/>
                  </a:cubicBezTo>
                  <a:cubicBezTo>
                    <a:pt x="10859" y="12775"/>
                    <a:pt x="11156" y="12918"/>
                    <a:pt x="11478" y="13061"/>
                  </a:cubicBezTo>
                  <a:lnTo>
                    <a:pt x="11573" y="13097"/>
                  </a:lnTo>
                  <a:lnTo>
                    <a:pt x="11656" y="13025"/>
                  </a:lnTo>
                  <a:cubicBezTo>
                    <a:pt x="11990" y="12668"/>
                    <a:pt x="12037" y="12299"/>
                    <a:pt x="12025" y="11942"/>
                  </a:cubicBezTo>
                  <a:lnTo>
                    <a:pt x="11990" y="9073"/>
                  </a:lnTo>
                  <a:cubicBezTo>
                    <a:pt x="11990" y="8823"/>
                    <a:pt x="11978" y="8596"/>
                    <a:pt x="11978" y="8358"/>
                  </a:cubicBezTo>
                  <a:cubicBezTo>
                    <a:pt x="11966" y="7834"/>
                    <a:pt x="11966" y="7311"/>
                    <a:pt x="11966" y="6787"/>
                  </a:cubicBezTo>
                  <a:lnTo>
                    <a:pt x="12013" y="3536"/>
                  </a:lnTo>
                  <a:cubicBezTo>
                    <a:pt x="11978" y="2560"/>
                    <a:pt x="12002" y="1607"/>
                    <a:pt x="12013" y="679"/>
                  </a:cubicBezTo>
                  <a:close/>
                  <a:moveTo>
                    <a:pt x="3191" y="8632"/>
                  </a:moveTo>
                  <a:cubicBezTo>
                    <a:pt x="2988" y="8549"/>
                    <a:pt x="2929" y="8442"/>
                    <a:pt x="2929" y="8215"/>
                  </a:cubicBezTo>
                  <a:cubicBezTo>
                    <a:pt x="2965" y="7227"/>
                    <a:pt x="2965" y="6418"/>
                    <a:pt x="2965" y="5691"/>
                  </a:cubicBezTo>
                  <a:cubicBezTo>
                    <a:pt x="2965" y="5441"/>
                    <a:pt x="3048" y="5275"/>
                    <a:pt x="3262" y="5144"/>
                  </a:cubicBezTo>
                  <a:cubicBezTo>
                    <a:pt x="3905" y="4739"/>
                    <a:pt x="4560" y="4334"/>
                    <a:pt x="5191" y="3917"/>
                  </a:cubicBezTo>
                  <a:cubicBezTo>
                    <a:pt x="7120" y="2679"/>
                    <a:pt x="9204" y="1703"/>
                    <a:pt x="10989" y="893"/>
                  </a:cubicBezTo>
                  <a:cubicBezTo>
                    <a:pt x="11049" y="869"/>
                    <a:pt x="11120" y="857"/>
                    <a:pt x="11240" y="822"/>
                  </a:cubicBezTo>
                  <a:cubicBezTo>
                    <a:pt x="11251" y="822"/>
                    <a:pt x="11287" y="810"/>
                    <a:pt x="11299" y="810"/>
                  </a:cubicBezTo>
                  <a:lnTo>
                    <a:pt x="11299" y="953"/>
                  </a:lnTo>
                  <a:lnTo>
                    <a:pt x="11299" y="1512"/>
                  </a:lnTo>
                  <a:cubicBezTo>
                    <a:pt x="11132" y="3536"/>
                    <a:pt x="11180" y="5596"/>
                    <a:pt x="11228" y="7596"/>
                  </a:cubicBezTo>
                  <a:cubicBezTo>
                    <a:pt x="11251" y="9096"/>
                    <a:pt x="11299" y="10656"/>
                    <a:pt x="11240" y="12204"/>
                  </a:cubicBezTo>
                  <a:cubicBezTo>
                    <a:pt x="11228" y="12204"/>
                    <a:pt x="11204" y="12192"/>
                    <a:pt x="11192" y="12192"/>
                  </a:cubicBezTo>
                  <a:cubicBezTo>
                    <a:pt x="11073" y="12144"/>
                    <a:pt x="10966" y="12121"/>
                    <a:pt x="10882" y="12073"/>
                  </a:cubicBezTo>
                  <a:cubicBezTo>
                    <a:pt x="10537" y="11918"/>
                    <a:pt x="10192" y="11763"/>
                    <a:pt x="9870" y="11609"/>
                  </a:cubicBezTo>
                  <a:cubicBezTo>
                    <a:pt x="9275" y="11347"/>
                    <a:pt x="8668" y="11061"/>
                    <a:pt x="8049" y="10787"/>
                  </a:cubicBezTo>
                  <a:cubicBezTo>
                    <a:pt x="7394" y="10513"/>
                    <a:pt x="6739" y="10228"/>
                    <a:pt x="6108" y="9954"/>
                  </a:cubicBezTo>
                  <a:cubicBezTo>
                    <a:pt x="5572" y="9739"/>
                    <a:pt x="5036" y="9513"/>
                    <a:pt x="4501" y="9275"/>
                  </a:cubicBezTo>
                  <a:cubicBezTo>
                    <a:pt x="4262" y="9168"/>
                    <a:pt x="4036" y="9061"/>
                    <a:pt x="3798" y="8942"/>
                  </a:cubicBezTo>
                  <a:cubicBezTo>
                    <a:pt x="3620" y="8846"/>
                    <a:pt x="3393" y="8739"/>
                    <a:pt x="3191" y="8632"/>
                  </a:cubicBezTo>
                  <a:close/>
                  <a:moveTo>
                    <a:pt x="1488" y="9823"/>
                  </a:moveTo>
                  <a:cubicBezTo>
                    <a:pt x="774" y="9823"/>
                    <a:pt x="774" y="9811"/>
                    <a:pt x="750" y="9168"/>
                  </a:cubicBezTo>
                  <a:cubicBezTo>
                    <a:pt x="750" y="9085"/>
                    <a:pt x="726" y="8989"/>
                    <a:pt x="726" y="8894"/>
                  </a:cubicBezTo>
                  <a:cubicBezTo>
                    <a:pt x="667" y="7965"/>
                    <a:pt x="631" y="7001"/>
                    <a:pt x="607" y="6037"/>
                  </a:cubicBezTo>
                  <a:cubicBezTo>
                    <a:pt x="607" y="5775"/>
                    <a:pt x="643" y="5513"/>
                    <a:pt x="667" y="5239"/>
                  </a:cubicBezTo>
                  <a:lnTo>
                    <a:pt x="714" y="4882"/>
                  </a:lnTo>
                  <a:cubicBezTo>
                    <a:pt x="714" y="4858"/>
                    <a:pt x="726" y="4822"/>
                    <a:pt x="726" y="4786"/>
                  </a:cubicBezTo>
                  <a:cubicBezTo>
                    <a:pt x="762" y="4632"/>
                    <a:pt x="833" y="4584"/>
                    <a:pt x="1072" y="4560"/>
                  </a:cubicBezTo>
                  <a:cubicBezTo>
                    <a:pt x="1179" y="4548"/>
                    <a:pt x="1286" y="4524"/>
                    <a:pt x="1381" y="4501"/>
                  </a:cubicBezTo>
                  <a:cubicBezTo>
                    <a:pt x="1524" y="4465"/>
                    <a:pt x="1655" y="4441"/>
                    <a:pt x="1774" y="4441"/>
                  </a:cubicBezTo>
                  <a:cubicBezTo>
                    <a:pt x="1893" y="4441"/>
                    <a:pt x="2000" y="4465"/>
                    <a:pt x="2096" y="4524"/>
                  </a:cubicBezTo>
                  <a:cubicBezTo>
                    <a:pt x="2107" y="4572"/>
                    <a:pt x="2131" y="4703"/>
                    <a:pt x="2131" y="4751"/>
                  </a:cubicBezTo>
                  <a:cubicBezTo>
                    <a:pt x="2155" y="5465"/>
                    <a:pt x="2191" y="6168"/>
                    <a:pt x="2215" y="6882"/>
                  </a:cubicBezTo>
                  <a:lnTo>
                    <a:pt x="2226" y="7358"/>
                  </a:lnTo>
                  <a:lnTo>
                    <a:pt x="2203" y="7358"/>
                  </a:lnTo>
                  <a:lnTo>
                    <a:pt x="2203" y="9382"/>
                  </a:lnTo>
                  <a:cubicBezTo>
                    <a:pt x="2203" y="9811"/>
                    <a:pt x="2191" y="9823"/>
                    <a:pt x="1786" y="9847"/>
                  </a:cubicBezTo>
                  <a:cubicBezTo>
                    <a:pt x="1679" y="9823"/>
                    <a:pt x="1584" y="9823"/>
                    <a:pt x="1488" y="98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3"/>
            <p:cNvSpPr/>
            <p:nvPr/>
          </p:nvSpPr>
          <p:spPr>
            <a:xfrm>
              <a:off x="6821075" y="2405775"/>
              <a:ext cx="136350" cy="354250"/>
            </a:xfrm>
            <a:custGeom>
              <a:avLst/>
              <a:gdLst/>
              <a:ahLst/>
              <a:cxnLst/>
              <a:rect l="l" t="t" r="r" b="b"/>
              <a:pathLst>
                <a:path w="5454" h="14170" extrusionOk="0">
                  <a:moveTo>
                    <a:pt x="5061" y="4478"/>
                  </a:moveTo>
                  <a:cubicBezTo>
                    <a:pt x="4823" y="3287"/>
                    <a:pt x="4454" y="2275"/>
                    <a:pt x="3930" y="1346"/>
                  </a:cubicBezTo>
                  <a:cubicBezTo>
                    <a:pt x="3620" y="799"/>
                    <a:pt x="3156" y="429"/>
                    <a:pt x="2739" y="144"/>
                  </a:cubicBezTo>
                  <a:cubicBezTo>
                    <a:pt x="2596" y="37"/>
                    <a:pt x="2465" y="1"/>
                    <a:pt x="2322" y="1"/>
                  </a:cubicBezTo>
                  <a:cubicBezTo>
                    <a:pt x="2191" y="1"/>
                    <a:pt x="2072" y="60"/>
                    <a:pt x="1965" y="144"/>
                  </a:cubicBezTo>
                  <a:cubicBezTo>
                    <a:pt x="1822" y="310"/>
                    <a:pt x="1644" y="453"/>
                    <a:pt x="1489" y="608"/>
                  </a:cubicBezTo>
                  <a:cubicBezTo>
                    <a:pt x="1001" y="1072"/>
                    <a:pt x="501" y="1549"/>
                    <a:pt x="144" y="2168"/>
                  </a:cubicBezTo>
                  <a:cubicBezTo>
                    <a:pt x="48" y="2323"/>
                    <a:pt x="1" y="2561"/>
                    <a:pt x="84" y="2715"/>
                  </a:cubicBezTo>
                  <a:cubicBezTo>
                    <a:pt x="179" y="2954"/>
                    <a:pt x="286" y="3192"/>
                    <a:pt x="405" y="3418"/>
                  </a:cubicBezTo>
                  <a:cubicBezTo>
                    <a:pt x="513" y="3632"/>
                    <a:pt x="620" y="3835"/>
                    <a:pt x="703" y="4049"/>
                  </a:cubicBezTo>
                  <a:cubicBezTo>
                    <a:pt x="1156" y="5097"/>
                    <a:pt x="1370" y="6013"/>
                    <a:pt x="1417" y="6883"/>
                  </a:cubicBezTo>
                  <a:cubicBezTo>
                    <a:pt x="1453" y="7537"/>
                    <a:pt x="1453" y="8216"/>
                    <a:pt x="1453" y="8847"/>
                  </a:cubicBezTo>
                  <a:lnTo>
                    <a:pt x="1453" y="9121"/>
                  </a:lnTo>
                  <a:cubicBezTo>
                    <a:pt x="1453" y="10264"/>
                    <a:pt x="1108" y="11276"/>
                    <a:pt x="417" y="12121"/>
                  </a:cubicBezTo>
                  <a:cubicBezTo>
                    <a:pt x="322" y="12264"/>
                    <a:pt x="215" y="12407"/>
                    <a:pt x="227" y="12574"/>
                  </a:cubicBezTo>
                  <a:cubicBezTo>
                    <a:pt x="239" y="12717"/>
                    <a:pt x="358" y="12836"/>
                    <a:pt x="477" y="12919"/>
                  </a:cubicBezTo>
                  <a:cubicBezTo>
                    <a:pt x="1179" y="13431"/>
                    <a:pt x="1941" y="13836"/>
                    <a:pt x="2799" y="14133"/>
                  </a:cubicBezTo>
                  <a:lnTo>
                    <a:pt x="2894" y="14169"/>
                  </a:lnTo>
                  <a:lnTo>
                    <a:pt x="2953" y="14086"/>
                  </a:lnTo>
                  <a:cubicBezTo>
                    <a:pt x="3989" y="12895"/>
                    <a:pt x="4692" y="11586"/>
                    <a:pt x="5001" y="10193"/>
                  </a:cubicBezTo>
                  <a:cubicBezTo>
                    <a:pt x="5418" y="8299"/>
                    <a:pt x="5454" y="6383"/>
                    <a:pt x="5061" y="4478"/>
                  </a:cubicBezTo>
                  <a:close/>
                  <a:moveTo>
                    <a:pt x="2537" y="13157"/>
                  </a:moveTo>
                  <a:lnTo>
                    <a:pt x="2477" y="13121"/>
                  </a:lnTo>
                  <a:cubicBezTo>
                    <a:pt x="2001" y="12955"/>
                    <a:pt x="1548" y="12800"/>
                    <a:pt x="1215" y="12395"/>
                  </a:cubicBezTo>
                  <a:lnTo>
                    <a:pt x="1239" y="12336"/>
                  </a:lnTo>
                  <a:cubicBezTo>
                    <a:pt x="1298" y="12217"/>
                    <a:pt x="1370" y="12109"/>
                    <a:pt x="1429" y="11990"/>
                  </a:cubicBezTo>
                  <a:cubicBezTo>
                    <a:pt x="1834" y="11336"/>
                    <a:pt x="2060" y="10633"/>
                    <a:pt x="2108" y="9943"/>
                  </a:cubicBezTo>
                  <a:cubicBezTo>
                    <a:pt x="2203" y="8252"/>
                    <a:pt x="2251" y="6740"/>
                    <a:pt x="1870" y="5216"/>
                  </a:cubicBezTo>
                  <a:cubicBezTo>
                    <a:pt x="1656" y="4418"/>
                    <a:pt x="1334" y="3668"/>
                    <a:pt x="1001" y="2894"/>
                  </a:cubicBezTo>
                  <a:cubicBezTo>
                    <a:pt x="834" y="2525"/>
                    <a:pt x="870" y="2323"/>
                    <a:pt x="1120" y="2084"/>
                  </a:cubicBezTo>
                  <a:cubicBezTo>
                    <a:pt x="1406" y="1811"/>
                    <a:pt x="1668" y="1525"/>
                    <a:pt x="1941" y="1263"/>
                  </a:cubicBezTo>
                  <a:lnTo>
                    <a:pt x="2120" y="1084"/>
                  </a:lnTo>
                  <a:cubicBezTo>
                    <a:pt x="2227" y="977"/>
                    <a:pt x="2287" y="977"/>
                    <a:pt x="2322" y="977"/>
                  </a:cubicBezTo>
                  <a:cubicBezTo>
                    <a:pt x="2406" y="977"/>
                    <a:pt x="2489" y="1025"/>
                    <a:pt x="2596" y="1096"/>
                  </a:cubicBezTo>
                  <a:cubicBezTo>
                    <a:pt x="3299" y="1608"/>
                    <a:pt x="3632" y="2358"/>
                    <a:pt x="3870" y="3049"/>
                  </a:cubicBezTo>
                  <a:cubicBezTo>
                    <a:pt x="4513" y="4882"/>
                    <a:pt x="4727" y="6811"/>
                    <a:pt x="4501" y="8823"/>
                  </a:cubicBezTo>
                  <a:cubicBezTo>
                    <a:pt x="4370" y="10026"/>
                    <a:pt x="4037" y="11097"/>
                    <a:pt x="3477" y="12098"/>
                  </a:cubicBezTo>
                  <a:cubicBezTo>
                    <a:pt x="3299" y="12407"/>
                    <a:pt x="3037" y="12705"/>
                    <a:pt x="2799" y="12990"/>
                  </a:cubicBezTo>
                  <a:lnTo>
                    <a:pt x="2715" y="13098"/>
                  </a:lnTo>
                  <a:cubicBezTo>
                    <a:pt x="2703" y="13110"/>
                    <a:pt x="2608" y="13157"/>
                    <a:pt x="2537" y="13157"/>
                  </a:cubicBezTo>
                  <a:lnTo>
                    <a:pt x="2537" y="1315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3"/>
            <p:cNvSpPr/>
            <p:nvPr/>
          </p:nvSpPr>
          <p:spPr>
            <a:xfrm>
              <a:off x="6747550" y="2489125"/>
              <a:ext cx="89325" cy="228325"/>
            </a:xfrm>
            <a:custGeom>
              <a:avLst/>
              <a:gdLst/>
              <a:ahLst/>
              <a:cxnLst/>
              <a:rect l="l" t="t" r="r" b="b"/>
              <a:pathLst>
                <a:path w="3573" h="9133" extrusionOk="0">
                  <a:moveTo>
                    <a:pt x="3358" y="3013"/>
                  </a:moveTo>
                  <a:cubicBezTo>
                    <a:pt x="3275" y="2346"/>
                    <a:pt x="3025" y="1703"/>
                    <a:pt x="2763" y="1084"/>
                  </a:cubicBezTo>
                  <a:cubicBezTo>
                    <a:pt x="2644" y="774"/>
                    <a:pt x="2406" y="501"/>
                    <a:pt x="2180" y="251"/>
                  </a:cubicBezTo>
                  <a:lnTo>
                    <a:pt x="2144" y="191"/>
                  </a:lnTo>
                  <a:cubicBezTo>
                    <a:pt x="2037" y="72"/>
                    <a:pt x="1906" y="1"/>
                    <a:pt x="1751" y="1"/>
                  </a:cubicBezTo>
                  <a:cubicBezTo>
                    <a:pt x="1608" y="1"/>
                    <a:pt x="1477" y="48"/>
                    <a:pt x="1358" y="191"/>
                  </a:cubicBezTo>
                  <a:cubicBezTo>
                    <a:pt x="941" y="620"/>
                    <a:pt x="548" y="1024"/>
                    <a:pt x="191" y="1441"/>
                  </a:cubicBezTo>
                  <a:cubicBezTo>
                    <a:pt x="72" y="1584"/>
                    <a:pt x="1" y="1822"/>
                    <a:pt x="25" y="2037"/>
                  </a:cubicBezTo>
                  <a:cubicBezTo>
                    <a:pt x="60" y="2310"/>
                    <a:pt x="120" y="2584"/>
                    <a:pt x="167" y="2858"/>
                  </a:cubicBezTo>
                  <a:cubicBezTo>
                    <a:pt x="203" y="3096"/>
                    <a:pt x="251" y="3346"/>
                    <a:pt x="287" y="3596"/>
                  </a:cubicBezTo>
                  <a:lnTo>
                    <a:pt x="298" y="3715"/>
                  </a:lnTo>
                  <a:cubicBezTo>
                    <a:pt x="382" y="4430"/>
                    <a:pt x="489" y="5156"/>
                    <a:pt x="370" y="5894"/>
                  </a:cubicBezTo>
                  <a:cubicBezTo>
                    <a:pt x="322" y="6132"/>
                    <a:pt x="310" y="6370"/>
                    <a:pt x="298" y="6585"/>
                  </a:cubicBezTo>
                  <a:cubicBezTo>
                    <a:pt x="287" y="6728"/>
                    <a:pt x="263" y="6870"/>
                    <a:pt x="251" y="7001"/>
                  </a:cubicBezTo>
                  <a:cubicBezTo>
                    <a:pt x="191" y="7513"/>
                    <a:pt x="358" y="7882"/>
                    <a:pt x="763" y="8109"/>
                  </a:cubicBezTo>
                  <a:lnTo>
                    <a:pt x="2549" y="9133"/>
                  </a:lnTo>
                  <a:lnTo>
                    <a:pt x="2620" y="9002"/>
                  </a:lnTo>
                  <a:cubicBezTo>
                    <a:pt x="2668" y="8930"/>
                    <a:pt x="2704" y="8871"/>
                    <a:pt x="2739" y="8811"/>
                  </a:cubicBezTo>
                  <a:cubicBezTo>
                    <a:pt x="2823" y="8680"/>
                    <a:pt x="2882" y="8561"/>
                    <a:pt x="2930" y="8454"/>
                  </a:cubicBezTo>
                  <a:cubicBezTo>
                    <a:pt x="2989" y="8240"/>
                    <a:pt x="3049" y="8013"/>
                    <a:pt x="3108" y="7811"/>
                  </a:cubicBezTo>
                  <a:cubicBezTo>
                    <a:pt x="3287" y="7216"/>
                    <a:pt x="3466" y="6597"/>
                    <a:pt x="3513" y="5977"/>
                  </a:cubicBezTo>
                  <a:cubicBezTo>
                    <a:pt x="3573" y="5132"/>
                    <a:pt x="3525" y="4192"/>
                    <a:pt x="3358" y="3013"/>
                  </a:cubicBezTo>
                  <a:close/>
                  <a:moveTo>
                    <a:pt x="1037" y="7347"/>
                  </a:moveTo>
                  <a:cubicBezTo>
                    <a:pt x="882" y="7204"/>
                    <a:pt x="894" y="7025"/>
                    <a:pt x="953" y="6728"/>
                  </a:cubicBezTo>
                  <a:cubicBezTo>
                    <a:pt x="965" y="6680"/>
                    <a:pt x="965" y="6632"/>
                    <a:pt x="977" y="6585"/>
                  </a:cubicBezTo>
                  <a:cubicBezTo>
                    <a:pt x="1132" y="5596"/>
                    <a:pt x="1132" y="4680"/>
                    <a:pt x="977" y="3787"/>
                  </a:cubicBezTo>
                  <a:cubicBezTo>
                    <a:pt x="953" y="3608"/>
                    <a:pt x="941" y="3430"/>
                    <a:pt x="906" y="3251"/>
                  </a:cubicBezTo>
                  <a:cubicBezTo>
                    <a:pt x="882" y="2977"/>
                    <a:pt x="834" y="2679"/>
                    <a:pt x="775" y="2394"/>
                  </a:cubicBezTo>
                  <a:cubicBezTo>
                    <a:pt x="703" y="2060"/>
                    <a:pt x="775" y="1810"/>
                    <a:pt x="1025" y="1584"/>
                  </a:cubicBezTo>
                  <a:cubicBezTo>
                    <a:pt x="1203" y="1429"/>
                    <a:pt x="1382" y="1275"/>
                    <a:pt x="1572" y="1108"/>
                  </a:cubicBezTo>
                  <a:cubicBezTo>
                    <a:pt x="1632" y="1072"/>
                    <a:pt x="1680" y="1024"/>
                    <a:pt x="1739" y="977"/>
                  </a:cubicBezTo>
                  <a:cubicBezTo>
                    <a:pt x="2882" y="2227"/>
                    <a:pt x="3215" y="6561"/>
                    <a:pt x="2251" y="8037"/>
                  </a:cubicBezTo>
                  <a:cubicBezTo>
                    <a:pt x="1751" y="7942"/>
                    <a:pt x="1370" y="7632"/>
                    <a:pt x="1037" y="73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3" name="Google Shape;513;p33"/>
          <p:cNvGrpSpPr/>
          <p:nvPr/>
        </p:nvGrpSpPr>
        <p:grpSpPr>
          <a:xfrm>
            <a:off x="8007742" y="2527853"/>
            <a:ext cx="569450" cy="703275"/>
            <a:chOff x="5016675" y="1670375"/>
            <a:chExt cx="569450" cy="703275"/>
          </a:xfrm>
        </p:grpSpPr>
        <p:sp>
          <p:nvSpPr>
            <p:cNvPr id="514" name="Google Shape;514;p33"/>
            <p:cNvSpPr/>
            <p:nvPr/>
          </p:nvSpPr>
          <p:spPr>
            <a:xfrm>
              <a:off x="5045550" y="1670375"/>
              <a:ext cx="540575" cy="303225"/>
            </a:xfrm>
            <a:custGeom>
              <a:avLst/>
              <a:gdLst/>
              <a:ahLst/>
              <a:cxnLst/>
              <a:rect l="l" t="t" r="r" b="b"/>
              <a:pathLst>
                <a:path w="21623" h="12129" extrusionOk="0">
                  <a:moveTo>
                    <a:pt x="14005" y="828"/>
                  </a:moveTo>
                  <a:cubicBezTo>
                    <a:pt x="14084" y="828"/>
                    <a:pt x="14163" y="828"/>
                    <a:pt x="14241" y="830"/>
                  </a:cubicBezTo>
                  <a:cubicBezTo>
                    <a:pt x="15241" y="854"/>
                    <a:pt x="16241" y="889"/>
                    <a:pt x="17217" y="937"/>
                  </a:cubicBezTo>
                  <a:cubicBezTo>
                    <a:pt x="17658" y="949"/>
                    <a:pt x="18086" y="985"/>
                    <a:pt x="18503" y="997"/>
                  </a:cubicBezTo>
                  <a:cubicBezTo>
                    <a:pt x="18682" y="1009"/>
                    <a:pt x="18872" y="1009"/>
                    <a:pt x="19051" y="1009"/>
                  </a:cubicBezTo>
                  <a:cubicBezTo>
                    <a:pt x="19468" y="1032"/>
                    <a:pt x="19896" y="1044"/>
                    <a:pt x="20313" y="1068"/>
                  </a:cubicBezTo>
                  <a:cubicBezTo>
                    <a:pt x="20765" y="1116"/>
                    <a:pt x="20765" y="1116"/>
                    <a:pt x="20753" y="1580"/>
                  </a:cubicBezTo>
                  <a:cubicBezTo>
                    <a:pt x="20658" y="3437"/>
                    <a:pt x="20575" y="5402"/>
                    <a:pt x="20456" y="7783"/>
                  </a:cubicBezTo>
                  <a:cubicBezTo>
                    <a:pt x="20456" y="7902"/>
                    <a:pt x="20420" y="8033"/>
                    <a:pt x="20384" y="8200"/>
                  </a:cubicBezTo>
                  <a:cubicBezTo>
                    <a:pt x="20361" y="8236"/>
                    <a:pt x="20361" y="8283"/>
                    <a:pt x="20349" y="8307"/>
                  </a:cubicBezTo>
                  <a:lnTo>
                    <a:pt x="19325" y="8307"/>
                  </a:lnTo>
                  <a:cubicBezTo>
                    <a:pt x="18420" y="8331"/>
                    <a:pt x="17491" y="8367"/>
                    <a:pt x="16586" y="8402"/>
                  </a:cubicBezTo>
                  <a:lnTo>
                    <a:pt x="15360" y="8438"/>
                  </a:lnTo>
                  <a:cubicBezTo>
                    <a:pt x="14479" y="8474"/>
                    <a:pt x="13574" y="8498"/>
                    <a:pt x="12681" y="8545"/>
                  </a:cubicBezTo>
                  <a:cubicBezTo>
                    <a:pt x="11407" y="8605"/>
                    <a:pt x="10109" y="8664"/>
                    <a:pt x="8823" y="8724"/>
                  </a:cubicBezTo>
                  <a:lnTo>
                    <a:pt x="7633" y="8783"/>
                  </a:lnTo>
                  <a:cubicBezTo>
                    <a:pt x="7002" y="8807"/>
                    <a:pt x="6585" y="9057"/>
                    <a:pt x="6299" y="9545"/>
                  </a:cubicBezTo>
                  <a:cubicBezTo>
                    <a:pt x="6144" y="9795"/>
                    <a:pt x="5942" y="10022"/>
                    <a:pt x="5716" y="10260"/>
                  </a:cubicBezTo>
                  <a:cubicBezTo>
                    <a:pt x="5656" y="10319"/>
                    <a:pt x="5597" y="10379"/>
                    <a:pt x="5549" y="10438"/>
                  </a:cubicBezTo>
                  <a:cubicBezTo>
                    <a:pt x="5525" y="10462"/>
                    <a:pt x="5478" y="10510"/>
                    <a:pt x="5430" y="10545"/>
                  </a:cubicBezTo>
                  <a:cubicBezTo>
                    <a:pt x="5252" y="10117"/>
                    <a:pt x="5192" y="9772"/>
                    <a:pt x="5216" y="9188"/>
                  </a:cubicBezTo>
                  <a:lnTo>
                    <a:pt x="5216" y="9105"/>
                  </a:lnTo>
                  <a:lnTo>
                    <a:pt x="5168" y="9057"/>
                  </a:lnTo>
                  <a:cubicBezTo>
                    <a:pt x="4990" y="8795"/>
                    <a:pt x="4740" y="8760"/>
                    <a:pt x="4525" y="8760"/>
                  </a:cubicBezTo>
                  <a:cubicBezTo>
                    <a:pt x="4454" y="8760"/>
                    <a:pt x="4394" y="8760"/>
                    <a:pt x="4335" y="8771"/>
                  </a:cubicBezTo>
                  <a:lnTo>
                    <a:pt x="4263" y="8771"/>
                  </a:lnTo>
                  <a:cubicBezTo>
                    <a:pt x="3989" y="8783"/>
                    <a:pt x="3704" y="8819"/>
                    <a:pt x="3442" y="8843"/>
                  </a:cubicBezTo>
                  <a:cubicBezTo>
                    <a:pt x="3180" y="8879"/>
                    <a:pt x="2894" y="8902"/>
                    <a:pt x="2620" y="8914"/>
                  </a:cubicBezTo>
                  <a:cubicBezTo>
                    <a:pt x="2537" y="8922"/>
                    <a:pt x="2454" y="8925"/>
                    <a:pt x="2369" y="8925"/>
                  </a:cubicBezTo>
                  <a:cubicBezTo>
                    <a:pt x="2201" y="8925"/>
                    <a:pt x="2029" y="8914"/>
                    <a:pt x="1846" y="8914"/>
                  </a:cubicBezTo>
                  <a:cubicBezTo>
                    <a:pt x="1703" y="8914"/>
                    <a:pt x="1561" y="8902"/>
                    <a:pt x="1418" y="8902"/>
                  </a:cubicBezTo>
                  <a:cubicBezTo>
                    <a:pt x="1251" y="8902"/>
                    <a:pt x="1144" y="8855"/>
                    <a:pt x="1120" y="8617"/>
                  </a:cubicBezTo>
                  <a:cubicBezTo>
                    <a:pt x="1108" y="8498"/>
                    <a:pt x="1084" y="8367"/>
                    <a:pt x="1072" y="8248"/>
                  </a:cubicBezTo>
                  <a:cubicBezTo>
                    <a:pt x="1025" y="7819"/>
                    <a:pt x="965" y="7366"/>
                    <a:pt x="953" y="6938"/>
                  </a:cubicBezTo>
                  <a:cubicBezTo>
                    <a:pt x="894" y="5461"/>
                    <a:pt x="1013" y="3961"/>
                    <a:pt x="1132" y="2509"/>
                  </a:cubicBezTo>
                  <a:cubicBezTo>
                    <a:pt x="1168" y="2175"/>
                    <a:pt x="1180" y="1866"/>
                    <a:pt x="1203" y="1532"/>
                  </a:cubicBezTo>
                  <a:cubicBezTo>
                    <a:pt x="1239" y="1211"/>
                    <a:pt x="1239" y="1211"/>
                    <a:pt x="1549" y="1187"/>
                  </a:cubicBezTo>
                  <a:cubicBezTo>
                    <a:pt x="2072" y="1161"/>
                    <a:pt x="2639" y="1142"/>
                    <a:pt x="3271" y="1142"/>
                  </a:cubicBezTo>
                  <a:cubicBezTo>
                    <a:pt x="3516" y="1142"/>
                    <a:pt x="3771" y="1145"/>
                    <a:pt x="4037" y="1151"/>
                  </a:cubicBezTo>
                  <a:cubicBezTo>
                    <a:pt x="4871" y="1163"/>
                    <a:pt x="5740" y="1175"/>
                    <a:pt x="6549" y="1187"/>
                  </a:cubicBezTo>
                  <a:cubicBezTo>
                    <a:pt x="7073" y="1211"/>
                    <a:pt x="7597" y="1223"/>
                    <a:pt x="8121" y="1223"/>
                  </a:cubicBezTo>
                  <a:cubicBezTo>
                    <a:pt x="8311" y="1223"/>
                    <a:pt x="8490" y="1211"/>
                    <a:pt x="8645" y="1163"/>
                  </a:cubicBezTo>
                  <a:cubicBezTo>
                    <a:pt x="9454" y="973"/>
                    <a:pt x="10276" y="949"/>
                    <a:pt x="11133" y="925"/>
                  </a:cubicBezTo>
                  <a:lnTo>
                    <a:pt x="11324" y="925"/>
                  </a:lnTo>
                  <a:lnTo>
                    <a:pt x="12491" y="878"/>
                  </a:lnTo>
                  <a:cubicBezTo>
                    <a:pt x="12994" y="857"/>
                    <a:pt x="13507" y="828"/>
                    <a:pt x="14005" y="828"/>
                  </a:cubicBezTo>
                  <a:close/>
                  <a:moveTo>
                    <a:pt x="14717" y="0"/>
                  </a:moveTo>
                  <a:cubicBezTo>
                    <a:pt x="14542" y="0"/>
                    <a:pt x="14368" y="3"/>
                    <a:pt x="14193" y="8"/>
                  </a:cubicBezTo>
                  <a:cubicBezTo>
                    <a:pt x="13419" y="20"/>
                    <a:pt x="12645" y="44"/>
                    <a:pt x="11883" y="92"/>
                  </a:cubicBezTo>
                  <a:lnTo>
                    <a:pt x="11252" y="127"/>
                  </a:lnTo>
                  <a:cubicBezTo>
                    <a:pt x="11038" y="139"/>
                    <a:pt x="10812" y="139"/>
                    <a:pt x="10586" y="151"/>
                  </a:cubicBezTo>
                  <a:cubicBezTo>
                    <a:pt x="10002" y="163"/>
                    <a:pt x="9395" y="175"/>
                    <a:pt x="8800" y="270"/>
                  </a:cubicBezTo>
                  <a:cubicBezTo>
                    <a:pt x="8133" y="360"/>
                    <a:pt x="7460" y="389"/>
                    <a:pt x="6808" y="389"/>
                  </a:cubicBezTo>
                  <a:cubicBezTo>
                    <a:pt x="6156" y="389"/>
                    <a:pt x="5525" y="360"/>
                    <a:pt x="4942" y="330"/>
                  </a:cubicBezTo>
                  <a:cubicBezTo>
                    <a:pt x="3775" y="270"/>
                    <a:pt x="2644" y="270"/>
                    <a:pt x="1263" y="270"/>
                  </a:cubicBezTo>
                  <a:cubicBezTo>
                    <a:pt x="572" y="270"/>
                    <a:pt x="453" y="461"/>
                    <a:pt x="406" y="1140"/>
                  </a:cubicBezTo>
                  <a:cubicBezTo>
                    <a:pt x="394" y="1401"/>
                    <a:pt x="358" y="1675"/>
                    <a:pt x="346" y="1925"/>
                  </a:cubicBezTo>
                  <a:cubicBezTo>
                    <a:pt x="299" y="2413"/>
                    <a:pt x="263" y="2937"/>
                    <a:pt x="227" y="3437"/>
                  </a:cubicBezTo>
                  <a:lnTo>
                    <a:pt x="191" y="3949"/>
                  </a:lnTo>
                  <a:cubicBezTo>
                    <a:pt x="108" y="5521"/>
                    <a:pt x="1" y="7164"/>
                    <a:pt x="215" y="8783"/>
                  </a:cubicBezTo>
                  <a:cubicBezTo>
                    <a:pt x="239" y="8974"/>
                    <a:pt x="287" y="9176"/>
                    <a:pt x="334" y="9367"/>
                  </a:cubicBezTo>
                  <a:cubicBezTo>
                    <a:pt x="346" y="9450"/>
                    <a:pt x="370" y="9545"/>
                    <a:pt x="394" y="9641"/>
                  </a:cubicBezTo>
                  <a:lnTo>
                    <a:pt x="429" y="9819"/>
                  </a:lnTo>
                  <a:lnTo>
                    <a:pt x="1251" y="9795"/>
                  </a:lnTo>
                  <a:cubicBezTo>
                    <a:pt x="2073" y="9760"/>
                    <a:pt x="2846" y="9736"/>
                    <a:pt x="3620" y="9700"/>
                  </a:cubicBezTo>
                  <a:lnTo>
                    <a:pt x="3978" y="9700"/>
                  </a:lnTo>
                  <a:cubicBezTo>
                    <a:pt x="4097" y="9700"/>
                    <a:pt x="4323" y="9700"/>
                    <a:pt x="4347" y="9748"/>
                  </a:cubicBezTo>
                  <a:cubicBezTo>
                    <a:pt x="4394" y="9783"/>
                    <a:pt x="4442" y="9986"/>
                    <a:pt x="4454" y="10093"/>
                  </a:cubicBezTo>
                  <a:lnTo>
                    <a:pt x="4549" y="10629"/>
                  </a:lnTo>
                  <a:cubicBezTo>
                    <a:pt x="4573" y="10795"/>
                    <a:pt x="4585" y="10950"/>
                    <a:pt x="4620" y="11105"/>
                  </a:cubicBezTo>
                  <a:cubicBezTo>
                    <a:pt x="4644" y="11236"/>
                    <a:pt x="4680" y="11367"/>
                    <a:pt x="4728" y="11534"/>
                  </a:cubicBezTo>
                  <a:cubicBezTo>
                    <a:pt x="4751" y="11629"/>
                    <a:pt x="4763" y="11712"/>
                    <a:pt x="4799" y="11819"/>
                  </a:cubicBezTo>
                  <a:lnTo>
                    <a:pt x="4882" y="12129"/>
                  </a:lnTo>
                  <a:lnTo>
                    <a:pt x="5156" y="11938"/>
                  </a:lnTo>
                  <a:cubicBezTo>
                    <a:pt x="5263" y="11867"/>
                    <a:pt x="5359" y="11784"/>
                    <a:pt x="5442" y="11724"/>
                  </a:cubicBezTo>
                  <a:cubicBezTo>
                    <a:pt x="5621" y="11605"/>
                    <a:pt x="5752" y="11510"/>
                    <a:pt x="5871" y="11391"/>
                  </a:cubicBezTo>
                  <a:cubicBezTo>
                    <a:pt x="6192" y="11057"/>
                    <a:pt x="6525" y="10676"/>
                    <a:pt x="6942" y="10200"/>
                  </a:cubicBezTo>
                  <a:cubicBezTo>
                    <a:pt x="7192" y="9903"/>
                    <a:pt x="7418" y="9700"/>
                    <a:pt x="7740" y="9688"/>
                  </a:cubicBezTo>
                  <a:cubicBezTo>
                    <a:pt x="8240" y="9664"/>
                    <a:pt x="8740" y="9641"/>
                    <a:pt x="9228" y="9617"/>
                  </a:cubicBezTo>
                  <a:cubicBezTo>
                    <a:pt x="9931" y="9569"/>
                    <a:pt x="10645" y="9545"/>
                    <a:pt x="11348" y="9510"/>
                  </a:cubicBezTo>
                  <a:lnTo>
                    <a:pt x="12360" y="9462"/>
                  </a:lnTo>
                  <a:cubicBezTo>
                    <a:pt x="13622" y="9402"/>
                    <a:pt x="14931" y="9331"/>
                    <a:pt x="16229" y="9307"/>
                  </a:cubicBezTo>
                  <a:lnTo>
                    <a:pt x="16277" y="9307"/>
                  </a:lnTo>
                  <a:cubicBezTo>
                    <a:pt x="17037" y="9277"/>
                    <a:pt x="17817" y="9252"/>
                    <a:pt x="18600" y="9252"/>
                  </a:cubicBezTo>
                  <a:cubicBezTo>
                    <a:pt x="19068" y="9252"/>
                    <a:pt x="19536" y="9261"/>
                    <a:pt x="20003" y="9283"/>
                  </a:cubicBezTo>
                  <a:lnTo>
                    <a:pt x="20099" y="9283"/>
                  </a:lnTo>
                  <a:cubicBezTo>
                    <a:pt x="20207" y="9290"/>
                    <a:pt x="20304" y="9294"/>
                    <a:pt x="20392" y="9294"/>
                  </a:cubicBezTo>
                  <a:cubicBezTo>
                    <a:pt x="20973" y="9294"/>
                    <a:pt x="21146" y="9119"/>
                    <a:pt x="21301" y="8271"/>
                  </a:cubicBezTo>
                  <a:cubicBezTo>
                    <a:pt x="21313" y="8212"/>
                    <a:pt x="21313" y="8152"/>
                    <a:pt x="21313" y="8117"/>
                  </a:cubicBezTo>
                  <a:lnTo>
                    <a:pt x="21313" y="8069"/>
                  </a:lnTo>
                  <a:cubicBezTo>
                    <a:pt x="21349" y="7438"/>
                    <a:pt x="21373" y="6831"/>
                    <a:pt x="21408" y="6212"/>
                  </a:cubicBezTo>
                  <a:cubicBezTo>
                    <a:pt x="21480" y="4640"/>
                    <a:pt x="21563" y="3021"/>
                    <a:pt x="21623" y="1413"/>
                  </a:cubicBezTo>
                  <a:cubicBezTo>
                    <a:pt x="21611" y="925"/>
                    <a:pt x="21599" y="616"/>
                    <a:pt x="21396" y="401"/>
                  </a:cubicBezTo>
                  <a:cubicBezTo>
                    <a:pt x="21194" y="199"/>
                    <a:pt x="20896" y="151"/>
                    <a:pt x="20408" y="151"/>
                  </a:cubicBezTo>
                  <a:lnTo>
                    <a:pt x="20301" y="151"/>
                  </a:lnTo>
                  <a:cubicBezTo>
                    <a:pt x="19872" y="139"/>
                    <a:pt x="19456" y="127"/>
                    <a:pt x="19027" y="104"/>
                  </a:cubicBezTo>
                  <a:cubicBezTo>
                    <a:pt x="18206" y="80"/>
                    <a:pt x="17408" y="44"/>
                    <a:pt x="16586" y="32"/>
                  </a:cubicBezTo>
                  <a:lnTo>
                    <a:pt x="16348" y="32"/>
                  </a:lnTo>
                  <a:cubicBezTo>
                    <a:pt x="15815" y="23"/>
                    <a:pt x="15267" y="0"/>
                    <a:pt x="14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3"/>
            <p:cNvSpPr/>
            <p:nvPr/>
          </p:nvSpPr>
          <p:spPr>
            <a:xfrm>
              <a:off x="5016675" y="2154450"/>
              <a:ext cx="220600" cy="219200"/>
            </a:xfrm>
            <a:custGeom>
              <a:avLst/>
              <a:gdLst/>
              <a:ahLst/>
              <a:cxnLst/>
              <a:rect l="l" t="t" r="r" b="b"/>
              <a:pathLst>
                <a:path w="8824" h="8768" extrusionOk="0">
                  <a:moveTo>
                    <a:pt x="4540" y="1003"/>
                  </a:moveTo>
                  <a:cubicBezTo>
                    <a:pt x="5122" y="1003"/>
                    <a:pt x="5654" y="1250"/>
                    <a:pt x="6097" y="1743"/>
                  </a:cubicBezTo>
                  <a:cubicBezTo>
                    <a:pt x="6573" y="2267"/>
                    <a:pt x="6930" y="2851"/>
                    <a:pt x="7157" y="3410"/>
                  </a:cubicBezTo>
                  <a:cubicBezTo>
                    <a:pt x="7538" y="4375"/>
                    <a:pt x="7752" y="5494"/>
                    <a:pt x="7811" y="6922"/>
                  </a:cubicBezTo>
                  <a:cubicBezTo>
                    <a:pt x="7811" y="7030"/>
                    <a:pt x="7823" y="7220"/>
                    <a:pt x="7800" y="7268"/>
                  </a:cubicBezTo>
                  <a:cubicBezTo>
                    <a:pt x="7788" y="7292"/>
                    <a:pt x="7669" y="7327"/>
                    <a:pt x="7466" y="7375"/>
                  </a:cubicBezTo>
                  <a:cubicBezTo>
                    <a:pt x="6788" y="7518"/>
                    <a:pt x="6085" y="7637"/>
                    <a:pt x="5406" y="7744"/>
                  </a:cubicBezTo>
                  <a:lnTo>
                    <a:pt x="5144" y="7792"/>
                  </a:lnTo>
                  <a:cubicBezTo>
                    <a:pt x="5037" y="7804"/>
                    <a:pt x="4954" y="7815"/>
                    <a:pt x="4847" y="7827"/>
                  </a:cubicBezTo>
                  <a:cubicBezTo>
                    <a:pt x="4522" y="7880"/>
                    <a:pt x="4188" y="7951"/>
                    <a:pt x="3861" y="7951"/>
                  </a:cubicBezTo>
                  <a:cubicBezTo>
                    <a:pt x="3816" y="7951"/>
                    <a:pt x="3772" y="7949"/>
                    <a:pt x="3728" y="7946"/>
                  </a:cubicBezTo>
                  <a:cubicBezTo>
                    <a:pt x="2942" y="7911"/>
                    <a:pt x="2216" y="7815"/>
                    <a:pt x="1549" y="7673"/>
                  </a:cubicBezTo>
                  <a:cubicBezTo>
                    <a:pt x="918" y="7494"/>
                    <a:pt x="834" y="7375"/>
                    <a:pt x="846" y="6661"/>
                  </a:cubicBezTo>
                  <a:lnTo>
                    <a:pt x="846" y="6482"/>
                  </a:lnTo>
                  <a:lnTo>
                    <a:pt x="846" y="6327"/>
                  </a:lnTo>
                  <a:cubicBezTo>
                    <a:pt x="918" y="5077"/>
                    <a:pt x="1311" y="3827"/>
                    <a:pt x="1954" y="2708"/>
                  </a:cubicBezTo>
                  <a:cubicBezTo>
                    <a:pt x="2406" y="1922"/>
                    <a:pt x="3025" y="1386"/>
                    <a:pt x="3775" y="1136"/>
                  </a:cubicBezTo>
                  <a:cubicBezTo>
                    <a:pt x="4037" y="1047"/>
                    <a:pt x="4293" y="1003"/>
                    <a:pt x="4540" y="1003"/>
                  </a:cubicBezTo>
                  <a:close/>
                  <a:moveTo>
                    <a:pt x="4449" y="1"/>
                  </a:moveTo>
                  <a:cubicBezTo>
                    <a:pt x="3871" y="1"/>
                    <a:pt x="3271" y="181"/>
                    <a:pt x="2704" y="612"/>
                  </a:cubicBezTo>
                  <a:cubicBezTo>
                    <a:pt x="2073" y="1100"/>
                    <a:pt x="1418" y="1636"/>
                    <a:pt x="1084" y="2470"/>
                  </a:cubicBezTo>
                  <a:cubicBezTo>
                    <a:pt x="1025" y="2612"/>
                    <a:pt x="977" y="2743"/>
                    <a:pt x="918" y="2874"/>
                  </a:cubicBezTo>
                  <a:cubicBezTo>
                    <a:pt x="656" y="3541"/>
                    <a:pt x="370" y="4244"/>
                    <a:pt x="227" y="4970"/>
                  </a:cubicBezTo>
                  <a:cubicBezTo>
                    <a:pt x="108" y="5529"/>
                    <a:pt x="72" y="6089"/>
                    <a:pt x="60" y="6661"/>
                  </a:cubicBezTo>
                  <a:cubicBezTo>
                    <a:pt x="49" y="6899"/>
                    <a:pt x="49" y="7137"/>
                    <a:pt x="25" y="7375"/>
                  </a:cubicBezTo>
                  <a:cubicBezTo>
                    <a:pt x="1" y="7696"/>
                    <a:pt x="144" y="7946"/>
                    <a:pt x="430" y="8089"/>
                  </a:cubicBezTo>
                  <a:cubicBezTo>
                    <a:pt x="501" y="8125"/>
                    <a:pt x="596" y="8173"/>
                    <a:pt x="680" y="8220"/>
                  </a:cubicBezTo>
                  <a:cubicBezTo>
                    <a:pt x="882" y="8339"/>
                    <a:pt x="1084" y="8458"/>
                    <a:pt x="1311" y="8506"/>
                  </a:cubicBezTo>
                  <a:cubicBezTo>
                    <a:pt x="1811" y="8601"/>
                    <a:pt x="2323" y="8649"/>
                    <a:pt x="2811" y="8708"/>
                  </a:cubicBezTo>
                  <a:cubicBezTo>
                    <a:pt x="2989" y="8720"/>
                    <a:pt x="3168" y="8756"/>
                    <a:pt x="3347" y="8768"/>
                  </a:cubicBezTo>
                  <a:lnTo>
                    <a:pt x="3406" y="8768"/>
                  </a:lnTo>
                  <a:cubicBezTo>
                    <a:pt x="3585" y="8756"/>
                    <a:pt x="3751" y="8744"/>
                    <a:pt x="3918" y="8744"/>
                  </a:cubicBezTo>
                  <a:cubicBezTo>
                    <a:pt x="4251" y="8720"/>
                    <a:pt x="4585" y="8696"/>
                    <a:pt x="4894" y="8649"/>
                  </a:cubicBezTo>
                  <a:cubicBezTo>
                    <a:pt x="5192" y="8601"/>
                    <a:pt x="5502" y="8577"/>
                    <a:pt x="5823" y="8542"/>
                  </a:cubicBezTo>
                  <a:cubicBezTo>
                    <a:pt x="6561" y="8470"/>
                    <a:pt x="7323" y="8399"/>
                    <a:pt x="8061" y="8149"/>
                  </a:cubicBezTo>
                  <a:cubicBezTo>
                    <a:pt x="8704" y="7935"/>
                    <a:pt x="8823" y="7827"/>
                    <a:pt x="8823" y="7113"/>
                  </a:cubicBezTo>
                  <a:cubicBezTo>
                    <a:pt x="8823" y="6934"/>
                    <a:pt x="8812" y="6792"/>
                    <a:pt x="8800" y="6661"/>
                  </a:cubicBezTo>
                  <a:cubicBezTo>
                    <a:pt x="8693" y="6280"/>
                    <a:pt x="8621" y="5887"/>
                    <a:pt x="8562" y="5482"/>
                  </a:cubicBezTo>
                  <a:cubicBezTo>
                    <a:pt x="8478" y="5077"/>
                    <a:pt x="8419" y="4672"/>
                    <a:pt x="8347" y="4279"/>
                  </a:cubicBezTo>
                  <a:cubicBezTo>
                    <a:pt x="8133" y="3053"/>
                    <a:pt x="7633" y="1993"/>
                    <a:pt x="6847" y="1124"/>
                  </a:cubicBezTo>
                  <a:cubicBezTo>
                    <a:pt x="6265" y="476"/>
                    <a:pt x="5387" y="1"/>
                    <a:pt x="44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3"/>
            <p:cNvSpPr/>
            <p:nvPr/>
          </p:nvSpPr>
          <p:spPr>
            <a:xfrm>
              <a:off x="5056575" y="1986675"/>
              <a:ext cx="149450" cy="151550"/>
            </a:xfrm>
            <a:custGeom>
              <a:avLst/>
              <a:gdLst/>
              <a:ahLst/>
              <a:cxnLst/>
              <a:rect l="l" t="t" r="r" b="b"/>
              <a:pathLst>
                <a:path w="5978" h="6062" extrusionOk="0">
                  <a:moveTo>
                    <a:pt x="3120" y="953"/>
                  </a:moveTo>
                  <a:cubicBezTo>
                    <a:pt x="3644" y="953"/>
                    <a:pt x="4144" y="1084"/>
                    <a:pt x="4477" y="1370"/>
                  </a:cubicBezTo>
                  <a:cubicBezTo>
                    <a:pt x="4620" y="1489"/>
                    <a:pt x="4727" y="1644"/>
                    <a:pt x="4799" y="1763"/>
                  </a:cubicBezTo>
                  <a:cubicBezTo>
                    <a:pt x="5275" y="2715"/>
                    <a:pt x="5025" y="3870"/>
                    <a:pt x="4191" y="4561"/>
                  </a:cubicBezTo>
                  <a:cubicBezTo>
                    <a:pt x="3548" y="5097"/>
                    <a:pt x="3227" y="5216"/>
                    <a:pt x="2584" y="5216"/>
                  </a:cubicBezTo>
                  <a:cubicBezTo>
                    <a:pt x="1727" y="5216"/>
                    <a:pt x="1108" y="4954"/>
                    <a:pt x="953" y="3751"/>
                  </a:cubicBezTo>
                  <a:cubicBezTo>
                    <a:pt x="810" y="2727"/>
                    <a:pt x="1072" y="1965"/>
                    <a:pt x="1751" y="1370"/>
                  </a:cubicBezTo>
                  <a:cubicBezTo>
                    <a:pt x="2084" y="1084"/>
                    <a:pt x="2596" y="953"/>
                    <a:pt x="3120" y="953"/>
                  </a:cubicBezTo>
                  <a:close/>
                  <a:moveTo>
                    <a:pt x="3335" y="0"/>
                  </a:moveTo>
                  <a:cubicBezTo>
                    <a:pt x="2946" y="0"/>
                    <a:pt x="2549" y="74"/>
                    <a:pt x="2120" y="179"/>
                  </a:cubicBezTo>
                  <a:cubicBezTo>
                    <a:pt x="1453" y="346"/>
                    <a:pt x="917" y="763"/>
                    <a:pt x="548" y="1418"/>
                  </a:cubicBezTo>
                  <a:cubicBezTo>
                    <a:pt x="143" y="2120"/>
                    <a:pt x="0" y="2918"/>
                    <a:pt x="96" y="3799"/>
                  </a:cubicBezTo>
                  <a:cubicBezTo>
                    <a:pt x="250" y="4978"/>
                    <a:pt x="1120" y="5871"/>
                    <a:pt x="2346" y="6025"/>
                  </a:cubicBezTo>
                  <a:cubicBezTo>
                    <a:pt x="2501" y="6049"/>
                    <a:pt x="2644" y="6061"/>
                    <a:pt x="2775" y="6061"/>
                  </a:cubicBezTo>
                  <a:cubicBezTo>
                    <a:pt x="3644" y="6061"/>
                    <a:pt x="4406" y="5668"/>
                    <a:pt x="5096" y="4882"/>
                  </a:cubicBezTo>
                  <a:cubicBezTo>
                    <a:pt x="5715" y="4204"/>
                    <a:pt x="5977" y="3513"/>
                    <a:pt x="5930" y="2811"/>
                  </a:cubicBezTo>
                  <a:lnTo>
                    <a:pt x="5930" y="2799"/>
                  </a:lnTo>
                  <a:cubicBezTo>
                    <a:pt x="5918" y="2727"/>
                    <a:pt x="5918" y="2656"/>
                    <a:pt x="5918" y="2573"/>
                  </a:cubicBezTo>
                  <a:cubicBezTo>
                    <a:pt x="5906" y="2394"/>
                    <a:pt x="5894" y="2215"/>
                    <a:pt x="5858" y="2061"/>
                  </a:cubicBezTo>
                  <a:cubicBezTo>
                    <a:pt x="5680" y="1132"/>
                    <a:pt x="5203" y="537"/>
                    <a:pt x="4406" y="215"/>
                  </a:cubicBezTo>
                  <a:cubicBezTo>
                    <a:pt x="4042" y="62"/>
                    <a:pt x="3691" y="0"/>
                    <a:pt x="333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3"/>
            <p:cNvSpPr/>
            <p:nvPr/>
          </p:nvSpPr>
          <p:spPr>
            <a:xfrm>
              <a:off x="5060450" y="1686350"/>
              <a:ext cx="509000" cy="256300"/>
            </a:xfrm>
            <a:custGeom>
              <a:avLst/>
              <a:gdLst/>
              <a:ahLst/>
              <a:cxnLst/>
              <a:rect l="l" t="t" r="r" b="b"/>
              <a:pathLst>
                <a:path w="20360" h="10252" extrusionOk="0">
                  <a:moveTo>
                    <a:pt x="19931" y="7906"/>
                  </a:moveTo>
                  <a:cubicBezTo>
                    <a:pt x="19503" y="7906"/>
                    <a:pt x="19110" y="7894"/>
                    <a:pt x="18741" y="7906"/>
                  </a:cubicBezTo>
                  <a:cubicBezTo>
                    <a:pt x="17705" y="7942"/>
                    <a:pt x="16669" y="7978"/>
                    <a:pt x="15633" y="8013"/>
                  </a:cubicBezTo>
                  <a:cubicBezTo>
                    <a:pt x="14454" y="8061"/>
                    <a:pt x="13276" y="8097"/>
                    <a:pt x="12085" y="8144"/>
                  </a:cubicBezTo>
                  <a:cubicBezTo>
                    <a:pt x="10406" y="8216"/>
                    <a:pt x="8727" y="8311"/>
                    <a:pt x="7025" y="8382"/>
                  </a:cubicBezTo>
                  <a:cubicBezTo>
                    <a:pt x="6537" y="8418"/>
                    <a:pt x="6132" y="8561"/>
                    <a:pt x="5870" y="9037"/>
                  </a:cubicBezTo>
                  <a:cubicBezTo>
                    <a:pt x="5679" y="9383"/>
                    <a:pt x="5358" y="9680"/>
                    <a:pt x="5096" y="9978"/>
                  </a:cubicBezTo>
                  <a:cubicBezTo>
                    <a:pt x="4989" y="10097"/>
                    <a:pt x="4846" y="10156"/>
                    <a:pt x="4703" y="10252"/>
                  </a:cubicBezTo>
                  <a:cubicBezTo>
                    <a:pt x="4429" y="9692"/>
                    <a:pt x="4334" y="9287"/>
                    <a:pt x="4346" y="8573"/>
                  </a:cubicBezTo>
                  <a:cubicBezTo>
                    <a:pt x="4155" y="8323"/>
                    <a:pt x="3870" y="8371"/>
                    <a:pt x="3620" y="8382"/>
                  </a:cubicBezTo>
                  <a:cubicBezTo>
                    <a:pt x="3072" y="8406"/>
                    <a:pt x="2536" y="8502"/>
                    <a:pt x="1977" y="8525"/>
                  </a:cubicBezTo>
                  <a:cubicBezTo>
                    <a:pt x="1584" y="8561"/>
                    <a:pt x="1179" y="8513"/>
                    <a:pt x="762" y="8513"/>
                  </a:cubicBezTo>
                  <a:cubicBezTo>
                    <a:pt x="429" y="8513"/>
                    <a:pt x="274" y="8323"/>
                    <a:pt x="238" y="8025"/>
                  </a:cubicBezTo>
                  <a:cubicBezTo>
                    <a:pt x="179" y="7454"/>
                    <a:pt x="107" y="6894"/>
                    <a:pt x="72" y="6323"/>
                  </a:cubicBezTo>
                  <a:cubicBezTo>
                    <a:pt x="0" y="4513"/>
                    <a:pt x="191" y="2715"/>
                    <a:pt x="334" y="905"/>
                  </a:cubicBezTo>
                  <a:cubicBezTo>
                    <a:pt x="357" y="465"/>
                    <a:pt x="405" y="393"/>
                    <a:pt x="881" y="358"/>
                  </a:cubicBezTo>
                  <a:cubicBezTo>
                    <a:pt x="1715" y="310"/>
                    <a:pt x="2548" y="298"/>
                    <a:pt x="3382" y="310"/>
                  </a:cubicBezTo>
                  <a:cubicBezTo>
                    <a:pt x="4751" y="334"/>
                    <a:pt x="6108" y="370"/>
                    <a:pt x="7477" y="405"/>
                  </a:cubicBezTo>
                  <a:cubicBezTo>
                    <a:pt x="7644" y="405"/>
                    <a:pt x="7799" y="393"/>
                    <a:pt x="7954" y="358"/>
                  </a:cubicBezTo>
                  <a:cubicBezTo>
                    <a:pt x="8847" y="131"/>
                    <a:pt x="9763" y="131"/>
                    <a:pt x="10680" y="120"/>
                  </a:cubicBezTo>
                  <a:cubicBezTo>
                    <a:pt x="11656" y="96"/>
                    <a:pt x="12621" y="0"/>
                    <a:pt x="13609" y="12"/>
                  </a:cubicBezTo>
                  <a:cubicBezTo>
                    <a:pt x="15038" y="36"/>
                    <a:pt x="16455" y="120"/>
                    <a:pt x="17883" y="179"/>
                  </a:cubicBezTo>
                  <a:cubicBezTo>
                    <a:pt x="18491" y="215"/>
                    <a:pt x="19098" y="215"/>
                    <a:pt x="19705" y="274"/>
                  </a:cubicBezTo>
                  <a:cubicBezTo>
                    <a:pt x="20277" y="310"/>
                    <a:pt x="20360" y="429"/>
                    <a:pt x="20336" y="1012"/>
                  </a:cubicBezTo>
                  <a:cubicBezTo>
                    <a:pt x="20241" y="3072"/>
                    <a:pt x="20157" y="5120"/>
                    <a:pt x="20050" y="7180"/>
                  </a:cubicBezTo>
                  <a:cubicBezTo>
                    <a:pt x="20062" y="7382"/>
                    <a:pt x="19991" y="7597"/>
                    <a:pt x="19931" y="7906"/>
                  </a:cubicBezTo>
                  <a:close/>
                  <a:moveTo>
                    <a:pt x="18538" y="2203"/>
                  </a:moveTo>
                  <a:cubicBezTo>
                    <a:pt x="18419" y="2144"/>
                    <a:pt x="18324" y="2072"/>
                    <a:pt x="18217" y="2060"/>
                  </a:cubicBezTo>
                  <a:cubicBezTo>
                    <a:pt x="17431" y="2013"/>
                    <a:pt x="16633" y="1953"/>
                    <a:pt x="15835" y="1953"/>
                  </a:cubicBezTo>
                  <a:cubicBezTo>
                    <a:pt x="15216" y="1953"/>
                    <a:pt x="14573" y="2025"/>
                    <a:pt x="13954" y="2025"/>
                  </a:cubicBezTo>
                  <a:cubicBezTo>
                    <a:pt x="10180" y="2048"/>
                    <a:pt x="6418" y="2048"/>
                    <a:pt x="2655" y="2048"/>
                  </a:cubicBezTo>
                  <a:cubicBezTo>
                    <a:pt x="2465" y="2048"/>
                    <a:pt x="2179" y="1989"/>
                    <a:pt x="2179" y="2263"/>
                  </a:cubicBezTo>
                  <a:cubicBezTo>
                    <a:pt x="2179" y="2525"/>
                    <a:pt x="2441" y="2441"/>
                    <a:pt x="2620" y="2441"/>
                  </a:cubicBezTo>
                  <a:cubicBezTo>
                    <a:pt x="3382" y="2441"/>
                    <a:pt x="4120" y="2417"/>
                    <a:pt x="4882" y="2417"/>
                  </a:cubicBezTo>
                  <a:lnTo>
                    <a:pt x="10632" y="2417"/>
                  </a:lnTo>
                  <a:cubicBezTo>
                    <a:pt x="11787" y="2417"/>
                    <a:pt x="12954" y="2406"/>
                    <a:pt x="14109" y="2370"/>
                  </a:cubicBezTo>
                  <a:cubicBezTo>
                    <a:pt x="15383" y="2346"/>
                    <a:pt x="16633" y="2239"/>
                    <a:pt x="17895" y="2441"/>
                  </a:cubicBezTo>
                  <a:cubicBezTo>
                    <a:pt x="18121" y="2501"/>
                    <a:pt x="18360" y="2501"/>
                    <a:pt x="18538" y="2203"/>
                  </a:cubicBezTo>
                  <a:close/>
                  <a:moveTo>
                    <a:pt x="18312" y="4191"/>
                  </a:moveTo>
                  <a:cubicBezTo>
                    <a:pt x="17943" y="4037"/>
                    <a:pt x="17562" y="4037"/>
                    <a:pt x="17229" y="4037"/>
                  </a:cubicBezTo>
                  <a:cubicBezTo>
                    <a:pt x="14728" y="3989"/>
                    <a:pt x="12228" y="3965"/>
                    <a:pt x="9728" y="3930"/>
                  </a:cubicBezTo>
                  <a:cubicBezTo>
                    <a:pt x="7489" y="3906"/>
                    <a:pt x="5239" y="3870"/>
                    <a:pt x="3012" y="3846"/>
                  </a:cubicBezTo>
                  <a:cubicBezTo>
                    <a:pt x="2858" y="3846"/>
                    <a:pt x="2715" y="3834"/>
                    <a:pt x="2596" y="3870"/>
                  </a:cubicBezTo>
                  <a:cubicBezTo>
                    <a:pt x="2500" y="3906"/>
                    <a:pt x="2465" y="4025"/>
                    <a:pt x="2298" y="4191"/>
                  </a:cubicBezTo>
                  <a:cubicBezTo>
                    <a:pt x="2608" y="4203"/>
                    <a:pt x="2822" y="4215"/>
                    <a:pt x="3012" y="4215"/>
                  </a:cubicBezTo>
                  <a:cubicBezTo>
                    <a:pt x="4144" y="4227"/>
                    <a:pt x="5287" y="4227"/>
                    <a:pt x="6418" y="4251"/>
                  </a:cubicBezTo>
                  <a:cubicBezTo>
                    <a:pt x="8144" y="4275"/>
                    <a:pt x="9870" y="4322"/>
                    <a:pt x="11597" y="4346"/>
                  </a:cubicBezTo>
                  <a:cubicBezTo>
                    <a:pt x="13121" y="4382"/>
                    <a:pt x="14645" y="4394"/>
                    <a:pt x="16169" y="4418"/>
                  </a:cubicBezTo>
                  <a:lnTo>
                    <a:pt x="17681" y="4465"/>
                  </a:lnTo>
                  <a:cubicBezTo>
                    <a:pt x="17907" y="4453"/>
                    <a:pt x="18145" y="4501"/>
                    <a:pt x="18312" y="4191"/>
                  </a:cubicBezTo>
                  <a:close/>
                  <a:moveTo>
                    <a:pt x="11466" y="6180"/>
                  </a:moveTo>
                  <a:cubicBezTo>
                    <a:pt x="11466" y="6120"/>
                    <a:pt x="11454" y="6073"/>
                    <a:pt x="11454" y="6013"/>
                  </a:cubicBezTo>
                  <a:cubicBezTo>
                    <a:pt x="11347" y="5965"/>
                    <a:pt x="11240" y="5882"/>
                    <a:pt x="11133" y="5882"/>
                  </a:cubicBezTo>
                  <a:cubicBezTo>
                    <a:pt x="10799" y="5870"/>
                    <a:pt x="10454" y="5870"/>
                    <a:pt x="10097" y="5882"/>
                  </a:cubicBezTo>
                  <a:cubicBezTo>
                    <a:pt x="8835" y="5942"/>
                    <a:pt x="7584" y="6037"/>
                    <a:pt x="6310" y="6049"/>
                  </a:cubicBezTo>
                  <a:cubicBezTo>
                    <a:pt x="5215" y="6061"/>
                    <a:pt x="4108" y="5977"/>
                    <a:pt x="3024" y="5942"/>
                  </a:cubicBezTo>
                  <a:cubicBezTo>
                    <a:pt x="2846" y="5942"/>
                    <a:pt x="2667" y="5954"/>
                    <a:pt x="2489" y="6001"/>
                  </a:cubicBezTo>
                  <a:cubicBezTo>
                    <a:pt x="2441" y="6013"/>
                    <a:pt x="2370" y="6120"/>
                    <a:pt x="2381" y="6192"/>
                  </a:cubicBezTo>
                  <a:cubicBezTo>
                    <a:pt x="2381" y="6251"/>
                    <a:pt x="2465" y="6346"/>
                    <a:pt x="2524" y="6370"/>
                  </a:cubicBezTo>
                  <a:cubicBezTo>
                    <a:pt x="2643" y="6406"/>
                    <a:pt x="2762" y="6394"/>
                    <a:pt x="2881" y="6406"/>
                  </a:cubicBezTo>
                  <a:cubicBezTo>
                    <a:pt x="3655" y="6430"/>
                    <a:pt x="4429" y="6477"/>
                    <a:pt x="5203" y="6477"/>
                  </a:cubicBezTo>
                  <a:cubicBezTo>
                    <a:pt x="6096" y="6477"/>
                    <a:pt x="6989" y="6466"/>
                    <a:pt x="7882" y="6430"/>
                  </a:cubicBezTo>
                  <a:cubicBezTo>
                    <a:pt x="8894" y="6406"/>
                    <a:pt x="9906" y="6382"/>
                    <a:pt x="10930" y="6346"/>
                  </a:cubicBezTo>
                  <a:cubicBezTo>
                    <a:pt x="11109" y="6335"/>
                    <a:pt x="11287" y="6239"/>
                    <a:pt x="11466" y="6180"/>
                  </a:cubicBezTo>
                  <a:close/>
                  <a:moveTo>
                    <a:pt x="13549" y="6394"/>
                  </a:moveTo>
                  <a:cubicBezTo>
                    <a:pt x="13478" y="6096"/>
                    <a:pt x="13323" y="6073"/>
                    <a:pt x="13180" y="6156"/>
                  </a:cubicBezTo>
                  <a:cubicBezTo>
                    <a:pt x="13133" y="6168"/>
                    <a:pt x="13145" y="6287"/>
                    <a:pt x="13133" y="6346"/>
                  </a:cubicBezTo>
                  <a:cubicBezTo>
                    <a:pt x="13252" y="6358"/>
                    <a:pt x="13383" y="6370"/>
                    <a:pt x="13549" y="639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3"/>
            <p:cNvSpPr/>
            <p:nvPr/>
          </p:nvSpPr>
          <p:spPr>
            <a:xfrm>
              <a:off x="5031875" y="2168550"/>
              <a:ext cx="186350" cy="191125"/>
            </a:xfrm>
            <a:custGeom>
              <a:avLst/>
              <a:gdLst/>
              <a:ahLst/>
              <a:cxnLst/>
              <a:rect l="l" t="t" r="r" b="b"/>
              <a:pathLst>
                <a:path w="7454" h="7645" extrusionOk="0">
                  <a:moveTo>
                    <a:pt x="12" y="5751"/>
                  </a:moveTo>
                  <a:cubicBezTo>
                    <a:pt x="95" y="4489"/>
                    <a:pt x="465" y="3203"/>
                    <a:pt x="1143" y="2025"/>
                  </a:cubicBezTo>
                  <a:cubicBezTo>
                    <a:pt x="1596" y="1251"/>
                    <a:pt x="2227" y="643"/>
                    <a:pt x="3096" y="346"/>
                  </a:cubicBezTo>
                  <a:cubicBezTo>
                    <a:pt x="4096" y="1"/>
                    <a:pt x="4965" y="274"/>
                    <a:pt x="5656" y="1036"/>
                  </a:cubicBezTo>
                  <a:cubicBezTo>
                    <a:pt x="6120" y="1536"/>
                    <a:pt x="6513" y="2132"/>
                    <a:pt x="6763" y="2775"/>
                  </a:cubicBezTo>
                  <a:cubicBezTo>
                    <a:pt x="7203" y="3906"/>
                    <a:pt x="7370" y="5120"/>
                    <a:pt x="7430" y="6358"/>
                  </a:cubicBezTo>
                  <a:cubicBezTo>
                    <a:pt x="7453" y="6847"/>
                    <a:pt x="7442" y="6906"/>
                    <a:pt x="6918" y="7025"/>
                  </a:cubicBezTo>
                  <a:cubicBezTo>
                    <a:pt x="6144" y="7204"/>
                    <a:pt x="5358" y="7323"/>
                    <a:pt x="4584" y="7442"/>
                  </a:cubicBezTo>
                  <a:cubicBezTo>
                    <a:pt x="4108" y="7525"/>
                    <a:pt x="3620" y="7644"/>
                    <a:pt x="3143" y="7609"/>
                  </a:cubicBezTo>
                  <a:cubicBezTo>
                    <a:pt x="2393" y="7561"/>
                    <a:pt x="1631" y="7478"/>
                    <a:pt x="905" y="7311"/>
                  </a:cubicBezTo>
                  <a:cubicBezTo>
                    <a:pt x="119" y="7132"/>
                    <a:pt x="0" y="6894"/>
                    <a:pt x="12" y="6108"/>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3"/>
            <p:cNvSpPr/>
            <p:nvPr/>
          </p:nvSpPr>
          <p:spPr>
            <a:xfrm>
              <a:off x="5071450" y="2001275"/>
              <a:ext cx="123250" cy="121750"/>
            </a:xfrm>
            <a:custGeom>
              <a:avLst/>
              <a:gdLst/>
              <a:ahLst/>
              <a:cxnLst/>
              <a:rect l="l" t="t" r="r" b="b"/>
              <a:pathLst>
                <a:path w="4930" h="4870" extrusionOk="0">
                  <a:moveTo>
                    <a:pt x="2001" y="4870"/>
                  </a:moveTo>
                  <a:cubicBezTo>
                    <a:pt x="1037" y="4870"/>
                    <a:pt x="322" y="4525"/>
                    <a:pt x="144" y="3215"/>
                  </a:cubicBezTo>
                  <a:cubicBezTo>
                    <a:pt x="1" y="2203"/>
                    <a:pt x="215" y="1310"/>
                    <a:pt x="1013" y="619"/>
                  </a:cubicBezTo>
                  <a:cubicBezTo>
                    <a:pt x="1739" y="0"/>
                    <a:pt x="3287" y="0"/>
                    <a:pt x="4025" y="607"/>
                  </a:cubicBezTo>
                  <a:cubicBezTo>
                    <a:pt x="4180" y="738"/>
                    <a:pt x="4323" y="893"/>
                    <a:pt x="4418" y="1072"/>
                  </a:cubicBezTo>
                  <a:cubicBezTo>
                    <a:pt x="4930" y="2131"/>
                    <a:pt x="4656" y="3394"/>
                    <a:pt x="3763" y="4156"/>
                  </a:cubicBezTo>
                  <a:cubicBezTo>
                    <a:pt x="3073" y="4715"/>
                    <a:pt x="2703" y="4870"/>
                    <a:pt x="2001" y="487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3"/>
            <p:cNvSpPr/>
            <p:nvPr/>
          </p:nvSpPr>
          <p:spPr>
            <a:xfrm>
              <a:off x="5388150" y="1837850"/>
              <a:ext cx="11050" cy="8375"/>
            </a:xfrm>
            <a:custGeom>
              <a:avLst/>
              <a:gdLst/>
              <a:ahLst/>
              <a:cxnLst/>
              <a:rect l="l" t="t" r="r" b="b"/>
              <a:pathLst>
                <a:path w="442" h="335" extrusionOk="0">
                  <a:moveTo>
                    <a:pt x="441" y="334"/>
                  </a:moveTo>
                  <a:cubicBezTo>
                    <a:pt x="275" y="310"/>
                    <a:pt x="144" y="298"/>
                    <a:pt x="1" y="298"/>
                  </a:cubicBezTo>
                  <a:cubicBezTo>
                    <a:pt x="25" y="227"/>
                    <a:pt x="25" y="120"/>
                    <a:pt x="49" y="108"/>
                  </a:cubicBezTo>
                  <a:cubicBezTo>
                    <a:pt x="215" y="1"/>
                    <a:pt x="370" y="13"/>
                    <a:pt x="441" y="3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3"/>
            <p:cNvSpPr/>
            <p:nvPr/>
          </p:nvSpPr>
          <p:spPr>
            <a:xfrm>
              <a:off x="5111050" y="1731600"/>
              <a:ext cx="417625" cy="20250"/>
            </a:xfrm>
            <a:custGeom>
              <a:avLst/>
              <a:gdLst/>
              <a:ahLst/>
              <a:cxnLst/>
              <a:rect l="l" t="t" r="r" b="b"/>
              <a:pathLst>
                <a:path w="16705" h="810" extrusionOk="0">
                  <a:moveTo>
                    <a:pt x="16586" y="262"/>
                  </a:moveTo>
                  <a:cubicBezTo>
                    <a:pt x="16550" y="250"/>
                    <a:pt x="16526" y="238"/>
                    <a:pt x="16478" y="203"/>
                  </a:cubicBezTo>
                  <a:cubicBezTo>
                    <a:pt x="16395" y="155"/>
                    <a:pt x="16312" y="95"/>
                    <a:pt x="16193" y="95"/>
                  </a:cubicBezTo>
                  <a:lnTo>
                    <a:pt x="15883" y="84"/>
                  </a:lnTo>
                  <a:cubicBezTo>
                    <a:pt x="15205" y="36"/>
                    <a:pt x="14502" y="12"/>
                    <a:pt x="13811" y="0"/>
                  </a:cubicBezTo>
                  <a:lnTo>
                    <a:pt x="13740" y="0"/>
                  </a:lnTo>
                  <a:cubicBezTo>
                    <a:pt x="13430" y="0"/>
                    <a:pt x="13109" y="12"/>
                    <a:pt x="12811" y="36"/>
                  </a:cubicBezTo>
                  <a:lnTo>
                    <a:pt x="11918" y="84"/>
                  </a:lnTo>
                  <a:cubicBezTo>
                    <a:pt x="9513" y="84"/>
                    <a:pt x="7096" y="95"/>
                    <a:pt x="4703" y="95"/>
                  </a:cubicBezTo>
                  <a:lnTo>
                    <a:pt x="631" y="95"/>
                  </a:lnTo>
                  <a:lnTo>
                    <a:pt x="536" y="95"/>
                  </a:lnTo>
                  <a:lnTo>
                    <a:pt x="429" y="95"/>
                  </a:lnTo>
                  <a:cubicBezTo>
                    <a:pt x="334" y="95"/>
                    <a:pt x="191" y="119"/>
                    <a:pt x="107" y="203"/>
                  </a:cubicBezTo>
                  <a:cubicBezTo>
                    <a:pt x="48" y="262"/>
                    <a:pt x="0" y="369"/>
                    <a:pt x="0" y="476"/>
                  </a:cubicBezTo>
                  <a:cubicBezTo>
                    <a:pt x="0" y="572"/>
                    <a:pt x="48" y="810"/>
                    <a:pt x="369" y="810"/>
                  </a:cubicBezTo>
                  <a:lnTo>
                    <a:pt x="488" y="810"/>
                  </a:lnTo>
                  <a:lnTo>
                    <a:pt x="584" y="810"/>
                  </a:lnTo>
                  <a:cubicBezTo>
                    <a:pt x="953" y="810"/>
                    <a:pt x="1322" y="810"/>
                    <a:pt x="1703" y="798"/>
                  </a:cubicBezTo>
                  <a:cubicBezTo>
                    <a:pt x="2084" y="798"/>
                    <a:pt x="2453" y="786"/>
                    <a:pt x="2846" y="786"/>
                  </a:cubicBezTo>
                  <a:lnTo>
                    <a:pt x="3751" y="786"/>
                  </a:lnTo>
                  <a:lnTo>
                    <a:pt x="5429" y="786"/>
                  </a:lnTo>
                  <a:lnTo>
                    <a:pt x="7120" y="786"/>
                  </a:lnTo>
                  <a:lnTo>
                    <a:pt x="8585" y="786"/>
                  </a:lnTo>
                  <a:cubicBezTo>
                    <a:pt x="9704" y="786"/>
                    <a:pt x="10847" y="774"/>
                    <a:pt x="12073" y="738"/>
                  </a:cubicBezTo>
                  <a:cubicBezTo>
                    <a:pt x="12323" y="738"/>
                    <a:pt x="12561" y="726"/>
                    <a:pt x="12799" y="715"/>
                  </a:cubicBezTo>
                  <a:cubicBezTo>
                    <a:pt x="13216" y="691"/>
                    <a:pt x="13645" y="679"/>
                    <a:pt x="14062" y="679"/>
                  </a:cubicBezTo>
                  <a:cubicBezTo>
                    <a:pt x="14752" y="679"/>
                    <a:pt x="15300" y="726"/>
                    <a:pt x="15812" y="798"/>
                  </a:cubicBezTo>
                  <a:cubicBezTo>
                    <a:pt x="15871" y="810"/>
                    <a:pt x="15955" y="810"/>
                    <a:pt x="16026" y="810"/>
                  </a:cubicBezTo>
                  <a:cubicBezTo>
                    <a:pt x="16288" y="810"/>
                    <a:pt x="16478" y="715"/>
                    <a:pt x="16609" y="476"/>
                  </a:cubicBezTo>
                  <a:lnTo>
                    <a:pt x="16705" y="33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3"/>
            <p:cNvSpPr/>
            <p:nvPr/>
          </p:nvSpPr>
          <p:spPr>
            <a:xfrm>
              <a:off x="5109550" y="1778625"/>
              <a:ext cx="414375" cy="23525"/>
            </a:xfrm>
            <a:custGeom>
              <a:avLst/>
              <a:gdLst/>
              <a:ahLst/>
              <a:cxnLst/>
              <a:rect l="l" t="t" r="r" b="b"/>
              <a:pathLst>
                <a:path w="16575" h="941" extrusionOk="0">
                  <a:moveTo>
                    <a:pt x="15324" y="203"/>
                  </a:moveTo>
                  <a:lnTo>
                    <a:pt x="15265" y="203"/>
                  </a:lnTo>
                  <a:cubicBezTo>
                    <a:pt x="13395" y="167"/>
                    <a:pt x="11538" y="143"/>
                    <a:pt x="9680" y="119"/>
                  </a:cubicBezTo>
                  <a:lnTo>
                    <a:pt x="5859" y="60"/>
                  </a:lnTo>
                  <a:cubicBezTo>
                    <a:pt x="4251" y="48"/>
                    <a:pt x="2656" y="24"/>
                    <a:pt x="1048" y="0"/>
                  </a:cubicBezTo>
                  <a:lnTo>
                    <a:pt x="929" y="0"/>
                  </a:lnTo>
                  <a:cubicBezTo>
                    <a:pt x="822" y="0"/>
                    <a:pt x="691" y="0"/>
                    <a:pt x="572" y="48"/>
                  </a:cubicBezTo>
                  <a:cubicBezTo>
                    <a:pt x="477" y="84"/>
                    <a:pt x="417" y="155"/>
                    <a:pt x="346" y="262"/>
                  </a:cubicBezTo>
                  <a:cubicBezTo>
                    <a:pt x="322" y="298"/>
                    <a:pt x="275" y="346"/>
                    <a:pt x="215" y="417"/>
                  </a:cubicBezTo>
                  <a:lnTo>
                    <a:pt x="1" y="655"/>
                  </a:lnTo>
                  <a:lnTo>
                    <a:pt x="310" y="679"/>
                  </a:lnTo>
                  <a:cubicBezTo>
                    <a:pt x="417" y="679"/>
                    <a:pt x="513" y="691"/>
                    <a:pt x="596" y="691"/>
                  </a:cubicBezTo>
                  <a:cubicBezTo>
                    <a:pt x="775" y="703"/>
                    <a:pt x="906" y="703"/>
                    <a:pt x="1025" y="703"/>
                  </a:cubicBezTo>
                  <a:cubicBezTo>
                    <a:pt x="1441" y="703"/>
                    <a:pt x="1882" y="703"/>
                    <a:pt x="2299" y="715"/>
                  </a:cubicBezTo>
                  <a:cubicBezTo>
                    <a:pt x="3013" y="715"/>
                    <a:pt x="3727" y="727"/>
                    <a:pt x="4454" y="727"/>
                  </a:cubicBezTo>
                  <a:cubicBezTo>
                    <a:pt x="5382" y="750"/>
                    <a:pt x="6311" y="762"/>
                    <a:pt x="7240" y="798"/>
                  </a:cubicBezTo>
                  <a:cubicBezTo>
                    <a:pt x="8037" y="810"/>
                    <a:pt x="8835" y="822"/>
                    <a:pt x="9633" y="834"/>
                  </a:cubicBezTo>
                  <a:lnTo>
                    <a:pt x="12133" y="881"/>
                  </a:lnTo>
                  <a:cubicBezTo>
                    <a:pt x="12836" y="893"/>
                    <a:pt x="13514" y="893"/>
                    <a:pt x="14217" y="905"/>
                  </a:cubicBezTo>
                  <a:cubicBezTo>
                    <a:pt x="14443" y="905"/>
                    <a:pt x="14645" y="929"/>
                    <a:pt x="14872" y="929"/>
                  </a:cubicBezTo>
                  <a:cubicBezTo>
                    <a:pt x="15157" y="941"/>
                    <a:pt x="15455" y="941"/>
                    <a:pt x="15753" y="941"/>
                  </a:cubicBezTo>
                  <a:lnTo>
                    <a:pt x="15872" y="941"/>
                  </a:lnTo>
                  <a:cubicBezTo>
                    <a:pt x="16098" y="941"/>
                    <a:pt x="16324" y="893"/>
                    <a:pt x="16491" y="584"/>
                  </a:cubicBezTo>
                  <a:lnTo>
                    <a:pt x="16574" y="441"/>
                  </a:lnTo>
                  <a:lnTo>
                    <a:pt x="16419" y="381"/>
                  </a:lnTo>
                  <a:cubicBezTo>
                    <a:pt x="16015" y="203"/>
                    <a:pt x="15657" y="203"/>
                    <a:pt x="15324" y="2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3"/>
            <p:cNvSpPr/>
            <p:nvPr/>
          </p:nvSpPr>
          <p:spPr>
            <a:xfrm>
              <a:off x="5115200" y="1829225"/>
              <a:ext cx="235175" cy="22950"/>
            </a:xfrm>
            <a:custGeom>
              <a:avLst/>
              <a:gdLst/>
              <a:ahLst/>
              <a:cxnLst/>
              <a:rect l="l" t="t" r="r" b="b"/>
              <a:pathLst>
                <a:path w="9407" h="918" extrusionOk="0">
                  <a:moveTo>
                    <a:pt x="9324" y="167"/>
                  </a:moveTo>
                  <a:lnTo>
                    <a:pt x="9228" y="120"/>
                  </a:lnTo>
                  <a:cubicBezTo>
                    <a:pt x="9157" y="72"/>
                    <a:pt x="9050" y="24"/>
                    <a:pt x="8943" y="24"/>
                  </a:cubicBezTo>
                  <a:cubicBezTo>
                    <a:pt x="8788" y="24"/>
                    <a:pt x="8633" y="0"/>
                    <a:pt x="8454" y="0"/>
                  </a:cubicBezTo>
                  <a:cubicBezTo>
                    <a:pt x="8276" y="0"/>
                    <a:pt x="8085" y="0"/>
                    <a:pt x="7895" y="24"/>
                  </a:cubicBezTo>
                  <a:cubicBezTo>
                    <a:pt x="7454" y="36"/>
                    <a:pt x="7026" y="60"/>
                    <a:pt x="6597" y="96"/>
                  </a:cubicBezTo>
                  <a:cubicBezTo>
                    <a:pt x="5775" y="143"/>
                    <a:pt x="4942" y="179"/>
                    <a:pt x="4109" y="191"/>
                  </a:cubicBezTo>
                  <a:lnTo>
                    <a:pt x="3870" y="191"/>
                  </a:lnTo>
                  <a:cubicBezTo>
                    <a:pt x="3228" y="191"/>
                    <a:pt x="2596" y="167"/>
                    <a:pt x="1965" y="143"/>
                  </a:cubicBezTo>
                  <a:cubicBezTo>
                    <a:pt x="1584" y="120"/>
                    <a:pt x="1203" y="108"/>
                    <a:pt x="822" y="96"/>
                  </a:cubicBezTo>
                  <a:lnTo>
                    <a:pt x="763" y="96"/>
                  </a:lnTo>
                  <a:cubicBezTo>
                    <a:pt x="596" y="96"/>
                    <a:pt x="418" y="108"/>
                    <a:pt x="239" y="155"/>
                  </a:cubicBezTo>
                  <a:cubicBezTo>
                    <a:pt x="108" y="179"/>
                    <a:pt x="1" y="370"/>
                    <a:pt x="13" y="489"/>
                  </a:cubicBezTo>
                  <a:cubicBezTo>
                    <a:pt x="13" y="631"/>
                    <a:pt x="132" y="774"/>
                    <a:pt x="251" y="810"/>
                  </a:cubicBezTo>
                  <a:cubicBezTo>
                    <a:pt x="346" y="834"/>
                    <a:pt x="453" y="834"/>
                    <a:pt x="549" y="834"/>
                  </a:cubicBezTo>
                  <a:lnTo>
                    <a:pt x="549" y="691"/>
                  </a:lnTo>
                  <a:lnTo>
                    <a:pt x="584" y="834"/>
                  </a:lnTo>
                  <a:lnTo>
                    <a:pt x="656" y="834"/>
                  </a:lnTo>
                  <a:cubicBezTo>
                    <a:pt x="894" y="858"/>
                    <a:pt x="1132" y="858"/>
                    <a:pt x="1358" y="870"/>
                  </a:cubicBezTo>
                  <a:cubicBezTo>
                    <a:pt x="1894" y="893"/>
                    <a:pt x="2430" y="917"/>
                    <a:pt x="2977" y="917"/>
                  </a:cubicBezTo>
                  <a:lnTo>
                    <a:pt x="3263" y="917"/>
                  </a:lnTo>
                  <a:cubicBezTo>
                    <a:pt x="3942" y="917"/>
                    <a:pt x="4644" y="893"/>
                    <a:pt x="5311" y="882"/>
                  </a:cubicBezTo>
                  <a:lnTo>
                    <a:pt x="5656" y="870"/>
                  </a:lnTo>
                  <a:cubicBezTo>
                    <a:pt x="6680" y="834"/>
                    <a:pt x="7692" y="822"/>
                    <a:pt x="8704" y="774"/>
                  </a:cubicBezTo>
                  <a:cubicBezTo>
                    <a:pt x="8859" y="774"/>
                    <a:pt x="8990" y="715"/>
                    <a:pt x="9121" y="667"/>
                  </a:cubicBezTo>
                  <a:cubicBezTo>
                    <a:pt x="9181" y="655"/>
                    <a:pt x="9228" y="631"/>
                    <a:pt x="9288" y="620"/>
                  </a:cubicBezTo>
                  <a:lnTo>
                    <a:pt x="9407" y="584"/>
                  </a:lnTo>
                  <a:lnTo>
                    <a:pt x="9359" y="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5" name="Google Shape;525;p33"/>
          <p:cNvSpPr/>
          <p:nvPr/>
        </p:nvSpPr>
        <p:spPr>
          <a:xfrm rot="2006702">
            <a:off x="8246201" y="735516"/>
            <a:ext cx="588826" cy="566095"/>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3"/>
          <p:cNvSpPr/>
          <p:nvPr/>
        </p:nvSpPr>
        <p:spPr>
          <a:xfrm>
            <a:off x="387496" y="4264980"/>
            <a:ext cx="466831" cy="448797"/>
          </a:xfrm>
          <a:custGeom>
            <a:avLst/>
            <a:gdLst/>
            <a:ahLst/>
            <a:cxnLst/>
            <a:rect l="l" t="t" r="r" b="b"/>
            <a:pathLst>
              <a:path w="7895" h="7590" extrusionOk="0">
                <a:moveTo>
                  <a:pt x="3087" y="1"/>
                </a:moveTo>
                <a:cubicBezTo>
                  <a:pt x="3078" y="1"/>
                  <a:pt x="3069" y="1"/>
                  <a:pt x="3061" y="1"/>
                </a:cubicBezTo>
                <a:cubicBezTo>
                  <a:pt x="2441" y="61"/>
                  <a:pt x="2334" y="2585"/>
                  <a:pt x="2334" y="2585"/>
                </a:cubicBezTo>
                <a:cubicBezTo>
                  <a:pt x="2334" y="2585"/>
                  <a:pt x="120" y="3216"/>
                  <a:pt x="36" y="3811"/>
                </a:cubicBezTo>
                <a:cubicBezTo>
                  <a:pt x="1" y="4407"/>
                  <a:pt x="2322" y="4907"/>
                  <a:pt x="2322" y="4907"/>
                </a:cubicBezTo>
                <a:cubicBezTo>
                  <a:pt x="2322" y="4907"/>
                  <a:pt x="1906" y="7526"/>
                  <a:pt x="2322" y="7586"/>
                </a:cubicBezTo>
                <a:cubicBezTo>
                  <a:pt x="2338" y="7588"/>
                  <a:pt x="2355" y="7589"/>
                  <a:pt x="2372" y="7589"/>
                </a:cubicBezTo>
                <a:cubicBezTo>
                  <a:pt x="3065" y="7589"/>
                  <a:pt x="4597" y="5728"/>
                  <a:pt x="4597" y="5728"/>
                </a:cubicBezTo>
                <a:cubicBezTo>
                  <a:pt x="4597" y="5728"/>
                  <a:pt x="6353" y="6457"/>
                  <a:pt x="7163" y="6457"/>
                </a:cubicBezTo>
                <a:cubicBezTo>
                  <a:pt x="7325" y="6457"/>
                  <a:pt x="7448" y="6429"/>
                  <a:pt x="7514" y="6359"/>
                </a:cubicBezTo>
                <a:cubicBezTo>
                  <a:pt x="7895" y="5943"/>
                  <a:pt x="6156" y="3871"/>
                  <a:pt x="6156" y="3871"/>
                </a:cubicBezTo>
                <a:cubicBezTo>
                  <a:pt x="6156" y="3871"/>
                  <a:pt x="7704" y="2573"/>
                  <a:pt x="7502" y="2014"/>
                </a:cubicBezTo>
                <a:cubicBezTo>
                  <a:pt x="7386" y="1687"/>
                  <a:pt x="6528" y="1617"/>
                  <a:pt x="5813" y="1617"/>
                </a:cubicBezTo>
                <a:cubicBezTo>
                  <a:pt x="5278" y="1617"/>
                  <a:pt x="4823" y="1656"/>
                  <a:pt x="4823" y="1656"/>
                </a:cubicBezTo>
                <a:cubicBezTo>
                  <a:pt x="4823" y="1656"/>
                  <a:pt x="3723" y="1"/>
                  <a:pt x="3087" y="1"/>
                </a:cubicBezTo>
                <a:close/>
              </a:path>
            </a:pathLst>
          </a:custGeom>
          <a:solidFill>
            <a:schemeClr val="lt1"/>
          </a:solidFill>
          <a:ln w="381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81;p33"/>
          <p:cNvSpPr txBox="1"/>
          <p:nvPr/>
        </p:nvSpPr>
        <p:spPr>
          <a:xfrm>
            <a:off x="4688385" y="3326330"/>
            <a:ext cx="3665905" cy="131677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800"/>
              </a:spcAft>
              <a:buNone/>
            </a:pPr>
            <a:r>
              <a:rPr lang="en-US" sz="2800" dirty="0" err="1" smtClean="0">
                <a:solidFill>
                  <a:schemeClr val="dk1"/>
                </a:solidFill>
                <a:latin typeface="+mn-lt"/>
                <a:ea typeface="Pangolin"/>
                <a:cs typeface="Pangolin"/>
                <a:sym typeface="Pangolin"/>
              </a:rPr>
              <a:t>Nhóm</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bạn</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rủ</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nhau</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bịa</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thông</a:t>
            </a:r>
            <a:r>
              <a:rPr lang="en-US" sz="2800" dirty="0" smtClean="0">
                <a:solidFill>
                  <a:schemeClr val="dk1"/>
                </a:solidFill>
                <a:latin typeface="+mn-lt"/>
                <a:ea typeface="Pangolin"/>
                <a:cs typeface="Pangolin"/>
                <a:sym typeface="Pangolin"/>
              </a:rPr>
              <a:t> tin </a:t>
            </a:r>
            <a:r>
              <a:rPr lang="en-US" sz="2800" dirty="0" err="1" smtClean="0">
                <a:solidFill>
                  <a:schemeClr val="dk1"/>
                </a:solidFill>
                <a:latin typeface="+mn-lt"/>
                <a:ea typeface="Pangolin"/>
                <a:cs typeface="Pangolin"/>
                <a:sym typeface="Pangolin"/>
              </a:rPr>
              <a:t>đưa</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lên</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mạng</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để</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trêu</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mọi</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người</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cho</a:t>
            </a:r>
            <a:r>
              <a:rPr lang="en-US" sz="2800" dirty="0" smtClean="0">
                <a:solidFill>
                  <a:schemeClr val="dk1"/>
                </a:solidFill>
                <a:latin typeface="+mn-lt"/>
                <a:ea typeface="Pangolin"/>
                <a:cs typeface="Pangolin"/>
                <a:sym typeface="Pangolin"/>
              </a:rPr>
              <a:t> </a:t>
            </a:r>
            <a:r>
              <a:rPr lang="en-US" sz="2800" dirty="0" err="1" smtClean="0">
                <a:solidFill>
                  <a:schemeClr val="dk1"/>
                </a:solidFill>
                <a:latin typeface="+mn-lt"/>
                <a:ea typeface="Pangolin"/>
                <a:cs typeface="Pangolin"/>
                <a:sym typeface="Pangolin"/>
              </a:rPr>
              <a:t>vui</a:t>
            </a:r>
            <a:r>
              <a:rPr lang="en-US" sz="2800" dirty="0" smtClean="0">
                <a:solidFill>
                  <a:schemeClr val="dk1"/>
                </a:solidFill>
                <a:latin typeface="+mn-lt"/>
                <a:ea typeface="Pangolin"/>
                <a:cs typeface="Pangolin"/>
                <a:sym typeface="Pangolin"/>
              </a:rPr>
              <a:t>.</a:t>
            </a:r>
            <a:endParaRPr sz="2800" dirty="0">
              <a:solidFill>
                <a:schemeClr val="dk1"/>
              </a:solidFill>
              <a:latin typeface="+mn-lt"/>
              <a:ea typeface="Pangolin"/>
              <a:cs typeface="Pangolin"/>
              <a:sym typeface="Pangolin"/>
            </a:endParaRPr>
          </a:p>
        </p:txBody>
      </p:sp>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806" y="-33269"/>
            <a:ext cx="548523" cy="994655"/>
          </a:xfrm>
          <a:prstGeom prst="rect">
            <a:avLst/>
          </a:prstGeom>
        </p:spPr>
      </p:pic>
    </p:spTree>
  </p:cSld>
  <p:clrMapOvr>
    <a:masterClrMapping/>
  </p:clrMapOvr>
  <p:transition spd="slow">
    <p:push dir="u"/>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0" name="Google Shape;1020;p44"/>
          <p:cNvGrpSpPr/>
          <p:nvPr/>
        </p:nvGrpSpPr>
        <p:grpSpPr>
          <a:xfrm>
            <a:off x="1832898" y="479778"/>
            <a:ext cx="5801491" cy="4071484"/>
            <a:chOff x="1540350" y="826005"/>
            <a:chExt cx="6259025" cy="3378825"/>
          </a:xfrm>
        </p:grpSpPr>
        <p:sp>
          <p:nvSpPr>
            <p:cNvPr id="1021" name="Google Shape;1021;p44"/>
            <p:cNvSpPr/>
            <p:nvPr/>
          </p:nvSpPr>
          <p:spPr>
            <a:xfrm rot="-129175">
              <a:off x="1789023" y="1167494"/>
              <a:ext cx="5957405" cy="2926472"/>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4"/>
            <p:cNvSpPr/>
            <p:nvPr/>
          </p:nvSpPr>
          <p:spPr>
            <a:xfrm rot="-129175">
              <a:off x="1593297" y="936869"/>
              <a:ext cx="5957405" cy="2926472"/>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4" name="Google Shape;1024;p44"/>
          <p:cNvGrpSpPr/>
          <p:nvPr/>
        </p:nvGrpSpPr>
        <p:grpSpPr>
          <a:xfrm>
            <a:off x="6389189" y="3344337"/>
            <a:ext cx="1315564" cy="1118517"/>
            <a:chOff x="1168000" y="1750950"/>
            <a:chExt cx="405425" cy="344700"/>
          </a:xfrm>
        </p:grpSpPr>
        <p:sp>
          <p:nvSpPr>
            <p:cNvPr id="1025" name="Google Shape;1025;p44"/>
            <p:cNvSpPr/>
            <p:nvPr/>
          </p:nvSpPr>
          <p:spPr>
            <a:xfrm>
              <a:off x="1364750" y="1767600"/>
              <a:ext cx="190525" cy="258100"/>
            </a:xfrm>
            <a:custGeom>
              <a:avLst/>
              <a:gdLst/>
              <a:ahLst/>
              <a:cxnLst/>
              <a:rect l="l" t="t" r="r" b="b"/>
              <a:pathLst>
                <a:path w="7621" h="10324" extrusionOk="0">
                  <a:moveTo>
                    <a:pt x="5239" y="1"/>
                  </a:moveTo>
                  <a:cubicBezTo>
                    <a:pt x="5025" y="1"/>
                    <a:pt x="4810" y="60"/>
                    <a:pt x="4596" y="84"/>
                  </a:cubicBezTo>
                  <a:cubicBezTo>
                    <a:pt x="4251" y="132"/>
                    <a:pt x="3917" y="191"/>
                    <a:pt x="3572" y="239"/>
                  </a:cubicBezTo>
                  <a:cubicBezTo>
                    <a:pt x="3346" y="263"/>
                    <a:pt x="3120" y="334"/>
                    <a:pt x="2905" y="394"/>
                  </a:cubicBezTo>
                  <a:cubicBezTo>
                    <a:pt x="2489" y="513"/>
                    <a:pt x="2084" y="668"/>
                    <a:pt x="1691" y="858"/>
                  </a:cubicBezTo>
                  <a:cubicBezTo>
                    <a:pt x="1619" y="906"/>
                    <a:pt x="1536" y="906"/>
                    <a:pt x="1441" y="918"/>
                  </a:cubicBezTo>
                  <a:cubicBezTo>
                    <a:pt x="1238" y="953"/>
                    <a:pt x="1060" y="1049"/>
                    <a:pt x="905" y="1191"/>
                  </a:cubicBezTo>
                  <a:cubicBezTo>
                    <a:pt x="595" y="1501"/>
                    <a:pt x="238" y="1787"/>
                    <a:pt x="84" y="2227"/>
                  </a:cubicBezTo>
                  <a:cubicBezTo>
                    <a:pt x="72" y="2287"/>
                    <a:pt x="24" y="2323"/>
                    <a:pt x="0" y="2358"/>
                  </a:cubicBezTo>
                  <a:cubicBezTo>
                    <a:pt x="131" y="3227"/>
                    <a:pt x="262" y="4025"/>
                    <a:pt x="405" y="4835"/>
                  </a:cubicBezTo>
                  <a:cubicBezTo>
                    <a:pt x="441" y="5121"/>
                    <a:pt x="524" y="5406"/>
                    <a:pt x="595" y="5668"/>
                  </a:cubicBezTo>
                  <a:cubicBezTo>
                    <a:pt x="703" y="6037"/>
                    <a:pt x="786" y="6418"/>
                    <a:pt x="846" y="6799"/>
                  </a:cubicBezTo>
                  <a:cubicBezTo>
                    <a:pt x="893" y="7097"/>
                    <a:pt x="941" y="7395"/>
                    <a:pt x="1012" y="7692"/>
                  </a:cubicBezTo>
                  <a:cubicBezTo>
                    <a:pt x="1238" y="8514"/>
                    <a:pt x="1500" y="9312"/>
                    <a:pt x="1596" y="10169"/>
                  </a:cubicBezTo>
                  <a:cubicBezTo>
                    <a:pt x="1608" y="10240"/>
                    <a:pt x="1608" y="10312"/>
                    <a:pt x="1727" y="10324"/>
                  </a:cubicBezTo>
                  <a:cubicBezTo>
                    <a:pt x="2036" y="10085"/>
                    <a:pt x="2393" y="9907"/>
                    <a:pt x="2631" y="9573"/>
                  </a:cubicBezTo>
                  <a:cubicBezTo>
                    <a:pt x="2739" y="9419"/>
                    <a:pt x="2917" y="9312"/>
                    <a:pt x="3096" y="9276"/>
                  </a:cubicBezTo>
                  <a:cubicBezTo>
                    <a:pt x="3441" y="9181"/>
                    <a:pt x="3763" y="9050"/>
                    <a:pt x="4096" y="8883"/>
                  </a:cubicBezTo>
                  <a:cubicBezTo>
                    <a:pt x="4191" y="8835"/>
                    <a:pt x="4310" y="8811"/>
                    <a:pt x="4417" y="8800"/>
                  </a:cubicBezTo>
                  <a:cubicBezTo>
                    <a:pt x="5072" y="8692"/>
                    <a:pt x="5727" y="8597"/>
                    <a:pt x="6382" y="8514"/>
                  </a:cubicBezTo>
                  <a:cubicBezTo>
                    <a:pt x="6463" y="8506"/>
                    <a:pt x="6545" y="8486"/>
                    <a:pt x="6622" y="8486"/>
                  </a:cubicBezTo>
                  <a:cubicBezTo>
                    <a:pt x="6658" y="8486"/>
                    <a:pt x="6693" y="8491"/>
                    <a:pt x="6727" y="8502"/>
                  </a:cubicBezTo>
                  <a:cubicBezTo>
                    <a:pt x="6989" y="8573"/>
                    <a:pt x="7263" y="8526"/>
                    <a:pt x="7525" y="8585"/>
                  </a:cubicBezTo>
                  <a:cubicBezTo>
                    <a:pt x="7549" y="8585"/>
                    <a:pt x="7573" y="8561"/>
                    <a:pt x="7620" y="8526"/>
                  </a:cubicBezTo>
                  <a:cubicBezTo>
                    <a:pt x="7489" y="8180"/>
                    <a:pt x="7442" y="7788"/>
                    <a:pt x="7382" y="7383"/>
                  </a:cubicBezTo>
                  <a:cubicBezTo>
                    <a:pt x="7323" y="7026"/>
                    <a:pt x="7275" y="6668"/>
                    <a:pt x="7215" y="6311"/>
                  </a:cubicBezTo>
                  <a:cubicBezTo>
                    <a:pt x="7203" y="6156"/>
                    <a:pt x="7192" y="6014"/>
                    <a:pt x="7132" y="5894"/>
                  </a:cubicBezTo>
                  <a:cubicBezTo>
                    <a:pt x="6930" y="5406"/>
                    <a:pt x="6894" y="4882"/>
                    <a:pt x="6811" y="4370"/>
                  </a:cubicBezTo>
                  <a:cubicBezTo>
                    <a:pt x="6787" y="4228"/>
                    <a:pt x="6775" y="4061"/>
                    <a:pt x="6715" y="3918"/>
                  </a:cubicBezTo>
                  <a:cubicBezTo>
                    <a:pt x="6596" y="3597"/>
                    <a:pt x="6537" y="3275"/>
                    <a:pt x="6489" y="2942"/>
                  </a:cubicBezTo>
                  <a:lnTo>
                    <a:pt x="6358" y="1965"/>
                  </a:lnTo>
                  <a:cubicBezTo>
                    <a:pt x="6322" y="1811"/>
                    <a:pt x="6299" y="1644"/>
                    <a:pt x="6239" y="1501"/>
                  </a:cubicBezTo>
                  <a:cubicBezTo>
                    <a:pt x="6144" y="1311"/>
                    <a:pt x="6096" y="1096"/>
                    <a:pt x="6072" y="870"/>
                  </a:cubicBezTo>
                  <a:cubicBezTo>
                    <a:pt x="6060" y="703"/>
                    <a:pt x="6025" y="501"/>
                    <a:pt x="6001" y="322"/>
                  </a:cubicBezTo>
                  <a:cubicBezTo>
                    <a:pt x="5977" y="239"/>
                    <a:pt x="5941" y="144"/>
                    <a:pt x="5906" y="60"/>
                  </a:cubicBezTo>
                  <a:cubicBezTo>
                    <a:pt x="5668" y="25"/>
                    <a:pt x="5465" y="1"/>
                    <a:pt x="52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4"/>
            <p:cNvSpPr/>
            <p:nvPr/>
          </p:nvSpPr>
          <p:spPr>
            <a:xfrm>
              <a:off x="1182875" y="1809700"/>
              <a:ext cx="204525" cy="245175"/>
            </a:xfrm>
            <a:custGeom>
              <a:avLst/>
              <a:gdLst/>
              <a:ahLst/>
              <a:cxnLst/>
              <a:rect l="l" t="t" r="r" b="b"/>
              <a:pathLst>
                <a:path w="8181" h="9807" extrusionOk="0">
                  <a:moveTo>
                    <a:pt x="4383" y="1"/>
                  </a:moveTo>
                  <a:cubicBezTo>
                    <a:pt x="3995" y="1"/>
                    <a:pt x="3611" y="79"/>
                    <a:pt x="3227" y="139"/>
                  </a:cubicBezTo>
                  <a:cubicBezTo>
                    <a:pt x="2286" y="317"/>
                    <a:pt x="1382" y="615"/>
                    <a:pt x="501" y="948"/>
                  </a:cubicBezTo>
                  <a:cubicBezTo>
                    <a:pt x="322" y="1008"/>
                    <a:pt x="179" y="1115"/>
                    <a:pt x="0" y="1198"/>
                  </a:cubicBezTo>
                  <a:cubicBezTo>
                    <a:pt x="72" y="1317"/>
                    <a:pt x="108" y="1412"/>
                    <a:pt x="179" y="1484"/>
                  </a:cubicBezTo>
                  <a:cubicBezTo>
                    <a:pt x="322" y="1663"/>
                    <a:pt x="405" y="1853"/>
                    <a:pt x="417" y="2079"/>
                  </a:cubicBezTo>
                  <a:cubicBezTo>
                    <a:pt x="441" y="2341"/>
                    <a:pt x="524" y="2579"/>
                    <a:pt x="643" y="2817"/>
                  </a:cubicBezTo>
                  <a:cubicBezTo>
                    <a:pt x="679" y="2901"/>
                    <a:pt x="703" y="2984"/>
                    <a:pt x="715" y="3079"/>
                  </a:cubicBezTo>
                  <a:cubicBezTo>
                    <a:pt x="846" y="3627"/>
                    <a:pt x="977" y="4163"/>
                    <a:pt x="1096" y="4711"/>
                  </a:cubicBezTo>
                  <a:cubicBezTo>
                    <a:pt x="1239" y="5342"/>
                    <a:pt x="1370" y="5973"/>
                    <a:pt x="1501" y="6616"/>
                  </a:cubicBezTo>
                  <a:cubicBezTo>
                    <a:pt x="1536" y="6746"/>
                    <a:pt x="1560" y="6866"/>
                    <a:pt x="1596" y="6985"/>
                  </a:cubicBezTo>
                  <a:cubicBezTo>
                    <a:pt x="1751" y="7568"/>
                    <a:pt x="1905" y="8163"/>
                    <a:pt x="1965" y="8759"/>
                  </a:cubicBezTo>
                  <a:cubicBezTo>
                    <a:pt x="1977" y="8937"/>
                    <a:pt x="2013" y="9104"/>
                    <a:pt x="2036" y="9271"/>
                  </a:cubicBezTo>
                  <a:cubicBezTo>
                    <a:pt x="2072" y="9473"/>
                    <a:pt x="2191" y="9652"/>
                    <a:pt x="2286" y="9806"/>
                  </a:cubicBezTo>
                  <a:cubicBezTo>
                    <a:pt x="2584" y="9592"/>
                    <a:pt x="2846" y="9390"/>
                    <a:pt x="3120" y="9211"/>
                  </a:cubicBezTo>
                  <a:cubicBezTo>
                    <a:pt x="3763" y="8818"/>
                    <a:pt x="4453" y="8509"/>
                    <a:pt x="5203" y="8413"/>
                  </a:cubicBezTo>
                  <a:cubicBezTo>
                    <a:pt x="5584" y="8378"/>
                    <a:pt x="5954" y="8330"/>
                    <a:pt x="6323" y="8259"/>
                  </a:cubicBezTo>
                  <a:cubicBezTo>
                    <a:pt x="6453" y="8230"/>
                    <a:pt x="6581" y="8217"/>
                    <a:pt x="6707" y="8217"/>
                  </a:cubicBezTo>
                  <a:cubicBezTo>
                    <a:pt x="7108" y="8217"/>
                    <a:pt x="7487" y="8348"/>
                    <a:pt x="7859" y="8520"/>
                  </a:cubicBezTo>
                  <a:cubicBezTo>
                    <a:pt x="7930" y="8552"/>
                    <a:pt x="7996" y="8595"/>
                    <a:pt x="8068" y="8595"/>
                  </a:cubicBezTo>
                  <a:cubicBezTo>
                    <a:pt x="8103" y="8595"/>
                    <a:pt x="8140" y="8584"/>
                    <a:pt x="8180" y="8556"/>
                  </a:cubicBezTo>
                  <a:cubicBezTo>
                    <a:pt x="8180" y="8497"/>
                    <a:pt x="8180" y="8413"/>
                    <a:pt x="8168" y="8342"/>
                  </a:cubicBezTo>
                  <a:cubicBezTo>
                    <a:pt x="8121" y="7925"/>
                    <a:pt x="7990" y="7508"/>
                    <a:pt x="7870" y="7092"/>
                  </a:cubicBezTo>
                  <a:cubicBezTo>
                    <a:pt x="7680" y="6413"/>
                    <a:pt x="7489" y="5734"/>
                    <a:pt x="7406" y="5032"/>
                  </a:cubicBezTo>
                  <a:cubicBezTo>
                    <a:pt x="7394" y="4818"/>
                    <a:pt x="7335" y="4615"/>
                    <a:pt x="7275" y="4401"/>
                  </a:cubicBezTo>
                  <a:cubicBezTo>
                    <a:pt x="7156" y="3972"/>
                    <a:pt x="7049" y="3544"/>
                    <a:pt x="7013" y="3091"/>
                  </a:cubicBezTo>
                  <a:cubicBezTo>
                    <a:pt x="6918" y="2317"/>
                    <a:pt x="6835" y="1543"/>
                    <a:pt x="6751" y="770"/>
                  </a:cubicBezTo>
                  <a:cubicBezTo>
                    <a:pt x="6739" y="662"/>
                    <a:pt x="6716" y="543"/>
                    <a:pt x="6692" y="460"/>
                  </a:cubicBezTo>
                  <a:cubicBezTo>
                    <a:pt x="6561" y="424"/>
                    <a:pt x="6442" y="412"/>
                    <a:pt x="6335" y="365"/>
                  </a:cubicBezTo>
                  <a:cubicBezTo>
                    <a:pt x="5932" y="163"/>
                    <a:pt x="5510" y="37"/>
                    <a:pt x="5061" y="37"/>
                  </a:cubicBezTo>
                  <a:cubicBezTo>
                    <a:pt x="5006" y="37"/>
                    <a:pt x="4950" y="39"/>
                    <a:pt x="4894" y="43"/>
                  </a:cubicBezTo>
                  <a:lnTo>
                    <a:pt x="4846" y="43"/>
                  </a:lnTo>
                  <a:cubicBezTo>
                    <a:pt x="4691" y="13"/>
                    <a:pt x="4537" y="1"/>
                    <a:pt x="43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4"/>
            <p:cNvSpPr/>
            <p:nvPr/>
          </p:nvSpPr>
          <p:spPr>
            <a:xfrm>
              <a:off x="1247475" y="2032225"/>
              <a:ext cx="127700" cy="44675"/>
            </a:xfrm>
            <a:custGeom>
              <a:avLst/>
              <a:gdLst/>
              <a:ahLst/>
              <a:cxnLst/>
              <a:rect l="l" t="t" r="r" b="b"/>
              <a:pathLst>
                <a:path w="5108" h="1787" extrusionOk="0">
                  <a:moveTo>
                    <a:pt x="3977" y="0"/>
                  </a:moveTo>
                  <a:cubicBezTo>
                    <a:pt x="3608" y="36"/>
                    <a:pt x="3239" y="120"/>
                    <a:pt x="2858" y="143"/>
                  </a:cubicBezTo>
                  <a:cubicBezTo>
                    <a:pt x="2227" y="203"/>
                    <a:pt x="1631" y="429"/>
                    <a:pt x="1072" y="739"/>
                  </a:cubicBezTo>
                  <a:cubicBezTo>
                    <a:pt x="691" y="965"/>
                    <a:pt x="310" y="1203"/>
                    <a:pt x="0" y="1572"/>
                  </a:cubicBezTo>
                  <a:cubicBezTo>
                    <a:pt x="60" y="1644"/>
                    <a:pt x="119" y="1727"/>
                    <a:pt x="167" y="1786"/>
                  </a:cubicBezTo>
                  <a:cubicBezTo>
                    <a:pt x="333" y="1679"/>
                    <a:pt x="464" y="1548"/>
                    <a:pt x="631" y="1501"/>
                  </a:cubicBezTo>
                  <a:cubicBezTo>
                    <a:pt x="869" y="1429"/>
                    <a:pt x="1072" y="1310"/>
                    <a:pt x="1298" y="1203"/>
                  </a:cubicBezTo>
                  <a:cubicBezTo>
                    <a:pt x="1869" y="905"/>
                    <a:pt x="2477" y="739"/>
                    <a:pt x="3096" y="655"/>
                  </a:cubicBezTo>
                  <a:cubicBezTo>
                    <a:pt x="3215" y="632"/>
                    <a:pt x="3334" y="620"/>
                    <a:pt x="3429" y="572"/>
                  </a:cubicBezTo>
                  <a:cubicBezTo>
                    <a:pt x="3596" y="477"/>
                    <a:pt x="3786" y="453"/>
                    <a:pt x="3965" y="417"/>
                  </a:cubicBezTo>
                  <a:cubicBezTo>
                    <a:pt x="4322" y="358"/>
                    <a:pt x="4667" y="274"/>
                    <a:pt x="5108" y="203"/>
                  </a:cubicBezTo>
                  <a:cubicBezTo>
                    <a:pt x="4763" y="120"/>
                    <a:pt x="4524" y="60"/>
                    <a:pt x="4310" y="12"/>
                  </a:cubicBezTo>
                  <a:cubicBezTo>
                    <a:pt x="4203" y="0"/>
                    <a:pt x="4084" y="0"/>
                    <a:pt x="39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1416825" y="1995825"/>
              <a:ext cx="136350" cy="43425"/>
            </a:xfrm>
            <a:custGeom>
              <a:avLst/>
              <a:gdLst/>
              <a:ahLst/>
              <a:cxnLst/>
              <a:rect l="l" t="t" r="r" b="b"/>
              <a:pathLst>
                <a:path w="5454" h="1737" extrusionOk="0">
                  <a:moveTo>
                    <a:pt x="4423" y="0"/>
                  </a:moveTo>
                  <a:cubicBezTo>
                    <a:pt x="4303" y="0"/>
                    <a:pt x="4183" y="12"/>
                    <a:pt x="4061" y="40"/>
                  </a:cubicBezTo>
                  <a:cubicBezTo>
                    <a:pt x="3870" y="87"/>
                    <a:pt x="3668" y="99"/>
                    <a:pt x="3465" y="123"/>
                  </a:cubicBezTo>
                  <a:cubicBezTo>
                    <a:pt x="2787" y="206"/>
                    <a:pt x="2096" y="325"/>
                    <a:pt x="1477" y="647"/>
                  </a:cubicBezTo>
                  <a:cubicBezTo>
                    <a:pt x="1441" y="659"/>
                    <a:pt x="1418" y="683"/>
                    <a:pt x="1406" y="683"/>
                  </a:cubicBezTo>
                  <a:cubicBezTo>
                    <a:pt x="1025" y="778"/>
                    <a:pt x="703" y="1004"/>
                    <a:pt x="370" y="1218"/>
                  </a:cubicBezTo>
                  <a:cubicBezTo>
                    <a:pt x="191" y="1337"/>
                    <a:pt x="60" y="1492"/>
                    <a:pt x="1" y="1707"/>
                  </a:cubicBezTo>
                  <a:cubicBezTo>
                    <a:pt x="46" y="1727"/>
                    <a:pt x="86" y="1736"/>
                    <a:pt x="123" y="1736"/>
                  </a:cubicBezTo>
                  <a:cubicBezTo>
                    <a:pt x="211" y="1736"/>
                    <a:pt x="279" y="1686"/>
                    <a:pt x="346" y="1635"/>
                  </a:cubicBezTo>
                  <a:cubicBezTo>
                    <a:pt x="632" y="1421"/>
                    <a:pt x="941" y="1302"/>
                    <a:pt x="1263" y="1183"/>
                  </a:cubicBezTo>
                  <a:lnTo>
                    <a:pt x="1715" y="1052"/>
                  </a:lnTo>
                  <a:cubicBezTo>
                    <a:pt x="1787" y="1016"/>
                    <a:pt x="1894" y="1016"/>
                    <a:pt x="1953" y="980"/>
                  </a:cubicBezTo>
                  <a:cubicBezTo>
                    <a:pt x="2120" y="825"/>
                    <a:pt x="2311" y="814"/>
                    <a:pt x="2513" y="778"/>
                  </a:cubicBezTo>
                  <a:cubicBezTo>
                    <a:pt x="2739" y="754"/>
                    <a:pt x="2977" y="718"/>
                    <a:pt x="3204" y="683"/>
                  </a:cubicBezTo>
                  <a:cubicBezTo>
                    <a:pt x="3311" y="659"/>
                    <a:pt x="3406" y="659"/>
                    <a:pt x="3489" y="599"/>
                  </a:cubicBezTo>
                  <a:cubicBezTo>
                    <a:pt x="3680" y="456"/>
                    <a:pt x="3918" y="444"/>
                    <a:pt x="4144" y="409"/>
                  </a:cubicBezTo>
                  <a:cubicBezTo>
                    <a:pt x="4573" y="337"/>
                    <a:pt x="5001" y="266"/>
                    <a:pt x="5454" y="206"/>
                  </a:cubicBezTo>
                  <a:cubicBezTo>
                    <a:pt x="5108" y="100"/>
                    <a:pt x="4770" y="0"/>
                    <a:pt x="44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4"/>
            <p:cNvSpPr/>
            <p:nvPr/>
          </p:nvSpPr>
          <p:spPr>
            <a:xfrm>
              <a:off x="1168000" y="1750950"/>
              <a:ext cx="405425" cy="344700"/>
            </a:xfrm>
            <a:custGeom>
              <a:avLst/>
              <a:gdLst/>
              <a:ahLst/>
              <a:cxnLst/>
              <a:rect l="l" t="t" r="r" b="b"/>
              <a:pathLst>
                <a:path w="16217" h="13788" extrusionOk="0">
                  <a:moveTo>
                    <a:pt x="2739" y="13133"/>
                  </a:moveTo>
                  <a:cubicBezTo>
                    <a:pt x="2679" y="13121"/>
                    <a:pt x="2631" y="13097"/>
                    <a:pt x="2584" y="13097"/>
                  </a:cubicBezTo>
                  <a:cubicBezTo>
                    <a:pt x="2322" y="13061"/>
                    <a:pt x="2215" y="12895"/>
                    <a:pt x="2167" y="12656"/>
                  </a:cubicBezTo>
                  <a:cubicBezTo>
                    <a:pt x="2143" y="12478"/>
                    <a:pt x="2108" y="12287"/>
                    <a:pt x="1988" y="12144"/>
                  </a:cubicBezTo>
                  <a:cubicBezTo>
                    <a:pt x="1953" y="12061"/>
                    <a:pt x="1953" y="11978"/>
                    <a:pt x="1929" y="11883"/>
                  </a:cubicBezTo>
                  <a:cubicBezTo>
                    <a:pt x="1905" y="11704"/>
                    <a:pt x="1869" y="11513"/>
                    <a:pt x="1858" y="11335"/>
                  </a:cubicBezTo>
                  <a:cubicBezTo>
                    <a:pt x="1786" y="10835"/>
                    <a:pt x="1715" y="10311"/>
                    <a:pt x="1572" y="9799"/>
                  </a:cubicBezTo>
                  <a:cubicBezTo>
                    <a:pt x="1477" y="9418"/>
                    <a:pt x="1417" y="9013"/>
                    <a:pt x="1322" y="8632"/>
                  </a:cubicBezTo>
                  <a:cubicBezTo>
                    <a:pt x="1203" y="8061"/>
                    <a:pt x="1072" y="7501"/>
                    <a:pt x="941" y="6941"/>
                  </a:cubicBezTo>
                  <a:cubicBezTo>
                    <a:pt x="857" y="6608"/>
                    <a:pt x="774" y="6275"/>
                    <a:pt x="703" y="5929"/>
                  </a:cubicBezTo>
                  <a:cubicBezTo>
                    <a:pt x="667" y="5810"/>
                    <a:pt x="643" y="5679"/>
                    <a:pt x="595" y="5560"/>
                  </a:cubicBezTo>
                  <a:cubicBezTo>
                    <a:pt x="476" y="5239"/>
                    <a:pt x="381" y="4905"/>
                    <a:pt x="345" y="4560"/>
                  </a:cubicBezTo>
                  <a:cubicBezTo>
                    <a:pt x="322" y="4465"/>
                    <a:pt x="310" y="4358"/>
                    <a:pt x="250" y="4286"/>
                  </a:cubicBezTo>
                  <a:cubicBezTo>
                    <a:pt x="107" y="4024"/>
                    <a:pt x="83" y="3727"/>
                    <a:pt x="0" y="3465"/>
                  </a:cubicBezTo>
                  <a:cubicBezTo>
                    <a:pt x="238" y="3179"/>
                    <a:pt x="500" y="2989"/>
                    <a:pt x="834" y="2858"/>
                  </a:cubicBezTo>
                  <a:cubicBezTo>
                    <a:pt x="2036" y="2346"/>
                    <a:pt x="3262" y="1965"/>
                    <a:pt x="4548" y="1786"/>
                  </a:cubicBezTo>
                  <a:cubicBezTo>
                    <a:pt x="4632" y="1762"/>
                    <a:pt x="4703" y="1750"/>
                    <a:pt x="4763" y="1750"/>
                  </a:cubicBezTo>
                  <a:cubicBezTo>
                    <a:pt x="5287" y="1762"/>
                    <a:pt x="5798" y="1750"/>
                    <a:pt x="6310" y="1822"/>
                  </a:cubicBezTo>
                  <a:cubicBezTo>
                    <a:pt x="6668" y="1881"/>
                    <a:pt x="7037" y="1988"/>
                    <a:pt x="7346" y="2215"/>
                  </a:cubicBezTo>
                  <a:cubicBezTo>
                    <a:pt x="7430" y="2274"/>
                    <a:pt x="7525" y="2274"/>
                    <a:pt x="7620" y="2298"/>
                  </a:cubicBezTo>
                  <a:cubicBezTo>
                    <a:pt x="7930" y="1881"/>
                    <a:pt x="8275" y="1512"/>
                    <a:pt x="8680" y="1215"/>
                  </a:cubicBezTo>
                  <a:cubicBezTo>
                    <a:pt x="8811" y="1107"/>
                    <a:pt x="8977" y="1036"/>
                    <a:pt x="9156" y="1012"/>
                  </a:cubicBezTo>
                  <a:cubicBezTo>
                    <a:pt x="9275" y="988"/>
                    <a:pt x="9406" y="929"/>
                    <a:pt x="9525" y="893"/>
                  </a:cubicBezTo>
                  <a:cubicBezTo>
                    <a:pt x="9811" y="750"/>
                    <a:pt x="10073" y="595"/>
                    <a:pt x="10418" y="560"/>
                  </a:cubicBezTo>
                  <a:cubicBezTo>
                    <a:pt x="10430" y="560"/>
                    <a:pt x="10442" y="560"/>
                    <a:pt x="10466" y="548"/>
                  </a:cubicBezTo>
                  <a:cubicBezTo>
                    <a:pt x="10942" y="274"/>
                    <a:pt x="11490" y="274"/>
                    <a:pt x="12014" y="191"/>
                  </a:cubicBezTo>
                  <a:cubicBezTo>
                    <a:pt x="12264" y="143"/>
                    <a:pt x="12526" y="119"/>
                    <a:pt x="12787" y="72"/>
                  </a:cubicBezTo>
                  <a:cubicBezTo>
                    <a:pt x="13026" y="24"/>
                    <a:pt x="13264" y="0"/>
                    <a:pt x="13514" y="72"/>
                  </a:cubicBezTo>
                  <a:cubicBezTo>
                    <a:pt x="13597" y="95"/>
                    <a:pt x="13704" y="72"/>
                    <a:pt x="13811" y="72"/>
                  </a:cubicBezTo>
                  <a:cubicBezTo>
                    <a:pt x="14121" y="72"/>
                    <a:pt x="14335" y="238"/>
                    <a:pt x="14371" y="548"/>
                  </a:cubicBezTo>
                  <a:cubicBezTo>
                    <a:pt x="14419" y="786"/>
                    <a:pt x="14454" y="1036"/>
                    <a:pt x="14478" y="1274"/>
                  </a:cubicBezTo>
                  <a:cubicBezTo>
                    <a:pt x="14526" y="1548"/>
                    <a:pt x="14550" y="1810"/>
                    <a:pt x="14692" y="2060"/>
                  </a:cubicBezTo>
                  <a:cubicBezTo>
                    <a:pt x="14752" y="2179"/>
                    <a:pt x="14776" y="2334"/>
                    <a:pt x="14788" y="2477"/>
                  </a:cubicBezTo>
                  <a:cubicBezTo>
                    <a:pt x="14847" y="2810"/>
                    <a:pt x="14895" y="3131"/>
                    <a:pt x="14942" y="3465"/>
                  </a:cubicBezTo>
                  <a:cubicBezTo>
                    <a:pt x="14990" y="3786"/>
                    <a:pt x="15062" y="4120"/>
                    <a:pt x="15169" y="4429"/>
                  </a:cubicBezTo>
                  <a:cubicBezTo>
                    <a:pt x="15240" y="4655"/>
                    <a:pt x="15264" y="4905"/>
                    <a:pt x="15300" y="5144"/>
                  </a:cubicBezTo>
                  <a:cubicBezTo>
                    <a:pt x="15359" y="5572"/>
                    <a:pt x="15443" y="5989"/>
                    <a:pt x="15585" y="6406"/>
                  </a:cubicBezTo>
                  <a:cubicBezTo>
                    <a:pt x="15681" y="6691"/>
                    <a:pt x="15704" y="7001"/>
                    <a:pt x="15740" y="7299"/>
                  </a:cubicBezTo>
                  <a:cubicBezTo>
                    <a:pt x="15776" y="7501"/>
                    <a:pt x="15824" y="7692"/>
                    <a:pt x="15907" y="7882"/>
                  </a:cubicBezTo>
                  <a:cubicBezTo>
                    <a:pt x="16026" y="8168"/>
                    <a:pt x="16121" y="8477"/>
                    <a:pt x="16181" y="8787"/>
                  </a:cubicBezTo>
                  <a:cubicBezTo>
                    <a:pt x="16216" y="9061"/>
                    <a:pt x="16193" y="9323"/>
                    <a:pt x="16157" y="9608"/>
                  </a:cubicBezTo>
                  <a:cubicBezTo>
                    <a:pt x="16145" y="9704"/>
                    <a:pt x="16062" y="9775"/>
                    <a:pt x="16002" y="9882"/>
                  </a:cubicBezTo>
                  <a:cubicBezTo>
                    <a:pt x="16050" y="10132"/>
                    <a:pt x="16181" y="10382"/>
                    <a:pt x="16074" y="10656"/>
                  </a:cubicBezTo>
                  <a:cubicBezTo>
                    <a:pt x="15883" y="10740"/>
                    <a:pt x="15704" y="10740"/>
                    <a:pt x="15526" y="10668"/>
                  </a:cubicBezTo>
                  <a:cubicBezTo>
                    <a:pt x="15300" y="10573"/>
                    <a:pt x="15073" y="10561"/>
                    <a:pt x="14847" y="10620"/>
                  </a:cubicBezTo>
                  <a:cubicBezTo>
                    <a:pt x="14633" y="10668"/>
                    <a:pt x="14395" y="10680"/>
                    <a:pt x="14169" y="10728"/>
                  </a:cubicBezTo>
                  <a:cubicBezTo>
                    <a:pt x="14002" y="10751"/>
                    <a:pt x="13823" y="10775"/>
                    <a:pt x="13669" y="10870"/>
                  </a:cubicBezTo>
                  <a:cubicBezTo>
                    <a:pt x="13585" y="10930"/>
                    <a:pt x="13466" y="10954"/>
                    <a:pt x="13347" y="10966"/>
                  </a:cubicBezTo>
                  <a:cubicBezTo>
                    <a:pt x="13121" y="11013"/>
                    <a:pt x="12883" y="11025"/>
                    <a:pt x="12656" y="11073"/>
                  </a:cubicBezTo>
                  <a:cubicBezTo>
                    <a:pt x="12478" y="11097"/>
                    <a:pt x="12287" y="11097"/>
                    <a:pt x="12121" y="11228"/>
                  </a:cubicBezTo>
                  <a:cubicBezTo>
                    <a:pt x="12085" y="11263"/>
                    <a:pt x="12025" y="11287"/>
                    <a:pt x="11966" y="11287"/>
                  </a:cubicBezTo>
                  <a:cubicBezTo>
                    <a:pt x="11573" y="11287"/>
                    <a:pt x="11228" y="11466"/>
                    <a:pt x="10871" y="11561"/>
                  </a:cubicBezTo>
                  <a:cubicBezTo>
                    <a:pt x="10597" y="11632"/>
                    <a:pt x="10311" y="11763"/>
                    <a:pt x="10073" y="11966"/>
                  </a:cubicBezTo>
                  <a:cubicBezTo>
                    <a:pt x="9918" y="12085"/>
                    <a:pt x="9787" y="12121"/>
                    <a:pt x="9597" y="12049"/>
                  </a:cubicBezTo>
                  <a:cubicBezTo>
                    <a:pt x="9418" y="11978"/>
                    <a:pt x="9204" y="11918"/>
                    <a:pt x="9013" y="11966"/>
                  </a:cubicBezTo>
                  <a:cubicBezTo>
                    <a:pt x="8406" y="11799"/>
                    <a:pt x="7823" y="11990"/>
                    <a:pt x="7227" y="12121"/>
                  </a:cubicBezTo>
                  <a:cubicBezTo>
                    <a:pt x="6941" y="12180"/>
                    <a:pt x="6668" y="12264"/>
                    <a:pt x="6382" y="12299"/>
                  </a:cubicBezTo>
                  <a:cubicBezTo>
                    <a:pt x="5668" y="12442"/>
                    <a:pt x="5001" y="12692"/>
                    <a:pt x="4382" y="13073"/>
                  </a:cubicBezTo>
                  <a:cubicBezTo>
                    <a:pt x="4370" y="13097"/>
                    <a:pt x="4358" y="13097"/>
                    <a:pt x="4358" y="13109"/>
                  </a:cubicBezTo>
                  <a:cubicBezTo>
                    <a:pt x="4060" y="13240"/>
                    <a:pt x="3763" y="13359"/>
                    <a:pt x="3560" y="13645"/>
                  </a:cubicBezTo>
                  <a:cubicBezTo>
                    <a:pt x="3501" y="13716"/>
                    <a:pt x="3346" y="13752"/>
                    <a:pt x="3239" y="13764"/>
                  </a:cubicBezTo>
                  <a:cubicBezTo>
                    <a:pt x="3108" y="13788"/>
                    <a:pt x="2989" y="13716"/>
                    <a:pt x="2917" y="13597"/>
                  </a:cubicBezTo>
                  <a:cubicBezTo>
                    <a:pt x="2881" y="13407"/>
                    <a:pt x="2810" y="13276"/>
                    <a:pt x="2739" y="13133"/>
                  </a:cubicBezTo>
                  <a:close/>
                  <a:moveTo>
                    <a:pt x="7882" y="3024"/>
                  </a:moveTo>
                  <a:cubicBezTo>
                    <a:pt x="8013" y="3893"/>
                    <a:pt x="8156" y="4691"/>
                    <a:pt x="8287" y="5501"/>
                  </a:cubicBezTo>
                  <a:cubicBezTo>
                    <a:pt x="8335" y="5787"/>
                    <a:pt x="8406" y="6072"/>
                    <a:pt x="8477" y="6334"/>
                  </a:cubicBezTo>
                  <a:cubicBezTo>
                    <a:pt x="8585" y="6703"/>
                    <a:pt x="8680" y="7084"/>
                    <a:pt x="8727" y="7465"/>
                  </a:cubicBezTo>
                  <a:cubicBezTo>
                    <a:pt x="8775" y="7763"/>
                    <a:pt x="8823" y="8061"/>
                    <a:pt x="8894" y="8358"/>
                  </a:cubicBezTo>
                  <a:cubicBezTo>
                    <a:pt x="9120" y="9180"/>
                    <a:pt x="9394" y="9978"/>
                    <a:pt x="9478" y="10835"/>
                  </a:cubicBezTo>
                  <a:cubicBezTo>
                    <a:pt x="9489" y="10906"/>
                    <a:pt x="9489" y="10978"/>
                    <a:pt x="9608" y="10990"/>
                  </a:cubicBezTo>
                  <a:cubicBezTo>
                    <a:pt x="9918" y="10751"/>
                    <a:pt x="10275" y="10573"/>
                    <a:pt x="10513" y="10239"/>
                  </a:cubicBezTo>
                  <a:cubicBezTo>
                    <a:pt x="10621" y="10085"/>
                    <a:pt x="10799" y="9978"/>
                    <a:pt x="10978" y="9942"/>
                  </a:cubicBezTo>
                  <a:cubicBezTo>
                    <a:pt x="11323" y="9847"/>
                    <a:pt x="11656" y="9716"/>
                    <a:pt x="11978" y="9549"/>
                  </a:cubicBezTo>
                  <a:cubicBezTo>
                    <a:pt x="12085" y="9501"/>
                    <a:pt x="12204" y="9477"/>
                    <a:pt x="12311" y="9466"/>
                  </a:cubicBezTo>
                  <a:cubicBezTo>
                    <a:pt x="12954" y="9358"/>
                    <a:pt x="13621" y="9263"/>
                    <a:pt x="14264" y="9180"/>
                  </a:cubicBezTo>
                  <a:cubicBezTo>
                    <a:pt x="14395" y="9168"/>
                    <a:pt x="14514" y="9132"/>
                    <a:pt x="14609" y="9168"/>
                  </a:cubicBezTo>
                  <a:cubicBezTo>
                    <a:pt x="14883" y="9239"/>
                    <a:pt x="15145" y="9192"/>
                    <a:pt x="15419" y="9251"/>
                  </a:cubicBezTo>
                  <a:cubicBezTo>
                    <a:pt x="15431" y="9251"/>
                    <a:pt x="15454" y="9227"/>
                    <a:pt x="15502" y="9192"/>
                  </a:cubicBezTo>
                  <a:cubicBezTo>
                    <a:pt x="15335" y="8835"/>
                    <a:pt x="15300" y="8430"/>
                    <a:pt x="15240" y="8037"/>
                  </a:cubicBezTo>
                  <a:cubicBezTo>
                    <a:pt x="15181" y="7680"/>
                    <a:pt x="15133" y="7322"/>
                    <a:pt x="15073" y="6965"/>
                  </a:cubicBezTo>
                  <a:cubicBezTo>
                    <a:pt x="15062" y="6810"/>
                    <a:pt x="15038" y="6668"/>
                    <a:pt x="14978" y="6549"/>
                  </a:cubicBezTo>
                  <a:cubicBezTo>
                    <a:pt x="14788" y="6048"/>
                    <a:pt x="14740" y="5537"/>
                    <a:pt x="14669" y="5025"/>
                  </a:cubicBezTo>
                  <a:cubicBezTo>
                    <a:pt x="14645" y="4882"/>
                    <a:pt x="14621" y="4715"/>
                    <a:pt x="14561" y="4560"/>
                  </a:cubicBezTo>
                  <a:cubicBezTo>
                    <a:pt x="14442" y="4251"/>
                    <a:pt x="14383" y="3929"/>
                    <a:pt x="14347" y="3596"/>
                  </a:cubicBezTo>
                  <a:lnTo>
                    <a:pt x="14204" y="2619"/>
                  </a:lnTo>
                  <a:cubicBezTo>
                    <a:pt x="14180" y="2465"/>
                    <a:pt x="14145" y="2298"/>
                    <a:pt x="14085" y="2155"/>
                  </a:cubicBezTo>
                  <a:cubicBezTo>
                    <a:pt x="14002" y="1965"/>
                    <a:pt x="13954" y="1750"/>
                    <a:pt x="13930" y="1524"/>
                  </a:cubicBezTo>
                  <a:cubicBezTo>
                    <a:pt x="13907" y="1346"/>
                    <a:pt x="13883" y="1155"/>
                    <a:pt x="13847" y="976"/>
                  </a:cubicBezTo>
                  <a:cubicBezTo>
                    <a:pt x="13835" y="893"/>
                    <a:pt x="13788" y="798"/>
                    <a:pt x="13764" y="714"/>
                  </a:cubicBezTo>
                  <a:cubicBezTo>
                    <a:pt x="13526" y="679"/>
                    <a:pt x="13311" y="655"/>
                    <a:pt x="13097" y="655"/>
                  </a:cubicBezTo>
                  <a:cubicBezTo>
                    <a:pt x="12883" y="655"/>
                    <a:pt x="12656" y="714"/>
                    <a:pt x="12454" y="738"/>
                  </a:cubicBezTo>
                  <a:cubicBezTo>
                    <a:pt x="12109" y="786"/>
                    <a:pt x="11764" y="845"/>
                    <a:pt x="11430" y="893"/>
                  </a:cubicBezTo>
                  <a:cubicBezTo>
                    <a:pt x="11204" y="917"/>
                    <a:pt x="10978" y="988"/>
                    <a:pt x="10751" y="1048"/>
                  </a:cubicBezTo>
                  <a:cubicBezTo>
                    <a:pt x="10335" y="1167"/>
                    <a:pt x="9942" y="1322"/>
                    <a:pt x="9549" y="1512"/>
                  </a:cubicBezTo>
                  <a:cubicBezTo>
                    <a:pt x="9478" y="1560"/>
                    <a:pt x="9382" y="1560"/>
                    <a:pt x="9299" y="1572"/>
                  </a:cubicBezTo>
                  <a:cubicBezTo>
                    <a:pt x="9085" y="1607"/>
                    <a:pt x="8906" y="1703"/>
                    <a:pt x="8763" y="1846"/>
                  </a:cubicBezTo>
                  <a:cubicBezTo>
                    <a:pt x="8454" y="2155"/>
                    <a:pt x="8096" y="2429"/>
                    <a:pt x="7942" y="2881"/>
                  </a:cubicBezTo>
                  <a:cubicBezTo>
                    <a:pt x="7954" y="2953"/>
                    <a:pt x="7918" y="3000"/>
                    <a:pt x="7882" y="3024"/>
                  </a:cubicBezTo>
                  <a:close/>
                  <a:moveTo>
                    <a:pt x="584" y="3572"/>
                  </a:moveTo>
                  <a:cubicBezTo>
                    <a:pt x="655" y="3691"/>
                    <a:pt x="679" y="3774"/>
                    <a:pt x="762" y="3846"/>
                  </a:cubicBezTo>
                  <a:cubicBezTo>
                    <a:pt x="905" y="4024"/>
                    <a:pt x="976" y="4215"/>
                    <a:pt x="1000" y="4441"/>
                  </a:cubicBezTo>
                  <a:cubicBezTo>
                    <a:pt x="1024" y="4715"/>
                    <a:pt x="1096" y="4953"/>
                    <a:pt x="1215" y="5191"/>
                  </a:cubicBezTo>
                  <a:cubicBezTo>
                    <a:pt x="1262" y="5263"/>
                    <a:pt x="1274" y="5358"/>
                    <a:pt x="1298" y="5441"/>
                  </a:cubicBezTo>
                  <a:cubicBezTo>
                    <a:pt x="1429" y="5989"/>
                    <a:pt x="1560" y="6525"/>
                    <a:pt x="1679" y="7072"/>
                  </a:cubicBezTo>
                  <a:cubicBezTo>
                    <a:pt x="1810" y="7703"/>
                    <a:pt x="1953" y="8346"/>
                    <a:pt x="2084" y="8977"/>
                  </a:cubicBezTo>
                  <a:cubicBezTo>
                    <a:pt x="2108" y="9120"/>
                    <a:pt x="2143" y="9239"/>
                    <a:pt x="2167" y="9358"/>
                  </a:cubicBezTo>
                  <a:cubicBezTo>
                    <a:pt x="2334" y="9930"/>
                    <a:pt x="2489" y="10525"/>
                    <a:pt x="2548" y="11121"/>
                  </a:cubicBezTo>
                  <a:cubicBezTo>
                    <a:pt x="2560" y="11299"/>
                    <a:pt x="2584" y="11466"/>
                    <a:pt x="2620" y="11632"/>
                  </a:cubicBezTo>
                  <a:cubicBezTo>
                    <a:pt x="2643" y="11835"/>
                    <a:pt x="2762" y="12013"/>
                    <a:pt x="2870" y="12168"/>
                  </a:cubicBezTo>
                  <a:cubicBezTo>
                    <a:pt x="3167" y="11954"/>
                    <a:pt x="3417" y="11752"/>
                    <a:pt x="3703" y="11573"/>
                  </a:cubicBezTo>
                  <a:cubicBezTo>
                    <a:pt x="4346" y="11180"/>
                    <a:pt x="5025" y="10870"/>
                    <a:pt x="5787" y="10787"/>
                  </a:cubicBezTo>
                  <a:cubicBezTo>
                    <a:pt x="6156" y="10740"/>
                    <a:pt x="6537" y="10692"/>
                    <a:pt x="6906" y="10620"/>
                  </a:cubicBezTo>
                  <a:cubicBezTo>
                    <a:pt x="7453" y="10501"/>
                    <a:pt x="7942" y="10668"/>
                    <a:pt x="8442" y="10882"/>
                  </a:cubicBezTo>
                  <a:cubicBezTo>
                    <a:pt x="8537" y="10930"/>
                    <a:pt x="8644" y="11001"/>
                    <a:pt x="8763" y="10918"/>
                  </a:cubicBezTo>
                  <a:cubicBezTo>
                    <a:pt x="8763" y="10859"/>
                    <a:pt x="8763" y="10787"/>
                    <a:pt x="8751" y="10704"/>
                  </a:cubicBezTo>
                  <a:cubicBezTo>
                    <a:pt x="8704" y="10275"/>
                    <a:pt x="8585" y="9858"/>
                    <a:pt x="8465" y="9442"/>
                  </a:cubicBezTo>
                  <a:cubicBezTo>
                    <a:pt x="8275" y="8763"/>
                    <a:pt x="8084" y="8084"/>
                    <a:pt x="8001" y="7370"/>
                  </a:cubicBezTo>
                  <a:cubicBezTo>
                    <a:pt x="7989" y="7168"/>
                    <a:pt x="7930" y="6953"/>
                    <a:pt x="7870" y="6751"/>
                  </a:cubicBezTo>
                  <a:cubicBezTo>
                    <a:pt x="7751" y="6322"/>
                    <a:pt x="7644" y="5882"/>
                    <a:pt x="7608" y="5441"/>
                  </a:cubicBezTo>
                  <a:cubicBezTo>
                    <a:pt x="7513" y="4667"/>
                    <a:pt x="7430" y="3893"/>
                    <a:pt x="7346" y="3120"/>
                  </a:cubicBezTo>
                  <a:cubicBezTo>
                    <a:pt x="7334" y="3012"/>
                    <a:pt x="7311" y="2893"/>
                    <a:pt x="7287" y="2810"/>
                  </a:cubicBezTo>
                  <a:cubicBezTo>
                    <a:pt x="7156" y="2774"/>
                    <a:pt x="7037" y="2762"/>
                    <a:pt x="6930" y="2715"/>
                  </a:cubicBezTo>
                  <a:cubicBezTo>
                    <a:pt x="6477" y="2489"/>
                    <a:pt x="6001" y="2358"/>
                    <a:pt x="5489" y="2393"/>
                  </a:cubicBezTo>
                  <a:lnTo>
                    <a:pt x="5441" y="2393"/>
                  </a:lnTo>
                  <a:cubicBezTo>
                    <a:pt x="4894" y="2286"/>
                    <a:pt x="4358" y="2405"/>
                    <a:pt x="3822" y="2489"/>
                  </a:cubicBezTo>
                  <a:cubicBezTo>
                    <a:pt x="2881" y="2667"/>
                    <a:pt x="1977" y="2965"/>
                    <a:pt x="1096" y="3298"/>
                  </a:cubicBezTo>
                  <a:cubicBezTo>
                    <a:pt x="905" y="3370"/>
                    <a:pt x="762" y="3477"/>
                    <a:pt x="584" y="3572"/>
                  </a:cubicBezTo>
                  <a:close/>
                  <a:moveTo>
                    <a:pt x="8299" y="11454"/>
                  </a:moveTo>
                  <a:cubicBezTo>
                    <a:pt x="7954" y="11359"/>
                    <a:pt x="7727" y="11311"/>
                    <a:pt x="7501" y="11263"/>
                  </a:cubicBezTo>
                  <a:cubicBezTo>
                    <a:pt x="7394" y="11240"/>
                    <a:pt x="7275" y="11228"/>
                    <a:pt x="7156" y="11240"/>
                  </a:cubicBezTo>
                  <a:cubicBezTo>
                    <a:pt x="6787" y="11287"/>
                    <a:pt x="6418" y="11359"/>
                    <a:pt x="6037" y="11394"/>
                  </a:cubicBezTo>
                  <a:cubicBezTo>
                    <a:pt x="5406" y="11454"/>
                    <a:pt x="4810" y="11680"/>
                    <a:pt x="4251" y="11990"/>
                  </a:cubicBezTo>
                  <a:cubicBezTo>
                    <a:pt x="3870" y="12216"/>
                    <a:pt x="3489" y="12454"/>
                    <a:pt x="3179" y="12823"/>
                  </a:cubicBezTo>
                  <a:cubicBezTo>
                    <a:pt x="3239" y="12895"/>
                    <a:pt x="3298" y="12978"/>
                    <a:pt x="3346" y="13037"/>
                  </a:cubicBezTo>
                  <a:cubicBezTo>
                    <a:pt x="3512" y="12930"/>
                    <a:pt x="3643" y="12787"/>
                    <a:pt x="3810" y="12752"/>
                  </a:cubicBezTo>
                  <a:cubicBezTo>
                    <a:pt x="4048" y="12680"/>
                    <a:pt x="4251" y="12549"/>
                    <a:pt x="4477" y="12454"/>
                  </a:cubicBezTo>
                  <a:cubicBezTo>
                    <a:pt x="5048" y="12156"/>
                    <a:pt x="5656" y="11990"/>
                    <a:pt x="6275" y="11906"/>
                  </a:cubicBezTo>
                  <a:cubicBezTo>
                    <a:pt x="6394" y="11883"/>
                    <a:pt x="6513" y="11871"/>
                    <a:pt x="6608" y="11823"/>
                  </a:cubicBezTo>
                  <a:cubicBezTo>
                    <a:pt x="6775" y="11728"/>
                    <a:pt x="6965" y="11704"/>
                    <a:pt x="7144" y="11656"/>
                  </a:cubicBezTo>
                  <a:cubicBezTo>
                    <a:pt x="7501" y="11609"/>
                    <a:pt x="7858" y="11549"/>
                    <a:pt x="8299" y="11454"/>
                  </a:cubicBezTo>
                  <a:close/>
                  <a:moveTo>
                    <a:pt x="15383" y="9978"/>
                  </a:moveTo>
                  <a:cubicBezTo>
                    <a:pt x="14931" y="9858"/>
                    <a:pt x="14478" y="9727"/>
                    <a:pt x="14002" y="9835"/>
                  </a:cubicBezTo>
                  <a:cubicBezTo>
                    <a:pt x="13811" y="9882"/>
                    <a:pt x="13597" y="9894"/>
                    <a:pt x="13407" y="9918"/>
                  </a:cubicBezTo>
                  <a:cubicBezTo>
                    <a:pt x="12728" y="10001"/>
                    <a:pt x="12037" y="10120"/>
                    <a:pt x="11418" y="10442"/>
                  </a:cubicBezTo>
                  <a:cubicBezTo>
                    <a:pt x="11383" y="10454"/>
                    <a:pt x="11359" y="10478"/>
                    <a:pt x="11335" y="10478"/>
                  </a:cubicBezTo>
                  <a:cubicBezTo>
                    <a:pt x="10966" y="10573"/>
                    <a:pt x="10644" y="10799"/>
                    <a:pt x="10311" y="11013"/>
                  </a:cubicBezTo>
                  <a:cubicBezTo>
                    <a:pt x="10132" y="11132"/>
                    <a:pt x="10001" y="11287"/>
                    <a:pt x="9942" y="11502"/>
                  </a:cubicBezTo>
                  <a:cubicBezTo>
                    <a:pt x="10085" y="11573"/>
                    <a:pt x="10192" y="11502"/>
                    <a:pt x="10287" y="11430"/>
                  </a:cubicBezTo>
                  <a:cubicBezTo>
                    <a:pt x="10561" y="11216"/>
                    <a:pt x="10882" y="11097"/>
                    <a:pt x="11204" y="10978"/>
                  </a:cubicBezTo>
                  <a:lnTo>
                    <a:pt x="11656" y="10847"/>
                  </a:lnTo>
                  <a:cubicBezTo>
                    <a:pt x="11728" y="10811"/>
                    <a:pt x="11835" y="10811"/>
                    <a:pt x="11894" y="10775"/>
                  </a:cubicBezTo>
                  <a:cubicBezTo>
                    <a:pt x="12049" y="10620"/>
                    <a:pt x="12252" y="10609"/>
                    <a:pt x="12454" y="10573"/>
                  </a:cubicBezTo>
                  <a:cubicBezTo>
                    <a:pt x="12680" y="10549"/>
                    <a:pt x="12918" y="10513"/>
                    <a:pt x="13145" y="10478"/>
                  </a:cubicBezTo>
                  <a:cubicBezTo>
                    <a:pt x="13240" y="10454"/>
                    <a:pt x="13347" y="10454"/>
                    <a:pt x="13418" y="10394"/>
                  </a:cubicBezTo>
                  <a:cubicBezTo>
                    <a:pt x="13621" y="10251"/>
                    <a:pt x="13859" y="10239"/>
                    <a:pt x="14073" y="10204"/>
                  </a:cubicBezTo>
                  <a:cubicBezTo>
                    <a:pt x="14526" y="10132"/>
                    <a:pt x="14954" y="10061"/>
                    <a:pt x="15383" y="9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4"/>
            <p:cNvSpPr/>
            <p:nvPr/>
          </p:nvSpPr>
          <p:spPr>
            <a:xfrm>
              <a:off x="1404625" y="1833700"/>
              <a:ext cx="89925" cy="110150"/>
            </a:xfrm>
            <a:custGeom>
              <a:avLst/>
              <a:gdLst/>
              <a:ahLst/>
              <a:cxnLst/>
              <a:rect l="l" t="t" r="r" b="b"/>
              <a:pathLst>
                <a:path w="3597" h="4406" extrusionOk="0">
                  <a:moveTo>
                    <a:pt x="1679" y="1834"/>
                  </a:moveTo>
                  <a:cubicBezTo>
                    <a:pt x="1846" y="1488"/>
                    <a:pt x="2025" y="1167"/>
                    <a:pt x="2037" y="762"/>
                  </a:cubicBezTo>
                  <a:cubicBezTo>
                    <a:pt x="1906" y="762"/>
                    <a:pt x="1798" y="774"/>
                    <a:pt x="1679" y="774"/>
                  </a:cubicBezTo>
                  <a:cubicBezTo>
                    <a:pt x="1310" y="822"/>
                    <a:pt x="941" y="869"/>
                    <a:pt x="560" y="893"/>
                  </a:cubicBezTo>
                  <a:cubicBezTo>
                    <a:pt x="441" y="917"/>
                    <a:pt x="346" y="917"/>
                    <a:pt x="227" y="893"/>
                  </a:cubicBezTo>
                  <a:cubicBezTo>
                    <a:pt x="108" y="881"/>
                    <a:pt x="13" y="774"/>
                    <a:pt x="1" y="655"/>
                  </a:cubicBezTo>
                  <a:cubicBezTo>
                    <a:pt x="1" y="560"/>
                    <a:pt x="48" y="452"/>
                    <a:pt x="143" y="417"/>
                  </a:cubicBezTo>
                  <a:cubicBezTo>
                    <a:pt x="274" y="381"/>
                    <a:pt x="417" y="322"/>
                    <a:pt x="560" y="298"/>
                  </a:cubicBezTo>
                  <a:cubicBezTo>
                    <a:pt x="1072" y="214"/>
                    <a:pt x="1596" y="119"/>
                    <a:pt x="2096" y="60"/>
                  </a:cubicBezTo>
                  <a:cubicBezTo>
                    <a:pt x="2572" y="0"/>
                    <a:pt x="2906" y="357"/>
                    <a:pt x="2787" y="833"/>
                  </a:cubicBezTo>
                  <a:cubicBezTo>
                    <a:pt x="2703" y="1119"/>
                    <a:pt x="2608" y="1381"/>
                    <a:pt x="2501" y="1655"/>
                  </a:cubicBezTo>
                  <a:lnTo>
                    <a:pt x="2322" y="2096"/>
                  </a:lnTo>
                  <a:cubicBezTo>
                    <a:pt x="2394" y="2179"/>
                    <a:pt x="2465" y="2227"/>
                    <a:pt x="2513" y="2274"/>
                  </a:cubicBezTo>
                  <a:cubicBezTo>
                    <a:pt x="2644" y="2441"/>
                    <a:pt x="2584" y="2667"/>
                    <a:pt x="2394" y="2727"/>
                  </a:cubicBezTo>
                  <a:cubicBezTo>
                    <a:pt x="2287" y="2750"/>
                    <a:pt x="2168" y="2774"/>
                    <a:pt x="2048" y="2798"/>
                  </a:cubicBezTo>
                  <a:cubicBezTo>
                    <a:pt x="1977" y="3012"/>
                    <a:pt x="1810" y="3203"/>
                    <a:pt x="1906" y="3441"/>
                  </a:cubicBezTo>
                  <a:cubicBezTo>
                    <a:pt x="2037" y="3500"/>
                    <a:pt x="2144" y="3453"/>
                    <a:pt x="2227" y="3393"/>
                  </a:cubicBezTo>
                  <a:cubicBezTo>
                    <a:pt x="2549" y="3215"/>
                    <a:pt x="2906" y="3215"/>
                    <a:pt x="3239" y="3203"/>
                  </a:cubicBezTo>
                  <a:cubicBezTo>
                    <a:pt x="3418" y="3191"/>
                    <a:pt x="3572" y="3322"/>
                    <a:pt x="3584" y="3465"/>
                  </a:cubicBezTo>
                  <a:cubicBezTo>
                    <a:pt x="3596" y="3620"/>
                    <a:pt x="3513" y="3762"/>
                    <a:pt x="3334" y="3822"/>
                  </a:cubicBezTo>
                  <a:cubicBezTo>
                    <a:pt x="3275" y="3846"/>
                    <a:pt x="3227" y="3858"/>
                    <a:pt x="3168" y="3870"/>
                  </a:cubicBezTo>
                  <a:cubicBezTo>
                    <a:pt x="2727" y="3917"/>
                    <a:pt x="2322" y="4120"/>
                    <a:pt x="1906" y="4286"/>
                  </a:cubicBezTo>
                  <a:cubicBezTo>
                    <a:pt x="1727" y="4358"/>
                    <a:pt x="1513" y="4393"/>
                    <a:pt x="1310" y="4393"/>
                  </a:cubicBezTo>
                  <a:cubicBezTo>
                    <a:pt x="1060" y="4405"/>
                    <a:pt x="894" y="4215"/>
                    <a:pt x="953" y="3977"/>
                  </a:cubicBezTo>
                  <a:cubicBezTo>
                    <a:pt x="1001" y="3762"/>
                    <a:pt x="977" y="3548"/>
                    <a:pt x="1156" y="3381"/>
                  </a:cubicBezTo>
                  <a:cubicBezTo>
                    <a:pt x="1179" y="3370"/>
                    <a:pt x="1191" y="3322"/>
                    <a:pt x="1191" y="3310"/>
                  </a:cubicBezTo>
                  <a:cubicBezTo>
                    <a:pt x="1156" y="3084"/>
                    <a:pt x="1298" y="2893"/>
                    <a:pt x="1370" y="2691"/>
                  </a:cubicBezTo>
                  <a:cubicBezTo>
                    <a:pt x="1394" y="2631"/>
                    <a:pt x="1394" y="2560"/>
                    <a:pt x="1429" y="2477"/>
                  </a:cubicBezTo>
                  <a:cubicBezTo>
                    <a:pt x="1298" y="2417"/>
                    <a:pt x="1191" y="2369"/>
                    <a:pt x="1072" y="2310"/>
                  </a:cubicBezTo>
                  <a:cubicBezTo>
                    <a:pt x="1001" y="2274"/>
                    <a:pt x="905" y="2250"/>
                    <a:pt x="834" y="2203"/>
                  </a:cubicBezTo>
                  <a:cubicBezTo>
                    <a:pt x="727" y="2143"/>
                    <a:pt x="715" y="2000"/>
                    <a:pt x="786" y="1905"/>
                  </a:cubicBezTo>
                  <a:cubicBezTo>
                    <a:pt x="894" y="1774"/>
                    <a:pt x="1036" y="1715"/>
                    <a:pt x="1203" y="1762"/>
                  </a:cubicBezTo>
                  <a:cubicBezTo>
                    <a:pt x="1370" y="1762"/>
                    <a:pt x="1513" y="1786"/>
                    <a:pt x="1679" y="183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4"/>
            <p:cNvSpPr/>
            <p:nvPr/>
          </p:nvSpPr>
          <p:spPr>
            <a:xfrm>
              <a:off x="1254025" y="1863150"/>
              <a:ext cx="75025" cy="122375"/>
            </a:xfrm>
            <a:custGeom>
              <a:avLst/>
              <a:gdLst/>
              <a:ahLst/>
              <a:cxnLst/>
              <a:rect l="l" t="t" r="r" b="b"/>
              <a:pathLst>
                <a:path w="3001" h="4895" extrusionOk="0">
                  <a:moveTo>
                    <a:pt x="1786" y="2977"/>
                  </a:moveTo>
                  <a:cubicBezTo>
                    <a:pt x="1584" y="3037"/>
                    <a:pt x="1405" y="3096"/>
                    <a:pt x="1226" y="3144"/>
                  </a:cubicBezTo>
                  <a:cubicBezTo>
                    <a:pt x="1072" y="3192"/>
                    <a:pt x="893" y="3192"/>
                    <a:pt x="691" y="3215"/>
                  </a:cubicBezTo>
                  <a:cubicBezTo>
                    <a:pt x="679" y="3513"/>
                    <a:pt x="595" y="3799"/>
                    <a:pt x="631" y="4097"/>
                  </a:cubicBezTo>
                  <a:cubicBezTo>
                    <a:pt x="667" y="4323"/>
                    <a:pt x="679" y="4561"/>
                    <a:pt x="572" y="4775"/>
                  </a:cubicBezTo>
                  <a:cubicBezTo>
                    <a:pt x="536" y="4882"/>
                    <a:pt x="393" y="4894"/>
                    <a:pt x="333" y="4811"/>
                  </a:cubicBezTo>
                  <a:cubicBezTo>
                    <a:pt x="274" y="4739"/>
                    <a:pt x="214" y="4644"/>
                    <a:pt x="191" y="4561"/>
                  </a:cubicBezTo>
                  <a:cubicBezTo>
                    <a:pt x="83" y="4239"/>
                    <a:pt x="0" y="3930"/>
                    <a:pt x="71" y="3585"/>
                  </a:cubicBezTo>
                  <a:cubicBezTo>
                    <a:pt x="83" y="3501"/>
                    <a:pt x="83" y="3394"/>
                    <a:pt x="83" y="3287"/>
                  </a:cubicBezTo>
                  <a:lnTo>
                    <a:pt x="83" y="2775"/>
                  </a:lnTo>
                  <a:cubicBezTo>
                    <a:pt x="83" y="2668"/>
                    <a:pt x="95" y="2561"/>
                    <a:pt x="83" y="2477"/>
                  </a:cubicBezTo>
                  <a:cubicBezTo>
                    <a:pt x="12" y="1918"/>
                    <a:pt x="71" y="1382"/>
                    <a:pt x="95" y="834"/>
                  </a:cubicBezTo>
                  <a:cubicBezTo>
                    <a:pt x="119" y="596"/>
                    <a:pt x="191" y="394"/>
                    <a:pt x="333" y="191"/>
                  </a:cubicBezTo>
                  <a:cubicBezTo>
                    <a:pt x="488" y="1"/>
                    <a:pt x="691" y="1"/>
                    <a:pt x="857" y="167"/>
                  </a:cubicBezTo>
                  <a:cubicBezTo>
                    <a:pt x="929" y="239"/>
                    <a:pt x="976" y="334"/>
                    <a:pt x="1036" y="406"/>
                  </a:cubicBezTo>
                  <a:cubicBezTo>
                    <a:pt x="1453" y="989"/>
                    <a:pt x="1869" y="1584"/>
                    <a:pt x="2179" y="2239"/>
                  </a:cubicBezTo>
                  <a:cubicBezTo>
                    <a:pt x="2417" y="2727"/>
                    <a:pt x="2655" y="3215"/>
                    <a:pt x="2941" y="3680"/>
                  </a:cubicBezTo>
                  <a:cubicBezTo>
                    <a:pt x="3000" y="3763"/>
                    <a:pt x="3000" y="3906"/>
                    <a:pt x="3000" y="4001"/>
                  </a:cubicBezTo>
                  <a:cubicBezTo>
                    <a:pt x="3000" y="4168"/>
                    <a:pt x="2893" y="4287"/>
                    <a:pt x="2762" y="4335"/>
                  </a:cubicBezTo>
                  <a:cubicBezTo>
                    <a:pt x="2643" y="4358"/>
                    <a:pt x="2512" y="4299"/>
                    <a:pt x="2441" y="4180"/>
                  </a:cubicBezTo>
                  <a:cubicBezTo>
                    <a:pt x="2346" y="4025"/>
                    <a:pt x="2262" y="3858"/>
                    <a:pt x="2179" y="3692"/>
                  </a:cubicBezTo>
                  <a:cubicBezTo>
                    <a:pt x="2084" y="3430"/>
                    <a:pt x="1941" y="3192"/>
                    <a:pt x="1786" y="2977"/>
                  </a:cubicBezTo>
                  <a:close/>
                  <a:moveTo>
                    <a:pt x="738" y="2620"/>
                  </a:moveTo>
                  <a:cubicBezTo>
                    <a:pt x="1036" y="2608"/>
                    <a:pt x="1286" y="2549"/>
                    <a:pt x="1500" y="2322"/>
                  </a:cubicBezTo>
                  <a:cubicBezTo>
                    <a:pt x="1250" y="1906"/>
                    <a:pt x="1084" y="1465"/>
                    <a:pt x="714" y="1108"/>
                  </a:cubicBezTo>
                  <a:cubicBezTo>
                    <a:pt x="607" y="1584"/>
                    <a:pt x="619" y="2144"/>
                    <a:pt x="738" y="26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2" name="Google Shape;1032;p44"/>
          <p:cNvGrpSpPr/>
          <p:nvPr/>
        </p:nvGrpSpPr>
        <p:grpSpPr>
          <a:xfrm>
            <a:off x="1314518" y="508000"/>
            <a:ext cx="1387205" cy="1161840"/>
            <a:chOff x="2391350" y="3583000"/>
            <a:chExt cx="571525" cy="478675"/>
          </a:xfrm>
        </p:grpSpPr>
        <p:sp>
          <p:nvSpPr>
            <p:cNvPr id="1033" name="Google Shape;1033;p44"/>
            <p:cNvSpPr/>
            <p:nvPr/>
          </p:nvSpPr>
          <p:spPr>
            <a:xfrm>
              <a:off x="2400875" y="3591050"/>
              <a:ext cx="343225" cy="369125"/>
            </a:xfrm>
            <a:custGeom>
              <a:avLst/>
              <a:gdLst/>
              <a:ahLst/>
              <a:cxnLst/>
              <a:rect l="l" t="t" r="r" b="b"/>
              <a:pathLst>
                <a:path w="13729" h="14765" extrusionOk="0">
                  <a:moveTo>
                    <a:pt x="6621" y="12800"/>
                  </a:moveTo>
                  <a:cubicBezTo>
                    <a:pt x="6073" y="13704"/>
                    <a:pt x="5430" y="14419"/>
                    <a:pt x="4406" y="14764"/>
                  </a:cubicBezTo>
                  <a:cubicBezTo>
                    <a:pt x="4632" y="14228"/>
                    <a:pt x="4823" y="13693"/>
                    <a:pt x="5061" y="13157"/>
                  </a:cubicBezTo>
                  <a:cubicBezTo>
                    <a:pt x="5192" y="12847"/>
                    <a:pt x="5180" y="12740"/>
                    <a:pt x="4859" y="12657"/>
                  </a:cubicBezTo>
                  <a:cubicBezTo>
                    <a:pt x="4466" y="12550"/>
                    <a:pt x="4049" y="12514"/>
                    <a:pt x="3680" y="12383"/>
                  </a:cubicBezTo>
                  <a:cubicBezTo>
                    <a:pt x="3311" y="12252"/>
                    <a:pt x="2942" y="12073"/>
                    <a:pt x="2608" y="11847"/>
                  </a:cubicBezTo>
                  <a:cubicBezTo>
                    <a:pt x="2192" y="11561"/>
                    <a:pt x="1811" y="11240"/>
                    <a:pt x="1453" y="10895"/>
                  </a:cubicBezTo>
                  <a:cubicBezTo>
                    <a:pt x="834" y="10311"/>
                    <a:pt x="632" y="9525"/>
                    <a:pt x="441" y="8740"/>
                  </a:cubicBezTo>
                  <a:cubicBezTo>
                    <a:pt x="1" y="7001"/>
                    <a:pt x="346" y="5394"/>
                    <a:pt x="1251" y="3906"/>
                  </a:cubicBezTo>
                  <a:cubicBezTo>
                    <a:pt x="1608" y="3310"/>
                    <a:pt x="2168" y="2810"/>
                    <a:pt x="2668" y="2334"/>
                  </a:cubicBezTo>
                  <a:cubicBezTo>
                    <a:pt x="3858" y="1203"/>
                    <a:pt x="5287" y="524"/>
                    <a:pt x="6906" y="274"/>
                  </a:cubicBezTo>
                  <a:cubicBezTo>
                    <a:pt x="8633" y="0"/>
                    <a:pt x="10288" y="286"/>
                    <a:pt x="11669" y="1417"/>
                  </a:cubicBezTo>
                  <a:cubicBezTo>
                    <a:pt x="12776" y="2322"/>
                    <a:pt x="13503" y="3501"/>
                    <a:pt x="13622" y="4989"/>
                  </a:cubicBezTo>
                  <a:cubicBezTo>
                    <a:pt x="13681" y="5823"/>
                    <a:pt x="13729" y="6620"/>
                    <a:pt x="13514" y="7442"/>
                  </a:cubicBezTo>
                  <a:cubicBezTo>
                    <a:pt x="13443" y="7692"/>
                    <a:pt x="13383" y="7966"/>
                    <a:pt x="13276" y="8216"/>
                  </a:cubicBezTo>
                  <a:cubicBezTo>
                    <a:pt x="13062" y="8740"/>
                    <a:pt x="12836" y="9275"/>
                    <a:pt x="12586" y="9775"/>
                  </a:cubicBezTo>
                  <a:cubicBezTo>
                    <a:pt x="12252" y="10454"/>
                    <a:pt x="11752" y="11002"/>
                    <a:pt x="11133" y="11430"/>
                  </a:cubicBezTo>
                  <a:cubicBezTo>
                    <a:pt x="10371" y="12002"/>
                    <a:pt x="9538" y="12442"/>
                    <a:pt x="8633" y="12716"/>
                  </a:cubicBezTo>
                  <a:cubicBezTo>
                    <a:pt x="8299" y="12811"/>
                    <a:pt x="7966" y="12919"/>
                    <a:pt x="7621" y="13014"/>
                  </a:cubicBezTo>
                  <a:cubicBezTo>
                    <a:pt x="7287" y="13109"/>
                    <a:pt x="6942" y="13192"/>
                    <a:pt x="6621" y="12800"/>
                  </a:cubicBezTo>
                  <a:close/>
                  <a:moveTo>
                    <a:pt x="10466" y="6787"/>
                  </a:moveTo>
                  <a:cubicBezTo>
                    <a:pt x="10466" y="7085"/>
                    <a:pt x="10645" y="7370"/>
                    <a:pt x="10871" y="7418"/>
                  </a:cubicBezTo>
                  <a:cubicBezTo>
                    <a:pt x="11133" y="7478"/>
                    <a:pt x="11407" y="7299"/>
                    <a:pt x="11526" y="6977"/>
                  </a:cubicBezTo>
                  <a:cubicBezTo>
                    <a:pt x="11586" y="6823"/>
                    <a:pt x="11609" y="6656"/>
                    <a:pt x="11609" y="6489"/>
                  </a:cubicBezTo>
                  <a:cubicBezTo>
                    <a:pt x="11609" y="6132"/>
                    <a:pt x="11336" y="5942"/>
                    <a:pt x="11002" y="6061"/>
                  </a:cubicBezTo>
                  <a:cubicBezTo>
                    <a:pt x="10693" y="6168"/>
                    <a:pt x="10466" y="6477"/>
                    <a:pt x="10466" y="6787"/>
                  </a:cubicBezTo>
                  <a:close/>
                  <a:moveTo>
                    <a:pt x="8192" y="6465"/>
                  </a:moveTo>
                  <a:cubicBezTo>
                    <a:pt x="8192" y="6204"/>
                    <a:pt x="8145" y="6013"/>
                    <a:pt x="7918" y="5930"/>
                  </a:cubicBezTo>
                  <a:cubicBezTo>
                    <a:pt x="7716" y="5834"/>
                    <a:pt x="7514" y="5882"/>
                    <a:pt x="7371" y="6049"/>
                  </a:cubicBezTo>
                  <a:cubicBezTo>
                    <a:pt x="7109" y="6311"/>
                    <a:pt x="7026" y="6656"/>
                    <a:pt x="7133" y="7013"/>
                  </a:cubicBezTo>
                  <a:cubicBezTo>
                    <a:pt x="7216" y="7323"/>
                    <a:pt x="7478" y="7418"/>
                    <a:pt x="7740" y="7216"/>
                  </a:cubicBezTo>
                  <a:cubicBezTo>
                    <a:pt x="8026" y="7025"/>
                    <a:pt x="8145" y="6739"/>
                    <a:pt x="8192" y="6465"/>
                  </a:cubicBezTo>
                  <a:close/>
                  <a:moveTo>
                    <a:pt x="4501" y="6680"/>
                  </a:moveTo>
                  <a:cubicBezTo>
                    <a:pt x="4501" y="6418"/>
                    <a:pt x="4263" y="6204"/>
                    <a:pt x="3966" y="6204"/>
                  </a:cubicBezTo>
                  <a:cubicBezTo>
                    <a:pt x="3692" y="6204"/>
                    <a:pt x="3394" y="6561"/>
                    <a:pt x="3394" y="6858"/>
                  </a:cubicBezTo>
                  <a:cubicBezTo>
                    <a:pt x="3394" y="7192"/>
                    <a:pt x="3620" y="7478"/>
                    <a:pt x="3870" y="7478"/>
                  </a:cubicBezTo>
                  <a:cubicBezTo>
                    <a:pt x="4192" y="7478"/>
                    <a:pt x="4501" y="7085"/>
                    <a:pt x="4501" y="668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4"/>
            <p:cNvSpPr/>
            <p:nvPr/>
          </p:nvSpPr>
          <p:spPr>
            <a:xfrm>
              <a:off x="2650325" y="3685700"/>
              <a:ext cx="297675" cy="361075"/>
            </a:xfrm>
            <a:custGeom>
              <a:avLst/>
              <a:gdLst/>
              <a:ahLst/>
              <a:cxnLst/>
              <a:rect l="l" t="t" r="r" b="b"/>
              <a:pathLst>
                <a:path w="11907" h="14443" extrusionOk="0">
                  <a:moveTo>
                    <a:pt x="6084" y="14443"/>
                  </a:moveTo>
                  <a:cubicBezTo>
                    <a:pt x="5584" y="14407"/>
                    <a:pt x="5239" y="14193"/>
                    <a:pt x="5049" y="13871"/>
                  </a:cubicBezTo>
                  <a:cubicBezTo>
                    <a:pt x="4810" y="13467"/>
                    <a:pt x="4632" y="13038"/>
                    <a:pt x="4477" y="12585"/>
                  </a:cubicBezTo>
                  <a:cubicBezTo>
                    <a:pt x="4406" y="12383"/>
                    <a:pt x="4334" y="12276"/>
                    <a:pt x="4120" y="12240"/>
                  </a:cubicBezTo>
                  <a:cubicBezTo>
                    <a:pt x="3822" y="12216"/>
                    <a:pt x="3525" y="12181"/>
                    <a:pt x="3227" y="12121"/>
                  </a:cubicBezTo>
                  <a:cubicBezTo>
                    <a:pt x="1715" y="11823"/>
                    <a:pt x="643" y="11014"/>
                    <a:pt x="84" y="9537"/>
                  </a:cubicBezTo>
                  <a:cubicBezTo>
                    <a:pt x="72" y="9490"/>
                    <a:pt x="60" y="9430"/>
                    <a:pt x="60" y="9383"/>
                  </a:cubicBezTo>
                  <a:cubicBezTo>
                    <a:pt x="48" y="9204"/>
                    <a:pt x="12" y="9025"/>
                    <a:pt x="0" y="8883"/>
                  </a:cubicBezTo>
                  <a:cubicBezTo>
                    <a:pt x="607" y="8454"/>
                    <a:pt x="1215" y="8061"/>
                    <a:pt x="1774" y="7621"/>
                  </a:cubicBezTo>
                  <a:cubicBezTo>
                    <a:pt x="2084" y="7382"/>
                    <a:pt x="2382" y="7061"/>
                    <a:pt x="2584" y="6740"/>
                  </a:cubicBezTo>
                  <a:cubicBezTo>
                    <a:pt x="3274" y="5656"/>
                    <a:pt x="3858" y="4501"/>
                    <a:pt x="4001" y="3215"/>
                  </a:cubicBezTo>
                  <a:cubicBezTo>
                    <a:pt x="4072" y="2572"/>
                    <a:pt x="4036" y="1906"/>
                    <a:pt x="4048" y="1263"/>
                  </a:cubicBezTo>
                  <a:cubicBezTo>
                    <a:pt x="4048" y="1084"/>
                    <a:pt x="4013" y="894"/>
                    <a:pt x="4001" y="715"/>
                  </a:cubicBezTo>
                  <a:cubicBezTo>
                    <a:pt x="4548" y="358"/>
                    <a:pt x="5168" y="322"/>
                    <a:pt x="5739" y="191"/>
                  </a:cubicBezTo>
                  <a:cubicBezTo>
                    <a:pt x="6620" y="1"/>
                    <a:pt x="7501" y="72"/>
                    <a:pt x="8335" y="310"/>
                  </a:cubicBezTo>
                  <a:cubicBezTo>
                    <a:pt x="10144" y="846"/>
                    <a:pt x="11633" y="2168"/>
                    <a:pt x="11835" y="4287"/>
                  </a:cubicBezTo>
                  <a:cubicBezTo>
                    <a:pt x="11907" y="5073"/>
                    <a:pt x="11907" y="5858"/>
                    <a:pt x="11799" y="6644"/>
                  </a:cubicBezTo>
                  <a:cubicBezTo>
                    <a:pt x="11716" y="7347"/>
                    <a:pt x="11442" y="7978"/>
                    <a:pt x="11133" y="8597"/>
                  </a:cubicBezTo>
                  <a:cubicBezTo>
                    <a:pt x="10740" y="9371"/>
                    <a:pt x="10252" y="10073"/>
                    <a:pt x="9632" y="10669"/>
                  </a:cubicBezTo>
                  <a:cubicBezTo>
                    <a:pt x="8989" y="11276"/>
                    <a:pt x="8180" y="11562"/>
                    <a:pt x="7382" y="11859"/>
                  </a:cubicBezTo>
                  <a:cubicBezTo>
                    <a:pt x="7323" y="11883"/>
                    <a:pt x="7251" y="11883"/>
                    <a:pt x="7192" y="11919"/>
                  </a:cubicBezTo>
                  <a:lnTo>
                    <a:pt x="6299" y="12228"/>
                  </a:lnTo>
                  <a:cubicBezTo>
                    <a:pt x="6215" y="12621"/>
                    <a:pt x="6120" y="13014"/>
                    <a:pt x="6072" y="13407"/>
                  </a:cubicBezTo>
                  <a:cubicBezTo>
                    <a:pt x="6037" y="13597"/>
                    <a:pt x="6096" y="13812"/>
                    <a:pt x="6120" y="14002"/>
                  </a:cubicBezTo>
                  <a:cubicBezTo>
                    <a:pt x="6096" y="14133"/>
                    <a:pt x="6084" y="14252"/>
                    <a:pt x="6084" y="14443"/>
                  </a:cubicBezTo>
                  <a:close/>
                  <a:moveTo>
                    <a:pt x="9490" y="6156"/>
                  </a:moveTo>
                  <a:cubicBezTo>
                    <a:pt x="9478" y="6692"/>
                    <a:pt x="9716" y="6930"/>
                    <a:pt x="10025" y="6811"/>
                  </a:cubicBezTo>
                  <a:cubicBezTo>
                    <a:pt x="10347" y="6692"/>
                    <a:pt x="10597" y="6251"/>
                    <a:pt x="10537" y="5918"/>
                  </a:cubicBezTo>
                  <a:cubicBezTo>
                    <a:pt x="10490" y="5716"/>
                    <a:pt x="10371" y="5549"/>
                    <a:pt x="10144" y="5501"/>
                  </a:cubicBezTo>
                  <a:cubicBezTo>
                    <a:pt x="9930" y="5442"/>
                    <a:pt x="9751" y="5549"/>
                    <a:pt x="9656" y="5751"/>
                  </a:cubicBezTo>
                  <a:cubicBezTo>
                    <a:pt x="9585" y="5906"/>
                    <a:pt x="9525" y="6085"/>
                    <a:pt x="9490" y="6156"/>
                  </a:cubicBezTo>
                  <a:close/>
                  <a:moveTo>
                    <a:pt x="5084" y="6156"/>
                  </a:moveTo>
                  <a:cubicBezTo>
                    <a:pt x="5108" y="5811"/>
                    <a:pt x="4906" y="5608"/>
                    <a:pt x="4596" y="5597"/>
                  </a:cubicBezTo>
                  <a:cubicBezTo>
                    <a:pt x="4346" y="5573"/>
                    <a:pt x="4072" y="5870"/>
                    <a:pt x="4060" y="6216"/>
                  </a:cubicBezTo>
                  <a:cubicBezTo>
                    <a:pt x="4048" y="6513"/>
                    <a:pt x="4251" y="6751"/>
                    <a:pt x="4537" y="6751"/>
                  </a:cubicBezTo>
                  <a:cubicBezTo>
                    <a:pt x="4846" y="6728"/>
                    <a:pt x="5072" y="6501"/>
                    <a:pt x="5084" y="6156"/>
                  </a:cubicBezTo>
                  <a:close/>
                  <a:moveTo>
                    <a:pt x="7966" y="5930"/>
                  </a:moveTo>
                  <a:cubicBezTo>
                    <a:pt x="7966" y="5549"/>
                    <a:pt x="7846" y="5394"/>
                    <a:pt x="7632" y="5430"/>
                  </a:cubicBezTo>
                  <a:cubicBezTo>
                    <a:pt x="7239" y="5477"/>
                    <a:pt x="6942" y="5835"/>
                    <a:pt x="7037" y="6216"/>
                  </a:cubicBezTo>
                  <a:cubicBezTo>
                    <a:pt x="7073" y="6347"/>
                    <a:pt x="7204" y="6549"/>
                    <a:pt x="7323" y="6573"/>
                  </a:cubicBezTo>
                  <a:cubicBezTo>
                    <a:pt x="7442" y="6609"/>
                    <a:pt x="7656" y="6525"/>
                    <a:pt x="7751" y="6430"/>
                  </a:cubicBezTo>
                  <a:cubicBezTo>
                    <a:pt x="7870" y="6251"/>
                    <a:pt x="7918" y="6025"/>
                    <a:pt x="7966" y="59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2662525" y="3739575"/>
              <a:ext cx="28300" cy="38425"/>
            </a:xfrm>
            <a:custGeom>
              <a:avLst/>
              <a:gdLst/>
              <a:ahLst/>
              <a:cxnLst/>
              <a:rect l="l" t="t" r="r" b="b"/>
              <a:pathLst>
                <a:path w="1132" h="1537" extrusionOk="0">
                  <a:moveTo>
                    <a:pt x="0" y="846"/>
                  </a:moveTo>
                  <a:cubicBezTo>
                    <a:pt x="0" y="536"/>
                    <a:pt x="227" y="227"/>
                    <a:pt x="524" y="120"/>
                  </a:cubicBezTo>
                  <a:cubicBezTo>
                    <a:pt x="846" y="1"/>
                    <a:pt x="1132" y="191"/>
                    <a:pt x="1132" y="548"/>
                  </a:cubicBezTo>
                  <a:cubicBezTo>
                    <a:pt x="1132" y="715"/>
                    <a:pt x="1108" y="894"/>
                    <a:pt x="1048" y="1036"/>
                  </a:cubicBezTo>
                  <a:cubicBezTo>
                    <a:pt x="941" y="1358"/>
                    <a:pt x="655" y="1537"/>
                    <a:pt x="393" y="1477"/>
                  </a:cubicBezTo>
                  <a:cubicBezTo>
                    <a:pt x="179" y="1429"/>
                    <a:pt x="0" y="1144"/>
                    <a:pt x="0" y="84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4"/>
            <p:cNvSpPr/>
            <p:nvPr/>
          </p:nvSpPr>
          <p:spPr>
            <a:xfrm>
              <a:off x="2576800" y="3736900"/>
              <a:ext cx="28900" cy="39600"/>
            </a:xfrm>
            <a:custGeom>
              <a:avLst/>
              <a:gdLst/>
              <a:ahLst/>
              <a:cxnLst/>
              <a:rect l="l" t="t" r="r" b="b"/>
              <a:pathLst>
                <a:path w="1156" h="1584" extrusionOk="0">
                  <a:moveTo>
                    <a:pt x="1155" y="631"/>
                  </a:moveTo>
                  <a:cubicBezTo>
                    <a:pt x="1108" y="905"/>
                    <a:pt x="989" y="1191"/>
                    <a:pt x="727" y="1382"/>
                  </a:cubicBezTo>
                  <a:cubicBezTo>
                    <a:pt x="453" y="1584"/>
                    <a:pt x="203" y="1489"/>
                    <a:pt x="108" y="1179"/>
                  </a:cubicBezTo>
                  <a:cubicBezTo>
                    <a:pt x="0" y="822"/>
                    <a:pt x="84" y="489"/>
                    <a:pt x="346" y="215"/>
                  </a:cubicBezTo>
                  <a:cubicBezTo>
                    <a:pt x="500" y="48"/>
                    <a:pt x="691" y="0"/>
                    <a:pt x="905" y="96"/>
                  </a:cubicBezTo>
                  <a:cubicBezTo>
                    <a:pt x="1108" y="179"/>
                    <a:pt x="1155" y="358"/>
                    <a:pt x="1155" y="63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4"/>
            <p:cNvSpPr/>
            <p:nvPr/>
          </p:nvSpPr>
          <p:spPr>
            <a:xfrm>
              <a:off x="2485725" y="3745825"/>
              <a:ext cx="27700" cy="32475"/>
            </a:xfrm>
            <a:custGeom>
              <a:avLst/>
              <a:gdLst/>
              <a:ahLst/>
              <a:cxnLst/>
              <a:rect l="l" t="t" r="r" b="b"/>
              <a:pathLst>
                <a:path w="1108" h="1299" extrusionOk="0">
                  <a:moveTo>
                    <a:pt x="1107" y="489"/>
                  </a:moveTo>
                  <a:cubicBezTo>
                    <a:pt x="1107" y="894"/>
                    <a:pt x="810" y="1298"/>
                    <a:pt x="476" y="1287"/>
                  </a:cubicBezTo>
                  <a:cubicBezTo>
                    <a:pt x="226" y="1287"/>
                    <a:pt x="0" y="989"/>
                    <a:pt x="0" y="667"/>
                  </a:cubicBezTo>
                  <a:cubicBezTo>
                    <a:pt x="0" y="358"/>
                    <a:pt x="298" y="1"/>
                    <a:pt x="572" y="13"/>
                  </a:cubicBezTo>
                  <a:cubicBezTo>
                    <a:pt x="869" y="13"/>
                    <a:pt x="1095" y="227"/>
                    <a:pt x="1107" y="4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4"/>
            <p:cNvSpPr/>
            <p:nvPr/>
          </p:nvSpPr>
          <p:spPr>
            <a:xfrm>
              <a:off x="2887250" y="3821725"/>
              <a:ext cx="28000" cy="37225"/>
            </a:xfrm>
            <a:custGeom>
              <a:avLst/>
              <a:gdLst/>
              <a:ahLst/>
              <a:cxnLst/>
              <a:rect l="l" t="t" r="r" b="b"/>
              <a:pathLst>
                <a:path w="1120" h="1489" extrusionOk="0">
                  <a:moveTo>
                    <a:pt x="13" y="715"/>
                  </a:moveTo>
                  <a:cubicBezTo>
                    <a:pt x="48" y="632"/>
                    <a:pt x="108" y="453"/>
                    <a:pt x="179" y="298"/>
                  </a:cubicBezTo>
                  <a:cubicBezTo>
                    <a:pt x="286" y="108"/>
                    <a:pt x="453" y="1"/>
                    <a:pt x="667" y="48"/>
                  </a:cubicBezTo>
                  <a:cubicBezTo>
                    <a:pt x="882" y="96"/>
                    <a:pt x="1013" y="251"/>
                    <a:pt x="1060" y="465"/>
                  </a:cubicBezTo>
                  <a:cubicBezTo>
                    <a:pt x="1120" y="798"/>
                    <a:pt x="882" y="1239"/>
                    <a:pt x="548" y="1358"/>
                  </a:cubicBezTo>
                  <a:cubicBezTo>
                    <a:pt x="239" y="1489"/>
                    <a:pt x="1" y="1251"/>
                    <a:pt x="13" y="71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4"/>
            <p:cNvSpPr/>
            <p:nvPr/>
          </p:nvSpPr>
          <p:spPr>
            <a:xfrm>
              <a:off x="2751525" y="3824700"/>
              <a:ext cx="25925" cy="29500"/>
            </a:xfrm>
            <a:custGeom>
              <a:avLst/>
              <a:gdLst/>
              <a:ahLst/>
              <a:cxnLst/>
              <a:rect l="l" t="t" r="r" b="b"/>
              <a:pathLst>
                <a:path w="1037" h="1180" extrusionOk="0">
                  <a:moveTo>
                    <a:pt x="1036" y="596"/>
                  </a:moveTo>
                  <a:cubicBezTo>
                    <a:pt x="1024" y="941"/>
                    <a:pt x="798" y="1180"/>
                    <a:pt x="489" y="1180"/>
                  </a:cubicBezTo>
                  <a:cubicBezTo>
                    <a:pt x="203" y="1180"/>
                    <a:pt x="0" y="941"/>
                    <a:pt x="12" y="644"/>
                  </a:cubicBezTo>
                  <a:cubicBezTo>
                    <a:pt x="48" y="298"/>
                    <a:pt x="298" y="1"/>
                    <a:pt x="548" y="13"/>
                  </a:cubicBezTo>
                  <a:cubicBezTo>
                    <a:pt x="858" y="37"/>
                    <a:pt x="1036" y="251"/>
                    <a:pt x="1036" y="5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a:off x="2824150" y="3820550"/>
              <a:ext cx="25325" cy="30675"/>
            </a:xfrm>
            <a:custGeom>
              <a:avLst/>
              <a:gdLst/>
              <a:ahLst/>
              <a:cxnLst/>
              <a:rect l="l" t="t" r="r" b="b"/>
              <a:pathLst>
                <a:path w="1013" h="1227" extrusionOk="0">
                  <a:moveTo>
                    <a:pt x="1013" y="536"/>
                  </a:moveTo>
                  <a:cubicBezTo>
                    <a:pt x="965" y="643"/>
                    <a:pt x="917" y="869"/>
                    <a:pt x="798" y="1036"/>
                  </a:cubicBezTo>
                  <a:cubicBezTo>
                    <a:pt x="715" y="1131"/>
                    <a:pt x="489" y="1226"/>
                    <a:pt x="370" y="1179"/>
                  </a:cubicBezTo>
                  <a:cubicBezTo>
                    <a:pt x="251" y="1143"/>
                    <a:pt x="120" y="953"/>
                    <a:pt x="84" y="822"/>
                  </a:cubicBezTo>
                  <a:cubicBezTo>
                    <a:pt x="1" y="453"/>
                    <a:pt x="274" y="83"/>
                    <a:pt x="679" y="36"/>
                  </a:cubicBezTo>
                  <a:cubicBezTo>
                    <a:pt x="893" y="0"/>
                    <a:pt x="989" y="143"/>
                    <a:pt x="1013" y="53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4"/>
            <p:cNvSpPr/>
            <p:nvPr/>
          </p:nvSpPr>
          <p:spPr>
            <a:xfrm>
              <a:off x="2391350" y="3583000"/>
              <a:ext cx="571525" cy="478675"/>
            </a:xfrm>
            <a:custGeom>
              <a:avLst/>
              <a:gdLst/>
              <a:ahLst/>
              <a:cxnLst/>
              <a:rect l="l" t="t" r="r" b="b"/>
              <a:pathLst>
                <a:path w="22861" h="19147" extrusionOk="0">
                  <a:moveTo>
                    <a:pt x="22623" y="7859"/>
                  </a:moveTo>
                  <a:cubicBezTo>
                    <a:pt x="22349" y="6490"/>
                    <a:pt x="21623" y="5418"/>
                    <a:pt x="20480" y="4668"/>
                  </a:cubicBezTo>
                  <a:cubicBezTo>
                    <a:pt x="19658" y="4132"/>
                    <a:pt x="18825" y="3835"/>
                    <a:pt x="17944" y="3716"/>
                  </a:cubicBezTo>
                  <a:cubicBezTo>
                    <a:pt x="17694" y="3692"/>
                    <a:pt x="17443" y="3668"/>
                    <a:pt x="17193" y="3668"/>
                  </a:cubicBezTo>
                  <a:cubicBezTo>
                    <a:pt x="16360" y="3668"/>
                    <a:pt x="15491" y="3823"/>
                    <a:pt x="14395" y="4180"/>
                  </a:cubicBezTo>
                  <a:cubicBezTo>
                    <a:pt x="14181" y="3478"/>
                    <a:pt x="13764" y="2894"/>
                    <a:pt x="13348" y="2346"/>
                  </a:cubicBezTo>
                  <a:lnTo>
                    <a:pt x="13276" y="2239"/>
                  </a:lnTo>
                  <a:cubicBezTo>
                    <a:pt x="12681" y="1442"/>
                    <a:pt x="11979" y="870"/>
                    <a:pt x="11097" y="549"/>
                  </a:cubicBezTo>
                  <a:cubicBezTo>
                    <a:pt x="10181" y="191"/>
                    <a:pt x="9240" y="1"/>
                    <a:pt x="8323" y="1"/>
                  </a:cubicBezTo>
                  <a:cubicBezTo>
                    <a:pt x="7704" y="1"/>
                    <a:pt x="7097" y="72"/>
                    <a:pt x="6502" y="239"/>
                  </a:cubicBezTo>
                  <a:cubicBezTo>
                    <a:pt x="5204" y="572"/>
                    <a:pt x="4013" y="1215"/>
                    <a:pt x="2977" y="2144"/>
                  </a:cubicBezTo>
                  <a:lnTo>
                    <a:pt x="2894" y="2215"/>
                  </a:lnTo>
                  <a:cubicBezTo>
                    <a:pt x="2382" y="2656"/>
                    <a:pt x="1846" y="3132"/>
                    <a:pt x="1441" y="3716"/>
                  </a:cubicBezTo>
                  <a:cubicBezTo>
                    <a:pt x="382" y="5263"/>
                    <a:pt x="1" y="6942"/>
                    <a:pt x="310" y="8716"/>
                  </a:cubicBezTo>
                  <a:lnTo>
                    <a:pt x="322" y="8823"/>
                  </a:lnTo>
                  <a:cubicBezTo>
                    <a:pt x="453" y="9585"/>
                    <a:pt x="596" y="10359"/>
                    <a:pt x="1084" y="11014"/>
                  </a:cubicBezTo>
                  <a:cubicBezTo>
                    <a:pt x="2013" y="12229"/>
                    <a:pt x="3061" y="13003"/>
                    <a:pt x="4323" y="13348"/>
                  </a:cubicBezTo>
                  <a:cubicBezTo>
                    <a:pt x="4489" y="13395"/>
                    <a:pt x="4644" y="13455"/>
                    <a:pt x="4787" y="13514"/>
                  </a:cubicBezTo>
                  <a:cubicBezTo>
                    <a:pt x="4823" y="13526"/>
                    <a:pt x="4847" y="13538"/>
                    <a:pt x="4882" y="13538"/>
                  </a:cubicBezTo>
                  <a:cubicBezTo>
                    <a:pt x="4763" y="14229"/>
                    <a:pt x="4418" y="14777"/>
                    <a:pt x="4049" y="15336"/>
                  </a:cubicBezTo>
                  <a:lnTo>
                    <a:pt x="3870" y="15610"/>
                  </a:lnTo>
                  <a:lnTo>
                    <a:pt x="3763" y="15753"/>
                  </a:lnTo>
                  <a:lnTo>
                    <a:pt x="3930" y="15812"/>
                  </a:lnTo>
                  <a:cubicBezTo>
                    <a:pt x="4120" y="15896"/>
                    <a:pt x="4228" y="15931"/>
                    <a:pt x="4323" y="15931"/>
                  </a:cubicBezTo>
                  <a:cubicBezTo>
                    <a:pt x="4430" y="15931"/>
                    <a:pt x="4513" y="15908"/>
                    <a:pt x="4656" y="15848"/>
                  </a:cubicBezTo>
                  <a:cubicBezTo>
                    <a:pt x="5585" y="15479"/>
                    <a:pt x="6335" y="14908"/>
                    <a:pt x="6906" y="14134"/>
                  </a:cubicBezTo>
                  <a:cubicBezTo>
                    <a:pt x="6966" y="14050"/>
                    <a:pt x="7085" y="13967"/>
                    <a:pt x="7145" y="13967"/>
                  </a:cubicBezTo>
                  <a:lnTo>
                    <a:pt x="7145" y="13967"/>
                  </a:lnTo>
                  <a:lnTo>
                    <a:pt x="7276" y="13967"/>
                  </a:lnTo>
                  <a:cubicBezTo>
                    <a:pt x="8085" y="13967"/>
                    <a:pt x="8823" y="13669"/>
                    <a:pt x="9490" y="13419"/>
                  </a:cubicBezTo>
                  <a:cubicBezTo>
                    <a:pt x="9585" y="13395"/>
                    <a:pt x="9669" y="13360"/>
                    <a:pt x="9776" y="13336"/>
                  </a:cubicBezTo>
                  <a:cubicBezTo>
                    <a:pt x="9788" y="13336"/>
                    <a:pt x="9812" y="13336"/>
                    <a:pt x="9812" y="13312"/>
                  </a:cubicBezTo>
                  <a:cubicBezTo>
                    <a:pt x="9812" y="13336"/>
                    <a:pt x="9823" y="13348"/>
                    <a:pt x="9823" y="13360"/>
                  </a:cubicBezTo>
                  <a:cubicBezTo>
                    <a:pt x="9847" y="13479"/>
                    <a:pt x="9883" y="13574"/>
                    <a:pt x="9931" y="13669"/>
                  </a:cubicBezTo>
                  <a:cubicBezTo>
                    <a:pt x="9954" y="13765"/>
                    <a:pt x="9990" y="13848"/>
                    <a:pt x="10014" y="13931"/>
                  </a:cubicBezTo>
                  <a:cubicBezTo>
                    <a:pt x="10085" y="14146"/>
                    <a:pt x="10169" y="14384"/>
                    <a:pt x="10312" y="14586"/>
                  </a:cubicBezTo>
                  <a:cubicBezTo>
                    <a:pt x="11264" y="15812"/>
                    <a:pt x="12324" y="16515"/>
                    <a:pt x="13514" y="16705"/>
                  </a:cubicBezTo>
                  <a:cubicBezTo>
                    <a:pt x="14169" y="16813"/>
                    <a:pt x="14455" y="17051"/>
                    <a:pt x="14634" y="17622"/>
                  </a:cubicBezTo>
                  <a:cubicBezTo>
                    <a:pt x="14896" y="18456"/>
                    <a:pt x="15550" y="18991"/>
                    <a:pt x="16491" y="19134"/>
                  </a:cubicBezTo>
                  <a:cubicBezTo>
                    <a:pt x="16539" y="19146"/>
                    <a:pt x="16574" y="19146"/>
                    <a:pt x="16622" y="19146"/>
                  </a:cubicBezTo>
                  <a:cubicBezTo>
                    <a:pt x="16753" y="19146"/>
                    <a:pt x="16860" y="19110"/>
                    <a:pt x="16932" y="19027"/>
                  </a:cubicBezTo>
                  <a:cubicBezTo>
                    <a:pt x="17051" y="18896"/>
                    <a:pt x="17039" y="18706"/>
                    <a:pt x="17027" y="18575"/>
                  </a:cubicBezTo>
                  <a:lnTo>
                    <a:pt x="17015" y="18408"/>
                  </a:lnTo>
                  <a:cubicBezTo>
                    <a:pt x="16967" y="18051"/>
                    <a:pt x="16908" y="17694"/>
                    <a:pt x="16908" y="17336"/>
                  </a:cubicBezTo>
                  <a:cubicBezTo>
                    <a:pt x="16908" y="16634"/>
                    <a:pt x="16979" y="16586"/>
                    <a:pt x="17634" y="16372"/>
                  </a:cubicBezTo>
                  <a:cubicBezTo>
                    <a:pt x="18717" y="16015"/>
                    <a:pt x="19670" y="15658"/>
                    <a:pt x="20444" y="14836"/>
                  </a:cubicBezTo>
                  <a:cubicBezTo>
                    <a:pt x="21480" y="13753"/>
                    <a:pt x="22194" y="12467"/>
                    <a:pt x="22563" y="11026"/>
                  </a:cubicBezTo>
                  <a:cubicBezTo>
                    <a:pt x="22849" y="10097"/>
                    <a:pt x="22861" y="9014"/>
                    <a:pt x="22623" y="7859"/>
                  </a:cubicBezTo>
                  <a:close/>
                  <a:moveTo>
                    <a:pt x="17705" y="15800"/>
                  </a:moveTo>
                  <a:lnTo>
                    <a:pt x="17646" y="15812"/>
                  </a:lnTo>
                  <a:cubicBezTo>
                    <a:pt x="17622" y="15836"/>
                    <a:pt x="17586" y="15836"/>
                    <a:pt x="17563" y="15848"/>
                  </a:cubicBezTo>
                  <a:cubicBezTo>
                    <a:pt x="17527" y="15860"/>
                    <a:pt x="17491" y="15860"/>
                    <a:pt x="17455" y="15872"/>
                  </a:cubicBezTo>
                  <a:lnTo>
                    <a:pt x="16562" y="16193"/>
                  </a:lnTo>
                  <a:lnTo>
                    <a:pt x="16491" y="16217"/>
                  </a:lnTo>
                  <a:lnTo>
                    <a:pt x="16479" y="16312"/>
                  </a:lnTo>
                  <a:cubicBezTo>
                    <a:pt x="16443" y="16432"/>
                    <a:pt x="16431" y="16527"/>
                    <a:pt x="16396" y="16646"/>
                  </a:cubicBezTo>
                  <a:cubicBezTo>
                    <a:pt x="16336" y="16932"/>
                    <a:pt x="16277" y="17217"/>
                    <a:pt x="16241" y="17503"/>
                  </a:cubicBezTo>
                  <a:cubicBezTo>
                    <a:pt x="16217" y="17646"/>
                    <a:pt x="16241" y="17777"/>
                    <a:pt x="16253" y="17932"/>
                  </a:cubicBezTo>
                  <a:cubicBezTo>
                    <a:pt x="16265" y="18003"/>
                    <a:pt x="16265" y="18063"/>
                    <a:pt x="16277" y="18134"/>
                  </a:cubicBezTo>
                  <a:lnTo>
                    <a:pt x="16277" y="18396"/>
                  </a:lnTo>
                  <a:cubicBezTo>
                    <a:pt x="15919" y="18313"/>
                    <a:pt x="15669" y="18170"/>
                    <a:pt x="15503" y="17896"/>
                  </a:cubicBezTo>
                  <a:cubicBezTo>
                    <a:pt x="15253" y="17467"/>
                    <a:pt x="15074" y="16979"/>
                    <a:pt x="14955" y="16646"/>
                  </a:cubicBezTo>
                  <a:cubicBezTo>
                    <a:pt x="14896" y="16455"/>
                    <a:pt x="14788" y="16253"/>
                    <a:pt x="14467" y="16217"/>
                  </a:cubicBezTo>
                  <a:cubicBezTo>
                    <a:pt x="14157" y="16193"/>
                    <a:pt x="13860" y="16158"/>
                    <a:pt x="13586" y="16098"/>
                  </a:cubicBezTo>
                  <a:cubicBezTo>
                    <a:pt x="12074" y="15800"/>
                    <a:pt x="11074" y="14979"/>
                    <a:pt x="10550" y="13610"/>
                  </a:cubicBezTo>
                  <a:cubicBezTo>
                    <a:pt x="10538" y="13574"/>
                    <a:pt x="10526" y="13538"/>
                    <a:pt x="10526" y="13491"/>
                  </a:cubicBezTo>
                  <a:cubicBezTo>
                    <a:pt x="10502" y="13360"/>
                    <a:pt x="10490" y="13229"/>
                    <a:pt x="10478" y="13110"/>
                  </a:cubicBezTo>
                  <a:lnTo>
                    <a:pt x="10478" y="13074"/>
                  </a:lnTo>
                  <a:cubicBezTo>
                    <a:pt x="10645" y="12955"/>
                    <a:pt x="10788" y="12860"/>
                    <a:pt x="10955" y="12752"/>
                  </a:cubicBezTo>
                  <a:cubicBezTo>
                    <a:pt x="11383" y="12455"/>
                    <a:pt x="11800" y="12169"/>
                    <a:pt x="12193" y="11860"/>
                  </a:cubicBezTo>
                  <a:cubicBezTo>
                    <a:pt x="12550" y="11574"/>
                    <a:pt x="12824" y="11264"/>
                    <a:pt x="13038" y="10931"/>
                  </a:cubicBezTo>
                  <a:cubicBezTo>
                    <a:pt x="13657" y="9943"/>
                    <a:pt x="14312" y="8752"/>
                    <a:pt x="14467" y="7347"/>
                  </a:cubicBezTo>
                  <a:cubicBezTo>
                    <a:pt x="14515" y="6871"/>
                    <a:pt x="14515" y="6371"/>
                    <a:pt x="14515" y="5895"/>
                  </a:cubicBezTo>
                  <a:lnTo>
                    <a:pt x="14515" y="5371"/>
                  </a:lnTo>
                  <a:cubicBezTo>
                    <a:pt x="14515" y="5240"/>
                    <a:pt x="14491" y="5097"/>
                    <a:pt x="14479" y="4978"/>
                  </a:cubicBezTo>
                  <a:cubicBezTo>
                    <a:pt x="14479" y="4954"/>
                    <a:pt x="14479" y="4918"/>
                    <a:pt x="14467" y="4894"/>
                  </a:cubicBezTo>
                  <a:cubicBezTo>
                    <a:pt x="14836" y="4668"/>
                    <a:pt x="15241" y="4597"/>
                    <a:pt x="15669" y="4525"/>
                  </a:cubicBezTo>
                  <a:cubicBezTo>
                    <a:pt x="15800" y="4490"/>
                    <a:pt x="15955" y="4478"/>
                    <a:pt x="16086" y="4442"/>
                  </a:cubicBezTo>
                  <a:cubicBezTo>
                    <a:pt x="16420" y="4371"/>
                    <a:pt x="16741" y="4347"/>
                    <a:pt x="17086" y="4347"/>
                  </a:cubicBezTo>
                  <a:cubicBezTo>
                    <a:pt x="17574" y="4347"/>
                    <a:pt x="18098" y="4418"/>
                    <a:pt x="18622" y="4561"/>
                  </a:cubicBezTo>
                  <a:cubicBezTo>
                    <a:pt x="20599" y="5144"/>
                    <a:pt x="21837" y="6549"/>
                    <a:pt x="22004" y="8419"/>
                  </a:cubicBezTo>
                  <a:cubicBezTo>
                    <a:pt x="22087" y="9264"/>
                    <a:pt x="22087" y="10026"/>
                    <a:pt x="21980" y="10740"/>
                  </a:cubicBezTo>
                  <a:cubicBezTo>
                    <a:pt x="21873" y="11455"/>
                    <a:pt x="21587" y="12110"/>
                    <a:pt x="21325" y="12645"/>
                  </a:cubicBezTo>
                  <a:cubicBezTo>
                    <a:pt x="20932" y="13431"/>
                    <a:pt x="20432" y="14110"/>
                    <a:pt x="19849" y="14669"/>
                  </a:cubicBezTo>
                  <a:cubicBezTo>
                    <a:pt x="19253" y="15241"/>
                    <a:pt x="18515" y="15515"/>
                    <a:pt x="17705" y="15800"/>
                  </a:cubicBezTo>
                  <a:close/>
                  <a:moveTo>
                    <a:pt x="8776" y="12979"/>
                  </a:moveTo>
                  <a:cubicBezTo>
                    <a:pt x="8514" y="13050"/>
                    <a:pt x="8240" y="13133"/>
                    <a:pt x="7978" y="13193"/>
                  </a:cubicBezTo>
                  <a:cubicBezTo>
                    <a:pt x="7847" y="13229"/>
                    <a:pt x="7704" y="13253"/>
                    <a:pt x="7585" y="13253"/>
                  </a:cubicBezTo>
                  <a:cubicBezTo>
                    <a:pt x="7395" y="13253"/>
                    <a:pt x="7252" y="13181"/>
                    <a:pt x="7109" y="13014"/>
                  </a:cubicBezTo>
                  <a:lnTo>
                    <a:pt x="6978" y="12860"/>
                  </a:lnTo>
                  <a:lnTo>
                    <a:pt x="6871" y="13038"/>
                  </a:lnTo>
                  <a:cubicBezTo>
                    <a:pt x="6323" y="13955"/>
                    <a:pt x="5763" y="14503"/>
                    <a:pt x="5061" y="14824"/>
                  </a:cubicBezTo>
                  <a:cubicBezTo>
                    <a:pt x="5085" y="14765"/>
                    <a:pt x="5097" y="14705"/>
                    <a:pt x="5132" y="14657"/>
                  </a:cubicBezTo>
                  <a:cubicBezTo>
                    <a:pt x="5275" y="14288"/>
                    <a:pt x="5430" y="13907"/>
                    <a:pt x="5597" y="13538"/>
                  </a:cubicBezTo>
                  <a:cubicBezTo>
                    <a:pt x="5668" y="13372"/>
                    <a:pt x="5728" y="13217"/>
                    <a:pt x="5656" y="13062"/>
                  </a:cubicBezTo>
                  <a:cubicBezTo>
                    <a:pt x="5597" y="12931"/>
                    <a:pt x="5430" y="12872"/>
                    <a:pt x="5275" y="12836"/>
                  </a:cubicBezTo>
                  <a:cubicBezTo>
                    <a:pt x="5121" y="12800"/>
                    <a:pt x="4954" y="12764"/>
                    <a:pt x="4799" y="12729"/>
                  </a:cubicBezTo>
                  <a:cubicBezTo>
                    <a:pt x="4561" y="12693"/>
                    <a:pt x="4347" y="12645"/>
                    <a:pt x="4120" y="12574"/>
                  </a:cubicBezTo>
                  <a:cubicBezTo>
                    <a:pt x="3727" y="12431"/>
                    <a:pt x="3370" y="12252"/>
                    <a:pt x="3073" y="12062"/>
                  </a:cubicBezTo>
                  <a:cubicBezTo>
                    <a:pt x="2704" y="11812"/>
                    <a:pt x="2334" y="11502"/>
                    <a:pt x="1930" y="11133"/>
                  </a:cubicBezTo>
                  <a:cubicBezTo>
                    <a:pt x="1382" y="10586"/>
                    <a:pt x="1168" y="9895"/>
                    <a:pt x="965" y="9050"/>
                  </a:cubicBezTo>
                  <a:cubicBezTo>
                    <a:pt x="560" y="7419"/>
                    <a:pt x="834" y="5847"/>
                    <a:pt x="1763" y="4323"/>
                  </a:cubicBezTo>
                  <a:cubicBezTo>
                    <a:pt x="2096" y="3787"/>
                    <a:pt x="2584" y="3323"/>
                    <a:pt x="3061" y="2882"/>
                  </a:cubicBezTo>
                  <a:lnTo>
                    <a:pt x="3156" y="2787"/>
                  </a:lnTo>
                  <a:cubicBezTo>
                    <a:pt x="4311" y="1692"/>
                    <a:pt x="5716" y="1025"/>
                    <a:pt x="7323" y="763"/>
                  </a:cubicBezTo>
                  <a:cubicBezTo>
                    <a:pt x="7704" y="703"/>
                    <a:pt x="8097" y="680"/>
                    <a:pt x="8466" y="680"/>
                  </a:cubicBezTo>
                  <a:cubicBezTo>
                    <a:pt x="9800" y="680"/>
                    <a:pt x="10978" y="1084"/>
                    <a:pt x="11967" y="1882"/>
                  </a:cubicBezTo>
                  <a:cubicBezTo>
                    <a:pt x="13122" y="2835"/>
                    <a:pt x="13753" y="4001"/>
                    <a:pt x="13860" y="5347"/>
                  </a:cubicBezTo>
                  <a:cubicBezTo>
                    <a:pt x="13919" y="6097"/>
                    <a:pt x="13967" y="6942"/>
                    <a:pt x="13753" y="7764"/>
                  </a:cubicBezTo>
                  <a:lnTo>
                    <a:pt x="13729" y="7847"/>
                  </a:lnTo>
                  <a:cubicBezTo>
                    <a:pt x="13669" y="8073"/>
                    <a:pt x="13622" y="8311"/>
                    <a:pt x="13526" y="8526"/>
                  </a:cubicBezTo>
                  <a:cubicBezTo>
                    <a:pt x="13288" y="9097"/>
                    <a:pt x="13074" y="9597"/>
                    <a:pt x="12836" y="10086"/>
                  </a:cubicBezTo>
                  <a:cubicBezTo>
                    <a:pt x="12526" y="10693"/>
                    <a:pt x="12086" y="11228"/>
                    <a:pt x="11443" y="11693"/>
                  </a:cubicBezTo>
                  <a:cubicBezTo>
                    <a:pt x="10621" y="12288"/>
                    <a:pt x="9823" y="12705"/>
                    <a:pt x="8990" y="129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2" name="Google Shape;1042;p44"/>
          <p:cNvGrpSpPr/>
          <p:nvPr/>
        </p:nvGrpSpPr>
        <p:grpSpPr>
          <a:xfrm>
            <a:off x="7558957" y="3120697"/>
            <a:ext cx="653616" cy="895336"/>
            <a:chOff x="1731150" y="1748550"/>
            <a:chExt cx="228625" cy="313175"/>
          </a:xfrm>
        </p:grpSpPr>
        <p:sp>
          <p:nvSpPr>
            <p:cNvPr id="1043" name="Google Shape;1043;p44"/>
            <p:cNvSpPr/>
            <p:nvPr/>
          </p:nvSpPr>
          <p:spPr>
            <a:xfrm>
              <a:off x="1775500" y="1809575"/>
              <a:ext cx="134275" cy="179800"/>
            </a:xfrm>
            <a:custGeom>
              <a:avLst/>
              <a:gdLst/>
              <a:ahLst/>
              <a:cxnLst/>
              <a:rect l="l" t="t" r="r" b="b"/>
              <a:pathLst>
                <a:path w="5371" h="7192" extrusionOk="0">
                  <a:moveTo>
                    <a:pt x="5335" y="584"/>
                  </a:moveTo>
                  <a:cubicBezTo>
                    <a:pt x="5335" y="560"/>
                    <a:pt x="5335" y="548"/>
                    <a:pt x="5347" y="525"/>
                  </a:cubicBezTo>
                  <a:lnTo>
                    <a:pt x="5371" y="429"/>
                  </a:lnTo>
                  <a:lnTo>
                    <a:pt x="5299" y="370"/>
                  </a:lnTo>
                  <a:lnTo>
                    <a:pt x="5228" y="310"/>
                  </a:lnTo>
                  <a:cubicBezTo>
                    <a:pt x="5109" y="215"/>
                    <a:pt x="4954" y="108"/>
                    <a:pt x="4763" y="36"/>
                  </a:cubicBezTo>
                  <a:lnTo>
                    <a:pt x="4656" y="1"/>
                  </a:lnTo>
                  <a:lnTo>
                    <a:pt x="4585" y="72"/>
                  </a:lnTo>
                  <a:cubicBezTo>
                    <a:pt x="4573" y="108"/>
                    <a:pt x="4537" y="120"/>
                    <a:pt x="4525" y="132"/>
                  </a:cubicBezTo>
                  <a:cubicBezTo>
                    <a:pt x="4478" y="179"/>
                    <a:pt x="4442" y="227"/>
                    <a:pt x="4406" y="286"/>
                  </a:cubicBezTo>
                  <a:lnTo>
                    <a:pt x="4228" y="548"/>
                  </a:lnTo>
                  <a:cubicBezTo>
                    <a:pt x="4168" y="655"/>
                    <a:pt x="4097" y="751"/>
                    <a:pt x="4037" y="834"/>
                  </a:cubicBezTo>
                  <a:lnTo>
                    <a:pt x="2394" y="3156"/>
                  </a:lnTo>
                  <a:cubicBezTo>
                    <a:pt x="1656" y="4215"/>
                    <a:pt x="929" y="5251"/>
                    <a:pt x="179" y="6311"/>
                  </a:cubicBezTo>
                  <a:cubicBezTo>
                    <a:pt x="132" y="6370"/>
                    <a:pt x="120" y="6418"/>
                    <a:pt x="96" y="6478"/>
                  </a:cubicBezTo>
                  <a:cubicBezTo>
                    <a:pt x="72" y="6501"/>
                    <a:pt x="72" y="6525"/>
                    <a:pt x="60" y="6549"/>
                  </a:cubicBezTo>
                  <a:lnTo>
                    <a:pt x="1" y="6668"/>
                  </a:lnTo>
                  <a:lnTo>
                    <a:pt x="608" y="7097"/>
                  </a:lnTo>
                  <a:lnTo>
                    <a:pt x="703" y="6978"/>
                  </a:lnTo>
                  <a:lnTo>
                    <a:pt x="703" y="6978"/>
                  </a:lnTo>
                  <a:lnTo>
                    <a:pt x="608" y="7097"/>
                  </a:lnTo>
                  <a:lnTo>
                    <a:pt x="727" y="7192"/>
                  </a:lnTo>
                  <a:lnTo>
                    <a:pt x="822" y="7073"/>
                  </a:lnTo>
                  <a:cubicBezTo>
                    <a:pt x="2323" y="4930"/>
                    <a:pt x="3799" y="2834"/>
                    <a:pt x="5275" y="727"/>
                  </a:cubicBezTo>
                  <a:cubicBezTo>
                    <a:pt x="5311" y="667"/>
                    <a:pt x="5335" y="608"/>
                    <a:pt x="5335" y="584"/>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4"/>
            <p:cNvSpPr/>
            <p:nvPr/>
          </p:nvSpPr>
          <p:spPr>
            <a:xfrm>
              <a:off x="1760925" y="1797675"/>
              <a:ext cx="126825" cy="174450"/>
            </a:xfrm>
            <a:custGeom>
              <a:avLst/>
              <a:gdLst/>
              <a:ahLst/>
              <a:cxnLst/>
              <a:rect l="l" t="t" r="r" b="b"/>
              <a:pathLst>
                <a:path w="5073" h="6978" extrusionOk="0">
                  <a:moveTo>
                    <a:pt x="2477" y="4060"/>
                  </a:moveTo>
                  <a:lnTo>
                    <a:pt x="3858" y="2096"/>
                  </a:lnTo>
                  <a:cubicBezTo>
                    <a:pt x="4025" y="1858"/>
                    <a:pt x="4203" y="1620"/>
                    <a:pt x="4382" y="1382"/>
                  </a:cubicBezTo>
                  <a:cubicBezTo>
                    <a:pt x="4560" y="1143"/>
                    <a:pt x="4727" y="905"/>
                    <a:pt x="4882" y="667"/>
                  </a:cubicBezTo>
                  <a:cubicBezTo>
                    <a:pt x="4930" y="608"/>
                    <a:pt x="4965" y="536"/>
                    <a:pt x="4989" y="477"/>
                  </a:cubicBezTo>
                  <a:cubicBezTo>
                    <a:pt x="5001" y="441"/>
                    <a:pt x="5001" y="429"/>
                    <a:pt x="5013" y="405"/>
                  </a:cubicBezTo>
                  <a:lnTo>
                    <a:pt x="5072" y="286"/>
                  </a:lnTo>
                  <a:lnTo>
                    <a:pt x="4680" y="0"/>
                  </a:lnTo>
                  <a:lnTo>
                    <a:pt x="4584" y="60"/>
                  </a:lnTo>
                  <a:cubicBezTo>
                    <a:pt x="4572" y="72"/>
                    <a:pt x="4560" y="72"/>
                    <a:pt x="4560" y="84"/>
                  </a:cubicBezTo>
                  <a:cubicBezTo>
                    <a:pt x="4525" y="108"/>
                    <a:pt x="4477" y="131"/>
                    <a:pt x="4441" y="179"/>
                  </a:cubicBezTo>
                  <a:cubicBezTo>
                    <a:pt x="4299" y="369"/>
                    <a:pt x="4156" y="548"/>
                    <a:pt x="4001" y="727"/>
                  </a:cubicBezTo>
                  <a:cubicBezTo>
                    <a:pt x="3810" y="965"/>
                    <a:pt x="3608" y="1203"/>
                    <a:pt x="3441" y="1489"/>
                  </a:cubicBezTo>
                  <a:cubicBezTo>
                    <a:pt x="3227" y="1834"/>
                    <a:pt x="2989" y="2155"/>
                    <a:pt x="2775" y="2477"/>
                  </a:cubicBezTo>
                  <a:lnTo>
                    <a:pt x="2667" y="2632"/>
                  </a:lnTo>
                  <a:cubicBezTo>
                    <a:pt x="2429" y="2977"/>
                    <a:pt x="2144" y="3382"/>
                    <a:pt x="1965" y="3822"/>
                  </a:cubicBezTo>
                  <a:cubicBezTo>
                    <a:pt x="1941" y="3918"/>
                    <a:pt x="1882" y="3989"/>
                    <a:pt x="1822" y="4084"/>
                  </a:cubicBezTo>
                  <a:cubicBezTo>
                    <a:pt x="1501" y="4513"/>
                    <a:pt x="1203" y="4953"/>
                    <a:pt x="893" y="5394"/>
                  </a:cubicBezTo>
                  <a:lnTo>
                    <a:pt x="155" y="6465"/>
                  </a:lnTo>
                  <a:cubicBezTo>
                    <a:pt x="119" y="6501"/>
                    <a:pt x="108" y="6537"/>
                    <a:pt x="96" y="6585"/>
                  </a:cubicBezTo>
                  <a:cubicBezTo>
                    <a:pt x="96" y="6596"/>
                    <a:pt x="72" y="6608"/>
                    <a:pt x="60" y="6620"/>
                  </a:cubicBezTo>
                  <a:lnTo>
                    <a:pt x="0" y="6763"/>
                  </a:lnTo>
                  <a:lnTo>
                    <a:pt x="393" y="6977"/>
                  </a:lnTo>
                  <a:lnTo>
                    <a:pt x="465" y="6906"/>
                  </a:lnTo>
                  <a:lnTo>
                    <a:pt x="512" y="6858"/>
                  </a:lnTo>
                  <a:cubicBezTo>
                    <a:pt x="536" y="6835"/>
                    <a:pt x="572" y="6799"/>
                    <a:pt x="596" y="6763"/>
                  </a:cubicBezTo>
                  <a:cubicBezTo>
                    <a:pt x="750" y="6549"/>
                    <a:pt x="893" y="6346"/>
                    <a:pt x="1048" y="6144"/>
                  </a:cubicBezTo>
                  <a:cubicBezTo>
                    <a:pt x="1251" y="5823"/>
                    <a:pt x="2477" y="4060"/>
                    <a:pt x="2477" y="4060"/>
                  </a:cubicBez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a:off x="1799625" y="1824750"/>
              <a:ext cx="126525" cy="172075"/>
            </a:xfrm>
            <a:custGeom>
              <a:avLst/>
              <a:gdLst/>
              <a:ahLst/>
              <a:cxnLst/>
              <a:rect l="l" t="t" r="r" b="b"/>
              <a:pathLst>
                <a:path w="5061" h="6883" extrusionOk="0">
                  <a:moveTo>
                    <a:pt x="4667" y="1"/>
                  </a:moveTo>
                  <a:lnTo>
                    <a:pt x="4572" y="60"/>
                  </a:lnTo>
                  <a:cubicBezTo>
                    <a:pt x="4560" y="72"/>
                    <a:pt x="4548" y="72"/>
                    <a:pt x="4525" y="96"/>
                  </a:cubicBezTo>
                  <a:cubicBezTo>
                    <a:pt x="4501" y="120"/>
                    <a:pt x="4453" y="132"/>
                    <a:pt x="4429" y="179"/>
                  </a:cubicBezTo>
                  <a:cubicBezTo>
                    <a:pt x="3548" y="1501"/>
                    <a:pt x="2620" y="2835"/>
                    <a:pt x="1715" y="4097"/>
                  </a:cubicBezTo>
                  <a:cubicBezTo>
                    <a:pt x="1215" y="4811"/>
                    <a:pt x="691" y="5561"/>
                    <a:pt x="179" y="6287"/>
                  </a:cubicBezTo>
                  <a:cubicBezTo>
                    <a:pt x="143" y="6347"/>
                    <a:pt x="107" y="6418"/>
                    <a:pt x="84" y="6478"/>
                  </a:cubicBezTo>
                  <a:cubicBezTo>
                    <a:pt x="60" y="6502"/>
                    <a:pt x="48" y="6525"/>
                    <a:pt x="48" y="6549"/>
                  </a:cubicBezTo>
                  <a:lnTo>
                    <a:pt x="0" y="6621"/>
                  </a:lnTo>
                  <a:lnTo>
                    <a:pt x="48" y="6704"/>
                  </a:lnTo>
                  <a:cubicBezTo>
                    <a:pt x="84" y="6752"/>
                    <a:pt x="155" y="6883"/>
                    <a:pt x="298" y="6883"/>
                  </a:cubicBezTo>
                  <a:cubicBezTo>
                    <a:pt x="345" y="6883"/>
                    <a:pt x="381" y="6859"/>
                    <a:pt x="417" y="6847"/>
                  </a:cubicBezTo>
                  <a:lnTo>
                    <a:pt x="465" y="6835"/>
                  </a:lnTo>
                  <a:lnTo>
                    <a:pt x="917" y="6192"/>
                  </a:lnTo>
                  <a:cubicBezTo>
                    <a:pt x="1310" y="5609"/>
                    <a:pt x="1727" y="5037"/>
                    <a:pt x="2131" y="4454"/>
                  </a:cubicBezTo>
                  <a:lnTo>
                    <a:pt x="2167" y="4418"/>
                  </a:lnTo>
                  <a:cubicBezTo>
                    <a:pt x="2250" y="4299"/>
                    <a:pt x="2322" y="4180"/>
                    <a:pt x="2429" y="4097"/>
                  </a:cubicBezTo>
                  <a:cubicBezTo>
                    <a:pt x="2715" y="3847"/>
                    <a:pt x="2941" y="3525"/>
                    <a:pt x="3155" y="3227"/>
                  </a:cubicBezTo>
                  <a:lnTo>
                    <a:pt x="3239" y="3132"/>
                  </a:lnTo>
                  <a:lnTo>
                    <a:pt x="3453" y="2811"/>
                  </a:lnTo>
                  <a:cubicBezTo>
                    <a:pt x="3667" y="2513"/>
                    <a:pt x="3882" y="2204"/>
                    <a:pt x="4132" y="1906"/>
                  </a:cubicBezTo>
                  <a:cubicBezTo>
                    <a:pt x="4322" y="1656"/>
                    <a:pt x="4477" y="1382"/>
                    <a:pt x="4644" y="1120"/>
                  </a:cubicBezTo>
                  <a:cubicBezTo>
                    <a:pt x="4763" y="930"/>
                    <a:pt x="4870" y="751"/>
                    <a:pt x="5001" y="549"/>
                  </a:cubicBezTo>
                  <a:cubicBezTo>
                    <a:pt x="5037" y="513"/>
                    <a:pt x="5048" y="453"/>
                    <a:pt x="5048" y="406"/>
                  </a:cubicBezTo>
                  <a:lnTo>
                    <a:pt x="5048" y="358"/>
                  </a:lnTo>
                  <a:lnTo>
                    <a:pt x="5060" y="251"/>
                  </a:lnTo>
                  <a:close/>
                </a:path>
              </a:pathLst>
            </a:custGeom>
            <a:solidFill>
              <a:srgbClr val="66C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4"/>
            <p:cNvSpPr/>
            <p:nvPr/>
          </p:nvSpPr>
          <p:spPr>
            <a:xfrm>
              <a:off x="1749900" y="1968525"/>
              <a:ext cx="51225" cy="58075"/>
            </a:xfrm>
            <a:custGeom>
              <a:avLst/>
              <a:gdLst/>
              <a:ahLst/>
              <a:cxnLst/>
              <a:rect l="l" t="t" r="r" b="b"/>
              <a:pathLst>
                <a:path w="2049" h="2323" extrusionOk="0">
                  <a:moveTo>
                    <a:pt x="346" y="1"/>
                  </a:moveTo>
                  <a:lnTo>
                    <a:pt x="287" y="191"/>
                  </a:lnTo>
                  <a:cubicBezTo>
                    <a:pt x="263" y="227"/>
                    <a:pt x="251" y="251"/>
                    <a:pt x="251" y="286"/>
                  </a:cubicBezTo>
                  <a:cubicBezTo>
                    <a:pt x="227" y="358"/>
                    <a:pt x="203" y="417"/>
                    <a:pt x="191" y="477"/>
                  </a:cubicBezTo>
                  <a:cubicBezTo>
                    <a:pt x="144" y="655"/>
                    <a:pt x="120" y="846"/>
                    <a:pt x="72" y="1024"/>
                  </a:cubicBezTo>
                  <a:lnTo>
                    <a:pt x="60" y="1132"/>
                  </a:lnTo>
                  <a:cubicBezTo>
                    <a:pt x="48" y="1203"/>
                    <a:pt x="25" y="1275"/>
                    <a:pt x="25" y="1358"/>
                  </a:cubicBezTo>
                  <a:cubicBezTo>
                    <a:pt x="1" y="1572"/>
                    <a:pt x="72" y="1775"/>
                    <a:pt x="263" y="1894"/>
                  </a:cubicBezTo>
                  <a:cubicBezTo>
                    <a:pt x="382" y="1965"/>
                    <a:pt x="906" y="2322"/>
                    <a:pt x="906" y="2322"/>
                  </a:cubicBezTo>
                  <a:lnTo>
                    <a:pt x="1120" y="2167"/>
                  </a:lnTo>
                  <a:cubicBezTo>
                    <a:pt x="1203" y="2108"/>
                    <a:pt x="1299" y="2048"/>
                    <a:pt x="1382" y="1977"/>
                  </a:cubicBezTo>
                  <a:cubicBezTo>
                    <a:pt x="1477" y="1906"/>
                    <a:pt x="1561" y="1846"/>
                    <a:pt x="1656" y="1775"/>
                  </a:cubicBezTo>
                  <a:lnTo>
                    <a:pt x="1715" y="1715"/>
                  </a:lnTo>
                  <a:cubicBezTo>
                    <a:pt x="1811" y="1620"/>
                    <a:pt x="1953" y="1489"/>
                    <a:pt x="2025" y="1263"/>
                  </a:cubicBezTo>
                  <a:lnTo>
                    <a:pt x="2049" y="1155"/>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4"/>
            <p:cNvSpPr/>
            <p:nvPr/>
          </p:nvSpPr>
          <p:spPr>
            <a:xfrm>
              <a:off x="1896950" y="1757775"/>
              <a:ext cx="53900" cy="48550"/>
            </a:xfrm>
            <a:custGeom>
              <a:avLst/>
              <a:gdLst/>
              <a:ahLst/>
              <a:cxnLst/>
              <a:rect l="l" t="t" r="r" b="b"/>
              <a:pathLst>
                <a:path w="2156" h="1942" extrusionOk="0">
                  <a:moveTo>
                    <a:pt x="2120" y="977"/>
                  </a:moveTo>
                  <a:cubicBezTo>
                    <a:pt x="1727" y="382"/>
                    <a:pt x="1429" y="168"/>
                    <a:pt x="751" y="25"/>
                  </a:cubicBezTo>
                  <a:lnTo>
                    <a:pt x="691" y="1"/>
                  </a:lnTo>
                  <a:lnTo>
                    <a:pt x="655" y="37"/>
                  </a:lnTo>
                  <a:cubicBezTo>
                    <a:pt x="417" y="156"/>
                    <a:pt x="132" y="299"/>
                    <a:pt x="24" y="656"/>
                  </a:cubicBezTo>
                  <a:lnTo>
                    <a:pt x="1" y="751"/>
                  </a:lnTo>
                  <a:lnTo>
                    <a:pt x="72" y="811"/>
                  </a:lnTo>
                  <a:cubicBezTo>
                    <a:pt x="513" y="1227"/>
                    <a:pt x="1036" y="1584"/>
                    <a:pt x="1620" y="1894"/>
                  </a:cubicBezTo>
                  <a:lnTo>
                    <a:pt x="1703" y="1942"/>
                  </a:lnTo>
                  <a:lnTo>
                    <a:pt x="1786" y="1882"/>
                  </a:lnTo>
                  <a:cubicBezTo>
                    <a:pt x="2108" y="1644"/>
                    <a:pt x="2144" y="1299"/>
                    <a:pt x="2156" y="1049"/>
                  </a:cubicBezTo>
                  <a:lnTo>
                    <a:pt x="2156" y="98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4"/>
            <p:cNvSpPr/>
            <p:nvPr/>
          </p:nvSpPr>
          <p:spPr>
            <a:xfrm>
              <a:off x="1878200" y="1780700"/>
              <a:ext cx="62825" cy="50625"/>
            </a:xfrm>
            <a:custGeom>
              <a:avLst/>
              <a:gdLst/>
              <a:ahLst/>
              <a:cxnLst/>
              <a:rect l="l" t="t" r="r" b="b"/>
              <a:pathLst>
                <a:path w="2513" h="2025" extrusionOk="0">
                  <a:moveTo>
                    <a:pt x="2394" y="1346"/>
                  </a:moveTo>
                  <a:cubicBezTo>
                    <a:pt x="2334" y="1203"/>
                    <a:pt x="2251" y="1096"/>
                    <a:pt x="2120" y="989"/>
                  </a:cubicBezTo>
                  <a:cubicBezTo>
                    <a:pt x="1834" y="798"/>
                    <a:pt x="1560" y="608"/>
                    <a:pt x="1286" y="417"/>
                  </a:cubicBezTo>
                  <a:lnTo>
                    <a:pt x="905" y="144"/>
                  </a:lnTo>
                  <a:cubicBezTo>
                    <a:pt x="893" y="144"/>
                    <a:pt x="893" y="132"/>
                    <a:pt x="882" y="120"/>
                  </a:cubicBezTo>
                  <a:cubicBezTo>
                    <a:pt x="834" y="84"/>
                    <a:pt x="774" y="36"/>
                    <a:pt x="703" y="25"/>
                  </a:cubicBezTo>
                  <a:cubicBezTo>
                    <a:pt x="608" y="13"/>
                    <a:pt x="524" y="1"/>
                    <a:pt x="429" y="1"/>
                  </a:cubicBezTo>
                  <a:cubicBezTo>
                    <a:pt x="393" y="1"/>
                    <a:pt x="334" y="1"/>
                    <a:pt x="286" y="13"/>
                  </a:cubicBezTo>
                  <a:cubicBezTo>
                    <a:pt x="120" y="36"/>
                    <a:pt x="0" y="203"/>
                    <a:pt x="0" y="394"/>
                  </a:cubicBezTo>
                  <a:lnTo>
                    <a:pt x="0" y="489"/>
                  </a:lnTo>
                  <a:lnTo>
                    <a:pt x="72" y="537"/>
                  </a:lnTo>
                  <a:cubicBezTo>
                    <a:pt x="96" y="548"/>
                    <a:pt x="108" y="548"/>
                    <a:pt x="131" y="560"/>
                  </a:cubicBezTo>
                  <a:cubicBezTo>
                    <a:pt x="179" y="596"/>
                    <a:pt x="239" y="620"/>
                    <a:pt x="298" y="656"/>
                  </a:cubicBezTo>
                  <a:cubicBezTo>
                    <a:pt x="584" y="775"/>
                    <a:pt x="774" y="906"/>
                    <a:pt x="953" y="1072"/>
                  </a:cubicBezTo>
                  <a:cubicBezTo>
                    <a:pt x="1108" y="1203"/>
                    <a:pt x="1286" y="1310"/>
                    <a:pt x="1465" y="1394"/>
                  </a:cubicBezTo>
                  <a:lnTo>
                    <a:pt x="1548" y="1441"/>
                  </a:lnTo>
                  <a:cubicBezTo>
                    <a:pt x="1655" y="1501"/>
                    <a:pt x="1763" y="1620"/>
                    <a:pt x="1858" y="1739"/>
                  </a:cubicBezTo>
                  <a:cubicBezTo>
                    <a:pt x="1917" y="1799"/>
                    <a:pt x="1965" y="1858"/>
                    <a:pt x="2025" y="1918"/>
                  </a:cubicBezTo>
                  <a:lnTo>
                    <a:pt x="2120" y="2025"/>
                  </a:lnTo>
                  <a:lnTo>
                    <a:pt x="2215" y="1930"/>
                  </a:lnTo>
                  <a:cubicBezTo>
                    <a:pt x="2358" y="1822"/>
                    <a:pt x="2513" y="1644"/>
                    <a:pt x="2394" y="134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4"/>
            <p:cNvSpPr/>
            <p:nvPr/>
          </p:nvSpPr>
          <p:spPr>
            <a:xfrm>
              <a:off x="1731150" y="1748550"/>
              <a:ext cx="228625" cy="313175"/>
            </a:xfrm>
            <a:custGeom>
              <a:avLst/>
              <a:gdLst/>
              <a:ahLst/>
              <a:cxnLst/>
              <a:rect l="l" t="t" r="r" b="b"/>
              <a:pathLst>
                <a:path w="9145" h="12527" extrusionOk="0">
                  <a:moveTo>
                    <a:pt x="7609" y="1"/>
                  </a:moveTo>
                  <a:cubicBezTo>
                    <a:pt x="8097" y="346"/>
                    <a:pt x="8573" y="691"/>
                    <a:pt x="9050" y="1013"/>
                  </a:cubicBezTo>
                  <a:cubicBezTo>
                    <a:pt x="9145" y="1311"/>
                    <a:pt x="9109" y="1584"/>
                    <a:pt x="9038" y="1858"/>
                  </a:cubicBezTo>
                  <a:cubicBezTo>
                    <a:pt x="8990" y="2037"/>
                    <a:pt x="8883" y="2156"/>
                    <a:pt x="8799" y="2299"/>
                  </a:cubicBezTo>
                  <a:cubicBezTo>
                    <a:pt x="8692" y="2454"/>
                    <a:pt x="8561" y="2608"/>
                    <a:pt x="8609" y="2835"/>
                  </a:cubicBezTo>
                  <a:cubicBezTo>
                    <a:pt x="8621" y="2918"/>
                    <a:pt x="8561" y="3025"/>
                    <a:pt x="8514" y="3096"/>
                  </a:cubicBezTo>
                  <a:cubicBezTo>
                    <a:pt x="7716" y="4228"/>
                    <a:pt x="7002" y="5430"/>
                    <a:pt x="6192" y="6561"/>
                  </a:cubicBezTo>
                  <a:cubicBezTo>
                    <a:pt x="6013" y="6823"/>
                    <a:pt x="5823" y="7061"/>
                    <a:pt x="5609" y="7276"/>
                  </a:cubicBezTo>
                  <a:cubicBezTo>
                    <a:pt x="5418" y="7490"/>
                    <a:pt x="5240" y="7692"/>
                    <a:pt x="5097" y="7930"/>
                  </a:cubicBezTo>
                  <a:cubicBezTo>
                    <a:pt x="4704" y="8502"/>
                    <a:pt x="4299" y="9062"/>
                    <a:pt x="3918" y="9633"/>
                  </a:cubicBezTo>
                  <a:cubicBezTo>
                    <a:pt x="3739" y="9883"/>
                    <a:pt x="3561" y="10133"/>
                    <a:pt x="3382" y="10371"/>
                  </a:cubicBezTo>
                  <a:cubicBezTo>
                    <a:pt x="3335" y="10431"/>
                    <a:pt x="3275" y="10490"/>
                    <a:pt x="3227" y="10514"/>
                  </a:cubicBezTo>
                  <a:cubicBezTo>
                    <a:pt x="3037" y="10538"/>
                    <a:pt x="2965" y="10693"/>
                    <a:pt x="2846" y="10812"/>
                  </a:cubicBezTo>
                  <a:cubicBezTo>
                    <a:pt x="2739" y="10907"/>
                    <a:pt x="2596" y="10990"/>
                    <a:pt x="2489" y="11086"/>
                  </a:cubicBezTo>
                  <a:cubicBezTo>
                    <a:pt x="2013" y="11538"/>
                    <a:pt x="1465" y="11907"/>
                    <a:pt x="965" y="12336"/>
                  </a:cubicBezTo>
                  <a:cubicBezTo>
                    <a:pt x="751" y="12526"/>
                    <a:pt x="227" y="12431"/>
                    <a:pt x="60" y="12169"/>
                  </a:cubicBezTo>
                  <a:cubicBezTo>
                    <a:pt x="13" y="12098"/>
                    <a:pt x="1" y="12014"/>
                    <a:pt x="13" y="11931"/>
                  </a:cubicBezTo>
                  <a:cubicBezTo>
                    <a:pt x="36" y="11752"/>
                    <a:pt x="48" y="11562"/>
                    <a:pt x="96" y="11395"/>
                  </a:cubicBezTo>
                  <a:cubicBezTo>
                    <a:pt x="239" y="10919"/>
                    <a:pt x="334" y="10419"/>
                    <a:pt x="417" y="9931"/>
                  </a:cubicBezTo>
                  <a:cubicBezTo>
                    <a:pt x="477" y="9633"/>
                    <a:pt x="548" y="9335"/>
                    <a:pt x="644" y="9038"/>
                  </a:cubicBezTo>
                  <a:cubicBezTo>
                    <a:pt x="703" y="8823"/>
                    <a:pt x="810" y="8621"/>
                    <a:pt x="929" y="8419"/>
                  </a:cubicBezTo>
                  <a:cubicBezTo>
                    <a:pt x="1430" y="7561"/>
                    <a:pt x="2072" y="6799"/>
                    <a:pt x="2620" y="5966"/>
                  </a:cubicBezTo>
                  <a:cubicBezTo>
                    <a:pt x="2751" y="5775"/>
                    <a:pt x="2858" y="5549"/>
                    <a:pt x="2977" y="5347"/>
                  </a:cubicBezTo>
                  <a:cubicBezTo>
                    <a:pt x="3132" y="5109"/>
                    <a:pt x="3251" y="4847"/>
                    <a:pt x="3406" y="4632"/>
                  </a:cubicBezTo>
                  <a:cubicBezTo>
                    <a:pt x="4037" y="3739"/>
                    <a:pt x="4680" y="2846"/>
                    <a:pt x="5359" y="1977"/>
                  </a:cubicBezTo>
                  <a:cubicBezTo>
                    <a:pt x="5537" y="1751"/>
                    <a:pt x="5704" y="1501"/>
                    <a:pt x="5871" y="1251"/>
                  </a:cubicBezTo>
                  <a:cubicBezTo>
                    <a:pt x="5942" y="1144"/>
                    <a:pt x="6013" y="1037"/>
                    <a:pt x="6168" y="1025"/>
                  </a:cubicBezTo>
                  <a:cubicBezTo>
                    <a:pt x="6323" y="1001"/>
                    <a:pt x="6418" y="858"/>
                    <a:pt x="6502" y="739"/>
                  </a:cubicBezTo>
                  <a:cubicBezTo>
                    <a:pt x="6621" y="596"/>
                    <a:pt x="6716" y="429"/>
                    <a:pt x="6883" y="299"/>
                  </a:cubicBezTo>
                  <a:cubicBezTo>
                    <a:pt x="7073" y="132"/>
                    <a:pt x="7311" y="48"/>
                    <a:pt x="7609" y="1"/>
                  </a:cubicBezTo>
                  <a:close/>
                  <a:moveTo>
                    <a:pt x="2477" y="9407"/>
                  </a:moveTo>
                  <a:cubicBezTo>
                    <a:pt x="3977" y="7264"/>
                    <a:pt x="5454" y="5168"/>
                    <a:pt x="6918" y="3073"/>
                  </a:cubicBezTo>
                  <a:cubicBezTo>
                    <a:pt x="6942" y="3037"/>
                    <a:pt x="6954" y="2989"/>
                    <a:pt x="6966" y="2918"/>
                  </a:cubicBezTo>
                  <a:cubicBezTo>
                    <a:pt x="6823" y="2799"/>
                    <a:pt x="6692" y="2680"/>
                    <a:pt x="6478" y="2608"/>
                  </a:cubicBezTo>
                  <a:cubicBezTo>
                    <a:pt x="6418" y="2680"/>
                    <a:pt x="6359" y="2739"/>
                    <a:pt x="6311" y="2799"/>
                  </a:cubicBezTo>
                  <a:cubicBezTo>
                    <a:pt x="6180" y="2977"/>
                    <a:pt x="6061" y="3168"/>
                    <a:pt x="5942" y="3370"/>
                  </a:cubicBezTo>
                  <a:cubicBezTo>
                    <a:pt x="4656" y="5192"/>
                    <a:pt x="3370" y="7014"/>
                    <a:pt x="2084" y="8847"/>
                  </a:cubicBezTo>
                  <a:cubicBezTo>
                    <a:pt x="2037" y="8907"/>
                    <a:pt x="2013" y="8978"/>
                    <a:pt x="1965" y="9050"/>
                  </a:cubicBezTo>
                  <a:cubicBezTo>
                    <a:pt x="2144" y="9169"/>
                    <a:pt x="2299" y="9276"/>
                    <a:pt x="2477" y="9407"/>
                  </a:cubicBezTo>
                  <a:close/>
                  <a:moveTo>
                    <a:pt x="1537" y="8740"/>
                  </a:moveTo>
                  <a:cubicBezTo>
                    <a:pt x="1584" y="8692"/>
                    <a:pt x="1632" y="8669"/>
                    <a:pt x="1656" y="8621"/>
                  </a:cubicBezTo>
                  <a:cubicBezTo>
                    <a:pt x="1811" y="8407"/>
                    <a:pt x="1953" y="8216"/>
                    <a:pt x="2108" y="8014"/>
                  </a:cubicBezTo>
                  <a:lnTo>
                    <a:pt x="3358" y="6228"/>
                  </a:lnTo>
                  <a:cubicBezTo>
                    <a:pt x="3870" y="5478"/>
                    <a:pt x="4394" y="4740"/>
                    <a:pt x="4930" y="3989"/>
                  </a:cubicBezTo>
                  <a:lnTo>
                    <a:pt x="5954" y="2561"/>
                  </a:lnTo>
                  <a:cubicBezTo>
                    <a:pt x="6013" y="2489"/>
                    <a:pt x="6049" y="2394"/>
                    <a:pt x="6073" y="2311"/>
                  </a:cubicBezTo>
                  <a:cubicBezTo>
                    <a:pt x="5990" y="2251"/>
                    <a:pt x="5930" y="2204"/>
                    <a:pt x="5859" y="2156"/>
                  </a:cubicBezTo>
                  <a:cubicBezTo>
                    <a:pt x="5811" y="2192"/>
                    <a:pt x="5763" y="2204"/>
                    <a:pt x="5740" y="2227"/>
                  </a:cubicBezTo>
                  <a:cubicBezTo>
                    <a:pt x="5418" y="2680"/>
                    <a:pt x="5037" y="3073"/>
                    <a:pt x="4739" y="3525"/>
                  </a:cubicBezTo>
                  <a:cubicBezTo>
                    <a:pt x="4501" y="3918"/>
                    <a:pt x="4227" y="4299"/>
                    <a:pt x="3966" y="4668"/>
                  </a:cubicBezTo>
                  <a:cubicBezTo>
                    <a:pt x="3716" y="5049"/>
                    <a:pt x="3454" y="5418"/>
                    <a:pt x="3275" y="5835"/>
                  </a:cubicBezTo>
                  <a:cubicBezTo>
                    <a:pt x="3239" y="5942"/>
                    <a:pt x="3180" y="6025"/>
                    <a:pt x="3096" y="6121"/>
                  </a:cubicBezTo>
                  <a:cubicBezTo>
                    <a:pt x="2549" y="6906"/>
                    <a:pt x="1989" y="7692"/>
                    <a:pt x="1430" y="8502"/>
                  </a:cubicBezTo>
                  <a:cubicBezTo>
                    <a:pt x="1406" y="8538"/>
                    <a:pt x="1394" y="8585"/>
                    <a:pt x="1358" y="8645"/>
                  </a:cubicBezTo>
                  <a:cubicBezTo>
                    <a:pt x="1430" y="8681"/>
                    <a:pt x="1477" y="8704"/>
                    <a:pt x="1537" y="8740"/>
                  </a:cubicBezTo>
                  <a:close/>
                  <a:moveTo>
                    <a:pt x="7418" y="3227"/>
                  </a:moveTo>
                  <a:cubicBezTo>
                    <a:pt x="7371" y="3275"/>
                    <a:pt x="7323" y="3287"/>
                    <a:pt x="7299" y="3323"/>
                  </a:cubicBezTo>
                  <a:cubicBezTo>
                    <a:pt x="5930" y="5394"/>
                    <a:pt x="4466" y="7383"/>
                    <a:pt x="3061" y="9419"/>
                  </a:cubicBezTo>
                  <a:cubicBezTo>
                    <a:pt x="3001" y="9502"/>
                    <a:pt x="2965" y="9585"/>
                    <a:pt x="2918" y="9657"/>
                  </a:cubicBezTo>
                  <a:cubicBezTo>
                    <a:pt x="2965" y="9752"/>
                    <a:pt x="3013" y="9800"/>
                    <a:pt x="3120" y="9752"/>
                  </a:cubicBezTo>
                  <a:cubicBezTo>
                    <a:pt x="3656" y="8978"/>
                    <a:pt x="4216" y="8192"/>
                    <a:pt x="4763" y="7395"/>
                  </a:cubicBezTo>
                  <a:cubicBezTo>
                    <a:pt x="4870" y="7264"/>
                    <a:pt x="4966" y="7121"/>
                    <a:pt x="5085" y="7014"/>
                  </a:cubicBezTo>
                  <a:cubicBezTo>
                    <a:pt x="5394" y="6740"/>
                    <a:pt x="5621" y="6406"/>
                    <a:pt x="5859" y="6073"/>
                  </a:cubicBezTo>
                  <a:cubicBezTo>
                    <a:pt x="6156" y="5656"/>
                    <a:pt x="6430" y="5240"/>
                    <a:pt x="6752" y="4859"/>
                  </a:cubicBezTo>
                  <a:cubicBezTo>
                    <a:pt x="7073" y="4442"/>
                    <a:pt x="7311" y="3966"/>
                    <a:pt x="7621" y="3513"/>
                  </a:cubicBezTo>
                  <a:cubicBezTo>
                    <a:pt x="7645" y="3489"/>
                    <a:pt x="7645" y="3442"/>
                    <a:pt x="7656" y="3382"/>
                  </a:cubicBezTo>
                  <a:cubicBezTo>
                    <a:pt x="7561" y="3335"/>
                    <a:pt x="7490" y="3275"/>
                    <a:pt x="7418" y="3227"/>
                  </a:cubicBezTo>
                  <a:close/>
                  <a:moveTo>
                    <a:pt x="1632" y="10943"/>
                  </a:moveTo>
                  <a:cubicBezTo>
                    <a:pt x="1775" y="10836"/>
                    <a:pt x="1894" y="10764"/>
                    <a:pt x="2013" y="10669"/>
                  </a:cubicBezTo>
                  <a:cubicBezTo>
                    <a:pt x="2120" y="10585"/>
                    <a:pt x="2239" y="10490"/>
                    <a:pt x="2346" y="10407"/>
                  </a:cubicBezTo>
                  <a:cubicBezTo>
                    <a:pt x="2465" y="10300"/>
                    <a:pt x="2549" y="10193"/>
                    <a:pt x="2596" y="10026"/>
                  </a:cubicBezTo>
                  <a:cubicBezTo>
                    <a:pt x="2120" y="9693"/>
                    <a:pt x="1644" y="9359"/>
                    <a:pt x="1156" y="9014"/>
                  </a:cubicBezTo>
                  <a:cubicBezTo>
                    <a:pt x="1120" y="9121"/>
                    <a:pt x="1072" y="9216"/>
                    <a:pt x="1060" y="9300"/>
                  </a:cubicBezTo>
                  <a:cubicBezTo>
                    <a:pt x="1013" y="9526"/>
                    <a:pt x="965" y="9728"/>
                    <a:pt x="929" y="9954"/>
                  </a:cubicBezTo>
                  <a:cubicBezTo>
                    <a:pt x="918" y="10026"/>
                    <a:pt x="894" y="10085"/>
                    <a:pt x="894" y="10169"/>
                  </a:cubicBezTo>
                  <a:cubicBezTo>
                    <a:pt x="882" y="10324"/>
                    <a:pt x="929" y="10466"/>
                    <a:pt x="1072" y="10562"/>
                  </a:cubicBezTo>
                  <a:cubicBezTo>
                    <a:pt x="1275" y="10693"/>
                    <a:pt x="1453" y="10824"/>
                    <a:pt x="1632" y="10943"/>
                  </a:cubicBezTo>
                  <a:close/>
                  <a:moveTo>
                    <a:pt x="6811" y="1084"/>
                  </a:moveTo>
                  <a:cubicBezTo>
                    <a:pt x="7264" y="1501"/>
                    <a:pt x="7776" y="1858"/>
                    <a:pt x="8323" y="2156"/>
                  </a:cubicBezTo>
                  <a:cubicBezTo>
                    <a:pt x="8597" y="1965"/>
                    <a:pt x="8621" y="1703"/>
                    <a:pt x="8633" y="1430"/>
                  </a:cubicBezTo>
                  <a:cubicBezTo>
                    <a:pt x="8252" y="858"/>
                    <a:pt x="7978" y="680"/>
                    <a:pt x="7359" y="549"/>
                  </a:cubicBezTo>
                  <a:cubicBezTo>
                    <a:pt x="7121" y="656"/>
                    <a:pt x="6894" y="787"/>
                    <a:pt x="6811" y="1084"/>
                  </a:cubicBezTo>
                  <a:close/>
                  <a:moveTo>
                    <a:pt x="8002" y="3108"/>
                  </a:moveTo>
                  <a:cubicBezTo>
                    <a:pt x="8157" y="2966"/>
                    <a:pt x="8192" y="2846"/>
                    <a:pt x="8133" y="2692"/>
                  </a:cubicBezTo>
                  <a:cubicBezTo>
                    <a:pt x="8085" y="2573"/>
                    <a:pt x="8014" y="2489"/>
                    <a:pt x="7895" y="2418"/>
                  </a:cubicBezTo>
                  <a:lnTo>
                    <a:pt x="6680" y="1561"/>
                  </a:lnTo>
                  <a:cubicBezTo>
                    <a:pt x="6644" y="1537"/>
                    <a:pt x="6597" y="1489"/>
                    <a:pt x="6549" y="1477"/>
                  </a:cubicBezTo>
                  <a:cubicBezTo>
                    <a:pt x="6430" y="1465"/>
                    <a:pt x="6299" y="1442"/>
                    <a:pt x="6180" y="1465"/>
                  </a:cubicBezTo>
                  <a:cubicBezTo>
                    <a:pt x="6085" y="1477"/>
                    <a:pt x="6013" y="1561"/>
                    <a:pt x="6013" y="1703"/>
                  </a:cubicBezTo>
                  <a:cubicBezTo>
                    <a:pt x="6073" y="1727"/>
                    <a:pt x="6144" y="1787"/>
                    <a:pt x="6228" y="1823"/>
                  </a:cubicBezTo>
                  <a:cubicBezTo>
                    <a:pt x="6478" y="1942"/>
                    <a:pt x="6716" y="2061"/>
                    <a:pt x="6906" y="2251"/>
                  </a:cubicBezTo>
                  <a:cubicBezTo>
                    <a:pt x="7073" y="2394"/>
                    <a:pt x="7275" y="2489"/>
                    <a:pt x="7478" y="2608"/>
                  </a:cubicBezTo>
                  <a:cubicBezTo>
                    <a:pt x="7680" y="2715"/>
                    <a:pt x="7823" y="2918"/>
                    <a:pt x="8002" y="31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2529120" y="1142039"/>
            <a:ext cx="4572000" cy="981423"/>
          </a:xfrm>
          <a:prstGeom prst="rect">
            <a:avLst/>
          </a:prstGeom>
        </p:spPr>
        <p:txBody>
          <a:bodyPr>
            <a:spAutoFit/>
          </a:bodyPr>
          <a:lstStyle/>
          <a:p>
            <a:pPr marL="285750" lvl="0" indent="-285750" algn="just">
              <a:lnSpc>
                <a:spcPct val="107000"/>
              </a:lnSpc>
              <a:spcAft>
                <a:spcPts val="800"/>
              </a:spcAft>
              <a:buSzPts val="1000"/>
              <a:buFont typeface="Wingdings" panose="05000000000000000000" pitchFamily="2" charset="2"/>
              <a:buChar char="q"/>
              <a:tabLst>
                <a:tab pos="457200" algn="l"/>
              </a:tabLst>
            </a:pPr>
            <a:r>
              <a:rPr lang="en-US" sz="1800" dirty="0" err="1" smtClean="0">
                <a:latin typeface="Arial" panose="020B0604020202020204" pitchFamily="34" charset="0"/>
                <a:ea typeface="Calibri" panose="020F0502020204030204" pitchFamily="34" charset="0"/>
                <a:cs typeface="Times New Roman" panose="02020603050405020304" pitchFamily="18" charset="0"/>
              </a:rPr>
              <a:t>Em</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hãy</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quan</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sát</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xung</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quanh</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em</a:t>
            </a:r>
            <a:r>
              <a:rPr lang="en-US" sz="1800" dirty="0" smtClean="0">
                <a:latin typeface="Arial" panose="020B0604020202020204" pitchFamily="34" charset="0"/>
                <a:ea typeface="Calibri" panose="020F0502020204030204" pitchFamily="34" charset="0"/>
                <a:cs typeface="Times New Roman" panose="02020603050405020304" pitchFamily="18" charset="0"/>
              </a:rPr>
              <a:t> ở </a:t>
            </a:r>
            <a:r>
              <a:rPr lang="en-US" sz="1800" dirty="0" err="1" smtClean="0">
                <a:latin typeface="Arial" panose="020B0604020202020204" pitchFamily="34" charset="0"/>
                <a:ea typeface="Calibri" panose="020F0502020204030204" pitchFamily="34" charset="0"/>
                <a:cs typeface="Times New Roman" panose="02020603050405020304" pitchFamily="18" charset="0"/>
              </a:rPr>
              <a:t>để</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tìm</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xem</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quyền</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cơ</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bản</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của</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công</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dân</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được</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thực</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hiện</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tốt</a:t>
            </a:r>
            <a:r>
              <a:rPr lang="en-US" sz="1800" dirty="0" smtClean="0">
                <a:latin typeface="Arial" panose="020B0604020202020204" pitchFamily="34" charset="0"/>
                <a:ea typeface="Calibri" panose="020F0502020204030204" pitchFamily="34" charset="0"/>
                <a:cs typeface="Times New Roman" panose="02020603050405020304" pitchFamily="18" charset="0"/>
              </a:rPr>
              <a:t> </a:t>
            </a:r>
            <a:r>
              <a:rPr lang="en-US" sz="1800" dirty="0" err="1" smtClean="0">
                <a:latin typeface="Arial" panose="020B0604020202020204" pitchFamily="34" charset="0"/>
                <a:ea typeface="Calibri" panose="020F0502020204030204" pitchFamily="34" charset="0"/>
                <a:cs typeface="Times New Roman" panose="02020603050405020304" pitchFamily="18" charset="0"/>
              </a:rPr>
              <a:t>chưa</a:t>
            </a:r>
            <a:r>
              <a:rPr lang="en-US" sz="1800" dirty="0" smtClean="0">
                <a:latin typeface="Arial" panose="020B060402020202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p:cNvSpPr/>
          <p:nvPr/>
        </p:nvSpPr>
        <p:spPr>
          <a:xfrm>
            <a:off x="2509109" y="2403350"/>
            <a:ext cx="4572000" cy="1262846"/>
          </a:xfrm>
          <a:prstGeom prst="rect">
            <a:avLst/>
          </a:prstGeom>
        </p:spPr>
        <p:txBody>
          <a:bodyPr>
            <a:spAutoFit/>
          </a:bodyPr>
          <a:lstStyle/>
          <a:p>
            <a:pPr marL="342900" lvl="0" indent="-342900" algn="just">
              <a:lnSpc>
                <a:spcPct val="107000"/>
              </a:lnSpc>
              <a:spcAft>
                <a:spcPts val="800"/>
              </a:spcAft>
              <a:buSzPts val="1000"/>
              <a:buFont typeface="Wingdings" panose="05000000000000000000" pitchFamily="2" charset="2"/>
              <a:buChar char="q"/>
              <a:tabLst>
                <a:tab pos="457200" algn="l"/>
              </a:tabLst>
            </a:pPr>
            <a:r>
              <a:rPr lang="en-US" sz="1800" dirty="0" err="1">
                <a:latin typeface="Arial" panose="020B0604020202020204" pitchFamily="34" charset="0"/>
                <a:ea typeface="Calibri" panose="020F0502020204030204" pitchFamily="34" charset="0"/>
                <a:cs typeface="Times New Roman" panose="02020603050405020304" pitchFamily="18" charset="0"/>
              </a:rPr>
              <a:t>Em</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hãy</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thiết</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kế</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sản</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phẩm</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thể</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hiện</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quyền</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và</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nghĩa</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vụ</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cơ</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bản</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của</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công</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dân</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và</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thuyết</a:t>
            </a:r>
            <a:r>
              <a:rPr lang="en-US" sz="1800" dirty="0">
                <a:latin typeface="Arial" panose="020B0604020202020204" pitchFamily="34" charset="0"/>
                <a:ea typeface="Calibri" panose="020F0502020204030204" pitchFamily="34" charset="0"/>
                <a:cs typeface="Times New Roman" panose="02020603050405020304" pitchFamily="18" charset="0"/>
              </a:rPr>
              <a:t> minh </a:t>
            </a:r>
            <a:r>
              <a:rPr lang="en-US" sz="1800" dirty="0" err="1">
                <a:latin typeface="Arial" panose="020B0604020202020204" pitchFamily="34" charset="0"/>
                <a:ea typeface="Calibri" panose="020F0502020204030204" pitchFamily="34" charset="0"/>
                <a:cs typeface="Times New Roman" panose="02020603050405020304" pitchFamily="18" charset="0"/>
              </a:rPr>
              <a:t>sản</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phẩm</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làm</a:t>
            </a:r>
            <a:r>
              <a:rPr lang="en-US" sz="1800" dirty="0">
                <a:latin typeface="Arial" panose="020B0604020202020204" pitchFamily="34" charset="0"/>
                <a:ea typeface="Calibri" panose="020F0502020204030204" pitchFamily="34" charset="0"/>
                <a:cs typeface="Times New Roman" panose="02020603050405020304" pitchFamily="18" charset="0"/>
              </a:rPr>
              <a:t> </a:t>
            </a:r>
            <a:r>
              <a:rPr lang="en-US" sz="1800" dirty="0" err="1">
                <a:latin typeface="Arial" panose="020B0604020202020204" pitchFamily="34" charset="0"/>
                <a:ea typeface="Calibri" panose="020F0502020204030204" pitchFamily="34" charset="0"/>
                <a:cs typeface="Times New Roman" panose="02020603050405020304" pitchFamily="18" charset="0"/>
              </a:rPr>
              <a:t>được</a:t>
            </a:r>
            <a:r>
              <a:rPr lang="en-US" sz="1800" dirty="0">
                <a:latin typeface="Arial" panose="020B0604020202020204" pitchFamily="34" charset="0"/>
                <a:ea typeface="Calibri" panose="020F0502020204030204" pitchFamily="34" charset="0"/>
                <a:cs typeface="Times New Roman" panose="02020603050405020304" pitchFamily="18" charset="0"/>
              </a:rPr>
              <a:t>?</a:t>
            </a:r>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3" name="Google Shape;533;p34"/>
          <p:cNvSpPr/>
          <p:nvPr/>
        </p:nvSpPr>
        <p:spPr>
          <a:xfrm>
            <a:off x="5375079" y="4198806"/>
            <a:ext cx="606731" cy="490655"/>
          </a:xfrm>
          <a:custGeom>
            <a:avLst/>
            <a:gdLst/>
            <a:ahLst/>
            <a:cxnLst/>
            <a:rect l="l" t="t" r="r" b="b"/>
            <a:pathLst>
              <a:path w="10264" h="8300" extrusionOk="0">
                <a:moveTo>
                  <a:pt x="9037" y="4752"/>
                </a:moveTo>
                <a:cubicBezTo>
                  <a:pt x="9418" y="4894"/>
                  <a:pt x="9776" y="5085"/>
                  <a:pt x="10157" y="5228"/>
                </a:cubicBezTo>
                <a:cubicBezTo>
                  <a:pt x="10228" y="5264"/>
                  <a:pt x="10264" y="5311"/>
                  <a:pt x="10264" y="5383"/>
                </a:cubicBezTo>
                <a:cubicBezTo>
                  <a:pt x="10264" y="5466"/>
                  <a:pt x="10109" y="5585"/>
                  <a:pt x="10049" y="5645"/>
                </a:cubicBezTo>
                <a:cubicBezTo>
                  <a:pt x="9883" y="5787"/>
                  <a:pt x="9704" y="5906"/>
                  <a:pt x="9526" y="6026"/>
                </a:cubicBezTo>
                <a:cubicBezTo>
                  <a:pt x="9014" y="6359"/>
                  <a:pt x="8478" y="6692"/>
                  <a:pt x="7942" y="7002"/>
                </a:cubicBezTo>
                <a:cubicBezTo>
                  <a:pt x="7644" y="7180"/>
                  <a:pt x="5763" y="8300"/>
                  <a:pt x="5489" y="8276"/>
                </a:cubicBezTo>
                <a:cubicBezTo>
                  <a:pt x="5180" y="8276"/>
                  <a:pt x="4334" y="7490"/>
                  <a:pt x="4061" y="7276"/>
                </a:cubicBezTo>
                <a:cubicBezTo>
                  <a:pt x="2703" y="6168"/>
                  <a:pt x="1441" y="4978"/>
                  <a:pt x="167" y="3787"/>
                </a:cubicBezTo>
                <a:cubicBezTo>
                  <a:pt x="1" y="3656"/>
                  <a:pt x="108" y="3228"/>
                  <a:pt x="143" y="3061"/>
                </a:cubicBezTo>
                <a:cubicBezTo>
                  <a:pt x="191" y="2894"/>
                  <a:pt x="286" y="2608"/>
                  <a:pt x="370" y="2477"/>
                </a:cubicBezTo>
                <a:cubicBezTo>
                  <a:pt x="608" y="2025"/>
                  <a:pt x="3942" y="394"/>
                  <a:pt x="4608" y="37"/>
                </a:cubicBezTo>
                <a:cubicBezTo>
                  <a:pt x="4692" y="1"/>
                  <a:pt x="4763" y="25"/>
                  <a:pt x="4811" y="61"/>
                </a:cubicBezTo>
                <a:lnTo>
                  <a:pt x="4846" y="108"/>
                </a:lnTo>
                <a:cubicBezTo>
                  <a:pt x="4942" y="227"/>
                  <a:pt x="5061" y="358"/>
                  <a:pt x="5168" y="465"/>
                </a:cubicBezTo>
                <a:cubicBezTo>
                  <a:pt x="5323" y="644"/>
                  <a:pt x="5501" y="811"/>
                  <a:pt x="5680" y="977"/>
                </a:cubicBezTo>
                <a:cubicBezTo>
                  <a:pt x="6144" y="1394"/>
                  <a:pt x="6620" y="1787"/>
                  <a:pt x="7109" y="2192"/>
                </a:cubicBezTo>
                <a:cubicBezTo>
                  <a:pt x="7573" y="2573"/>
                  <a:pt x="8049" y="2942"/>
                  <a:pt x="8537" y="3287"/>
                </a:cubicBezTo>
                <a:cubicBezTo>
                  <a:pt x="8728" y="3418"/>
                  <a:pt x="8930" y="3549"/>
                  <a:pt x="9133" y="3668"/>
                </a:cubicBezTo>
                <a:cubicBezTo>
                  <a:pt x="9264" y="3751"/>
                  <a:pt x="9430" y="3835"/>
                  <a:pt x="9585" y="3894"/>
                </a:cubicBezTo>
                <a:cubicBezTo>
                  <a:pt x="9597" y="3894"/>
                  <a:pt x="9597" y="3894"/>
                  <a:pt x="9609" y="3906"/>
                </a:cubicBezTo>
                <a:cubicBezTo>
                  <a:pt x="9752" y="3906"/>
                  <a:pt x="9823" y="4109"/>
                  <a:pt x="9680" y="4204"/>
                </a:cubicBezTo>
                <a:cubicBezTo>
                  <a:pt x="9478" y="4335"/>
                  <a:pt x="9252" y="4442"/>
                  <a:pt x="9014" y="4513"/>
                </a:cubicBezTo>
                <a:lnTo>
                  <a:pt x="9014" y="4525"/>
                </a:lnTo>
                <a:cubicBezTo>
                  <a:pt x="8990" y="4573"/>
                  <a:pt x="9002" y="4680"/>
                  <a:pt x="9037" y="4752"/>
                </a:cubicBezTo>
                <a:close/>
                <a:moveTo>
                  <a:pt x="4989" y="5490"/>
                </a:moveTo>
                <a:cubicBezTo>
                  <a:pt x="5132" y="5633"/>
                  <a:pt x="5299" y="5764"/>
                  <a:pt x="5442" y="5918"/>
                </a:cubicBezTo>
                <a:cubicBezTo>
                  <a:pt x="5918" y="5442"/>
                  <a:pt x="6573" y="5097"/>
                  <a:pt x="7168" y="4835"/>
                </a:cubicBezTo>
                <a:cubicBezTo>
                  <a:pt x="7549" y="4668"/>
                  <a:pt x="7918" y="4513"/>
                  <a:pt x="8287" y="4371"/>
                </a:cubicBezTo>
                <a:cubicBezTo>
                  <a:pt x="8573" y="4252"/>
                  <a:pt x="8859" y="4144"/>
                  <a:pt x="9121" y="4013"/>
                </a:cubicBezTo>
                <a:cubicBezTo>
                  <a:pt x="8871" y="3894"/>
                  <a:pt x="8656" y="3740"/>
                  <a:pt x="8418" y="3585"/>
                </a:cubicBezTo>
                <a:cubicBezTo>
                  <a:pt x="7763" y="3835"/>
                  <a:pt x="7156" y="4252"/>
                  <a:pt x="6549" y="4597"/>
                </a:cubicBezTo>
                <a:cubicBezTo>
                  <a:pt x="6144" y="4811"/>
                  <a:pt x="5763" y="5037"/>
                  <a:pt x="5370" y="5264"/>
                </a:cubicBezTo>
                <a:cubicBezTo>
                  <a:pt x="5251" y="5335"/>
                  <a:pt x="5108" y="5406"/>
                  <a:pt x="4989" y="5490"/>
                </a:cubicBezTo>
                <a:close/>
                <a:moveTo>
                  <a:pt x="8109" y="3370"/>
                </a:moveTo>
                <a:cubicBezTo>
                  <a:pt x="7525" y="2954"/>
                  <a:pt x="6966" y="2513"/>
                  <a:pt x="6418" y="2061"/>
                </a:cubicBezTo>
                <a:cubicBezTo>
                  <a:pt x="6073" y="1775"/>
                  <a:pt x="5716" y="1477"/>
                  <a:pt x="5406" y="1168"/>
                </a:cubicBezTo>
                <a:cubicBezTo>
                  <a:pt x="5144" y="930"/>
                  <a:pt x="4882" y="668"/>
                  <a:pt x="4668" y="382"/>
                </a:cubicBezTo>
                <a:cubicBezTo>
                  <a:pt x="4156" y="668"/>
                  <a:pt x="3620" y="942"/>
                  <a:pt x="3096" y="1227"/>
                </a:cubicBezTo>
                <a:cubicBezTo>
                  <a:pt x="2465" y="1561"/>
                  <a:pt x="1846" y="1894"/>
                  <a:pt x="1251" y="2275"/>
                </a:cubicBezTo>
                <a:cubicBezTo>
                  <a:pt x="1263" y="2287"/>
                  <a:pt x="1275" y="2299"/>
                  <a:pt x="1298" y="2299"/>
                </a:cubicBezTo>
                <a:cubicBezTo>
                  <a:pt x="1394" y="2370"/>
                  <a:pt x="1489" y="2466"/>
                  <a:pt x="1596" y="2537"/>
                </a:cubicBezTo>
                <a:cubicBezTo>
                  <a:pt x="1894" y="2775"/>
                  <a:pt x="2191" y="3013"/>
                  <a:pt x="2489" y="3263"/>
                </a:cubicBezTo>
                <a:cubicBezTo>
                  <a:pt x="2763" y="3501"/>
                  <a:pt x="3049" y="3728"/>
                  <a:pt x="3334" y="3966"/>
                </a:cubicBezTo>
                <a:cubicBezTo>
                  <a:pt x="3441" y="4061"/>
                  <a:pt x="3525" y="4132"/>
                  <a:pt x="3632" y="4216"/>
                </a:cubicBezTo>
                <a:cubicBezTo>
                  <a:pt x="3680" y="4263"/>
                  <a:pt x="3739" y="4311"/>
                  <a:pt x="3775" y="4359"/>
                </a:cubicBezTo>
                <a:cubicBezTo>
                  <a:pt x="3930" y="4502"/>
                  <a:pt x="3703" y="4728"/>
                  <a:pt x="3561" y="4573"/>
                </a:cubicBezTo>
                <a:cubicBezTo>
                  <a:pt x="3406" y="4430"/>
                  <a:pt x="3227" y="4275"/>
                  <a:pt x="3060" y="4144"/>
                </a:cubicBezTo>
                <a:cubicBezTo>
                  <a:pt x="2799" y="3918"/>
                  <a:pt x="2525" y="3704"/>
                  <a:pt x="2251" y="3490"/>
                </a:cubicBezTo>
                <a:cubicBezTo>
                  <a:pt x="1977" y="3287"/>
                  <a:pt x="1691" y="3061"/>
                  <a:pt x="1429" y="2847"/>
                </a:cubicBezTo>
                <a:cubicBezTo>
                  <a:pt x="1322" y="2775"/>
                  <a:pt x="1215" y="2692"/>
                  <a:pt x="1096" y="2608"/>
                </a:cubicBezTo>
                <a:cubicBezTo>
                  <a:pt x="1036" y="2573"/>
                  <a:pt x="1001" y="2537"/>
                  <a:pt x="941" y="2489"/>
                </a:cubicBezTo>
                <a:cubicBezTo>
                  <a:pt x="739" y="2692"/>
                  <a:pt x="596" y="2930"/>
                  <a:pt x="536" y="3192"/>
                </a:cubicBezTo>
                <a:cubicBezTo>
                  <a:pt x="489" y="3359"/>
                  <a:pt x="489" y="3490"/>
                  <a:pt x="489" y="3656"/>
                </a:cubicBezTo>
                <a:cubicBezTo>
                  <a:pt x="1370" y="4359"/>
                  <a:pt x="2156" y="5133"/>
                  <a:pt x="2977" y="5883"/>
                </a:cubicBezTo>
                <a:cubicBezTo>
                  <a:pt x="3346" y="6228"/>
                  <a:pt x="3715" y="6573"/>
                  <a:pt x="4096" y="6883"/>
                </a:cubicBezTo>
                <a:cubicBezTo>
                  <a:pt x="3953" y="6502"/>
                  <a:pt x="3918" y="6061"/>
                  <a:pt x="4180" y="5704"/>
                </a:cubicBezTo>
                <a:cubicBezTo>
                  <a:pt x="4430" y="5383"/>
                  <a:pt x="4870" y="5216"/>
                  <a:pt x="5227" y="5014"/>
                </a:cubicBezTo>
                <a:cubicBezTo>
                  <a:pt x="5644" y="4775"/>
                  <a:pt x="6061" y="4537"/>
                  <a:pt x="6489" y="4299"/>
                </a:cubicBezTo>
                <a:cubicBezTo>
                  <a:pt x="7025" y="3978"/>
                  <a:pt x="7549" y="3620"/>
                  <a:pt x="8109" y="3370"/>
                </a:cubicBezTo>
                <a:close/>
                <a:moveTo>
                  <a:pt x="4894" y="2811"/>
                </a:moveTo>
                <a:cubicBezTo>
                  <a:pt x="5049" y="2716"/>
                  <a:pt x="5192" y="2632"/>
                  <a:pt x="5358" y="2525"/>
                </a:cubicBezTo>
                <a:cubicBezTo>
                  <a:pt x="5489" y="2454"/>
                  <a:pt x="5608" y="2358"/>
                  <a:pt x="5739" y="2299"/>
                </a:cubicBezTo>
                <a:cubicBezTo>
                  <a:pt x="5858" y="2239"/>
                  <a:pt x="5847" y="2085"/>
                  <a:pt x="5739" y="2037"/>
                </a:cubicBezTo>
                <a:cubicBezTo>
                  <a:pt x="5692" y="2001"/>
                  <a:pt x="5632" y="2001"/>
                  <a:pt x="5597" y="2037"/>
                </a:cubicBezTo>
                <a:cubicBezTo>
                  <a:pt x="5454" y="2108"/>
                  <a:pt x="5335" y="2180"/>
                  <a:pt x="5204" y="2251"/>
                </a:cubicBezTo>
                <a:cubicBezTo>
                  <a:pt x="5001" y="2370"/>
                  <a:pt x="4787" y="2513"/>
                  <a:pt x="4584" y="2632"/>
                </a:cubicBezTo>
                <a:lnTo>
                  <a:pt x="3906" y="3025"/>
                </a:lnTo>
                <a:cubicBezTo>
                  <a:pt x="3834" y="3073"/>
                  <a:pt x="3751" y="3120"/>
                  <a:pt x="3680" y="3180"/>
                </a:cubicBezTo>
                <a:cubicBezTo>
                  <a:pt x="3644" y="3192"/>
                  <a:pt x="3596" y="3228"/>
                  <a:pt x="3572" y="3239"/>
                </a:cubicBezTo>
                <a:lnTo>
                  <a:pt x="3561" y="3239"/>
                </a:lnTo>
                <a:cubicBezTo>
                  <a:pt x="3358" y="3370"/>
                  <a:pt x="3525" y="3620"/>
                  <a:pt x="3692" y="3525"/>
                </a:cubicBezTo>
                <a:cubicBezTo>
                  <a:pt x="3811" y="3466"/>
                  <a:pt x="3942" y="3370"/>
                  <a:pt x="4061" y="3299"/>
                </a:cubicBezTo>
                <a:cubicBezTo>
                  <a:pt x="4156" y="3251"/>
                  <a:pt x="4239" y="3192"/>
                  <a:pt x="4311" y="3144"/>
                </a:cubicBezTo>
                <a:cubicBezTo>
                  <a:pt x="4275" y="3228"/>
                  <a:pt x="4299" y="3311"/>
                  <a:pt x="4370" y="3359"/>
                </a:cubicBezTo>
                <a:cubicBezTo>
                  <a:pt x="4418" y="3382"/>
                  <a:pt x="4477" y="3382"/>
                  <a:pt x="4525" y="3359"/>
                </a:cubicBezTo>
                <a:lnTo>
                  <a:pt x="5549" y="2775"/>
                </a:lnTo>
                <a:cubicBezTo>
                  <a:pt x="5668" y="2716"/>
                  <a:pt x="5656" y="2549"/>
                  <a:pt x="5549" y="2513"/>
                </a:cubicBezTo>
                <a:cubicBezTo>
                  <a:pt x="5501" y="2477"/>
                  <a:pt x="5442" y="2477"/>
                  <a:pt x="5406" y="2513"/>
                </a:cubicBezTo>
                <a:cubicBezTo>
                  <a:pt x="5239" y="2608"/>
                  <a:pt x="5073" y="2716"/>
                  <a:pt x="4894" y="2811"/>
                </a:cubicBezTo>
                <a:close/>
                <a:moveTo>
                  <a:pt x="3358" y="3228"/>
                </a:moveTo>
                <a:cubicBezTo>
                  <a:pt x="4013" y="2775"/>
                  <a:pt x="4704" y="2394"/>
                  <a:pt x="5406" y="2001"/>
                </a:cubicBezTo>
                <a:cubicBezTo>
                  <a:pt x="5585" y="1930"/>
                  <a:pt x="5489" y="1632"/>
                  <a:pt x="5299" y="1704"/>
                </a:cubicBezTo>
                <a:lnTo>
                  <a:pt x="5299" y="1704"/>
                </a:lnTo>
                <a:cubicBezTo>
                  <a:pt x="4573" y="2108"/>
                  <a:pt x="3822" y="2477"/>
                  <a:pt x="3168" y="2989"/>
                </a:cubicBezTo>
                <a:lnTo>
                  <a:pt x="3168" y="2989"/>
                </a:lnTo>
                <a:cubicBezTo>
                  <a:pt x="3001" y="3132"/>
                  <a:pt x="3215" y="3359"/>
                  <a:pt x="3358" y="3228"/>
                </a:cubicBezTo>
                <a:close/>
                <a:moveTo>
                  <a:pt x="5549" y="3239"/>
                </a:moveTo>
                <a:cubicBezTo>
                  <a:pt x="5204" y="3239"/>
                  <a:pt x="5108" y="3620"/>
                  <a:pt x="5204" y="3906"/>
                </a:cubicBezTo>
                <a:cubicBezTo>
                  <a:pt x="5311" y="4180"/>
                  <a:pt x="5656" y="4323"/>
                  <a:pt x="5906" y="4144"/>
                </a:cubicBezTo>
                <a:cubicBezTo>
                  <a:pt x="6097" y="4013"/>
                  <a:pt x="6156" y="3740"/>
                  <a:pt x="6097" y="3537"/>
                </a:cubicBezTo>
                <a:cubicBezTo>
                  <a:pt x="6025" y="3263"/>
                  <a:pt x="5787" y="3192"/>
                  <a:pt x="5549" y="3239"/>
                </a:cubicBezTo>
                <a:close/>
                <a:moveTo>
                  <a:pt x="5501" y="3585"/>
                </a:moveTo>
                <a:cubicBezTo>
                  <a:pt x="5466" y="3644"/>
                  <a:pt x="5489" y="3775"/>
                  <a:pt x="5537" y="3835"/>
                </a:cubicBezTo>
                <a:cubicBezTo>
                  <a:pt x="5585" y="3906"/>
                  <a:pt x="5704" y="3942"/>
                  <a:pt x="5763" y="3859"/>
                </a:cubicBezTo>
                <a:cubicBezTo>
                  <a:pt x="5823" y="3787"/>
                  <a:pt x="5835" y="3680"/>
                  <a:pt x="5799" y="3609"/>
                </a:cubicBezTo>
                <a:cubicBezTo>
                  <a:pt x="5775" y="3549"/>
                  <a:pt x="5727" y="3549"/>
                  <a:pt x="5680" y="3549"/>
                </a:cubicBezTo>
                <a:cubicBezTo>
                  <a:pt x="5656" y="3561"/>
                  <a:pt x="5620" y="3561"/>
                  <a:pt x="5608" y="3561"/>
                </a:cubicBezTo>
                <a:cubicBezTo>
                  <a:pt x="5597" y="3561"/>
                  <a:pt x="5585" y="3573"/>
                  <a:pt x="5561" y="3573"/>
                </a:cubicBezTo>
                <a:close/>
                <a:moveTo>
                  <a:pt x="4596" y="7288"/>
                </a:moveTo>
                <a:cubicBezTo>
                  <a:pt x="4715" y="7395"/>
                  <a:pt x="4846" y="7478"/>
                  <a:pt x="4989" y="7573"/>
                </a:cubicBezTo>
                <a:cubicBezTo>
                  <a:pt x="5132" y="7692"/>
                  <a:pt x="5346" y="7835"/>
                  <a:pt x="5513" y="7907"/>
                </a:cubicBezTo>
                <a:cubicBezTo>
                  <a:pt x="5537" y="7907"/>
                  <a:pt x="5561" y="7895"/>
                  <a:pt x="5585" y="7895"/>
                </a:cubicBezTo>
                <a:cubicBezTo>
                  <a:pt x="5085" y="7538"/>
                  <a:pt x="5013" y="6692"/>
                  <a:pt x="5251" y="6168"/>
                </a:cubicBezTo>
                <a:cubicBezTo>
                  <a:pt x="5073" y="5978"/>
                  <a:pt x="4882" y="5811"/>
                  <a:pt x="4692" y="5645"/>
                </a:cubicBezTo>
                <a:cubicBezTo>
                  <a:pt x="4358" y="5906"/>
                  <a:pt x="4239" y="6240"/>
                  <a:pt x="4311" y="6645"/>
                </a:cubicBezTo>
                <a:cubicBezTo>
                  <a:pt x="4346" y="6799"/>
                  <a:pt x="4406" y="6930"/>
                  <a:pt x="4465" y="7061"/>
                </a:cubicBezTo>
                <a:cubicBezTo>
                  <a:pt x="4489" y="7109"/>
                  <a:pt x="4501" y="7169"/>
                  <a:pt x="4537" y="7216"/>
                </a:cubicBezTo>
                <a:cubicBezTo>
                  <a:pt x="4584" y="7240"/>
                  <a:pt x="4596" y="7276"/>
                  <a:pt x="4596" y="7288"/>
                </a:cubicBezTo>
                <a:close/>
                <a:moveTo>
                  <a:pt x="5906" y="7704"/>
                </a:moveTo>
                <a:cubicBezTo>
                  <a:pt x="6954" y="7038"/>
                  <a:pt x="8037" y="6442"/>
                  <a:pt x="9109" y="5823"/>
                </a:cubicBezTo>
                <a:cubicBezTo>
                  <a:pt x="9109" y="5823"/>
                  <a:pt x="9109" y="5811"/>
                  <a:pt x="9097" y="5811"/>
                </a:cubicBezTo>
                <a:cubicBezTo>
                  <a:pt x="8954" y="5549"/>
                  <a:pt x="8811" y="5264"/>
                  <a:pt x="8740" y="4966"/>
                </a:cubicBezTo>
                <a:cubicBezTo>
                  <a:pt x="8692" y="4918"/>
                  <a:pt x="8692" y="4859"/>
                  <a:pt x="8704" y="4811"/>
                </a:cubicBezTo>
                <a:cubicBezTo>
                  <a:pt x="8692" y="4740"/>
                  <a:pt x="8692" y="4668"/>
                  <a:pt x="8692" y="4597"/>
                </a:cubicBezTo>
                <a:cubicBezTo>
                  <a:pt x="7799" y="4871"/>
                  <a:pt x="6251" y="5585"/>
                  <a:pt x="5716" y="6264"/>
                </a:cubicBezTo>
                <a:cubicBezTo>
                  <a:pt x="5311" y="6764"/>
                  <a:pt x="5525" y="7288"/>
                  <a:pt x="5906" y="7704"/>
                </a:cubicBezTo>
                <a:close/>
                <a:moveTo>
                  <a:pt x="9395" y="5680"/>
                </a:moveTo>
                <a:cubicBezTo>
                  <a:pt x="9537" y="5585"/>
                  <a:pt x="9692" y="5514"/>
                  <a:pt x="9823" y="5430"/>
                </a:cubicBezTo>
                <a:cubicBezTo>
                  <a:pt x="9609" y="5323"/>
                  <a:pt x="9371" y="5228"/>
                  <a:pt x="9156" y="5144"/>
                </a:cubicBezTo>
                <a:cubicBezTo>
                  <a:pt x="9216" y="5323"/>
                  <a:pt x="9287" y="5502"/>
                  <a:pt x="9395" y="5680"/>
                </a:cubicBezTo>
                <a:cubicBezTo>
                  <a:pt x="9371" y="5668"/>
                  <a:pt x="9371" y="5680"/>
                  <a:pt x="9395" y="56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7756452" y="4313889"/>
            <a:ext cx="662539" cy="631330"/>
          </a:xfrm>
          <a:custGeom>
            <a:avLst/>
            <a:gdLst/>
            <a:ahLst/>
            <a:cxnLst/>
            <a:rect l="l" t="t" r="r" b="b"/>
            <a:pathLst>
              <a:path w="12848" h="12241" extrusionOk="0">
                <a:moveTo>
                  <a:pt x="7775" y="3656"/>
                </a:moveTo>
                <a:cubicBezTo>
                  <a:pt x="7823" y="3573"/>
                  <a:pt x="7882" y="3501"/>
                  <a:pt x="7942" y="3418"/>
                </a:cubicBezTo>
                <a:cubicBezTo>
                  <a:pt x="7954" y="3406"/>
                  <a:pt x="7966" y="3382"/>
                  <a:pt x="8001" y="3358"/>
                </a:cubicBezTo>
                <a:cubicBezTo>
                  <a:pt x="7656" y="3227"/>
                  <a:pt x="7347" y="2989"/>
                  <a:pt x="7168" y="2644"/>
                </a:cubicBezTo>
                <a:lnTo>
                  <a:pt x="7168" y="2644"/>
                </a:lnTo>
                <a:cubicBezTo>
                  <a:pt x="6692" y="2823"/>
                  <a:pt x="6049" y="2501"/>
                  <a:pt x="6239" y="1918"/>
                </a:cubicBezTo>
                <a:cubicBezTo>
                  <a:pt x="6394" y="1489"/>
                  <a:pt x="6966" y="1477"/>
                  <a:pt x="7251" y="1775"/>
                </a:cubicBezTo>
                <a:cubicBezTo>
                  <a:pt x="7299" y="1691"/>
                  <a:pt x="7347" y="1620"/>
                  <a:pt x="7382" y="1560"/>
                </a:cubicBezTo>
                <a:lnTo>
                  <a:pt x="7382" y="1560"/>
                </a:lnTo>
                <a:cubicBezTo>
                  <a:pt x="7680" y="1251"/>
                  <a:pt x="7859" y="1084"/>
                  <a:pt x="8287" y="1037"/>
                </a:cubicBezTo>
                <a:cubicBezTo>
                  <a:pt x="8287" y="1037"/>
                  <a:pt x="8323" y="1037"/>
                  <a:pt x="8323" y="1025"/>
                </a:cubicBezTo>
                <a:cubicBezTo>
                  <a:pt x="8323" y="1013"/>
                  <a:pt x="8323" y="1001"/>
                  <a:pt x="8335" y="977"/>
                </a:cubicBezTo>
                <a:cubicBezTo>
                  <a:pt x="8347" y="882"/>
                  <a:pt x="8430" y="834"/>
                  <a:pt x="8525" y="834"/>
                </a:cubicBezTo>
                <a:cubicBezTo>
                  <a:pt x="8549" y="834"/>
                  <a:pt x="8573" y="834"/>
                  <a:pt x="8585" y="822"/>
                </a:cubicBezTo>
                <a:cubicBezTo>
                  <a:pt x="8585" y="798"/>
                  <a:pt x="8573" y="775"/>
                  <a:pt x="8573" y="775"/>
                </a:cubicBezTo>
                <a:cubicBezTo>
                  <a:pt x="8537" y="667"/>
                  <a:pt x="8454" y="560"/>
                  <a:pt x="8394" y="465"/>
                </a:cubicBezTo>
                <a:cubicBezTo>
                  <a:pt x="8335" y="358"/>
                  <a:pt x="8311" y="239"/>
                  <a:pt x="8370" y="132"/>
                </a:cubicBezTo>
                <a:cubicBezTo>
                  <a:pt x="8454" y="1"/>
                  <a:pt x="8621" y="13"/>
                  <a:pt x="8751" y="48"/>
                </a:cubicBezTo>
                <a:cubicBezTo>
                  <a:pt x="8942" y="72"/>
                  <a:pt x="8882" y="370"/>
                  <a:pt x="8692" y="358"/>
                </a:cubicBezTo>
                <a:cubicBezTo>
                  <a:pt x="8740" y="441"/>
                  <a:pt x="8799" y="525"/>
                  <a:pt x="8847" y="608"/>
                </a:cubicBezTo>
                <a:cubicBezTo>
                  <a:pt x="8906" y="739"/>
                  <a:pt x="8930" y="882"/>
                  <a:pt x="8871" y="1001"/>
                </a:cubicBezTo>
                <a:cubicBezTo>
                  <a:pt x="9394" y="1037"/>
                  <a:pt x="9930" y="1322"/>
                  <a:pt x="10168" y="1787"/>
                </a:cubicBezTo>
                <a:cubicBezTo>
                  <a:pt x="10395" y="1668"/>
                  <a:pt x="10668" y="1715"/>
                  <a:pt x="10823" y="1918"/>
                </a:cubicBezTo>
                <a:cubicBezTo>
                  <a:pt x="10954" y="2096"/>
                  <a:pt x="10942" y="2334"/>
                  <a:pt x="10811" y="2513"/>
                </a:cubicBezTo>
                <a:cubicBezTo>
                  <a:pt x="10692" y="2680"/>
                  <a:pt x="10514" y="2787"/>
                  <a:pt x="10299" y="2811"/>
                </a:cubicBezTo>
                <a:cubicBezTo>
                  <a:pt x="10240" y="2811"/>
                  <a:pt x="10180" y="2811"/>
                  <a:pt x="10121" y="2787"/>
                </a:cubicBezTo>
                <a:cubicBezTo>
                  <a:pt x="10037" y="2918"/>
                  <a:pt x="9930" y="3025"/>
                  <a:pt x="9811" y="3120"/>
                </a:cubicBezTo>
                <a:cubicBezTo>
                  <a:pt x="9894" y="3215"/>
                  <a:pt x="9990" y="3323"/>
                  <a:pt x="10061" y="3418"/>
                </a:cubicBezTo>
                <a:cubicBezTo>
                  <a:pt x="10287" y="3644"/>
                  <a:pt x="10526" y="3811"/>
                  <a:pt x="10847" y="3823"/>
                </a:cubicBezTo>
                <a:cubicBezTo>
                  <a:pt x="11133" y="3835"/>
                  <a:pt x="11418" y="3775"/>
                  <a:pt x="11680" y="3751"/>
                </a:cubicBezTo>
                <a:cubicBezTo>
                  <a:pt x="11847" y="3561"/>
                  <a:pt x="12216" y="3394"/>
                  <a:pt x="12478" y="3454"/>
                </a:cubicBezTo>
                <a:cubicBezTo>
                  <a:pt x="12716" y="3513"/>
                  <a:pt x="12847" y="3715"/>
                  <a:pt x="12788" y="3954"/>
                </a:cubicBezTo>
                <a:cubicBezTo>
                  <a:pt x="12728" y="4180"/>
                  <a:pt x="12514" y="4335"/>
                  <a:pt x="12311" y="4370"/>
                </a:cubicBezTo>
                <a:cubicBezTo>
                  <a:pt x="12038" y="4430"/>
                  <a:pt x="11799" y="4275"/>
                  <a:pt x="11657" y="4061"/>
                </a:cubicBezTo>
                <a:cubicBezTo>
                  <a:pt x="11323" y="4108"/>
                  <a:pt x="10990" y="4168"/>
                  <a:pt x="10656" y="4108"/>
                </a:cubicBezTo>
                <a:cubicBezTo>
                  <a:pt x="10585" y="4096"/>
                  <a:pt x="10490" y="4061"/>
                  <a:pt x="10418" y="4037"/>
                </a:cubicBezTo>
                <a:cubicBezTo>
                  <a:pt x="10573" y="4454"/>
                  <a:pt x="10549" y="4894"/>
                  <a:pt x="10490" y="5323"/>
                </a:cubicBezTo>
                <a:cubicBezTo>
                  <a:pt x="10478" y="5382"/>
                  <a:pt x="10454" y="5418"/>
                  <a:pt x="10406" y="5430"/>
                </a:cubicBezTo>
                <a:cubicBezTo>
                  <a:pt x="10585" y="6097"/>
                  <a:pt x="10609" y="6799"/>
                  <a:pt x="11002" y="7394"/>
                </a:cubicBezTo>
                <a:cubicBezTo>
                  <a:pt x="11049" y="7454"/>
                  <a:pt x="11026" y="7549"/>
                  <a:pt x="10966" y="7585"/>
                </a:cubicBezTo>
                <a:cubicBezTo>
                  <a:pt x="10871" y="7680"/>
                  <a:pt x="10752" y="7752"/>
                  <a:pt x="10633" y="7811"/>
                </a:cubicBezTo>
                <a:cubicBezTo>
                  <a:pt x="10656" y="7859"/>
                  <a:pt x="10668" y="7918"/>
                  <a:pt x="10692" y="7966"/>
                </a:cubicBezTo>
                <a:cubicBezTo>
                  <a:pt x="10752" y="8085"/>
                  <a:pt x="10787" y="8216"/>
                  <a:pt x="10847" y="8335"/>
                </a:cubicBezTo>
                <a:cubicBezTo>
                  <a:pt x="10907" y="8466"/>
                  <a:pt x="10966" y="8621"/>
                  <a:pt x="11049" y="8752"/>
                </a:cubicBezTo>
                <a:cubicBezTo>
                  <a:pt x="11073" y="8811"/>
                  <a:pt x="11192" y="8799"/>
                  <a:pt x="11228" y="8918"/>
                </a:cubicBezTo>
                <a:cubicBezTo>
                  <a:pt x="11299" y="9192"/>
                  <a:pt x="11109" y="9454"/>
                  <a:pt x="10907" y="9609"/>
                </a:cubicBezTo>
                <a:cubicBezTo>
                  <a:pt x="10716" y="9776"/>
                  <a:pt x="10406" y="9942"/>
                  <a:pt x="10156" y="9823"/>
                </a:cubicBezTo>
                <a:cubicBezTo>
                  <a:pt x="9859" y="9669"/>
                  <a:pt x="9918" y="9347"/>
                  <a:pt x="10097" y="9133"/>
                </a:cubicBezTo>
                <a:cubicBezTo>
                  <a:pt x="10240" y="8990"/>
                  <a:pt x="10490" y="8823"/>
                  <a:pt x="10716" y="8764"/>
                </a:cubicBezTo>
                <a:cubicBezTo>
                  <a:pt x="10609" y="8478"/>
                  <a:pt x="10526" y="8168"/>
                  <a:pt x="10347" y="7918"/>
                </a:cubicBezTo>
                <a:cubicBezTo>
                  <a:pt x="10168" y="7966"/>
                  <a:pt x="9954" y="7978"/>
                  <a:pt x="9811" y="7859"/>
                </a:cubicBezTo>
                <a:cubicBezTo>
                  <a:pt x="9466" y="7621"/>
                  <a:pt x="9406" y="7168"/>
                  <a:pt x="9347" y="6787"/>
                </a:cubicBezTo>
                <a:cubicBezTo>
                  <a:pt x="9335" y="6680"/>
                  <a:pt x="9311" y="6549"/>
                  <a:pt x="9263" y="6454"/>
                </a:cubicBezTo>
                <a:cubicBezTo>
                  <a:pt x="9252" y="6442"/>
                  <a:pt x="9216" y="6382"/>
                  <a:pt x="9204" y="6382"/>
                </a:cubicBezTo>
                <a:cubicBezTo>
                  <a:pt x="9192" y="6382"/>
                  <a:pt x="9156" y="6442"/>
                  <a:pt x="9156" y="6454"/>
                </a:cubicBezTo>
                <a:cubicBezTo>
                  <a:pt x="9132" y="6549"/>
                  <a:pt x="9109" y="6656"/>
                  <a:pt x="9109" y="6740"/>
                </a:cubicBezTo>
                <a:cubicBezTo>
                  <a:pt x="9109" y="7037"/>
                  <a:pt x="9204" y="7335"/>
                  <a:pt x="9311" y="7621"/>
                </a:cubicBezTo>
                <a:cubicBezTo>
                  <a:pt x="9335" y="7704"/>
                  <a:pt x="9275" y="7799"/>
                  <a:pt x="9204" y="7811"/>
                </a:cubicBezTo>
                <a:lnTo>
                  <a:pt x="9025" y="7859"/>
                </a:lnTo>
                <a:cubicBezTo>
                  <a:pt x="9156" y="8228"/>
                  <a:pt x="9240" y="8621"/>
                  <a:pt x="9311" y="9014"/>
                </a:cubicBezTo>
                <a:cubicBezTo>
                  <a:pt x="9347" y="9038"/>
                  <a:pt x="9383" y="9061"/>
                  <a:pt x="9394" y="9121"/>
                </a:cubicBezTo>
                <a:cubicBezTo>
                  <a:pt x="9561" y="9645"/>
                  <a:pt x="8847" y="10085"/>
                  <a:pt x="8418" y="9811"/>
                </a:cubicBezTo>
                <a:cubicBezTo>
                  <a:pt x="8180" y="9657"/>
                  <a:pt x="8204" y="9335"/>
                  <a:pt x="8418" y="9169"/>
                </a:cubicBezTo>
                <a:cubicBezTo>
                  <a:pt x="8561" y="9061"/>
                  <a:pt x="8787" y="8990"/>
                  <a:pt x="8978" y="8990"/>
                </a:cubicBezTo>
                <a:cubicBezTo>
                  <a:pt x="8906" y="8621"/>
                  <a:pt x="8835" y="8240"/>
                  <a:pt x="8692" y="7883"/>
                </a:cubicBezTo>
                <a:cubicBezTo>
                  <a:pt x="8287" y="7883"/>
                  <a:pt x="8097" y="7668"/>
                  <a:pt x="8013" y="7275"/>
                </a:cubicBezTo>
                <a:cubicBezTo>
                  <a:pt x="7859" y="6680"/>
                  <a:pt x="7799" y="6132"/>
                  <a:pt x="8001" y="5549"/>
                </a:cubicBezTo>
                <a:cubicBezTo>
                  <a:pt x="7942" y="5549"/>
                  <a:pt x="7906" y="5561"/>
                  <a:pt x="7847" y="5478"/>
                </a:cubicBezTo>
                <a:cubicBezTo>
                  <a:pt x="7847" y="5478"/>
                  <a:pt x="7835" y="5466"/>
                  <a:pt x="7835" y="5442"/>
                </a:cubicBezTo>
                <a:cubicBezTo>
                  <a:pt x="7728" y="5001"/>
                  <a:pt x="7763" y="4394"/>
                  <a:pt x="7847" y="3918"/>
                </a:cubicBezTo>
                <a:cubicBezTo>
                  <a:pt x="7668" y="3942"/>
                  <a:pt x="7489" y="3954"/>
                  <a:pt x="7311" y="3977"/>
                </a:cubicBezTo>
                <a:cubicBezTo>
                  <a:pt x="7085" y="3989"/>
                  <a:pt x="6596" y="3989"/>
                  <a:pt x="6406" y="3835"/>
                </a:cubicBezTo>
                <a:cubicBezTo>
                  <a:pt x="6180" y="3942"/>
                  <a:pt x="5942" y="3894"/>
                  <a:pt x="5751" y="3751"/>
                </a:cubicBezTo>
                <a:cubicBezTo>
                  <a:pt x="5573" y="3620"/>
                  <a:pt x="5418" y="3382"/>
                  <a:pt x="5477" y="3156"/>
                </a:cubicBezTo>
                <a:cubicBezTo>
                  <a:pt x="5537" y="2870"/>
                  <a:pt x="5930" y="2823"/>
                  <a:pt x="6132" y="2930"/>
                </a:cubicBezTo>
                <a:cubicBezTo>
                  <a:pt x="6406" y="3049"/>
                  <a:pt x="6644" y="3334"/>
                  <a:pt x="6668" y="3632"/>
                </a:cubicBezTo>
                <a:cubicBezTo>
                  <a:pt x="6906" y="3799"/>
                  <a:pt x="7525" y="3775"/>
                  <a:pt x="7775" y="3656"/>
                </a:cubicBezTo>
                <a:close/>
                <a:moveTo>
                  <a:pt x="4977" y="4870"/>
                </a:moveTo>
                <a:cubicBezTo>
                  <a:pt x="4430" y="4311"/>
                  <a:pt x="3453" y="4239"/>
                  <a:pt x="2739" y="4454"/>
                </a:cubicBezTo>
                <a:cubicBezTo>
                  <a:pt x="2679" y="4287"/>
                  <a:pt x="2501" y="4180"/>
                  <a:pt x="2346" y="4132"/>
                </a:cubicBezTo>
                <a:cubicBezTo>
                  <a:pt x="2298" y="4120"/>
                  <a:pt x="2251" y="4120"/>
                  <a:pt x="2203" y="4120"/>
                </a:cubicBezTo>
                <a:cubicBezTo>
                  <a:pt x="2203" y="3799"/>
                  <a:pt x="1763" y="3537"/>
                  <a:pt x="1477" y="3513"/>
                </a:cubicBezTo>
                <a:cubicBezTo>
                  <a:pt x="1239" y="3477"/>
                  <a:pt x="989" y="3537"/>
                  <a:pt x="810" y="3739"/>
                </a:cubicBezTo>
                <a:cubicBezTo>
                  <a:pt x="739" y="3823"/>
                  <a:pt x="536" y="4180"/>
                  <a:pt x="405" y="4216"/>
                </a:cubicBezTo>
                <a:cubicBezTo>
                  <a:pt x="346" y="4168"/>
                  <a:pt x="274" y="4108"/>
                  <a:pt x="215" y="4096"/>
                </a:cubicBezTo>
                <a:cubicBezTo>
                  <a:pt x="96" y="4073"/>
                  <a:pt x="0" y="4227"/>
                  <a:pt x="60" y="4335"/>
                </a:cubicBezTo>
                <a:cubicBezTo>
                  <a:pt x="108" y="4406"/>
                  <a:pt x="167" y="4477"/>
                  <a:pt x="239" y="4513"/>
                </a:cubicBezTo>
                <a:cubicBezTo>
                  <a:pt x="298" y="4585"/>
                  <a:pt x="381" y="4656"/>
                  <a:pt x="441" y="4751"/>
                </a:cubicBezTo>
                <a:cubicBezTo>
                  <a:pt x="596" y="4942"/>
                  <a:pt x="750" y="5132"/>
                  <a:pt x="953" y="5299"/>
                </a:cubicBezTo>
                <a:cubicBezTo>
                  <a:pt x="1215" y="5489"/>
                  <a:pt x="1632" y="5537"/>
                  <a:pt x="1822" y="5263"/>
                </a:cubicBezTo>
                <a:cubicBezTo>
                  <a:pt x="1834" y="5287"/>
                  <a:pt x="1858" y="5299"/>
                  <a:pt x="1893" y="5311"/>
                </a:cubicBezTo>
                <a:cubicBezTo>
                  <a:pt x="1727" y="5882"/>
                  <a:pt x="2096" y="6359"/>
                  <a:pt x="2584" y="6621"/>
                </a:cubicBezTo>
                <a:cubicBezTo>
                  <a:pt x="2548" y="6668"/>
                  <a:pt x="2501" y="6716"/>
                  <a:pt x="2465" y="6728"/>
                </a:cubicBezTo>
                <a:cubicBezTo>
                  <a:pt x="2358" y="6787"/>
                  <a:pt x="2239" y="6787"/>
                  <a:pt x="2120" y="6740"/>
                </a:cubicBezTo>
                <a:lnTo>
                  <a:pt x="2120" y="6740"/>
                </a:lnTo>
                <a:cubicBezTo>
                  <a:pt x="1929" y="6680"/>
                  <a:pt x="1751" y="6573"/>
                  <a:pt x="1596" y="6430"/>
                </a:cubicBezTo>
                <a:cubicBezTo>
                  <a:pt x="1405" y="6251"/>
                  <a:pt x="1215" y="6037"/>
                  <a:pt x="1108" y="5799"/>
                </a:cubicBezTo>
                <a:cubicBezTo>
                  <a:pt x="1060" y="5680"/>
                  <a:pt x="1072" y="5585"/>
                  <a:pt x="1036" y="5466"/>
                </a:cubicBezTo>
                <a:cubicBezTo>
                  <a:pt x="977" y="5299"/>
                  <a:pt x="810" y="5228"/>
                  <a:pt x="643" y="5180"/>
                </a:cubicBezTo>
                <a:cubicBezTo>
                  <a:pt x="393" y="5120"/>
                  <a:pt x="36" y="5239"/>
                  <a:pt x="48" y="5537"/>
                </a:cubicBezTo>
                <a:cubicBezTo>
                  <a:pt x="60" y="5882"/>
                  <a:pt x="524" y="6144"/>
                  <a:pt x="822" y="6001"/>
                </a:cubicBezTo>
                <a:lnTo>
                  <a:pt x="834" y="5978"/>
                </a:lnTo>
                <a:cubicBezTo>
                  <a:pt x="1012" y="6359"/>
                  <a:pt x="1358" y="6716"/>
                  <a:pt x="1715" y="6894"/>
                </a:cubicBezTo>
                <a:cubicBezTo>
                  <a:pt x="1846" y="6966"/>
                  <a:pt x="2013" y="7037"/>
                  <a:pt x="2179" y="7049"/>
                </a:cubicBezTo>
                <a:cubicBezTo>
                  <a:pt x="1465" y="7847"/>
                  <a:pt x="1643" y="8454"/>
                  <a:pt x="1405" y="9430"/>
                </a:cubicBezTo>
                <a:cubicBezTo>
                  <a:pt x="1393" y="9490"/>
                  <a:pt x="1405" y="9550"/>
                  <a:pt x="1453" y="9585"/>
                </a:cubicBezTo>
                <a:cubicBezTo>
                  <a:pt x="1608" y="9716"/>
                  <a:pt x="1810" y="9788"/>
                  <a:pt x="2001" y="9835"/>
                </a:cubicBezTo>
                <a:cubicBezTo>
                  <a:pt x="1786" y="10014"/>
                  <a:pt x="1465" y="10204"/>
                  <a:pt x="1239" y="10300"/>
                </a:cubicBezTo>
                <a:cubicBezTo>
                  <a:pt x="1179" y="10323"/>
                  <a:pt x="1108" y="10312"/>
                  <a:pt x="1048" y="10323"/>
                </a:cubicBezTo>
                <a:lnTo>
                  <a:pt x="1036" y="10323"/>
                </a:lnTo>
                <a:cubicBezTo>
                  <a:pt x="1012" y="10323"/>
                  <a:pt x="1001" y="10335"/>
                  <a:pt x="989" y="10359"/>
                </a:cubicBezTo>
                <a:cubicBezTo>
                  <a:pt x="560" y="10704"/>
                  <a:pt x="1001" y="11216"/>
                  <a:pt x="1417" y="11276"/>
                </a:cubicBezTo>
                <a:cubicBezTo>
                  <a:pt x="1655" y="11312"/>
                  <a:pt x="1846" y="11169"/>
                  <a:pt x="1870" y="10931"/>
                </a:cubicBezTo>
                <a:cubicBezTo>
                  <a:pt x="1882" y="10740"/>
                  <a:pt x="1786" y="10573"/>
                  <a:pt x="1643" y="10478"/>
                </a:cubicBezTo>
                <a:cubicBezTo>
                  <a:pt x="1882" y="10323"/>
                  <a:pt x="2251" y="10085"/>
                  <a:pt x="2405" y="9895"/>
                </a:cubicBezTo>
                <a:cubicBezTo>
                  <a:pt x="2822" y="9942"/>
                  <a:pt x="3239" y="9978"/>
                  <a:pt x="3668" y="10014"/>
                </a:cubicBezTo>
                <a:cubicBezTo>
                  <a:pt x="3691" y="10359"/>
                  <a:pt x="3191" y="11038"/>
                  <a:pt x="2906" y="11145"/>
                </a:cubicBezTo>
                <a:cubicBezTo>
                  <a:pt x="2775" y="11204"/>
                  <a:pt x="2536" y="11145"/>
                  <a:pt x="2536" y="11347"/>
                </a:cubicBezTo>
                <a:cubicBezTo>
                  <a:pt x="2548" y="11728"/>
                  <a:pt x="2965" y="12181"/>
                  <a:pt x="3334" y="12217"/>
                </a:cubicBezTo>
                <a:cubicBezTo>
                  <a:pt x="3632" y="12240"/>
                  <a:pt x="3751" y="11931"/>
                  <a:pt x="3668" y="11693"/>
                </a:cubicBezTo>
                <a:cubicBezTo>
                  <a:pt x="3608" y="11502"/>
                  <a:pt x="3429" y="11371"/>
                  <a:pt x="3251" y="11276"/>
                </a:cubicBezTo>
                <a:cubicBezTo>
                  <a:pt x="3417" y="11145"/>
                  <a:pt x="3572" y="10954"/>
                  <a:pt x="3679" y="10788"/>
                </a:cubicBezTo>
                <a:cubicBezTo>
                  <a:pt x="3810" y="10573"/>
                  <a:pt x="3977" y="10276"/>
                  <a:pt x="3965" y="10014"/>
                </a:cubicBezTo>
                <a:cubicBezTo>
                  <a:pt x="4215" y="10014"/>
                  <a:pt x="4453" y="9978"/>
                  <a:pt x="4691" y="9907"/>
                </a:cubicBezTo>
                <a:cubicBezTo>
                  <a:pt x="4811" y="9859"/>
                  <a:pt x="4846" y="9645"/>
                  <a:pt x="4858" y="9526"/>
                </a:cubicBezTo>
                <a:cubicBezTo>
                  <a:pt x="4882" y="9311"/>
                  <a:pt x="4882" y="9085"/>
                  <a:pt x="4870" y="8871"/>
                </a:cubicBezTo>
                <a:cubicBezTo>
                  <a:pt x="4870" y="8668"/>
                  <a:pt x="4858" y="8478"/>
                  <a:pt x="4846" y="8287"/>
                </a:cubicBezTo>
                <a:cubicBezTo>
                  <a:pt x="4822" y="8168"/>
                  <a:pt x="4822" y="8049"/>
                  <a:pt x="4811" y="7930"/>
                </a:cubicBezTo>
                <a:cubicBezTo>
                  <a:pt x="4763" y="7656"/>
                  <a:pt x="4739" y="7359"/>
                  <a:pt x="4632" y="7109"/>
                </a:cubicBezTo>
                <a:cubicBezTo>
                  <a:pt x="4846" y="7228"/>
                  <a:pt x="5037" y="7323"/>
                  <a:pt x="5287" y="7359"/>
                </a:cubicBezTo>
                <a:cubicBezTo>
                  <a:pt x="5501" y="7394"/>
                  <a:pt x="5715" y="7359"/>
                  <a:pt x="5918" y="7299"/>
                </a:cubicBezTo>
                <a:cubicBezTo>
                  <a:pt x="6049" y="7597"/>
                  <a:pt x="6573" y="7680"/>
                  <a:pt x="6835" y="7573"/>
                </a:cubicBezTo>
                <a:cubicBezTo>
                  <a:pt x="7061" y="7478"/>
                  <a:pt x="7204" y="7275"/>
                  <a:pt x="7120" y="7037"/>
                </a:cubicBezTo>
                <a:cubicBezTo>
                  <a:pt x="7061" y="6871"/>
                  <a:pt x="6942" y="6704"/>
                  <a:pt x="6751" y="6728"/>
                </a:cubicBezTo>
                <a:cubicBezTo>
                  <a:pt x="6037" y="6787"/>
                  <a:pt x="5573" y="7299"/>
                  <a:pt x="4846" y="6918"/>
                </a:cubicBezTo>
                <a:cubicBezTo>
                  <a:pt x="4727" y="6859"/>
                  <a:pt x="4608" y="6763"/>
                  <a:pt x="4501" y="6692"/>
                </a:cubicBezTo>
                <a:cubicBezTo>
                  <a:pt x="4858" y="6549"/>
                  <a:pt x="5180" y="6287"/>
                  <a:pt x="5287" y="5918"/>
                </a:cubicBezTo>
                <a:cubicBezTo>
                  <a:pt x="5346" y="6144"/>
                  <a:pt x="5513" y="6311"/>
                  <a:pt x="5799" y="6287"/>
                </a:cubicBezTo>
                <a:cubicBezTo>
                  <a:pt x="6180" y="6275"/>
                  <a:pt x="6549" y="6049"/>
                  <a:pt x="6930" y="6085"/>
                </a:cubicBezTo>
                <a:cubicBezTo>
                  <a:pt x="7108" y="6097"/>
                  <a:pt x="7144" y="5811"/>
                  <a:pt x="6966" y="5775"/>
                </a:cubicBezTo>
                <a:cubicBezTo>
                  <a:pt x="6656" y="5692"/>
                  <a:pt x="6632" y="5382"/>
                  <a:pt x="6585" y="5120"/>
                </a:cubicBezTo>
                <a:cubicBezTo>
                  <a:pt x="6549" y="4942"/>
                  <a:pt x="6525" y="4739"/>
                  <a:pt x="6418" y="4597"/>
                </a:cubicBezTo>
                <a:cubicBezTo>
                  <a:pt x="6287" y="4382"/>
                  <a:pt x="6061" y="4323"/>
                  <a:pt x="5823" y="4346"/>
                </a:cubicBezTo>
                <a:cubicBezTo>
                  <a:pt x="5680" y="4358"/>
                  <a:pt x="5525" y="4406"/>
                  <a:pt x="5406" y="4477"/>
                </a:cubicBezTo>
                <a:cubicBezTo>
                  <a:pt x="5346" y="4501"/>
                  <a:pt x="5263" y="4561"/>
                  <a:pt x="5227" y="4644"/>
                </a:cubicBezTo>
                <a:cubicBezTo>
                  <a:pt x="5144" y="4704"/>
                  <a:pt x="5049" y="4763"/>
                  <a:pt x="4977" y="4870"/>
                </a:cubicBezTo>
                <a:close/>
                <a:moveTo>
                  <a:pt x="6299" y="3573"/>
                </a:moveTo>
                <a:cubicBezTo>
                  <a:pt x="6239" y="3454"/>
                  <a:pt x="6132" y="3346"/>
                  <a:pt x="6013" y="3287"/>
                </a:cubicBezTo>
                <a:cubicBezTo>
                  <a:pt x="5977" y="3263"/>
                  <a:pt x="5751" y="3215"/>
                  <a:pt x="5751" y="3299"/>
                </a:cubicBezTo>
                <a:cubicBezTo>
                  <a:pt x="5739" y="3406"/>
                  <a:pt x="5858" y="3513"/>
                  <a:pt x="5930" y="3573"/>
                </a:cubicBezTo>
                <a:cubicBezTo>
                  <a:pt x="6037" y="3644"/>
                  <a:pt x="6168" y="3656"/>
                  <a:pt x="6275" y="3585"/>
                </a:cubicBezTo>
                <a:cubicBezTo>
                  <a:pt x="6287" y="3573"/>
                  <a:pt x="6287" y="3573"/>
                  <a:pt x="6299" y="3573"/>
                </a:cubicBezTo>
                <a:close/>
                <a:moveTo>
                  <a:pt x="7585" y="1787"/>
                </a:moveTo>
                <a:cubicBezTo>
                  <a:pt x="7430" y="1977"/>
                  <a:pt x="7311" y="2227"/>
                  <a:pt x="7418" y="2489"/>
                </a:cubicBezTo>
                <a:cubicBezTo>
                  <a:pt x="7585" y="2918"/>
                  <a:pt x="8240" y="3084"/>
                  <a:pt x="8632" y="3096"/>
                </a:cubicBezTo>
                <a:cubicBezTo>
                  <a:pt x="9394" y="3144"/>
                  <a:pt x="10299" y="2823"/>
                  <a:pt x="9883" y="1906"/>
                </a:cubicBezTo>
                <a:cubicBezTo>
                  <a:pt x="9680" y="1441"/>
                  <a:pt x="9275" y="1239"/>
                  <a:pt x="8787" y="1239"/>
                </a:cubicBezTo>
                <a:cubicBezTo>
                  <a:pt x="8323" y="1215"/>
                  <a:pt x="7859" y="1418"/>
                  <a:pt x="7585" y="1787"/>
                </a:cubicBezTo>
                <a:close/>
                <a:moveTo>
                  <a:pt x="9573" y="2227"/>
                </a:moveTo>
                <a:cubicBezTo>
                  <a:pt x="9573" y="2025"/>
                  <a:pt x="9263" y="2037"/>
                  <a:pt x="9263" y="2227"/>
                </a:cubicBezTo>
                <a:cubicBezTo>
                  <a:pt x="9275" y="2739"/>
                  <a:pt x="8490" y="2680"/>
                  <a:pt x="8240" y="2406"/>
                </a:cubicBezTo>
                <a:cubicBezTo>
                  <a:pt x="8097" y="2263"/>
                  <a:pt x="7870" y="2465"/>
                  <a:pt x="8013" y="2632"/>
                </a:cubicBezTo>
                <a:cubicBezTo>
                  <a:pt x="8442" y="3108"/>
                  <a:pt x="9609" y="3037"/>
                  <a:pt x="9573" y="2227"/>
                </a:cubicBezTo>
                <a:close/>
                <a:moveTo>
                  <a:pt x="9144" y="1775"/>
                </a:moveTo>
                <a:cubicBezTo>
                  <a:pt x="9097" y="1572"/>
                  <a:pt x="8799" y="1656"/>
                  <a:pt x="8847" y="1846"/>
                </a:cubicBezTo>
                <a:cubicBezTo>
                  <a:pt x="8871" y="1965"/>
                  <a:pt x="8859" y="2084"/>
                  <a:pt x="8894" y="2203"/>
                </a:cubicBezTo>
                <a:cubicBezTo>
                  <a:pt x="8930" y="2394"/>
                  <a:pt x="9228" y="2322"/>
                  <a:pt x="9192" y="2132"/>
                </a:cubicBezTo>
                <a:cubicBezTo>
                  <a:pt x="9168" y="2013"/>
                  <a:pt x="9168" y="1894"/>
                  <a:pt x="9144" y="1775"/>
                </a:cubicBezTo>
                <a:close/>
                <a:moveTo>
                  <a:pt x="8454" y="1715"/>
                </a:moveTo>
                <a:cubicBezTo>
                  <a:pt x="8394" y="1608"/>
                  <a:pt x="8240" y="1620"/>
                  <a:pt x="8168" y="1727"/>
                </a:cubicBezTo>
                <a:cubicBezTo>
                  <a:pt x="8144" y="1775"/>
                  <a:pt x="8156" y="1834"/>
                  <a:pt x="8168" y="1870"/>
                </a:cubicBezTo>
                <a:cubicBezTo>
                  <a:pt x="8216" y="1930"/>
                  <a:pt x="8204" y="2084"/>
                  <a:pt x="8204" y="2156"/>
                </a:cubicBezTo>
                <a:cubicBezTo>
                  <a:pt x="8204" y="2370"/>
                  <a:pt x="8513" y="2370"/>
                  <a:pt x="8513" y="2156"/>
                </a:cubicBezTo>
                <a:cubicBezTo>
                  <a:pt x="8537" y="1989"/>
                  <a:pt x="8537" y="1846"/>
                  <a:pt x="8454" y="1715"/>
                </a:cubicBezTo>
                <a:close/>
                <a:moveTo>
                  <a:pt x="9275" y="3394"/>
                </a:moveTo>
                <a:cubicBezTo>
                  <a:pt x="9240" y="3585"/>
                  <a:pt x="9156" y="3858"/>
                  <a:pt x="8942" y="3918"/>
                </a:cubicBezTo>
                <a:cubicBezTo>
                  <a:pt x="8644" y="3989"/>
                  <a:pt x="8513" y="3680"/>
                  <a:pt x="8394" y="3465"/>
                </a:cubicBezTo>
                <a:cubicBezTo>
                  <a:pt x="8382" y="3465"/>
                  <a:pt x="8347" y="3465"/>
                  <a:pt x="8335" y="3454"/>
                </a:cubicBezTo>
                <a:cubicBezTo>
                  <a:pt x="8025" y="3835"/>
                  <a:pt x="8073" y="4835"/>
                  <a:pt x="8156" y="5299"/>
                </a:cubicBezTo>
                <a:cubicBezTo>
                  <a:pt x="8263" y="5442"/>
                  <a:pt x="8680" y="5466"/>
                  <a:pt x="8823" y="5466"/>
                </a:cubicBezTo>
                <a:cubicBezTo>
                  <a:pt x="9287" y="5466"/>
                  <a:pt x="9775" y="5347"/>
                  <a:pt x="10216" y="5192"/>
                </a:cubicBezTo>
                <a:cubicBezTo>
                  <a:pt x="10275" y="4608"/>
                  <a:pt x="10109" y="3620"/>
                  <a:pt x="9573" y="3287"/>
                </a:cubicBezTo>
                <a:cubicBezTo>
                  <a:pt x="9454" y="3323"/>
                  <a:pt x="9371" y="3358"/>
                  <a:pt x="9275" y="3394"/>
                </a:cubicBezTo>
                <a:close/>
                <a:moveTo>
                  <a:pt x="8775" y="3477"/>
                </a:moveTo>
                <a:cubicBezTo>
                  <a:pt x="8799" y="3525"/>
                  <a:pt x="8847" y="3596"/>
                  <a:pt x="8871" y="3596"/>
                </a:cubicBezTo>
                <a:cubicBezTo>
                  <a:pt x="8906" y="3585"/>
                  <a:pt x="8918" y="3525"/>
                  <a:pt x="8954" y="3465"/>
                </a:cubicBezTo>
                <a:cubicBezTo>
                  <a:pt x="8871" y="3465"/>
                  <a:pt x="8835" y="3477"/>
                  <a:pt x="8775" y="3477"/>
                </a:cubicBezTo>
                <a:close/>
                <a:moveTo>
                  <a:pt x="11966" y="3930"/>
                </a:moveTo>
                <a:cubicBezTo>
                  <a:pt x="12050" y="4013"/>
                  <a:pt x="12133" y="4073"/>
                  <a:pt x="12252" y="4061"/>
                </a:cubicBezTo>
                <a:cubicBezTo>
                  <a:pt x="12359" y="4049"/>
                  <a:pt x="12442" y="3977"/>
                  <a:pt x="12490" y="3882"/>
                </a:cubicBezTo>
                <a:cubicBezTo>
                  <a:pt x="12538" y="3811"/>
                  <a:pt x="12490" y="3751"/>
                  <a:pt x="12407" y="3739"/>
                </a:cubicBezTo>
                <a:cubicBezTo>
                  <a:pt x="12252" y="3739"/>
                  <a:pt x="12061" y="3811"/>
                  <a:pt x="11966" y="3930"/>
                </a:cubicBezTo>
                <a:close/>
                <a:moveTo>
                  <a:pt x="9073" y="9359"/>
                </a:moveTo>
                <a:cubicBezTo>
                  <a:pt x="9073" y="9359"/>
                  <a:pt x="9049" y="9359"/>
                  <a:pt x="9049" y="9347"/>
                </a:cubicBezTo>
                <a:cubicBezTo>
                  <a:pt x="8954" y="9299"/>
                  <a:pt x="8787" y="9359"/>
                  <a:pt x="8692" y="9395"/>
                </a:cubicBezTo>
                <a:lnTo>
                  <a:pt x="8609" y="9430"/>
                </a:lnTo>
                <a:cubicBezTo>
                  <a:pt x="8573" y="9454"/>
                  <a:pt x="8537" y="9490"/>
                  <a:pt x="8537" y="9526"/>
                </a:cubicBezTo>
                <a:cubicBezTo>
                  <a:pt x="8537" y="9538"/>
                  <a:pt x="8561" y="9573"/>
                  <a:pt x="8573" y="9573"/>
                </a:cubicBezTo>
                <a:cubicBezTo>
                  <a:pt x="8728" y="9669"/>
                  <a:pt x="9013" y="9538"/>
                  <a:pt x="9073" y="9359"/>
                </a:cubicBezTo>
                <a:close/>
                <a:moveTo>
                  <a:pt x="10930" y="9061"/>
                </a:moveTo>
                <a:cubicBezTo>
                  <a:pt x="10823" y="9073"/>
                  <a:pt x="10526" y="9228"/>
                  <a:pt x="10454" y="9276"/>
                </a:cubicBezTo>
                <a:cubicBezTo>
                  <a:pt x="10406" y="9299"/>
                  <a:pt x="10347" y="9347"/>
                  <a:pt x="10323" y="9395"/>
                </a:cubicBezTo>
                <a:cubicBezTo>
                  <a:pt x="10287" y="9419"/>
                  <a:pt x="10228" y="9490"/>
                  <a:pt x="10240" y="9538"/>
                </a:cubicBezTo>
                <a:cubicBezTo>
                  <a:pt x="10240" y="9550"/>
                  <a:pt x="10275" y="9573"/>
                  <a:pt x="10287" y="9573"/>
                </a:cubicBezTo>
                <a:cubicBezTo>
                  <a:pt x="10502" y="9645"/>
                  <a:pt x="10930" y="9288"/>
                  <a:pt x="10930" y="9061"/>
                </a:cubicBezTo>
                <a:close/>
                <a:moveTo>
                  <a:pt x="8930" y="7573"/>
                </a:moveTo>
                <a:cubicBezTo>
                  <a:pt x="8787" y="7144"/>
                  <a:pt x="8728" y="6728"/>
                  <a:pt x="8847" y="6275"/>
                </a:cubicBezTo>
                <a:cubicBezTo>
                  <a:pt x="8894" y="6085"/>
                  <a:pt x="9228" y="6121"/>
                  <a:pt x="9383" y="6121"/>
                </a:cubicBezTo>
                <a:cubicBezTo>
                  <a:pt x="9430" y="6121"/>
                  <a:pt x="9466" y="6132"/>
                  <a:pt x="9502" y="6180"/>
                </a:cubicBezTo>
                <a:cubicBezTo>
                  <a:pt x="9525" y="6192"/>
                  <a:pt x="9537" y="6216"/>
                  <a:pt x="9537" y="6251"/>
                </a:cubicBezTo>
                <a:cubicBezTo>
                  <a:pt x="9633" y="6537"/>
                  <a:pt x="9656" y="6835"/>
                  <a:pt x="9728" y="7109"/>
                </a:cubicBezTo>
                <a:cubicBezTo>
                  <a:pt x="9787" y="7394"/>
                  <a:pt x="9918" y="7680"/>
                  <a:pt x="10240" y="7621"/>
                </a:cubicBezTo>
                <a:cubicBezTo>
                  <a:pt x="10299" y="7609"/>
                  <a:pt x="10418" y="7561"/>
                  <a:pt x="10478" y="7549"/>
                </a:cubicBezTo>
                <a:cubicBezTo>
                  <a:pt x="10514" y="7525"/>
                  <a:pt x="10656" y="7454"/>
                  <a:pt x="10656" y="7430"/>
                </a:cubicBezTo>
                <a:lnTo>
                  <a:pt x="10656" y="7430"/>
                </a:lnTo>
                <a:cubicBezTo>
                  <a:pt x="10287" y="6847"/>
                  <a:pt x="10287" y="6144"/>
                  <a:pt x="10109" y="5501"/>
                </a:cubicBezTo>
                <a:cubicBezTo>
                  <a:pt x="9513" y="5656"/>
                  <a:pt x="8882" y="5740"/>
                  <a:pt x="8275" y="5656"/>
                </a:cubicBezTo>
                <a:cubicBezTo>
                  <a:pt x="8144" y="6061"/>
                  <a:pt x="8132" y="6406"/>
                  <a:pt x="8204" y="6847"/>
                </a:cubicBezTo>
                <a:cubicBezTo>
                  <a:pt x="8251" y="7061"/>
                  <a:pt x="8275" y="7299"/>
                  <a:pt x="8382" y="7514"/>
                </a:cubicBezTo>
                <a:cubicBezTo>
                  <a:pt x="8478" y="7692"/>
                  <a:pt x="8751" y="7633"/>
                  <a:pt x="8930" y="7573"/>
                </a:cubicBezTo>
                <a:close/>
                <a:moveTo>
                  <a:pt x="7120" y="2096"/>
                </a:moveTo>
                <a:cubicBezTo>
                  <a:pt x="7073" y="1965"/>
                  <a:pt x="7001" y="1906"/>
                  <a:pt x="6846" y="1894"/>
                </a:cubicBezTo>
                <a:cubicBezTo>
                  <a:pt x="6716" y="1870"/>
                  <a:pt x="6573" y="1906"/>
                  <a:pt x="6525" y="2049"/>
                </a:cubicBezTo>
                <a:cubicBezTo>
                  <a:pt x="6489" y="2203"/>
                  <a:pt x="6692" y="2322"/>
                  <a:pt x="6787" y="2358"/>
                </a:cubicBezTo>
                <a:cubicBezTo>
                  <a:pt x="6918" y="2406"/>
                  <a:pt x="6977" y="2394"/>
                  <a:pt x="7085" y="2322"/>
                </a:cubicBezTo>
                <a:cubicBezTo>
                  <a:pt x="7085" y="2251"/>
                  <a:pt x="7085" y="2168"/>
                  <a:pt x="7120" y="2096"/>
                </a:cubicBezTo>
                <a:close/>
                <a:moveTo>
                  <a:pt x="10264" y="2489"/>
                </a:moveTo>
                <a:cubicBezTo>
                  <a:pt x="10287" y="2501"/>
                  <a:pt x="10383" y="2453"/>
                  <a:pt x="10406" y="2442"/>
                </a:cubicBezTo>
                <a:cubicBezTo>
                  <a:pt x="10454" y="2406"/>
                  <a:pt x="10514" y="2382"/>
                  <a:pt x="10537" y="2334"/>
                </a:cubicBezTo>
                <a:cubicBezTo>
                  <a:pt x="10585" y="2275"/>
                  <a:pt x="10633" y="2203"/>
                  <a:pt x="10597" y="2132"/>
                </a:cubicBezTo>
                <a:cubicBezTo>
                  <a:pt x="10537" y="1977"/>
                  <a:pt x="10383" y="1977"/>
                  <a:pt x="10275" y="2084"/>
                </a:cubicBezTo>
                <a:cubicBezTo>
                  <a:pt x="10287" y="2215"/>
                  <a:pt x="10287" y="2346"/>
                  <a:pt x="10264" y="2489"/>
                </a:cubicBezTo>
                <a:close/>
                <a:moveTo>
                  <a:pt x="3132" y="6502"/>
                </a:moveTo>
                <a:cubicBezTo>
                  <a:pt x="3036" y="6478"/>
                  <a:pt x="2965" y="6442"/>
                  <a:pt x="2882" y="6394"/>
                </a:cubicBezTo>
                <a:cubicBezTo>
                  <a:pt x="2346" y="6132"/>
                  <a:pt x="1893" y="5561"/>
                  <a:pt x="2417" y="5025"/>
                </a:cubicBezTo>
                <a:cubicBezTo>
                  <a:pt x="2739" y="4704"/>
                  <a:pt x="3251" y="4632"/>
                  <a:pt x="3691" y="4668"/>
                </a:cubicBezTo>
                <a:cubicBezTo>
                  <a:pt x="4013" y="4716"/>
                  <a:pt x="4334" y="4823"/>
                  <a:pt x="4584" y="4978"/>
                </a:cubicBezTo>
                <a:cubicBezTo>
                  <a:pt x="4775" y="5120"/>
                  <a:pt x="4989" y="5311"/>
                  <a:pt x="5037" y="5561"/>
                </a:cubicBezTo>
                <a:cubicBezTo>
                  <a:pt x="5049" y="5668"/>
                  <a:pt x="5037" y="5763"/>
                  <a:pt x="5001" y="5847"/>
                </a:cubicBezTo>
                <a:cubicBezTo>
                  <a:pt x="4858" y="6240"/>
                  <a:pt x="4525" y="6454"/>
                  <a:pt x="4144" y="6549"/>
                </a:cubicBezTo>
                <a:cubicBezTo>
                  <a:pt x="4132" y="6549"/>
                  <a:pt x="4108" y="6549"/>
                  <a:pt x="4108" y="6537"/>
                </a:cubicBezTo>
                <a:cubicBezTo>
                  <a:pt x="4049" y="6513"/>
                  <a:pt x="4001" y="6537"/>
                  <a:pt x="3965" y="6573"/>
                </a:cubicBezTo>
                <a:cubicBezTo>
                  <a:pt x="3739" y="6609"/>
                  <a:pt x="3513" y="6597"/>
                  <a:pt x="3287" y="6537"/>
                </a:cubicBezTo>
                <a:cubicBezTo>
                  <a:pt x="3251" y="6502"/>
                  <a:pt x="3191" y="6490"/>
                  <a:pt x="3132" y="6502"/>
                </a:cubicBezTo>
                <a:close/>
                <a:moveTo>
                  <a:pt x="4346" y="6001"/>
                </a:moveTo>
                <a:cubicBezTo>
                  <a:pt x="4215" y="6240"/>
                  <a:pt x="3918" y="6335"/>
                  <a:pt x="3668" y="6335"/>
                </a:cubicBezTo>
                <a:cubicBezTo>
                  <a:pt x="3417" y="6359"/>
                  <a:pt x="3120" y="6275"/>
                  <a:pt x="2953" y="6061"/>
                </a:cubicBezTo>
                <a:cubicBezTo>
                  <a:pt x="2858" y="5954"/>
                  <a:pt x="2834" y="5823"/>
                  <a:pt x="2846" y="5668"/>
                </a:cubicBezTo>
                <a:cubicBezTo>
                  <a:pt x="2858" y="5466"/>
                  <a:pt x="3179" y="5478"/>
                  <a:pt x="3156" y="5680"/>
                </a:cubicBezTo>
                <a:cubicBezTo>
                  <a:pt x="3120" y="6097"/>
                  <a:pt x="3906" y="6097"/>
                  <a:pt x="4072" y="5823"/>
                </a:cubicBezTo>
                <a:cubicBezTo>
                  <a:pt x="4096" y="5775"/>
                  <a:pt x="4144" y="5740"/>
                  <a:pt x="4191" y="5740"/>
                </a:cubicBezTo>
                <a:cubicBezTo>
                  <a:pt x="4322" y="5763"/>
                  <a:pt x="4406" y="5894"/>
                  <a:pt x="4346" y="6001"/>
                </a:cubicBezTo>
                <a:close/>
                <a:moveTo>
                  <a:pt x="3251" y="5299"/>
                </a:moveTo>
                <a:lnTo>
                  <a:pt x="3251" y="5299"/>
                </a:lnTo>
                <a:cubicBezTo>
                  <a:pt x="3239" y="5263"/>
                  <a:pt x="3239" y="5228"/>
                  <a:pt x="3275" y="5204"/>
                </a:cubicBezTo>
                <a:cubicBezTo>
                  <a:pt x="3310" y="5192"/>
                  <a:pt x="3358" y="5192"/>
                  <a:pt x="3370" y="5228"/>
                </a:cubicBezTo>
                <a:lnTo>
                  <a:pt x="3370" y="5239"/>
                </a:lnTo>
                <a:cubicBezTo>
                  <a:pt x="3382" y="5263"/>
                  <a:pt x="3382" y="5311"/>
                  <a:pt x="3334" y="5323"/>
                </a:cubicBezTo>
                <a:cubicBezTo>
                  <a:pt x="3310" y="5347"/>
                  <a:pt x="3263" y="5323"/>
                  <a:pt x="3251" y="5299"/>
                </a:cubicBezTo>
                <a:close/>
                <a:moveTo>
                  <a:pt x="1167" y="10669"/>
                </a:moveTo>
                <a:lnTo>
                  <a:pt x="1227" y="10669"/>
                </a:lnTo>
                <a:cubicBezTo>
                  <a:pt x="1393" y="10657"/>
                  <a:pt x="1608" y="10800"/>
                  <a:pt x="1548" y="10978"/>
                </a:cubicBezTo>
                <a:cubicBezTo>
                  <a:pt x="1536" y="11038"/>
                  <a:pt x="1465" y="11014"/>
                  <a:pt x="1417" y="11002"/>
                </a:cubicBezTo>
                <a:cubicBezTo>
                  <a:pt x="1310" y="10954"/>
                  <a:pt x="1072" y="10800"/>
                  <a:pt x="1167" y="10669"/>
                </a:cubicBezTo>
                <a:close/>
                <a:moveTo>
                  <a:pt x="1632" y="5013"/>
                </a:moveTo>
                <a:cubicBezTo>
                  <a:pt x="1632" y="5013"/>
                  <a:pt x="1632" y="5025"/>
                  <a:pt x="1632" y="5013"/>
                </a:cubicBezTo>
                <a:cubicBezTo>
                  <a:pt x="1608" y="5061"/>
                  <a:pt x="1596" y="5085"/>
                  <a:pt x="1572" y="5108"/>
                </a:cubicBezTo>
                <a:cubicBezTo>
                  <a:pt x="1417" y="5168"/>
                  <a:pt x="1001" y="4751"/>
                  <a:pt x="893" y="4656"/>
                </a:cubicBezTo>
                <a:lnTo>
                  <a:pt x="679" y="4430"/>
                </a:lnTo>
                <a:cubicBezTo>
                  <a:pt x="703" y="4406"/>
                  <a:pt x="739" y="4370"/>
                  <a:pt x="762" y="4335"/>
                </a:cubicBezTo>
                <a:cubicBezTo>
                  <a:pt x="893" y="4156"/>
                  <a:pt x="1012" y="3858"/>
                  <a:pt x="1251" y="3811"/>
                </a:cubicBezTo>
                <a:cubicBezTo>
                  <a:pt x="1393" y="3775"/>
                  <a:pt x="1870" y="3894"/>
                  <a:pt x="1905" y="4061"/>
                </a:cubicBezTo>
                <a:cubicBezTo>
                  <a:pt x="1929" y="4108"/>
                  <a:pt x="1893" y="4132"/>
                  <a:pt x="1882" y="4168"/>
                </a:cubicBezTo>
                <a:lnTo>
                  <a:pt x="1882" y="4168"/>
                </a:lnTo>
                <a:cubicBezTo>
                  <a:pt x="1822" y="4192"/>
                  <a:pt x="1763" y="4239"/>
                  <a:pt x="1715" y="4299"/>
                </a:cubicBezTo>
                <a:cubicBezTo>
                  <a:pt x="1524" y="4513"/>
                  <a:pt x="1512" y="4787"/>
                  <a:pt x="1632" y="5013"/>
                </a:cubicBezTo>
                <a:close/>
                <a:moveTo>
                  <a:pt x="4465" y="9704"/>
                </a:moveTo>
                <a:cubicBezTo>
                  <a:pt x="3989" y="9811"/>
                  <a:pt x="3501" y="9728"/>
                  <a:pt x="3025" y="9669"/>
                </a:cubicBezTo>
                <a:cubicBezTo>
                  <a:pt x="2798" y="9645"/>
                  <a:pt x="2584" y="9645"/>
                  <a:pt x="2358" y="9597"/>
                </a:cubicBezTo>
                <a:cubicBezTo>
                  <a:pt x="2227" y="9585"/>
                  <a:pt x="2060" y="9550"/>
                  <a:pt x="1929" y="9514"/>
                </a:cubicBezTo>
                <a:cubicBezTo>
                  <a:pt x="1882" y="9490"/>
                  <a:pt x="1763" y="9454"/>
                  <a:pt x="1751" y="9407"/>
                </a:cubicBezTo>
                <a:lnTo>
                  <a:pt x="1751" y="9395"/>
                </a:lnTo>
                <a:cubicBezTo>
                  <a:pt x="2013" y="8026"/>
                  <a:pt x="1774" y="7740"/>
                  <a:pt x="2953" y="6799"/>
                </a:cubicBezTo>
                <a:cubicBezTo>
                  <a:pt x="2965" y="6811"/>
                  <a:pt x="2989" y="6811"/>
                  <a:pt x="3013" y="6811"/>
                </a:cubicBezTo>
                <a:cubicBezTo>
                  <a:pt x="3072" y="7037"/>
                  <a:pt x="3203" y="7323"/>
                  <a:pt x="3477" y="7287"/>
                </a:cubicBezTo>
                <a:cubicBezTo>
                  <a:pt x="3584" y="7287"/>
                  <a:pt x="3679" y="7216"/>
                  <a:pt x="3751" y="7133"/>
                </a:cubicBezTo>
                <a:cubicBezTo>
                  <a:pt x="3798" y="7085"/>
                  <a:pt x="3834" y="7025"/>
                  <a:pt x="3858" y="6966"/>
                </a:cubicBezTo>
                <a:cubicBezTo>
                  <a:pt x="3870" y="6954"/>
                  <a:pt x="3870" y="6918"/>
                  <a:pt x="3894" y="6894"/>
                </a:cubicBezTo>
                <a:cubicBezTo>
                  <a:pt x="3953" y="6894"/>
                  <a:pt x="3989" y="6871"/>
                  <a:pt x="4049" y="6859"/>
                </a:cubicBezTo>
                <a:cubicBezTo>
                  <a:pt x="4441" y="7037"/>
                  <a:pt x="4501" y="7942"/>
                  <a:pt x="4525" y="8299"/>
                </a:cubicBezTo>
                <a:cubicBezTo>
                  <a:pt x="4584" y="8740"/>
                  <a:pt x="4644" y="9299"/>
                  <a:pt x="4465" y="9704"/>
                </a:cubicBezTo>
                <a:close/>
                <a:moveTo>
                  <a:pt x="2917" y="11550"/>
                </a:moveTo>
                <a:cubicBezTo>
                  <a:pt x="3084" y="11562"/>
                  <a:pt x="3322" y="11716"/>
                  <a:pt x="3382" y="11847"/>
                </a:cubicBezTo>
                <a:cubicBezTo>
                  <a:pt x="3429" y="11931"/>
                  <a:pt x="3417" y="11990"/>
                  <a:pt x="3310" y="11955"/>
                </a:cubicBezTo>
                <a:cubicBezTo>
                  <a:pt x="3156" y="11859"/>
                  <a:pt x="2977" y="11716"/>
                  <a:pt x="2917" y="11550"/>
                </a:cubicBezTo>
                <a:close/>
                <a:moveTo>
                  <a:pt x="3417" y="6906"/>
                </a:moveTo>
                <a:cubicBezTo>
                  <a:pt x="3453" y="6906"/>
                  <a:pt x="3501" y="6918"/>
                  <a:pt x="3560" y="6918"/>
                </a:cubicBezTo>
                <a:cubicBezTo>
                  <a:pt x="3548" y="6954"/>
                  <a:pt x="3513" y="6966"/>
                  <a:pt x="3501" y="6978"/>
                </a:cubicBezTo>
                <a:lnTo>
                  <a:pt x="3489" y="6990"/>
                </a:lnTo>
                <a:lnTo>
                  <a:pt x="3477" y="6978"/>
                </a:lnTo>
                <a:cubicBezTo>
                  <a:pt x="3429" y="6954"/>
                  <a:pt x="3417" y="6918"/>
                  <a:pt x="3417" y="6906"/>
                </a:cubicBezTo>
                <a:close/>
                <a:moveTo>
                  <a:pt x="5596" y="5704"/>
                </a:moveTo>
                <a:cubicBezTo>
                  <a:pt x="5584" y="5835"/>
                  <a:pt x="5584" y="6001"/>
                  <a:pt x="5739" y="6025"/>
                </a:cubicBezTo>
                <a:cubicBezTo>
                  <a:pt x="5858" y="6061"/>
                  <a:pt x="6037" y="6013"/>
                  <a:pt x="6156" y="5978"/>
                </a:cubicBezTo>
                <a:cubicBezTo>
                  <a:pt x="6263" y="5954"/>
                  <a:pt x="6394" y="5906"/>
                  <a:pt x="6513" y="5882"/>
                </a:cubicBezTo>
                <a:cubicBezTo>
                  <a:pt x="6406" y="5740"/>
                  <a:pt x="6358" y="5561"/>
                  <a:pt x="6323" y="5406"/>
                </a:cubicBezTo>
                <a:cubicBezTo>
                  <a:pt x="6299" y="5228"/>
                  <a:pt x="6287" y="5013"/>
                  <a:pt x="6192" y="4847"/>
                </a:cubicBezTo>
                <a:cubicBezTo>
                  <a:pt x="6073" y="4644"/>
                  <a:pt x="5787" y="4692"/>
                  <a:pt x="5596" y="4787"/>
                </a:cubicBezTo>
                <a:cubicBezTo>
                  <a:pt x="5715" y="4882"/>
                  <a:pt x="5787" y="5001"/>
                  <a:pt x="5811" y="5144"/>
                </a:cubicBezTo>
                <a:cubicBezTo>
                  <a:pt x="5858" y="5359"/>
                  <a:pt x="5751" y="5561"/>
                  <a:pt x="5596" y="5704"/>
                </a:cubicBezTo>
                <a:close/>
                <a:moveTo>
                  <a:pt x="5322" y="5478"/>
                </a:moveTo>
                <a:cubicBezTo>
                  <a:pt x="5418" y="5501"/>
                  <a:pt x="5513" y="5311"/>
                  <a:pt x="5513" y="5228"/>
                </a:cubicBezTo>
                <a:cubicBezTo>
                  <a:pt x="5513" y="5073"/>
                  <a:pt x="5263" y="4894"/>
                  <a:pt x="5215" y="5108"/>
                </a:cubicBezTo>
                <a:cubicBezTo>
                  <a:pt x="5215" y="5120"/>
                  <a:pt x="5203" y="5132"/>
                  <a:pt x="5203" y="5144"/>
                </a:cubicBezTo>
                <a:cubicBezTo>
                  <a:pt x="5263" y="5239"/>
                  <a:pt x="5299" y="5359"/>
                  <a:pt x="5322" y="5478"/>
                </a:cubicBezTo>
                <a:close/>
                <a:moveTo>
                  <a:pt x="2465" y="4585"/>
                </a:moveTo>
                <a:cubicBezTo>
                  <a:pt x="2286" y="4704"/>
                  <a:pt x="2144" y="4847"/>
                  <a:pt x="2048" y="5025"/>
                </a:cubicBezTo>
                <a:cubicBezTo>
                  <a:pt x="1882" y="4942"/>
                  <a:pt x="1810" y="4727"/>
                  <a:pt x="1929" y="4573"/>
                </a:cubicBezTo>
                <a:cubicBezTo>
                  <a:pt x="1989" y="4477"/>
                  <a:pt x="2084" y="4418"/>
                  <a:pt x="2191" y="4418"/>
                </a:cubicBezTo>
                <a:cubicBezTo>
                  <a:pt x="2251" y="4418"/>
                  <a:pt x="2465" y="4466"/>
                  <a:pt x="2465" y="4585"/>
                </a:cubicBezTo>
                <a:close/>
                <a:moveTo>
                  <a:pt x="524" y="5478"/>
                </a:moveTo>
                <a:cubicBezTo>
                  <a:pt x="929" y="5549"/>
                  <a:pt x="703" y="5775"/>
                  <a:pt x="584" y="5728"/>
                </a:cubicBezTo>
                <a:cubicBezTo>
                  <a:pt x="512" y="5704"/>
                  <a:pt x="393" y="5644"/>
                  <a:pt x="381" y="5561"/>
                </a:cubicBezTo>
                <a:cubicBezTo>
                  <a:pt x="358" y="5501"/>
                  <a:pt x="477" y="5478"/>
                  <a:pt x="524" y="5478"/>
                </a:cubicBezTo>
                <a:close/>
                <a:moveTo>
                  <a:pt x="6239" y="7252"/>
                </a:moveTo>
                <a:cubicBezTo>
                  <a:pt x="6299" y="7347"/>
                  <a:pt x="6608" y="7371"/>
                  <a:pt x="6692" y="7347"/>
                </a:cubicBezTo>
                <a:cubicBezTo>
                  <a:pt x="6751" y="7335"/>
                  <a:pt x="6870" y="7311"/>
                  <a:pt x="6870" y="7216"/>
                </a:cubicBezTo>
                <a:cubicBezTo>
                  <a:pt x="6835" y="7013"/>
                  <a:pt x="6418" y="7168"/>
                  <a:pt x="6239" y="7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p:cNvSpPr txBox="1"/>
          <p:nvPr/>
        </p:nvSpPr>
        <p:spPr>
          <a:xfrm>
            <a:off x="2345504" y="75431"/>
            <a:ext cx="6059149" cy="523220"/>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b="1" dirty="0" smtClean="0">
                <a:solidFill>
                  <a:srgbClr val="FF0000"/>
                </a:solidFill>
              </a:rPr>
              <a:t>TRÒ CHƠI : AI NHANH HƠN</a:t>
            </a:r>
            <a:endParaRPr lang="en-US" sz="2800" b="1" dirty="0">
              <a:solidFill>
                <a:srgbClr val="FF0000"/>
              </a:solidFill>
            </a:endParaRP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3372" y="766990"/>
            <a:ext cx="1380271" cy="1037110"/>
          </a:xfrm>
          <a:prstGeom prst="rect">
            <a:avLst/>
          </a:prstGeom>
        </p:spPr>
      </p:pic>
      <p:sp>
        <p:nvSpPr>
          <p:cNvPr id="43" name="Google Shape;355;p29"/>
          <p:cNvSpPr/>
          <p:nvPr/>
        </p:nvSpPr>
        <p:spPr>
          <a:xfrm>
            <a:off x="155864" y="865880"/>
            <a:ext cx="4322695" cy="3744525"/>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6;p29"/>
          <p:cNvSpPr/>
          <p:nvPr/>
        </p:nvSpPr>
        <p:spPr>
          <a:xfrm>
            <a:off x="1173205" y="1291460"/>
            <a:ext cx="3105733" cy="3171406"/>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5;p29"/>
          <p:cNvSpPr/>
          <p:nvPr/>
        </p:nvSpPr>
        <p:spPr>
          <a:xfrm>
            <a:off x="4822010" y="1058546"/>
            <a:ext cx="3750490" cy="3531008"/>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6;p29"/>
          <p:cNvSpPr/>
          <p:nvPr/>
        </p:nvSpPr>
        <p:spPr>
          <a:xfrm>
            <a:off x="4978316" y="1251238"/>
            <a:ext cx="2887402" cy="319203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TextBox 47"/>
          <p:cNvSpPr txBox="1"/>
          <p:nvPr/>
        </p:nvSpPr>
        <p:spPr>
          <a:xfrm>
            <a:off x="904769" y="465770"/>
            <a:ext cx="7993037" cy="400110"/>
          </a:xfrm>
          <a:prstGeom prst="rect">
            <a:avLst/>
          </a:prstGeom>
          <a:noFill/>
        </p:spPr>
        <p:txBody>
          <a:bodyPr wrap="square" rtlCol="0">
            <a:spAutoFit/>
          </a:bodyPr>
          <a:lstStyle/>
          <a:p>
            <a:pPr lvl="0" algn="just"/>
            <a:r>
              <a:rPr lang="en-US" sz="2000" dirty="0" err="1" smtClean="0">
                <a:solidFill>
                  <a:srgbClr val="0070C0"/>
                </a:solidFill>
              </a:rPr>
              <a:t>Dựa</a:t>
            </a:r>
            <a:r>
              <a:rPr lang="en-US" sz="2000" dirty="0" smtClean="0">
                <a:solidFill>
                  <a:srgbClr val="0070C0"/>
                </a:solidFill>
              </a:rPr>
              <a:t> </a:t>
            </a:r>
            <a:r>
              <a:rPr lang="en-US" sz="2000" dirty="0" err="1">
                <a:solidFill>
                  <a:srgbClr val="0070C0"/>
                </a:solidFill>
              </a:rPr>
              <a:t>vào</a:t>
            </a:r>
            <a:r>
              <a:rPr lang="en-US" sz="2000" dirty="0">
                <a:solidFill>
                  <a:srgbClr val="0070C0"/>
                </a:solidFill>
              </a:rPr>
              <a:t> </a:t>
            </a:r>
            <a:r>
              <a:rPr lang="en-US" sz="2000" dirty="0" err="1">
                <a:solidFill>
                  <a:srgbClr val="0070C0"/>
                </a:solidFill>
              </a:rPr>
              <a:t>trang</a:t>
            </a:r>
            <a:r>
              <a:rPr lang="en-US" sz="2000" dirty="0">
                <a:solidFill>
                  <a:srgbClr val="0070C0"/>
                </a:solidFill>
              </a:rPr>
              <a:t> </a:t>
            </a:r>
            <a:r>
              <a:rPr lang="en-US" sz="2000" dirty="0" err="1">
                <a:solidFill>
                  <a:srgbClr val="0070C0"/>
                </a:solidFill>
              </a:rPr>
              <a:t>phục</a:t>
            </a:r>
            <a:r>
              <a:rPr lang="en-US" sz="2000" dirty="0">
                <a:solidFill>
                  <a:srgbClr val="0070C0"/>
                </a:solidFill>
              </a:rPr>
              <a:t> </a:t>
            </a:r>
            <a:r>
              <a:rPr lang="en-US" sz="2000" dirty="0" err="1" smtClean="0">
                <a:solidFill>
                  <a:srgbClr val="0070C0"/>
                </a:solidFill>
              </a:rPr>
              <a:t>em</a:t>
            </a:r>
            <a:r>
              <a:rPr lang="en-US" sz="2000" dirty="0" smtClean="0">
                <a:solidFill>
                  <a:srgbClr val="0070C0"/>
                </a:solidFill>
              </a:rPr>
              <a:t> </a:t>
            </a:r>
            <a:r>
              <a:rPr lang="en-US" sz="2000" dirty="0" err="1">
                <a:solidFill>
                  <a:srgbClr val="0070C0"/>
                </a:solidFill>
              </a:rPr>
              <a:t>hãy</a:t>
            </a:r>
            <a:r>
              <a:rPr lang="en-US" sz="2000" dirty="0">
                <a:solidFill>
                  <a:srgbClr val="0070C0"/>
                </a:solidFill>
              </a:rPr>
              <a:t> </a:t>
            </a:r>
            <a:r>
              <a:rPr lang="en-US" sz="2000" dirty="0" err="1">
                <a:solidFill>
                  <a:srgbClr val="0070C0"/>
                </a:solidFill>
              </a:rPr>
              <a:t>xác</a:t>
            </a:r>
            <a:r>
              <a:rPr lang="en-US" sz="2000" dirty="0">
                <a:solidFill>
                  <a:srgbClr val="0070C0"/>
                </a:solidFill>
              </a:rPr>
              <a:t> </a:t>
            </a:r>
            <a:r>
              <a:rPr lang="en-US" sz="2000" dirty="0" err="1">
                <a:solidFill>
                  <a:srgbClr val="0070C0"/>
                </a:solidFill>
              </a:rPr>
              <a:t>định</a:t>
            </a:r>
            <a:r>
              <a:rPr lang="en-US" sz="2000" dirty="0">
                <a:solidFill>
                  <a:srgbClr val="0070C0"/>
                </a:solidFill>
              </a:rPr>
              <a:t> </a:t>
            </a:r>
            <a:r>
              <a:rPr lang="en-US" sz="2000" dirty="0" err="1">
                <a:solidFill>
                  <a:srgbClr val="0070C0"/>
                </a:solidFill>
              </a:rPr>
              <a:t>tên</a:t>
            </a:r>
            <a:r>
              <a:rPr lang="en-US" sz="2000" dirty="0">
                <a:solidFill>
                  <a:srgbClr val="0070C0"/>
                </a:solidFill>
              </a:rPr>
              <a:t> </a:t>
            </a:r>
            <a:r>
              <a:rPr lang="en-US" sz="2000" dirty="0" err="1">
                <a:solidFill>
                  <a:srgbClr val="0070C0"/>
                </a:solidFill>
              </a:rPr>
              <a:t>dân</a:t>
            </a:r>
            <a:r>
              <a:rPr lang="en-US" sz="2000" dirty="0">
                <a:solidFill>
                  <a:srgbClr val="0070C0"/>
                </a:solidFill>
              </a:rPr>
              <a:t> </a:t>
            </a:r>
            <a:r>
              <a:rPr lang="en-US" sz="2000" dirty="0" err="1">
                <a:solidFill>
                  <a:srgbClr val="0070C0"/>
                </a:solidFill>
              </a:rPr>
              <a:t>tộc</a:t>
            </a:r>
            <a:r>
              <a:rPr lang="en-US" sz="2000" dirty="0">
                <a:solidFill>
                  <a:srgbClr val="0070C0"/>
                </a:solidFill>
              </a:rPr>
              <a:t> </a:t>
            </a:r>
            <a:r>
              <a:rPr lang="en-US" sz="2000" dirty="0" err="1" smtClean="0">
                <a:solidFill>
                  <a:srgbClr val="0070C0"/>
                </a:solidFill>
              </a:rPr>
              <a:t>nào</a:t>
            </a:r>
            <a:r>
              <a:rPr lang="en-US" sz="2000" dirty="0" smtClean="0">
                <a:solidFill>
                  <a:srgbClr val="0070C0"/>
                </a:solidFill>
              </a:rPr>
              <a:t> </a:t>
            </a:r>
            <a:r>
              <a:rPr lang="en-US" sz="2000" dirty="0" err="1" smtClean="0">
                <a:solidFill>
                  <a:srgbClr val="0070C0"/>
                </a:solidFill>
              </a:rPr>
              <a:t>của</a:t>
            </a:r>
            <a:r>
              <a:rPr lang="en-US" sz="2000" dirty="0" smtClean="0">
                <a:solidFill>
                  <a:srgbClr val="0070C0"/>
                </a:solidFill>
              </a:rPr>
              <a:t> </a:t>
            </a:r>
            <a:r>
              <a:rPr lang="en-US" sz="2000" dirty="0" err="1" smtClean="0">
                <a:solidFill>
                  <a:srgbClr val="0070C0"/>
                </a:solidFill>
              </a:rPr>
              <a:t>Việt</a:t>
            </a:r>
            <a:r>
              <a:rPr lang="en-US" sz="2000" dirty="0" smtClean="0">
                <a:solidFill>
                  <a:srgbClr val="0070C0"/>
                </a:solidFill>
              </a:rPr>
              <a:t> </a:t>
            </a:r>
            <a:r>
              <a:rPr lang="en-US" sz="2000" dirty="0">
                <a:solidFill>
                  <a:srgbClr val="0070C0"/>
                </a:solidFill>
              </a:rPr>
              <a:t>Nam</a:t>
            </a:r>
            <a:r>
              <a:rPr lang="en-US" sz="2000" dirty="0" smtClean="0">
                <a:solidFill>
                  <a:srgbClr val="0070C0"/>
                </a:solidFill>
              </a:rPr>
              <a:t>?</a:t>
            </a:r>
            <a:endParaRPr lang="en-US" sz="2000" dirty="0">
              <a:solidFill>
                <a:srgbClr val="0070C0"/>
              </a:solidFill>
            </a:endParaRPr>
          </a:p>
        </p:txBody>
      </p:sp>
      <p:sp>
        <p:nvSpPr>
          <p:cNvPr id="6" name="TextBox 5"/>
          <p:cNvSpPr txBox="1"/>
          <p:nvPr/>
        </p:nvSpPr>
        <p:spPr>
          <a:xfrm>
            <a:off x="5678444" y="3625096"/>
            <a:ext cx="1743317" cy="584775"/>
          </a:xfrm>
          <a:prstGeom prst="rect">
            <a:avLst/>
          </a:prstGeom>
          <a:noFill/>
        </p:spPr>
        <p:txBody>
          <a:bodyPr wrap="square" rtlCol="0">
            <a:spAutoFit/>
          </a:bodyPr>
          <a:lstStyle/>
          <a:p>
            <a:r>
              <a:rPr lang="en-US" sz="3200" b="1" dirty="0" smtClean="0">
                <a:solidFill>
                  <a:srgbClr val="FF0000"/>
                </a:solidFill>
              </a:rPr>
              <a:t>KINH</a:t>
            </a:r>
            <a:endParaRPr lang="en-US" sz="3200" b="1" dirty="0">
              <a:solidFill>
                <a:srgbClr val="FF0000"/>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209" y="1251238"/>
            <a:ext cx="3854639" cy="3062651"/>
          </a:xfrm>
          <a:prstGeom prst="rect">
            <a:avLst/>
          </a:prstGeom>
        </p:spPr>
      </p:pic>
      <p:pic>
        <p:nvPicPr>
          <p:cNvPr id="49" name="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27798" y="1291460"/>
            <a:ext cx="2537920" cy="2230103"/>
          </a:xfrm>
          <a:prstGeom prst="rect">
            <a:avLst/>
          </a:prstGeom>
        </p:spPr>
      </p:pic>
    </p:spTree>
    <p:extLst>
      <p:ext uri="{BB962C8B-B14F-4D97-AF65-F5344CB8AC3E}">
        <p14:creationId xmlns:p14="http://schemas.microsoft.com/office/powerpoint/2010/main" val="2740440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
                                        </p:tgtEl>
                                      </p:cBhvr>
                                    </p:cmd>
                                  </p:childTnLst>
                                </p:cTn>
                              </p:par>
                            </p:childTnLst>
                          </p:cTn>
                        </p:par>
                      </p:childTnLst>
                    </p:cTn>
                  </p:par>
                </p:childTnLst>
              </p:cTn>
              <p:nextCondLst>
                <p:cond evt="onClick" delay="0">
                  <p:tgtEl>
                    <p:spTgt spid="49"/>
                  </p:tgtEl>
                </p:cond>
              </p:nextCondLst>
            </p:seq>
            <p:video>
              <p:cMediaNode vol="80000">
                <p:cTn id="13" fill="hold" display="0">
                  <p:stCondLst>
                    <p:cond delay="indefinite"/>
                  </p:stCondLst>
                </p:cTn>
                <p:tgtEl>
                  <p:spTgt spid="49"/>
                </p:tgtEl>
              </p:cMediaNode>
            </p:video>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3" name="Google Shape;533;p34"/>
          <p:cNvSpPr/>
          <p:nvPr/>
        </p:nvSpPr>
        <p:spPr>
          <a:xfrm>
            <a:off x="5375079" y="4198806"/>
            <a:ext cx="606731" cy="490655"/>
          </a:xfrm>
          <a:custGeom>
            <a:avLst/>
            <a:gdLst/>
            <a:ahLst/>
            <a:cxnLst/>
            <a:rect l="l" t="t" r="r" b="b"/>
            <a:pathLst>
              <a:path w="10264" h="8300" extrusionOk="0">
                <a:moveTo>
                  <a:pt x="9037" y="4752"/>
                </a:moveTo>
                <a:cubicBezTo>
                  <a:pt x="9418" y="4894"/>
                  <a:pt x="9776" y="5085"/>
                  <a:pt x="10157" y="5228"/>
                </a:cubicBezTo>
                <a:cubicBezTo>
                  <a:pt x="10228" y="5264"/>
                  <a:pt x="10264" y="5311"/>
                  <a:pt x="10264" y="5383"/>
                </a:cubicBezTo>
                <a:cubicBezTo>
                  <a:pt x="10264" y="5466"/>
                  <a:pt x="10109" y="5585"/>
                  <a:pt x="10049" y="5645"/>
                </a:cubicBezTo>
                <a:cubicBezTo>
                  <a:pt x="9883" y="5787"/>
                  <a:pt x="9704" y="5906"/>
                  <a:pt x="9526" y="6026"/>
                </a:cubicBezTo>
                <a:cubicBezTo>
                  <a:pt x="9014" y="6359"/>
                  <a:pt x="8478" y="6692"/>
                  <a:pt x="7942" y="7002"/>
                </a:cubicBezTo>
                <a:cubicBezTo>
                  <a:pt x="7644" y="7180"/>
                  <a:pt x="5763" y="8300"/>
                  <a:pt x="5489" y="8276"/>
                </a:cubicBezTo>
                <a:cubicBezTo>
                  <a:pt x="5180" y="8276"/>
                  <a:pt x="4334" y="7490"/>
                  <a:pt x="4061" y="7276"/>
                </a:cubicBezTo>
                <a:cubicBezTo>
                  <a:pt x="2703" y="6168"/>
                  <a:pt x="1441" y="4978"/>
                  <a:pt x="167" y="3787"/>
                </a:cubicBezTo>
                <a:cubicBezTo>
                  <a:pt x="1" y="3656"/>
                  <a:pt x="108" y="3228"/>
                  <a:pt x="143" y="3061"/>
                </a:cubicBezTo>
                <a:cubicBezTo>
                  <a:pt x="191" y="2894"/>
                  <a:pt x="286" y="2608"/>
                  <a:pt x="370" y="2477"/>
                </a:cubicBezTo>
                <a:cubicBezTo>
                  <a:pt x="608" y="2025"/>
                  <a:pt x="3942" y="394"/>
                  <a:pt x="4608" y="37"/>
                </a:cubicBezTo>
                <a:cubicBezTo>
                  <a:pt x="4692" y="1"/>
                  <a:pt x="4763" y="25"/>
                  <a:pt x="4811" y="61"/>
                </a:cubicBezTo>
                <a:lnTo>
                  <a:pt x="4846" y="108"/>
                </a:lnTo>
                <a:cubicBezTo>
                  <a:pt x="4942" y="227"/>
                  <a:pt x="5061" y="358"/>
                  <a:pt x="5168" y="465"/>
                </a:cubicBezTo>
                <a:cubicBezTo>
                  <a:pt x="5323" y="644"/>
                  <a:pt x="5501" y="811"/>
                  <a:pt x="5680" y="977"/>
                </a:cubicBezTo>
                <a:cubicBezTo>
                  <a:pt x="6144" y="1394"/>
                  <a:pt x="6620" y="1787"/>
                  <a:pt x="7109" y="2192"/>
                </a:cubicBezTo>
                <a:cubicBezTo>
                  <a:pt x="7573" y="2573"/>
                  <a:pt x="8049" y="2942"/>
                  <a:pt x="8537" y="3287"/>
                </a:cubicBezTo>
                <a:cubicBezTo>
                  <a:pt x="8728" y="3418"/>
                  <a:pt x="8930" y="3549"/>
                  <a:pt x="9133" y="3668"/>
                </a:cubicBezTo>
                <a:cubicBezTo>
                  <a:pt x="9264" y="3751"/>
                  <a:pt x="9430" y="3835"/>
                  <a:pt x="9585" y="3894"/>
                </a:cubicBezTo>
                <a:cubicBezTo>
                  <a:pt x="9597" y="3894"/>
                  <a:pt x="9597" y="3894"/>
                  <a:pt x="9609" y="3906"/>
                </a:cubicBezTo>
                <a:cubicBezTo>
                  <a:pt x="9752" y="3906"/>
                  <a:pt x="9823" y="4109"/>
                  <a:pt x="9680" y="4204"/>
                </a:cubicBezTo>
                <a:cubicBezTo>
                  <a:pt x="9478" y="4335"/>
                  <a:pt x="9252" y="4442"/>
                  <a:pt x="9014" y="4513"/>
                </a:cubicBezTo>
                <a:lnTo>
                  <a:pt x="9014" y="4525"/>
                </a:lnTo>
                <a:cubicBezTo>
                  <a:pt x="8990" y="4573"/>
                  <a:pt x="9002" y="4680"/>
                  <a:pt x="9037" y="4752"/>
                </a:cubicBezTo>
                <a:close/>
                <a:moveTo>
                  <a:pt x="4989" y="5490"/>
                </a:moveTo>
                <a:cubicBezTo>
                  <a:pt x="5132" y="5633"/>
                  <a:pt x="5299" y="5764"/>
                  <a:pt x="5442" y="5918"/>
                </a:cubicBezTo>
                <a:cubicBezTo>
                  <a:pt x="5918" y="5442"/>
                  <a:pt x="6573" y="5097"/>
                  <a:pt x="7168" y="4835"/>
                </a:cubicBezTo>
                <a:cubicBezTo>
                  <a:pt x="7549" y="4668"/>
                  <a:pt x="7918" y="4513"/>
                  <a:pt x="8287" y="4371"/>
                </a:cubicBezTo>
                <a:cubicBezTo>
                  <a:pt x="8573" y="4252"/>
                  <a:pt x="8859" y="4144"/>
                  <a:pt x="9121" y="4013"/>
                </a:cubicBezTo>
                <a:cubicBezTo>
                  <a:pt x="8871" y="3894"/>
                  <a:pt x="8656" y="3740"/>
                  <a:pt x="8418" y="3585"/>
                </a:cubicBezTo>
                <a:cubicBezTo>
                  <a:pt x="7763" y="3835"/>
                  <a:pt x="7156" y="4252"/>
                  <a:pt x="6549" y="4597"/>
                </a:cubicBezTo>
                <a:cubicBezTo>
                  <a:pt x="6144" y="4811"/>
                  <a:pt x="5763" y="5037"/>
                  <a:pt x="5370" y="5264"/>
                </a:cubicBezTo>
                <a:cubicBezTo>
                  <a:pt x="5251" y="5335"/>
                  <a:pt x="5108" y="5406"/>
                  <a:pt x="4989" y="5490"/>
                </a:cubicBezTo>
                <a:close/>
                <a:moveTo>
                  <a:pt x="8109" y="3370"/>
                </a:moveTo>
                <a:cubicBezTo>
                  <a:pt x="7525" y="2954"/>
                  <a:pt x="6966" y="2513"/>
                  <a:pt x="6418" y="2061"/>
                </a:cubicBezTo>
                <a:cubicBezTo>
                  <a:pt x="6073" y="1775"/>
                  <a:pt x="5716" y="1477"/>
                  <a:pt x="5406" y="1168"/>
                </a:cubicBezTo>
                <a:cubicBezTo>
                  <a:pt x="5144" y="930"/>
                  <a:pt x="4882" y="668"/>
                  <a:pt x="4668" y="382"/>
                </a:cubicBezTo>
                <a:cubicBezTo>
                  <a:pt x="4156" y="668"/>
                  <a:pt x="3620" y="942"/>
                  <a:pt x="3096" y="1227"/>
                </a:cubicBezTo>
                <a:cubicBezTo>
                  <a:pt x="2465" y="1561"/>
                  <a:pt x="1846" y="1894"/>
                  <a:pt x="1251" y="2275"/>
                </a:cubicBezTo>
                <a:cubicBezTo>
                  <a:pt x="1263" y="2287"/>
                  <a:pt x="1275" y="2299"/>
                  <a:pt x="1298" y="2299"/>
                </a:cubicBezTo>
                <a:cubicBezTo>
                  <a:pt x="1394" y="2370"/>
                  <a:pt x="1489" y="2466"/>
                  <a:pt x="1596" y="2537"/>
                </a:cubicBezTo>
                <a:cubicBezTo>
                  <a:pt x="1894" y="2775"/>
                  <a:pt x="2191" y="3013"/>
                  <a:pt x="2489" y="3263"/>
                </a:cubicBezTo>
                <a:cubicBezTo>
                  <a:pt x="2763" y="3501"/>
                  <a:pt x="3049" y="3728"/>
                  <a:pt x="3334" y="3966"/>
                </a:cubicBezTo>
                <a:cubicBezTo>
                  <a:pt x="3441" y="4061"/>
                  <a:pt x="3525" y="4132"/>
                  <a:pt x="3632" y="4216"/>
                </a:cubicBezTo>
                <a:cubicBezTo>
                  <a:pt x="3680" y="4263"/>
                  <a:pt x="3739" y="4311"/>
                  <a:pt x="3775" y="4359"/>
                </a:cubicBezTo>
                <a:cubicBezTo>
                  <a:pt x="3930" y="4502"/>
                  <a:pt x="3703" y="4728"/>
                  <a:pt x="3561" y="4573"/>
                </a:cubicBezTo>
                <a:cubicBezTo>
                  <a:pt x="3406" y="4430"/>
                  <a:pt x="3227" y="4275"/>
                  <a:pt x="3060" y="4144"/>
                </a:cubicBezTo>
                <a:cubicBezTo>
                  <a:pt x="2799" y="3918"/>
                  <a:pt x="2525" y="3704"/>
                  <a:pt x="2251" y="3490"/>
                </a:cubicBezTo>
                <a:cubicBezTo>
                  <a:pt x="1977" y="3287"/>
                  <a:pt x="1691" y="3061"/>
                  <a:pt x="1429" y="2847"/>
                </a:cubicBezTo>
                <a:cubicBezTo>
                  <a:pt x="1322" y="2775"/>
                  <a:pt x="1215" y="2692"/>
                  <a:pt x="1096" y="2608"/>
                </a:cubicBezTo>
                <a:cubicBezTo>
                  <a:pt x="1036" y="2573"/>
                  <a:pt x="1001" y="2537"/>
                  <a:pt x="941" y="2489"/>
                </a:cubicBezTo>
                <a:cubicBezTo>
                  <a:pt x="739" y="2692"/>
                  <a:pt x="596" y="2930"/>
                  <a:pt x="536" y="3192"/>
                </a:cubicBezTo>
                <a:cubicBezTo>
                  <a:pt x="489" y="3359"/>
                  <a:pt x="489" y="3490"/>
                  <a:pt x="489" y="3656"/>
                </a:cubicBezTo>
                <a:cubicBezTo>
                  <a:pt x="1370" y="4359"/>
                  <a:pt x="2156" y="5133"/>
                  <a:pt x="2977" y="5883"/>
                </a:cubicBezTo>
                <a:cubicBezTo>
                  <a:pt x="3346" y="6228"/>
                  <a:pt x="3715" y="6573"/>
                  <a:pt x="4096" y="6883"/>
                </a:cubicBezTo>
                <a:cubicBezTo>
                  <a:pt x="3953" y="6502"/>
                  <a:pt x="3918" y="6061"/>
                  <a:pt x="4180" y="5704"/>
                </a:cubicBezTo>
                <a:cubicBezTo>
                  <a:pt x="4430" y="5383"/>
                  <a:pt x="4870" y="5216"/>
                  <a:pt x="5227" y="5014"/>
                </a:cubicBezTo>
                <a:cubicBezTo>
                  <a:pt x="5644" y="4775"/>
                  <a:pt x="6061" y="4537"/>
                  <a:pt x="6489" y="4299"/>
                </a:cubicBezTo>
                <a:cubicBezTo>
                  <a:pt x="7025" y="3978"/>
                  <a:pt x="7549" y="3620"/>
                  <a:pt x="8109" y="3370"/>
                </a:cubicBezTo>
                <a:close/>
                <a:moveTo>
                  <a:pt x="4894" y="2811"/>
                </a:moveTo>
                <a:cubicBezTo>
                  <a:pt x="5049" y="2716"/>
                  <a:pt x="5192" y="2632"/>
                  <a:pt x="5358" y="2525"/>
                </a:cubicBezTo>
                <a:cubicBezTo>
                  <a:pt x="5489" y="2454"/>
                  <a:pt x="5608" y="2358"/>
                  <a:pt x="5739" y="2299"/>
                </a:cubicBezTo>
                <a:cubicBezTo>
                  <a:pt x="5858" y="2239"/>
                  <a:pt x="5847" y="2085"/>
                  <a:pt x="5739" y="2037"/>
                </a:cubicBezTo>
                <a:cubicBezTo>
                  <a:pt x="5692" y="2001"/>
                  <a:pt x="5632" y="2001"/>
                  <a:pt x="5597" y="2037"/>
                </a:cubicBezTo>
                <a:cubicBezTo>
                  <a:pt x="5454" y="2108"/>
                  <a:pt x="5335" y="2180"/>
                  <a:pt x="5204" y="2251"/>
                </a:cubicBezTo>
                <a:cubicBezTo>
                  <a:pt x="5001" y="2370"/>
                  <a:pt x="4787" y="2513"/>
                  <a:pt x="4584" y="2632"/>
                </a:cubicBezTo>
                <a:lnTo>
                  <a:pt x="3906" y="3025"/>
                </a:lnTo>
                <a:cubicBezTo>
                  <a:pt x="3834" y="3073"/>
                  <a:pt x="3751" y="3120"/>
                  <a:pt x="3680" y="3180"/>
                </a:cubicBezTo>
                <a:cubicBezTo>
                  <a:pt x="3644" y="3192"/>
                  <a:pt x="3596" y="3228"/>
                  <a:pt x="3572" y="3239"/>
                </a:cubicBezTo>
                <a:lnTo>
                  <a:pt x="3561" y="3239"/>
                </a:lnTo>
                <a:cubicBezTo>
                  <a:pt x="3358" y="3370"/>
                  <a:pt x="3525" y="3620"/>
                  <a:pt x="3692" y="3525"/>
                </a:cubicBezTo>
                <a:cubicBezTo>
                  <a:pt x="3811" y="3466"/>
                  <a:pt x="3942" y="3370"/>
                  <a:pt x="4061" y="3299"/>
                </a:cubicBezTo>
                <a:cubicBezTo>
                  <a:pt x="4156" y="3251"/>
                  <a:pt x="4239" y="3192"/>
                  <a:pt x="4311" y="3144"/>
                </a:cubicBezTo>
                <a:cubicBezTo>
                  <a:pt x="4275" y="3228"/>
                  <a:pt x="4299" y="3311"/>
                  <a:pt x="4370" y="3359"/>
                </a:cubicBezTo>
                <a:cubicBezTo>
                  <a:pt x="4418" y="3382"/>
                  <a:pt x="4477" y="3382"/>
                  <a:pt x="4525" y="3359"/>
                </a:cubicBezTo>
                <a:lnTo>
                  <a:pt x="5549" y="2775"/>
                </a:lnTo>
                <a:cubicBezTo>
                  <a:pt x="5668" y="2716"/>
                  <a:pt x="5656" y="2549"/>
                  <a:pt x="5549" y="2513"/>
                </a:cubicBezTo>
                <a:cubicBezTo>
                  <a:pt x="5501" y="2477"/>
                  <a:pt x="5442" y="2477"/>
                  <a:pt x="5406" y="2513"/>
                </a:cubicBezTo>
                <a:cubicBezTo>
                  <a:pt x="5239" y="2608"/>
                  <a:pt x="5073" y="2716"/>
                  <a:pt x="4894" y="2811"/>
                </a:cubicBezTo>
                <a:close/>
                <a:moveTo>
                  <a:pt x="3358" y="3228"/>
                </a:moveTo>
                <a:cubicBezTo>
                  <a:pt x="4013" y="2775"/>
                  <a:pt x="4704" y="2394"/>
                  <a:pt x="5406" y="2001"/>
                </a:cubicBezTo>
                <a:cubicBezTo>
                  <a:pt x="5585" y="1930"/>
                  <a:pt x="5489" y="1632"/>
                  <a:pt x="5299" y="1704"/>
                </a:cubicBezTo>
                <a:lnTo>
                  <a:pt x="5299" y="1704"/>
                </a:lnTo>
                <a:cubicBezTo>
                  <a:pt x="4573" y="2108"/>
                  <a:pt x="3822" y="2477"/>
                  <a:pt x="3168" y="2989"/>
                </a:cubicBezTo>
                <a:lnTo>
                  <a:pt x="3168" y="2989"/>
                </a:lnTo>
                <a:cubicBezTo>
                  <a:pt x="3001" y="3132"/>
                  <a:pt x="3215" y="3359"/>
                  <a:pt x="3358" y="3228"/>
                </a:cubicBezTo>
                <a:close/>
                <a:moveTo>
                  <a:pt x="5549" y="3239"/>
                </a:moveTo>
                <a:cubicBezTo>
                  <a:pt x="5204" y="3239"/>
                  <a:pt x="5108" y="3620"/>
                  <a:pt x="5204" y="3906"/>
                </a:cubicBezTo>
                <a:cubicBezTo>
                  <a:pt x="5311" y="4180"/>
                  <a:pt x="5656" y="4323"/>
                  <a:pt x="5906" y="4144"/>
                </a:cubicBezTo>
                <a:cubicBezTo>
                  <a:pt x="6097" y="4013"/>
                  <a:pt x="6156" y="3740"/>
                  <a:pt x="6097" y="3537"/>
                </a:cubicBezTo>
                <a:cubicBezTo>
                  <a:pt x="6025" y="3263"/>
                  <a:pt x="5787" y="3192"/>
                  <a:pt x="5549" y="3239"/>
                </a:cubicBezTo>
                <a:close/>
                <a:moveTo>
                  <a:pt x="5501" y="3585"/>
                </a:moveTo>
                <a:cubicBezTo>
                  <a:pt x="5466" y="3644"/>
                  <a:pt x="5489" y="3775"/>
                  <a:pt x="5537" y="3835"/>
                </a:cubicBezTo>
                <a:cubicBezTo>
                  <a:pt x="5585" y="3906"/>
                  <a:pt x="5704" y="3942"/>
                  <a:pt x="5763" y="3859"/>
                </a:cubicBezTo>
                <a:cubicBezTo>
                  <a:pt x="5823" y="3787"/>
                  <a:pt x="5835" y="3680"/>
                  <a:pt x="5799" y="3609"/>
                </a:cubicBezTo>
                <a:cubicBezTo>
                  <a:pt x="5775" y="3549"/>
                  <a:pt x="5727" y="3549"/>
                  <a:pt x="5680" y="3549"/>
                </a:cubicBezTo>
                <a:cubicBezTo>
                  <a:pt x="5656" y="3561"/>
                  <a:pt x="5620" y="3561"/>
                  <a:pt x="5608" y="3561"/>
                </a:cubicBezTo>
                <a:cubicBezTo>
                  <a:pt x="5597" y="3561"/>
                  <a:pt x="5585" y="3573"/>
                  <a:pt x="5561" y="3573"/>
                </a:cubicBezTo>
                <a:close/>
                <a:moveTo>
                  <a:pt x="4596" y="7288"/>
                </a:moveTo>
                <a:cubicBezTo>
                  <a:pt x="4715" y="7395"/>
                  <a:pt x="4846" y="7478"/>
                  <a:pt x="4989" y="7573"/>
                </a:cubicBezTo>
                <a:cubicBezTo>
                  <a:pt x="5132" y="7692"/>
                  <a:pt x="5346" y="7835"/>
                  <a:pt x="5513" y="7907"/>
                </a:cubicBezTo>
                <a:cubicBezTo>
                  <a:pt x="5537" y="7907"/>
                  <a:pt x="5561" y="7895"/>
                  <a:pt x="5585" y="7895"/>
                </a:cubicBezTo>
                <a:cubicBezTo>
                  <a:pt x="5085" y="7538"/>
                  <a:pt x="5013" y="6692"/>
                  <a:pt x="5251" y="6168"/>
                </a:cubicBezTo>
                <a:cubicBezTo>
                  <a:pt x="5073" y="5978"/>
                  <a:pt x="4882" y="5811"/>
                  <a:pt x="4692" y="5645"/>
                </a:cubicBezTo>
                <a:cubicBezTo>
                  <a:pt x="4358" y="5906"/>
                  <a:pt x="4239" y="6240"/>
                  <a:pt x="4311" y="6645"/>
                </a:cubicBezTo>
                <a:cubicBezTo>
                  <a:pt x="4346" y="6799"/>
                  <a:pt x="4406" y="6930"/>
                  <a:pt x="4465" y="7061"/>
                </a:cubicBezTo>
                <a:cubicBezTo>
                  <a:pt x="4489" y="7109"/>
                  <a:pt x="4501" y="7169"/>
                  <a:pt x="4537" y="7216"/>
                </a:cubicBezTo>
                <a:cubicBezTo>
                  <a:pt x="4584" y="7240"/>
                  <a:pt x="4596" y="7276"/>
                  <a:pt x="4596" y="7288"/>
                </a:cubicBezTo>
                <a:close/>
                <a:moveTo>
                  <a:pt x="5906" y="7704"/>
                </a:moveTo>
                <a:cubicBezTo>
                  <a:pt x="6954" y="7038"/>
                  <a:pt x="8037" y="6442"/>
                  <a:pt x="9109" y="5823"/>
                </a:cubicBezTo>
                <a:cubicBezTo>
                  <a:pt x="9109" y="5823"/>
                  <a:pt x="9109" y="5811"/>
                  <a:pt x="9097" y="5811"/>
                </a:cubicBezTo>
                <a:cubicBezTo>
                  <a:pt x="8954" y="5549"/>
                  <a:pt x="8811" y="5264"/>
                  <a:pt x="8740" y="4966"/>
                </a:cubicBezTo>
                <a:cubicBezTo>
                  <a:pt x="8692" y="4918"/>
                  <a:pt x="8692" y="4859"/>
                  <a:pt x="8704" y="4811"/>
                </a:cubicBezTo>
                <a:cubicBezTo>
                  <a:pt x="8692" y="4740"/>
                  <a:pt x="8692" y="4668"/>
                  <a:pt x="8692" y="4597"/>
                </a:cubicBezTo>
                <a:cubicBezTo>
                  <a:pt x="7799" y="4871"/>
                  <a:pt x="6251" y="5585"/>
                  <a:pt x="5716" y="6264"/>
                </a:cubicBezTo>
                <a:cubicBezTo>
                  <a:pt x="5311" y="6764"/>
                  <a:pt x="5525" y="7288"/>
                  <a:pt x="5906" y="7704"/>
                </a:cubicBezTo>
                <a:close/>
                <a:moveTo>
                  <a:pt x="9395" y="5680"/>
                </a:moveTo>
                <a:cubicBezTo>
                  <a:pt x="9537" y="5585"/>
                  <a:pt x="9692" y="5514"/>
                  <a:pt x="9823" y="5430"/>
                </a:cubicBezTo>
                <a:cubicBezTo>
                  <a:pt x="9609" y="5323"/>
                  <a:pt x="9371" y="5228"/>
                  <a:pt x="9156" y="5144"/>
                </a:cubicBezTo>
                <a:cubicBezTo>
                  <a:pt x="9216" y="5323"/>
                  <a:pt x="9287" y="5502"/>
                  <a:pt x="9395" y="5680"/>
                </a:cubicBezTo>
                <a:cubicBezTo>
                  <a:pt x="9371" y="5668"/>
                  <a:pt x="9371" y="5680"/>
                  <a:pt x="9395" y="56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7756452" y="4313889"/>
            <a:ext cx="662539" cy="631330"/>
          </a:xfrm>
          <a:custGeom>
            <a:avLst/>
            <a:gdLst/>
            <a:ahLst/>
            <a:cxnLst/>
            <a:rect l="l" t="t" r="r" b="b"/>
            <a:pathLst>
              <a:path w="12848" h="12241" extrusionOk="0">
                <a:moveTo>
                  <a:pt x="7775" y="3656"/>
                </a:moveTo>
                <a:cubicBezTo>
                  <a:pt x="7823" y="3573"/>
                  <a:pt x="7882" y="3501"/>
                  <a:pt x="7942" y="3418"/>
                </a:cubicBezTo>
                <a:cubicBezTo>
                  <a:pt x="7954" y="3406"/>
                  <a:pt x="7966" y="3382"/>
                  <a:pt x="8001" y="3358"/>
                </a:cubicBezTo>
                <a:cubicBezTo>
                  <a:pt x="7656" y="3227"/>
                  <a:pt x="7347" y="2989"/>
                  <a:pt x="7168" y="2644"/>
                </a:cubicBezTo>
                <a:lnTo>
                  <a:pt x="7168" y="2644"/>
                </a:lnTo>
                <a:cubicBezTo>
                  <a:pt x="6692" y="2823"/>
                  <a:pt x="6049" y="2501"/>
                  <a:pt x="6239" y="1918"/>
                </a:cubicBezTo>
                <a:cubicBezTo>
                  <a:pt x="6394" y="1489"/>
                  <a:pt x="6966" y="1477"/>
                  <a:pt x="7251" y="1775"/>
                </a:cubicBezTo>
                <a:cubicBezTo>
                  <a:pt x="7299" y="1691"/>
                  <a:pt x="7347" y="1620"/>
                  <a:pt x="7382" y="1560"/>
                </a:cubicBezTo>
                <a:lnTo>
                  <a:pt x="7382" y="1560"/>
                </a:lnTo>
                <a:cubicBezTo>
                  <a:pt x="7680" y="1251"/>
                  <a:pt x="7859" y="1084"/>
                  <a:pt x="8287" y="1037"/>
                </a:cubicBezTo>
                <a:cubicBezTo>
                  <a:pt x="8287" y="1037"/>
                  <a:pt x="8323" y="1037"/>
                  <a:pt x="8323" y="1025"/>
                </a:cubicBezTo>
                <a:cubicBezTo>
                  <a:pt x="8323" y="1013"/>
                  <a:pt x="8323" y="1001"/>
                  <a:pt x="8335" y="977"/>
                </a:cubicBezTo>
                <a:cubicBezTo>
                  <a:pt x="8347" y="882"/>
                  <a:pt x="8430" y="834"/>
                  <a:pt x="8525" y="834"/>
                </a:cubicBezTo>
                <a:cubicBezTo>
                  <a:pt x="8549" y="834"/>
                  <a:pt x="8573" y="834"/>
                  <a:pt x="8585" y="822"/>
                </a:cubicBezTo>
                <a:cubicBezTo>
                  <a:pt x="8585" y="798"/>
                  <a:pt x="8573" y="775"/>
                  <a:pt x="8573" y="775"/>
                </a:cubicBezTo>
                <a:cubicBezTo>
                  <a:pt x="8537" y="667"/>
                  <a:pt x="8454" y="560"/>
                  <a:pt x="8394" y="465"/>
                </a:cubicBezTo>
                <a:cubicBezTo>
                  <a:pt x="8335" y="358"/>
                  <a:pt x="8311" y="239"/>
                  <a:pt x="8370" y="132"/>
                </a:cubicBezTo>
                <a:cubicBezTo>
                  <a:pt x="8454" y="1"/>
                  <a:pt x="8621" y="13"/>
                  <a:pt x="8751" y="48"/>
                </a:cubicBezTo>
                <a:cubicBezTo>
                  <a:pt x="8942" y="72"/>
                  <a:pt x="8882" y="370"/>
                  <a:pt x="8692" y="358"/>
                </a:cubicBezTo>
                <a:cubicBezTo>
                  <a:pt x="8740" y="441"/>
                  <a:pt x="8799" y="525"/>
                  <a:pt x="8847" y="608"/>
                </a:cubicBezTo>
                <a:cubicBezTo>
                  <a:pt x="8906" y="739"/>
                  <a:pt x="8930" y="882"/>
                  <a:pt x="8871" y="1001"/>
                </a:cubicBezTo>
                <a:cubicBezTo>
                  <a:pt x="9394" y="1037"/>
                  <a:pt x="9930" y="1322"/>
                  <a:pt x="10168" y="1787"/>
                </a:cubicBezTo>
                <a:cubicBezTo>
                  <a:pt x="10395" y="1668"/>
                  <a:pt x="10668" y="1715"/>
                  <a:pt x="10823" y="1918"/>
                </a:cubicBezTo>
                <a:cubicBezTo>
                  <a:pt x="10954" y="2096"/>
                  <a:pt x="10942" y="2334"/>
                  <a:pt x="10811" y="2513"/>
                </a:cubicBezTo>
                <a:cubicBezTo>
                  <a:pt x="10692" y="2680"/>
                  <a:pt x="10514" y="2787"/>
                  <a:pt x="10299" y="2811"/>
                </a:cubicBezTo>
                <a:cubicBezTo>
                  <a:pt x="10240" y="2811"/>
                  <a:pt x="10180" y="2811"/>
                  <a:pt x="10121" y="2787"/>
                </a:cubicBezTo>
                <a:cubicBezTo>
                  <a:pt x="10037" y="2918"/>
                  <a:pt x="9930" y="3025"/>
                  <a:pt x="9811" y="3120"/>
                </a:cubicBezTo>
                <a:cubicBezTo>
                  <a:pt x="9894" y="3215"/>
                  <a:pt x="9990" y="3323"/>
                  <a:pt x="10061" y="3418"/>
                </a:cubicBezTo>
                <a:cubicBezTo>
                  <a:pt x="10287" y="3644"/>
                  <a:pt x="10526" y="3811"/>
                  <a:pt x="10847" y="3823"/>
                </a:cubicBezTo>
                <a:cubicBezTo>
                  <a:pt x="11133" y="3835"/>
                  <a:pt x="11418" y="3775"/>
                  <a:pt x="11680" y="3751"/>
                </a:cubicBezTo>
                <a:cubicBezTo>
                  <a:pt x="11847" y="3561"/>
                  <a:pt x="12216" y="3394"/>
                  <a:pt x="12478" y="3454"/>
                </a:cubicBezTo>
                <a:cubicBezTo>
                  <a:pt x="12716" y="3513"/>
                  <a:pt x="12847" y="3715"/>
                  <a:pt x="12788" y="3954"/>
                </a:cubicBezTo>
                <a:cubicBezTo>
                  <a:pt x="12728" y="4180"/>
                  <a:pt x="12514" y="4335"/>
                  <a:pt x="12311" y="4370"/>
                </a:cubicBezTo>
                <a:cubicBezTo>
                  <a:pt x="12038" y="4430"/>
                  <a:pt x="11799" y="4275"/>
                  <a:pt x="11657" y="4061"/>
                </a:cubicBezTo>
                <a:cubicBezTo>
                  <a:pt x="11323" y="4108"/>
                  <a:pt x="10990" y="4168"/>
                  <a:pt x="10656" y="4108"/>
                </a:cubicBezTo>
                <a:cubicBezTo>
                  <a:pt x="10585" y="4096"/>
                  <a:pt x="10490" y="4061"/>
                  <a:pt x="10418" y="4037"/>
                </a:cubicBezTo>
                <a:cubicBezTo>
                  <a:pt x="10573" y="4454"/>
                  <a:pt x="10549" y="4894"/>
                  <a:pt x="10490" y="5323"/>
                </a:cubicBezTo>
                <a:cubicBezTo>
                  <a:pt x="10478" y="5382"/>
                  <a:pt x="10454" y="5418"/>
                  <a:pt x="10406" y="5430"/>
                </a:cubicBezTo>
                <a:cubicBezTo>
                  <a:pt x="10585" y="6097"/>
                  <a:pt x="10609" y="6799"/>
                  <a:pt x="11002" y="7394"/>
                </a:cubicBezTo>
                <a:cubicBezTo>
                  <a:pt x="11049" y="7454"/>
                  <a:pt x="11026" y="7549"/>
                  <a:pt x="10966" y="7585"/>
                </a:cubicBezTo>
                <a:cubicBezTo>
                  <a:pt x="10871" y="7680"/>
                  <a:pt x="10752" y="7752"/>
                  <a:pt x="10633" y="7811"/>
                </a:cubicBezTo>
                <a:cubicBezTo>
                  <a:pt x="10656" y="7859"/>
                  <a:pt x="10668" y="7918"/>
                  <a:pt x="10692" y="7966"/>
                </a:cubicBezTo>
                <a:cubicBezTo>
                  <a:pt x="10752" y="8085"/>
                  <a:pt x="10787" y="8216"/>
                  <a:pt x="10847" y="8335"/>
                </a:cubicBezTo>
                <a:cubicBezTo>
                  <a:pt x="10907" y="8466"/>
                  <a:pt x="10966" y="8621"/>
                  <a:pt x="11049" y="8752"/>
                </a:cubicBezTo>
                <a:cubicBezTo>
                  <a:pt x="11073" y="8811"/>
                  <a:pt x="11192" y="8799"/>
                  <a:pt x="11228" y="8918"/>
                </a:cubicBezTo>
                <a:cubicBezTo>
                  <a:pt x="11299" y="9192"/>
                  <a:pt x="11109" y="9454"/>
                  <a:pt x="10907" y="9609"/>
                </a:cubicBezTo>
                <a:cubicBezTo>
                  <a:pt x="10716" y="9776"/>
                  <a:pt x="10406" y="9942"/>
                  <a:pt x="10156" y="9823"/>
                </a:cubicBezTo>
                <a:cubicBezTo>
                  <a:pt x="9859" y="9669"/>
                  <a:pt x="9918" y="9347"/>
                  <a:pt x="10097" y="9133"/>
                </a:cubicBezTo>
                <a:cubicBezTo>
                  <a:pt x="10240" y="8990"/>
                  <a:pt x="10490" y="8823"/>
                  <a:pt x="10716" y="8764"/>
                </a:cubicBezTo>
                <a:cubicBezTo>
                  <a:pt x="10609" y="8478"/>
                  <a:pt x="10526" y="8168"/>
                  <a:pt x="10347" y="7918"/>
                </a:cubicBezTo>
                <a:cubicBezTo>
                  <a:pt x="10168" y="7966"/>
                  <a:pt x="9954" y="7978"/>
                  <a:pt x="9811" y="7859"/>
                </a:cubicBezTo>
                <a:cubicBezTo>
                  <a:pt x="9466" y="7621"/>
                  <a:pt x="9406" y="7168"/>
                  <a:pt x="9347" y="6787"/>
                </a:cubicBezTo>
                <a:cubicBezTo>
                  <a:pt x="9335" y="6680"/>
                  <a:pt x="9311" y="6549"/>
                  <a:pt x="9263" y="6454"/>
                </a:cubicBezTo>
                <a:cubicBezTo>
                  <a:pt x="9252" y="6442"/>
                  <a:pt x="9216" y="6382"/>
                  <a:pt x="9204" y="6382"/>
                </a:cubicBezTo>
                <a:cubicBezTo>
                  <a:pt x="9192" y="6382"/>
                  <a:pt x="9156" y="6442"/>
                  <a:pt x="9156" y="6454"/>
                </a:cubicBezTo>
                <a:cubicBezTo>
                  <a:pt x="9132" y="6549"/>
                  <a:pt x="9109" y="6656"/>
                  <a:pt x="9109" y="6740"/>
                </a:cubicBezTo>
                <a:cubicBezTo>
                  <a:pt x="9109" y="7037"/>
                  <a:pt x="9204" y="7335"/>
                  <a:pt x="9311" y="7621"/>
                </a:cubicBezTo>
                <a:cubicBezTo>
                  <a:pt x="9335" y="7704"/>
                  <a:pt x="9275" y="7799"/>
                  <a:pt x="9204" y="7811"/>
                </a:cubicBezTo>
                <a:lnTo>
                  <a:pt x="9025" y="7859"/>
                </a:lnTo>
                <a:cubicBezTo>
                  <a:pt x="9156" y="8228"/>
                  <a:pt x="9240" y="8621"/>
                  <a:pt x="9311" y="9014"/>
                </a:cubicBezTo>
                <a:cubicBezTo>
                  <a:pt x="9347" y="9038"/>
                  <a:pt x="9383" y="9061"/>
                  <a:pt x="9394" y="9121"/>
                </a:cubicBezTo>
                <a:cubicBezTo>
                  <a:pt x="9561" y="9645"/>
                  <a:pt x="8847" y="10085"/>
                  <a:pt x="8418" y="9811"/>
                </a:cubicBezTo>
                <a:cubicBezTo>
                  <a:pt x="8180" y="9657"/>
                  <a:pt x="8204" y="9335"/>
                  <a:pt x="8418" y="9169"/>
                </a:cubicBezTo>
                <a:cubicBezTo>
                  <a:pt x="8561" y="9061"/>
                  <a:pt x="8787" y="8990"/>
                  <a:pt x="8978" y="8990"/>
                </a:cubicBezTo>
                <a:cubicBezTo>
                  <a:pt x="8906" y="8621"/>
                  <a:pt x="8835" y="8240"/>
                  <a:pt x="8692" y="7883"/>
                </a:cubicBezTo>
                <a:cubicBezTo>
                  <a:pt x="8287" y="7883"/>
                  <a:pt x="8097" y="7668"/>
                  <a:pt x="8013" y="7275"/>
                </a:cubicBezTo>
                <a:cubicBezTo>
                  <a:pt x="7859" y="6680"/>
                  <a:pt x="7799" y="6132"/>
                  <a:pt x="8001" y="5549"/>
                </a:cubicBezTo>
                <a:cubicBezTo>
                  <a:pt x="7942" y="5549"/>
                  <a:pt x="7906" y="5561"/>
                  <a:pt x="7847" y="5478"/>
                </a:cubicBezTo>
                <a:cubicBezTo>
                  <a:pt x="7847" y="5478"/>
                  <a:pt x="7835" y="5466"/>
                  <a:pt x="7835" y="5442"/>
                </a:cubicBezTo>
                <a:cubicBezTo>
                  <a:pt x="7728" y="5001"/>
                  <a:pt x="7763" y="4394"/>
                  <a:pt x="7847" y="3918"/>
                </a:cubicBezTo>
                <a:cubicBezTo>
                  <a:pt x="7668" y="3942"/>
                  <a:pt x="7489" y="3954"/>
                  <a:pt x="7311" y="3977"/>
                </a:cubicBezTo>
                <a:cubicBezTo>
                  <a:pt x="7085" y="3989"/>
                  <a:pt x="6596" y="3989"/>
                  <a:pt x="6406" y="3835"/>
                </a:cubicBezTo>
                <a:cubicBezTo>
                  <a:pt x="6180" y="3942"/>
                  <a:pt x="5942" y="3894"/>
                  <a:pt x="5751" y="3751"/>
                </a:cubicBezTo>
                <a:cubicBezTo>
                  <a:pt x="5573" y="3620"/>
                  <a:pt x="5418" y="3382"/>
                  <a:pt x="5477" y="3156"/>
                </a:cubicBezTo>
                <a:cubicBezTo>
                  <a:pt x="5537" y="2870"/>
                  <a:pt x="5930" y="2823"/>
                  <a:pt x="6132" y="2930"/>
                </a:cubicBezTo>
                <a:cubicBezTo>
                  <a:pt x="6406" y="3049"/>
                  <a:pt x="6644" y="3334"/>
                  <a:pt x="6668" y="3632"/>
                </a:cubicBezTo>
                <a:cubicBezTo>
                  <a:pt x="6906" y="3799"/>
                  <a:pt x="7525" y="3775"/>
                  <a:pt x="7775" y="3656"/>
                </a:cubicBezTo>
                <a:close/>
                <a:moveTo>
                  <a:pt x="4977" y="4870"/>
                </a:moveTo>
                <a:cubicBezTo>
                  <a:pt x="4430" y="4311"/>
                  <a:pt x="3453" y="4239"/>
                  <a:pt x="2739" y="4454"/>
                </a:cubicBezTo>
                <a:cubicBezTo>
                  <a:pt x="2679" y="4287"/>
                  <a:pt x="2501" y="4180"/>
                  <a:pt x="2346" y="4132"/>
                </a:cubicBezTo>
                <a:cubicBezTo>
                  <a:pt x="2298" y="4120"/>
                  <a:pt x="2251" y="4120"/>
                  <a:pt x="2203" y="4120"/>
                </a:cubicBezTo>
                <a:cubicBezTo>
                  <a:pt x="2203" y="3799"/>
                  <a:pt x="1763" y="3537"/>
                  <a:pt x="1477" y="3513"/>
                </a:cubicBezTo>
                <a:cubicBezTo>
                  <a:pt x="1239" y="3477"/>
                  <a:pt x="989" y="3537"/>
                  <a:pt x="810" y="3739"/>
                </a:cubicBezTo>
                <a:cubicBezTo>
                  <a:pt x="739" y="3823"/>
                  <a:pt x="536" y="4180"/>
                  <a:pt x="405" y="4216"/>
                </a:cubicBezTo>
                <a:cubicBezTo>
                  <a:pt x="346" y="4168"/>
                  <a:pt x="274" y="4108"/>
                  <a:pt x="215" y="4096"/>
                </a:cubicBezTo>
                <a:cubicBezTo>
                  <a:pt x="96" y="4073"/>
                  <a:pt x="0" y="4227"/>
                  <a:pt x="60" y="4335"/>
                </a:cubicBezTo>
                <a:cubicBezTo>
                  <a:pt x="108" y="4406"/>
                  <a:pt x="167" y="4477"/>
                  <a:pt x="239" y="4513"/>
                </a:cubicBezTo>
                <a:cubicBezTo>
                  <a:pt x="298" y="4585"/>
                  <a:pt x="381" y="4656"/>
                  <a:pt x="441" y="4751"/>
                </a:cubicBezTo>
                <a:cubicBezTo>
                  <a:pt x="596" y="4942"/>
                  <a:pt x="750" y="5132"/>
                  <a:pt x="953" y="5299"/>
                </a:cubicBezTo>
                <a:cubicBezTo>
                  <a:pt x="1215" y="5489"/>
                  <a:pt x="1632" y="5537"/>
                  <a:pt x="1822" y="5263"/>
                </a:cubicBezTo>
                <a:cubicBezTo>
                  <a:pt x="1834" y="5287"/>
                  <a:pt x="1858" y="5299"/>
                  <a:pt x="1893" y="5311"/>
                </a:cubicBezTo>
                <a:cubicBezTo>
                  <a:pt x="1727" y="5882"/>
                  <a:pt x="2096" y="6359"/>
                  <a:pt x="2584" y="6621"/>
                </a:cubicBezTo>
                <a:cubicBezTo>
                  <a:pt x="2548" y="6668"/>
                  <a:pt x="2501" y="6716"/>
                  <a:pt x="2465" y="6728"/>
                </a:cubicBezTo>
                <a:cubicBezTo>
                  <a:pt x="2358" y="6787"/>
                  <a:pt x="2239" y="6787"/>
                  <a:pt x="2120" y="6740"/>
                </a:cubicBezTo>
                <a:lnTo>
                  <a:pt x="2120" y="6740"/>
                </a:lnTo>
                <a:cubicBezTo>
                  <a:pt x="1929" y="6680"/>
                  <a:pt x="1751" y="6573"/>
                  <a:pt x="1596" y="6430"/>
                </a:cubicBezTo>
                <a:cubicBezTo>
                  <a:pt x="1405" y="6251"/>
                  <a:pt x="1215" y="6037"/>
                  <a:pt x="1108" y="5799"/>
                </a:cubicBezTo>
                <a:cubicBezTo>
                  <a:pt x="1060" y="5680"/>
                  <a:pt x="1072" y="5585"/>
                  <a:pt x="1036" y="5466"/>
                </a:cubicBezTo>
                <a:cubicBezTo>
                  <a:pt x="977" y="5299"/>
                  <a:pt x="810" y="5228"/>
                  <a:pt x="643" y="5180"/>
                </a:cubicBezTo>
                <a:cubicBezTo>
                  <a:pt x="393" y="5120"/>
                  <a:pt x="36" y="5239"/>
                  <a:pt x="48" y="5537"/>
                </a:cubicBezTo>
                <a:cubicBezTo>
                  <a:pt x="60" y="5882"/>
                  <a:pt x="524" y="6144"/>
                  <a:pt x="822" y="6001"/>
                </a:cubicBezTo>
                <a:lnTo>
                  <a:pt x="834" y="5978"/>
                </a:lnTo>
                <a:cubicBezTo>
                  <a:pt x="1012" y="6359"/>
                  <a:pt x="1358" y="6716"/>
                  <a:pt x="1715" y="6894"/>
                </a:cubicBezTo>
                <a:cubicBezTo>
                  <a:pt x="1846" y="6966"/>
                  <a:pt x="2013" y="7037"/>
                  <a:pt x="2179" y="7049"/>
                </a:cubicBezTo>
                <a:cubicBezTo>
                  <a:pt x="1465" y="7847"/>
                  <a:pt x="1643" y="8454"/>
                  <a:pt x="1405" y="9430"/>
                </a:cubicBezTo>
                <a:cubicBezTo>
                  <a:pt x="1393" y="9490"/>
                  <a:pt x="1405" y="9550"/>
                  <a:pt x="1453" y="9585"/>
                </a:cubicBezTo>
                <a:cubicBezTo>
                  <a:pt x="1608" y="9716"/>
                  <a:pt x="1810" y="9788"/>
                  <a:pt x="2001" y="9835"/>
                </a:cubicBezTo>
                <a:cubicBezTo>
                  <a:pt x="1786" y="10014"/>
                  <a:pt x="1465" y="10204"/>
                  <a:pt x="1239" y="10300"/>
                </a:cubicBezTo>
                <a:cubicBezTo>
                  <a:pt x="1179" y="10323"/>
                  <a:pt x="1108" y="10312"/>
                  <a:pt x="1048" y="10323"/>
                </a:cubicBezTo>
                <a:lnTo>
                  <a:pt x="1036" y="10323"/>
                </a:lnTo>
                <a:cubicBezTo>
                  <a:pt x="1012" y="10323"/>
                  <a:pt x="1001" y="10335"/>
                  <a:pt x="989" y="10359"/>
                </a:cubicBezTo>
                <a:cubicBezTo>
                  <a:pt x="560" y="10704"/>
                  <a:pt x="1001" y="11216"/>
                  <a:pt x="1417" y="11276"/>
                </a:cubicBezTo>
                <a:cubicBezTo>
                  <a:pt x="1655" y="11312"/>
                  <a:pt x="1846" y="11169"/>
                  <a:pt x="1870" y="10931"/>
                </a:cubicBezTo>
                <a:cubicBezTo>
                  <a:pt x="1882" y="10740"/>
                  <a:pt x="1786" y="10573"/>
                  <a:pt x="1643" y="10478"/>
                </a:cubicBezTo>
                <a:cubicBezTo>
                  <a:pt x="1882" y="10323"/>
                  <a:pt x="2251" y="10085"/>
                  <a:pt x="2405" y="9895"/>
                </a:cubicBezTo>
                <a:cubicBezTo>
                  <a:pt x="2822" y="9942"/>
                  <a:pt x="3239" y="9978"/>
                  <a:pt x="3668" y="10014"/>
                </a:cubicBezTo>
                <a:cubicBezTo>
                  <a:pt x="3691" y="10359"/>
                  <a:pt x="3191" y="11038"/>
                  <a:pt x="2906" y="11145"/>
                </a:cubicBezTo>
                <a:cubicBezTo>
                  <a:pt x="2775" y="11204"/>
                  <a:pt x="2536" y="11145"/>
                  <a:pt x="2536" y="11347"/>
                </a:cubicBezTo>
                <a:cubicBezTo>
                  <a:pt x="2548" y="11728"/>
                  <a:pt x="2965" y="12181"/>
                  <a:pt x="3334" y="12217"/>
                </a:cubicBezTo>
                <a:cubicBezTo>
                  <a:pt x="3632" y="12240"/>
                  <a:pt x="3751" y="11931"/>
                  <a:pt x="3668" y="11693"/>
                </a:cubicBezTo>
                <a:cubicBezTo>
                  <a:pt x="3608" y="11502"/>
                  <a:pt x="3429" y="11371"/>
                  <a:pt x="3251" y="11276"/>
                </a:cubicBezTo>
                <a:cubicBezTo>
                  <a:pt x="3417" y="11145"/>
                  <a:pt x="3572" y="10954"/>
                  <a:pt x="3679" y="10788"/>
                </a:cubicBezTo>
                <a:cubicBezTo>
                  <a:pt x="3810" y="10573"/>
                  <a:pt x="3977" y="10276"/>
                  <a:pt x="3965" y="10014"/>
                </a:cubicBezTo>
                <a:cubicBezTo>
                  <a:pt x="4215" y="10014"/>
                  <a:pt x="4453" y="9978"/>
                  <a:pt x="4691" y="9907"/>
                </a:cubicBezTo>
                <a:cubicBezTo>
                  <a:pt x="4811" y="9859"/>
                  <a:pt x="4846" y="9645"/>
                  <a:pt x="4858" y="9526"/>
                </a:cubicBezTo>
                <a:cubicBezTo>
                  <a:pt x="4882" y="9311"/>
                  <a:pt x="4882" y="9085"/>
                  <a:pt x="4870" y="8871"/>
                </a:cubicBezTo>
                <a:cubicBezTo>
                  <a:pt x="4870" y="8668"/>
                  <a:pt x="4858" y="8478"/>
                  <a:pt x="4846" y="8287"/>
                </a:cubicBezTo>
                <a:cubicBezTo>
                  <a:pt x="4822" y="8168"/>
                  <a:pt x="4822" y="8049"/>
                  <a:pt x="4811" y="7930"/>
                </a:cubicBezTo>
                <a:cubicBezTo>
                  <a:pt x="4763" y="7656"/>
                  <a:pt x="4739" y="7359"/>
                  <a:pt x="4632" y="7109"/>
                </a:cubicBezTo>
                <a:cubicBezTo>
                  <a:pt x="4846" y="7228"/>
                  <a:pt x="5037" y="7323"/>
                  <a:pt x="5287" y="7359"/>
                </a:cubicBezTo>
                <a:cubicBezTo>
                  <a:pt x="5501" y="7394"/>
                  <a:pt x="5715" y="7359"/>
                  <a:pt x="5918" y="7299"/>
                </a:cubicBezTo>
                <a:cubicBezTo>
                  <a:pt x="6049" y="7597"/>
                  <a:pt x="6573" y="7680"/>
                  <a:pt x="6835" y="7573"/>
                </a:cubicBezTo>
                <a:cubicBezTo>
                  <a:pt x="7061" y="7478"/>
                  <a:pt x="7204" y="7275"/>
                  <a:pt x="7120" y="7037"/>
                </a:cubicBezTo>
                <a:cubicBezTo>
                  <a:pt x="7061" y="6871"/>
                  <a:pt x="6942" y="6704"/>
                  <a:pt x="6751" y="6728"/>
                </a:cubicBezTo>
                <a:cubicBezTo>
                  <a:pt x="6037" y="6787"/>
                  <a:pt x="5573" y="7299"/>
                  <a:pt x="4846" y="6918"/>
                </a:cubicBezTo>
                <a:cubicBezTo>
                  <a:pt x="4727" y="6859"/>
                  <a:pt x="4608" y="6763"/>
                  <a:pt x="4501" y="6692"/>
                </a:cubicBezTo>
                <a:cubicBezTo>
                  <a:pt x="4858" y="6549"/>
                  <a:pt x="5180" y="6287"/>
                  <a:pt x="5287" y="5918"/>
                </a:cubicBezTo>
                <a:cubicBezTo>
                  <a:pt x="5346" y="6144"/>
                  <a:pt x="5513" y="6311"/>
                  <a:pt x="5799" y="6287"/>
                </a:cubicBezTo>
                <a:cubicBezTo>
                  <a:pt x="6180" y="6275"/>
                  <a:pt x="6549" y="6049"/>
                  <a:pt x="6930" y="6085"/>
                </a:cubicBezTo>
                <a:cubicBezTo>
                  <a:pt x="7108" y="6097"/>
                  <a:pt x="7144" y="5811"/>
                  <a:pt x="6966" y="5775"/>
                </a:cubicBezTo>
                <a:cubicBezTo>
                  <a:pt x="6656" y="5692"/>
                  <a:pt x="6632" y="5382"/>
                  <a:pt x="6585" y="5120"/>
                </a:cubicBezTo>
                <a:cubicBezTo>
                  <a:pt x="6549" y="4942"/>
                  <a:pt x="6525" y="4739"/>
                  <a:pt x="6418" y="4597"/>
                </a:cubicBezTo>
                <a:cubicBezTo>
                  <a:pt x="6287" y="4382"/>
                  <a:pt x="6061" y="4323"/>
                  <a:pt x="5823" y="4346"/>
                </a:cubicBezTo>
                <a:cubicBezTo>
                  <a:pt x="5680" y="4358"/>
                  <a:pt x="5525" y="4406"/>
                  <a:pt x="5406" y="4477"/>
                </a:cubicBezTo>
                <a:cubicBezTo>
                  <a:pt x="5346" y="4501"/>
                  <a:pt x="5263" y="4561"/>
                  <a:pt x="5227" y="4644"/>
                </a:cubicBezTo>
                <a:cubicBezTo>
                  <a:pt x="5144" y="4704"/>
                  <a:pt x="5049" y="4763"/>
                  <a:pt x="4977" y="4870"/>
                </a:cubicBezTo>
                <a:close/>
                <a:moveTo>
                  <a:pt x="6299" y="3573"/>
                </a:moveTo>
                <a:cubicBezTo>
                  <a:pt x="6239" y="3454"/>
                  <a:pt x="6132" y="3346"/>
                  <a:pt x="6013" y="3287"/>
                </a:cubicBezTo>
                <a:cubicBezTo>
                  <a:pt x="5977" y="3263"/>
                  <a:pt x="5751" y="3215"/>
                  <a:pt x="5751" y="3299"/>
                </a:cubicBezTo>
                <a:cubicBezTo>
                  <a:pt x="5739" y="3406"/>
                  <a:pt x="5858" y="3513"/>
                  <a:pt x="5930" y="3573"/>
                </a:cubicBezTo>
                <a:cubicBezTo>
                  <a:pt x="6037" y="3644"/>
                  <a:pt x="6168" y="3656"/>
                  <a:pt x="6275" y="3585"/>
                </a:cubicBezTo>
                <a:cubicBezTo>
                  <a:pt x="6287" y="3573"/>
                  <a:pt x="6287" y="3573"/>
                  <a:pt x="6299" y="3573"/>
                </a:cubicBezTo>
                <a:close/>
                <a:moveTo>
                  <a:pt x="7585" y="1787"/>
                </a:moveTo>
                <a:cubicBezTo>
                  <a:pt x="7430" y="1977"/>
                  <a:pt x="7311" y="2227"/>
                  <a:pt x="7418" y="2489"/>
                </a:cubicBezTo>
                <a:cubicBezTo>
                  <a:pt x="7585" y="2918"/>
                  <a:pt x="8240" y="3084"/>
                  <a:pt x="8632" y="3096"/>
                </a:cubicBezTo>
                <a:cubicBezTo>
                  <a:pt x="9394" y="3144"/>
                  <a:pt x="10299" y="2823"/>
                  <a:pt x="9883" y="1906"/>
                </a:cubicBezTo>
                <a:cubicBezTo>
                  <a:pt x="9680" y="1441"/>
                  <a:pt x="9275" y="1239"/>
                  <a:pt x="8787" y="1239"/>
                </a:cubicBezTo>
                <a:cubicBezTo>
                  <a:pt x="8323" y="1215"/>
                  <a:pt x="7859" y="1418"/>
                  <a:pt x="7585" y="1787"/>
                </a:cubicBezTo>
                <a:close/>
                <a:moveTo>
                  <a:pt x="9573" y="2227"/>
                </a:moveTo>
                <a:cubicBezTo>
                  <a:pt x="9573" y="2025"/>
                  <a:pt x="9263" y="2037"/>
                  <a:pt x="9263" y="2227"/>
                </a:cubicBezTo>
                <a:cubicBezTo>
                  <a:pt x="9275" y="2739"/>
                  <a:pt x="8490" y="2680"/>
                  <a:pt x="8240" y="2406"/>
                </a:cubicBezTo>
                <a:cubicBezTo>
                  <a:pt x="8097" y="2263"/>
                  <a:pt x="7870" y="2465"/>
                  <a:pt x="8013" y="2632"/>
                </a:cubicBezTo>
                <a:cubicBezTo>
                  <a:pt x="8442" y="3108"/>
                  <a:pt x="9609" y="3037"/>
                  <a:pt x="9573" y="2227"/>
                </a:cubicBezTo>
                <a:close/>
                <a:moveTo>
                  <a:pt x="9144" y="1775"/>
                </a:moveTo>
                <a:cubicBezTo>
                  <a:pt x="9097" y="1572"/>
                  <a:pt x="8799" y="1656"/>
                  <a:pt x="8847" y="1846"/>
                </a:cubicBezTo>
                <a:cubicBezTo>
                  <a:pt x="8871" y="1965"/>
                  <a:pt x="8859" y="2084"/>
                  <a:pt x="8894" y="2203"/>
                </a:cubicBezTo>
                <a:cubicBezTo>
                  <a:pt x="8930" y="2394"/>
                  <a:pt x="9228" y="2322"/>
                  <a:pt x="9192" y="2132"/>
                </a:cubicBezTo>
                <a:cubicBezTo>
                  <a:pt x="9168" y="2013"/>
                  <a:pt x="9168" y="1894"/>
                  <a:pt x="9144" y="1775"/>
                </a:cubicBezTo>
                <a:close/>
                <a:moveTo>
                  <a:pt x="8454" y="1715"/>
                </a:moveTo>
                <a:cubicBezTo>
                  <a:pt x="8394" y="1608"/>
                  <a:pt x="8240" y="1620"/>
                  <a:pt x="8168" y="1727"/>
                </a:cubicBezTo>
                <a:cubicBezTo>
                  <a:pt x="8144" y="1775"/>
                  <a:pt x="8156" y="1834"/>
                  <a:pt x="8168" y="1870"/>
                </a:cubicBezTo>
                <a:cubicBezTo>
                  <a:pt x="8216" y="1930"/>
                  <a:pt x="8204" y="2084"/>
                  <a:pt x="8204" y="2156"/>
                </a:cubicBezTo>
                <a:cubicBezTo>
                  <a:pt x="8204" y="2370"/>
                  <a:pt x="8513" y="2370"/>
                  <a:pt x="8513" y="2156"/>
                </a:cubicBezTo>
                <a:cubicBezTo>
                  <a:pt x="8537" y="1989"/>
                  <a:pt x="8537" y="1846"/>
                  <a:pt x="8454" y="1715"/>
                </a:cubicBezTo>
                <a:close/>
                <a:moveTo>
                  <a:pt x="9275" y="3394"/>
                </a:moveTo>
                <a:cubicBezTo>
                  <a:pt x="9240" y="3585"/>
                  <a:pt x="9156" y="3858"/>
                  <a:pt x="8942" y="3918"/>
                </a:cubicBezTo>
                <a:cubicBezTo>
                  <a:pt x="8644" y="3989"/>
                  <a:pt x="8513" y="3680"/>
                  <a:pt x="8394" y="3465"/>
                </a:cubicBezTo>
                <a:cubicBezTo>
                  <a:pt x="8382" y="3465"/>
                  <a:pt x="8347" y="3465"/>
                  <a:pt x="8335" y="3454"/>
                </a:cubicBezTo>
                <a:cubicBezTo>
                  <a:pt x="8025" y="3835"/>
                  <a:pt x="8073" y="4835"/>
                  <a:pt x="8156" y="5299"/>
                </a:cubicBezTo>
                <a:cubicBezTo>
                  <a:pt x="8263" y="5442"/>
                  <a:pt x="8680" y="5466"/>
                  <a:pt x="8823" y="5466"/>
                </a:cubicBezTo>
                <a:cubicBezTo>
                  <a:pt x="9287" y="5466"/>
                  <a:pt x="9775" y="5347"/>
                  <a:pt x="10216" y="5192"/>
                </a:cubicBezTo>
                <a:cubicBezTo>
                  <a:pt x="10275" y="4608"/>
                  <a:pt x="10109" y="3620"/>
                  <a:pt x="9573" y="3287"/>
                </a:cubicBezTo>
                <a:cubicBezTo>
                  <a:pt x="9454" y="3323"/>
                  <a:pt x="9371" y="3358"/>
                  <a:pt x="9275" y="3394"/>
                </a:cubicBezTo>
                <a:close/>
                <a:moveTo>
                  <a:pt x="8775" y="3477"/>
                </a:moveTo>
                <a:cubicBezTo>
                  <a:pt x="8799" y="3525"/>
                  <a:pt x="8847" y="3596"/>
                  <a:pt x="8871" y="3596"/>
                </a:cubicBezTo>
                <a:cubicBezTo>
                  <a:pt x="8906" y="3585"/>
                  <a:pt x="8918" y="3525"/>
                  <a:pt x="8954" y="3465"/>
                </a:cubicBezTo>
                <a:cubicBezTo>
                  <a:pt x="8871" y="3465"/>
                  <a:pt x="8835" y="3477"/>
                  <a:pt x="8775" y="3477"/>
                </a:cubicBezTo>
                <a:close/>
                <a:moveTo>
                  <a:pt x="11966" y="3930"/>
                </a:moveTo>
                <a:cubicBezTo>
                  <a:pt x="12050" y="4013"/>
                  <a:pt x="12133" y="4073"/>
                  <a:pt x="12252" y="4061"/>
                </a:cubicBezTo>
                <a:cubicBezTo>
                  <a:pt x="12359" y="4049"/>
                  <a:pt x="12442" y="3977"/>
                  <a:pt x="12490" y="3882"/>
                </a:cubicBezTo>
                <a:cubicBezTo>
                  <a:pt x="12538" y="3811"/>
                  <a:pt x="12490" y="3751"/>
                  <a:pt x="12407" y="3739"/>
                </a:cubicBezTo>
                <a:cubicBezTo>
                  <a:pt x="12252" y="3739"/>
                  <a:pt x="12061" y="3811"/>
                  <a:pt x="11966" y="3930"/>
                </a:cubicBezTo>
                <a:close/>
                <a:moveTo>
                  <a:pt x="9073" y="9359"/>
                </a:moveTo>
                <a:cubicBezTo>
                  <a:pt x="9073" y="9359"/>
                  <a:pt x="9049" y="9359"/>
                  <a:pt x="9049" y="9347"/>
                </a:cubicBezTo>
                <a:cubicBezTo>
                  <a:pt x="8954" y="9299"/>
                  <a:pt x="8787" y="9359"/>
                  <a:pt x="8692" y="9395"/>
                </a:cubicBezTo>
                <a:lnTo>
                  <a:pt x="8609" y="9430"/>
                </a:lnTo>
                <a:cubicBezTo>
                  <a:pt x="8573" y="9454"/>
                  <a:pt x="8537" y="9490"/>
                  <a:pt x="8537" y="9526"/>
                </a:cubicBezTo>
                <a:cubicBezTo>
                  <a:pt x="8537" y="9538"/>
                  <a:pt x="8561" y="9573"/>
                  <a:pt x="8573" y="9573"/>
                </a:cubicBezTo>
                <a:cubicBezTo>
                  <a:pt x="8728" y="9669"/>
                  <a:pt x="9013" y="9538"/>
                  <a:pt x="9073" y="9359"/>
                </a:cubicBezTo>
                <a:close/>
                <a:moveTo>
                  <a:pt x="10930" y="9061"/>
                </a:moveTo>
                <a:cubicBezTo>
                  <a:pt x="10823" y="9073"/>
                  <a:pt x="10526" y="9228"/>
                  <a:pt x="10454" y="9276"/>
                </a:cubicBezTo>
                <a:cubicBezTo>
                  <a:pt x="10406" y="9299"/>
                  <a:pt x="10347" y="9347"/>
                  <a:pt x="10323" y="9395"/>
                </a:cubicBezTo>
                <a:cubicBezTo>
                  <a:pt x="10287" y="9419"/>
                  <a:pt x="10228" y="9490"/>
                  <a:pt x="10240" y="9538"/>
                </a:cubicBezTo>
                <a:cubicBezTo>
                  <a:pt x="10240" y="9550"/>
                  <a:pt x="10275" y="9573"/>
                  <a:pt x="10287" y="9573"/>
                </a:cubicBezTo>
                <a:cubicBezTo>
                  <a:pt x="10502" y="9645"/>
                  <a:pt x="10930" y="9288"/>
                  <a:pt x="10930" y="9061"/>
                </a:cubicBezTo>
                <a:close/>
                <a:moveTo>
                  <a:pt x="8930" y="7573"/>
                </a:moveTo>
                <a:cubicBezTo>
                  <a:pt x="8787" y="7144"/>
                  <a:pt x="8728" y="6728"/>
                  <a:pt x="8847" y="6275"/>
                </a:cubicBezTo>
                <a:cubicBezTo>
                  <a:pt x="8894" y="6085"/>
                  <a:pt x="9228" y="6121"/>
                  <a:pt x="9383" y="6121"/>
                </a:cubicBezTo>
                <a:cubicBezTo>
                  <a:pt x="9430" y="6121"/>
                  <a:pt x="9466" y="6132"/>
                  <a:pt x="9502" y="6180"/>
                </a:cubicBezTo>
                <a:cubicBezTo>
                  <a:pt x="9525" y="6192"/>
                  <a:pt x="9537" y="6216"/>
                  <a:pt x="9537" y="6251"/>
                </a:cubicBezTo>
                <a:cubicBezTo>
                  <a:pt x="9633" y="6537"/>
                  <a:pt x="9656" y="6835"/>
                  <a:pt x="9728" y="7109"/>
                </a:cubicBezTo>
                <a:cubicBezTo>
                  <a:pt x="9787" y="7394"/>
                  <a:pt x="9918" y="7680"/>
                  <a:pt x="10240" y="7621"/>
                </a:cubicBezTo>
                <a:cubicBezTo>
                  <a:pt x="10299" y="7609"/>
                  <a:pt x="10418" y="7561"/>
                  <a:pt x="10478" y="7549"/>
                </a:cubicBezTo>
                <a:cubicBezTo>
                  <a:pt x="10514" y="7525"/>
                  <a:pt x="10656" y="7454"/>
                  <a:pt x="10656" y="7430"/>
                </a:cubicBezTo>
                <a:lnTo>
                  <a:pt x="10656" y="7430"/>
                </a:lnTo>
                <a:cubicBezTo>
                  <a:pt x="10287" y="6847"/>
                  <a:pt x="10287" y="6144"/>
                  <a:pt x="10109" y="5501"/>
                </a:cubicBezTo>
                <a:cubicBezTo>
                  <a:pt x="9513" y="5656"/>
                  <a:pt x="8882" y="5740"/>
                  <a:pt x="8275" y="5656"/>
                </a:cubicBezTo>
                <a:cubicBezTo>
                  <a:pt x="8144" y="6061"/>
                  <a:pt x="8132" y="6406"/>
                  <a:pt x="8204" y="6847"/>
                </a:cubicBezTo>
                <a:cubicBezTo>
                  <a:pt x="8251" y="7061"/>
                  <a:pt x="8275" y="7299"/>
                  <a:pt x="8382" y="7514"/>
                </a:cubicBezTo>
                <a:cubicBezTo>
                  <a:pt x="8478" y="7692"/>
                  <a:pt x="8751" y="7633"/>
                  <a:pt x="8930" y="7573"/>
                </a:cubicBezTo>
                <a:close/>
                <a:moveTo>
                  <a:pt x="7120" y="2096"/>
                </a:moveTo>
                <a:cubicBezTo>
                  <a:pt x="7073" y="1965"/>
                  <a:pt x="7001" y="1906"/>
                  <a:pt x="6846" y="1894"/>
                </a:cubicBezTo>
                <a:cubicBezTo>
                  <a:pt x="6716" y="1870"/>
                  <a:pt x="6573" y="1906"/>
                  <a:pt x="6525" y="2049"/>
                </a:cubicBezTo>
                <a:cubicBezTo>
                  <a:pt x="6489" y="2203"/>
                  <a:pt x="6692" y="2322"/>
                  <a:pt x="6787" y="2358"/>
                </a:cubicBezTo>
                <a:cubicBezTo>
                  <a:pt x="6918" y="2406"/>
                  <a:pt x="6977" y="2394"/>
                  <a:pt x="7085" y="2322"/>
                </a:cubicBezTo>
                <a:cubicBezTo>
                  <a:pt x="7085" y="2251"/>
                  <a:pt x="7085" y="2168"/>
                  <a:pt x="7120" y="2096"/>
                </a:cubicBezTo>
                <a:close/>
                <a:moveTo>
                  <a:pt x="10264" y="2489"/>
                </a:moveTo>
                <a:cubicBezTo>
                  <a:pt x="10287" y="2501"/>
                  <a:pt x="10383" y="2453"/>
                  <a:pt x="10406" y="2442"/>
                </a:cubicBezTo>
                <a:cubicBezTo>
                  <a:pt x="10454" y="2406"/>
                  <a:pt x="10514" y="2382"/>
                  <a:pt x="10537" y="2334"/>
                </a:cubicBezTo>
                <a:cubicBezTo>
                  <a:pt x="10585" y="2275"/>
                  <a:pt x="10633" y="2203"/>
                  <a:pt x="10597" y="2132"/>
                </a:cubicBezTo>
                <a:cubicBezTo>
                  <a:pt x="10537" y="1977"/>
                  <a:pt x="10383" y="1977"/>
                  <a:pt x="10275" y="2084"/>
                </a:cubicBezTo>
                <a:cubicBezTo>
                  <a:pt x="10287" y="2215"/>
                  <a:pt x="10287" y="2346"/>
                  <a:pt x="10264" y="2489"/>
                </a:cubicBezTo>
                <a:close/>
                <a:moveTo>
                  <a:pt x="3132" y="6502"/>
                </a:moveTo>
                <a:cubicBezTo>
                  <a:pt x="3036" y="6478"/>
                  <a:pt x="2965" y="6442"/>
                  <a:pt x="2882" y="6394"/>
                </a:cubicBezTo>
                <a:cubicBezTo>
                  <a:pt x="2346" y="6132"/>
                  <a:pt x="1893" y="5561"/>
                  <a:pt x="2417" y="5025"/>
                </a:cubicBezTo>
                <a:cubicBezTo>
                  <a:pt x="2739" y="4704"/>
                  <a:pt x="3251" y="4632"/>
                  <a:pt x="3691" y="4668"/>
                </a:cubicBezTo>
                <a:cubicBezTo>
                  <a:pt x="4013" y="4716"/>
                  <a:pt x="4334" y="4823"/>
                  <a:pt x="4584" y="4978"/>
                </a:cubicBezTo>
                <a:cubicBezTo>
                  <a:pt x="4775" y="5120"/>
                  <a:pt x="4989" y="5311"/>
                  <a:pt x="5037" y="5561"/>
                </a:cubicBezTo>
                <a:cubicBezTo>
                  <a:pt x="5049" y="5668"/>
                  <a:pt x="5037" y="5763"/>
                  <a:pt x="5001" y="5847"/>
                </a:cubicBezTo>
                <a:cubicBezTo>
                  <a:pt x="4858" y="6240"/>
                  <a:pt x="4525" y="6454"/>
                  <a:pt x="4144" y="6549"/>
                </a:cubicBezTo>
                <a:cubicBezTo>
                  <a:pt x="4132" y="6549"/>
                  <a:pt x="4108" y="6549"/>
                  <a:pt x="4108" y="6537"/>
                </a:cubicBezTo>
                <a:cubicBezTo>
                  <a:pt x="4049" y="6513"/>
                  <a:pt x="4001" y="6537"/>
                  <a:pt x="3965" y="6573"/>
                </a:cubicBezTo>
                <a:cubicBezTo>
                  <a:pt x="3739" y="6609"/>
                  <a:pt x="3513" y="6597"/>
                  <a:pt x="3287" y="6537"/>
                </a:cubicBezTo>
                <a:cubicBezTo>
                  <a:pt x="3251" y="6502"/>
                  <a:pt x="3191" y="6490"/>
                  <a:pt x="3132" y="6502"/>
                </a:cubicBezTo>
                <a:close/>
                <a:moveTo>
                  <a:pt x="4346" y="6001"/>
                </a:moveTo>
                <a:cubicBezTo>
                  <a:pt x="4215" y="6240"/>
                  <a:pt x="3918" y="6335"/>
                  <a:pt x="3668" y="6335"/>
                </a:cubicBezTo>
                <a:cubicBezTo>
                  <a:pt x="3417" y="6359"/>
                  <a:pt x="3120" y="6275"/>
                  <a:pt x="2953" y="6061"/>
                </a:cubicBezTo>
                <a:cubicBezTo>
                  <a:pt x="2858" y="5954"/>
                  <a:pt x="2834" y="5823"/>
                  <a:pt x="2846" y="5668"/>
                </a:cubicBezTo>
                <a:cubicBezTo>
                  <a:pt x="2858" y="5466"/>
                  <a:pt x="3179" y="5478"/>
                  <a:pt x="3156" y="5680"/>
                </a:cubicBezTo>
                <a:cubicBezTo>
                  <a:pt x="3120" y="6097"/>
                  <a:pt x="3906" y="6097"/>
                  <a:pt x="4072" y="5823"/>
                </a:cubicBezTo>
                <a:cubicBezTo>
                  <a:pt x="4096" y="5775"/>
                  <a:pt x="4144" y="5740"/>
                  <a:pt x="4191" y="5740"/>
                </a:cubicBezTo>
                <a:cubicBezTo>
                  <a:pt x="4322" y="5763"/>
                  <a:pt x="4406" y="5894"/>
                  <a:pt x="4346" y="6001"/>
                </a:cubicBezTo>
                <a:close/>
                <a:moveTo>
                  <a:pt x="3251" y="5299"/>
                </a:moveTo>
                <a:lnTo>
                  <a:pt x="3251" y="5299"/>
                </a:lnTo>
                <a:cubicBezTo>
                  <a:pt x="3239" y="5263"/>
                  <a:pt x="3239" y="5228"/>
                  <a:pt x="3275" y="5204"/>
                </a:cubicBezTo>
                <a:cubicBezTo>
                  <a:pt x="3310" y="5192"/>
                  <a:pt x="3358" y="5192"/>
                  <a:pt x="3370" y="5228"/>
                </a:cubicBezTo>
                <a:lnTo>
                  <a:pt x="3370" y="5239"/>
                </a:lnTo>
                <a:cubicBezTo>
                  <a:pt x="3382" y="5263"/>
                  <a:pt x="3382" y="5311"/>
                  <a:pt x="3334" y="5323"/>
                </a:cubicBezTo>
                <a:cubicBezTo>
                  <a:pt x="3310" y="5347"/>
                  <a:pt x="3263" y="5323"/>
                  <a:pt x="3251" y="5299"/>
                </a:cubicBezTo>
                <a:close/>
                <a:moveTo>
                  <a:pt x="1167" y="10669"/>
                </a:moveTo>
                <a:lnTo>
                  <a:pt x="1227" y="10669"/>
                </a:lnTo>
                <a:cubicBezTo>
                  <a:pt x="1393" y="10657"/>
                  <a:pt x="1608" y="10800"/>
                  <a:pt x="1548" y="10978"/>
                </a:cubicBezTo>
                <a:cubicBezTo>
                  <a:pt x="1536" y="11038"/>
                  <a:pt x="1465" y="11014"/>
                  <a:pt x="1417" y="11002"/>
                </a:cubicBezTo>
                <a:cubicBezTo>
                  <a:pt x="1310" y="10954"/>
                  <a:pt x="1072" y="10800"/>
                  <a:pt x="1167" y="10669"/>
                </a:cubicBezTo>
                <a:close/>
                <a:moveTo>
                  <a:pt x="1632" y="5013"/>
                </a:moveTo>
                <a:cubicBezTo>
                  <a:pt x="1632" y="5013"/>
                  <a:pt x="1632" y="5025"/>
                  <a:pt x="1632" y="5013"/>
                </a:cubicBezTo>
                <a:cubicBezTo>
                  <a:pt x="1608" y="5061"/>
                  <a:pt x="1596" y="5085"/>
                  <a:pt x="1572" y="5108"/>
                </a:cubicBezTo>
                <a:cubicBezTo>
                  <a:pt x="1417" y="5168"/>
                  <a:pt x="1001" y="4751"/>
                  <a:pt x="893" y="4656"/>
                </a:cubicBezTo>
                <a:lnTo>
                  <a:pt x="679" y="4430"/>
                </a:lnTo>
                <a:cubicBezTo>
                  <a:pt x="703" y="4406"/>
                  <a:pt x="739" y="4370"/>
                  <a:pt x="762" y="4335"/>
                </a:cubicBezTo>
                <a:cubicBezTo>
                  <a:pt x="893" y="4156"/>
                  <a:pt x="1012" y="3858"/>
                  <a:pt x="1251" y="3811"/>
                </a:cubicBezTo>
                <a:cubicBezTo>
                  <a:pt x="1393" y="3775"/>
                  <a:pt x="1870" y="3894"/>
                  <a:pt x="1905" y="4061"/>
                </a:cubicBezTo>
                <a:cubicBezTo>
                  <a:pt x="1929" y="4108"/>
                  <a:pt x="1893" y="4132"/>
                  <a:pt x="1882" y="4168"/>
                </a:cubicBezTo>
                <a:lnTo>
                  <a:pt x="1882" y="4168"/>
                </a:lnTo>
                <a:cubicBezTo>
                  <a:pt x="1822" y="4192"/>
                  <a:pt x="1763" y="4239"/>
                  <a:pt x="1715" y="4299"/>
                </a:cubicBezTo>
                <a:cubicBezTo>
                  <a:pt x="1524" y="4513"/>
                  <a:pt x="1512" y="4787"/>
                  <a:pt x="1632" y="5013"/>
                </a:cubicBezTo>
                <a:close/>
                <a:moveTo>
                  <a:pt x="4465" y="9704"/>
                </a:moveTo>
                <a:cubicBezTo>
                  <a:pt x="3989" y="9811"/>
                  <a:pt x="3501" y="9728"/>
                  <a:pt x="3025" y="9669"/>
                </a:cubicBezTo>
                <a:cubicBezTo>
                  <a:pt x="2798" y="9645"/>
                  <a:pt x="2584" y="9645"/>
                  <a:pt x="2358" y="9597"/>
                </a:cubicBezTo>
                <a:cubicBezTo>
                  <a:pt x="2227" y="9585"/>
                  <a:pt x="2060" y="9550"/>
                  <a:pt x="1929" y="9514"/>
                </a:cubicBezTo>
                <a:cubicBezTo>
                  <a:pt x="1882" y="9490"/>
                  <a:pt x="1763" y="9454"/>
                  <a:pt x="1751" y="9407"/>
                </a:cubicBezTo>
                <a:lnTo>
                  <a:pt x="1751" y="9395"/>
                </a:lnTo>
                <a:cubicBezTo>
                  <a:pt x="2013" y="8026"/>
                  <a:pt x="1774" y="7740"/>
                  <a:pt x="2953" y="6799"/>
                </a:cubicBezTo>
                <a:cubicBezTo>
                  <a:pt x="2965" y="6811"/>
                  <a:pt x="2989" y="6811"/>
                  <a:pt x="3013" y="6811"/>
                </a:cubicBezTo>
                <a:cubicBezTo>
                  <a:pt x="3072" y="7037"/>
                  <a:pt x="3203" y="7323"/>
                  <a:pt x="3477" y="7287"/>
                </a:cubicBezTo>
                <a:cubicBezTo>
                  <a:pt x="3584" y="7287"/>
                  <a:pt x="3679" y="7216"/>
                  <a:pt x="3751" y="7133"/>
                </a:cubicBezTo>
                <a:cubicBezTo>
                  <a:pt x="3798" y="7085"/>
                  <a:pt x="3834" y="7025"/>
                  <a:pt x="3858" y="6966"/>
                </a:cubicBezTo>
                <a:cubicBezTo>
                  <a:pt x="3870" y="6954"/>
                  <a:pt x="3870" y="6918"/>
                  <a:pt x="3894" y="6894"/>
                </a:cubicBezTo>
                <a:cubicBezTo>
                  <a:pt x="3953" y="6894"/>
                  <a:pt x="3989" y="6871"/>
                  <a:pt x="4049" y="6859"/>
                </a:cubicBezTo>
                <a:cubicBezTo>
                  <a:pt x="4441" y="7037"/>
                  <a:pt x="4501" y="7942"/>
                  <a:pt x="4525" y="8299"/>
                </a:cubicBezTo>
                <a:cubicBezTo>
                  <a:pt x="4584" y="8740"/>
                  <a:pt x="4644" y="9299"/>
                  <a:pt x="4465" y="9704"/>
                </a:cubicBezTo>
                <a:close/>
                <a:moveTo>
                  <a:pt x="2917" y="11550"/>
                </a:moveTo>
                <a:cubicBezTo>
                  <a:pt x="3084" y="11562"/>
                  <a:pt x="3322" y="11716"/>
                  <a:pt x="3382" y="11847"/>
                </a:cubicBezTo>
                <a:cubicBezTo>
                  <a:pt x="3429" y="11931"/>
                  <a:pt x="3417" y="11990"/>
                  <a:pt x="3310" y="11955"/>
                </a:cubicBezTo>
                <a:cubicBezTo>
                  <a:pt x="3156" y="11859"/>
                  <a:pt x="2977" y="11716"/>
                  <a:pt x="2917" y="11550"/>
                </a:cubicBezTo>
                <a:close/>
                <a:moveTo>
                  <a:pt x="3417" y="6906"/>
                </a:moveTo>
                <a:cubicBezTo>
                  <a:pt x="3453" y="6906"/>
                  <a:pt x="3501" y="6918"/>
                  <a:pt x="3560" y="6918"/>
                </a:cubicBezTo>
                <a:cubicBezTo>
                  <a:pt x="3548" y="6954"/>
                  <a:pt x="3513" y="6966"/>
                  <a:pt x="3501" y="6978"/>
                </a:cubicBezTo>
                <a:lnTo>
                  <a:pt x="3489" y="6990"/>
                </a:lnTo>
                <a:lnTo>
                  <a:pt x="3477" y="6978"/>
                </a:lnTo>
                <a:cubicBezTo>
                  <a:pt x="3429" y="6954"/>
                  <a:pt x="3417" y="6918"/>
                  <a:pt x="3417" y="6906"/>
                </a:cubicBezTo>
                <a:close/>
                <a:moveTo>
                  <a:pt x="5596" y="5704"/>
                </a:moveTo>
                <a:cubicBezTo>
                  <a:pt x="5584" y="5835"/>
                  <a:pt x="5584" y="6001"/>
                  <a:pt x="5739" y="6025"/>
                </a:cubicBezTo>
                <a:cubicBezTo>
                  <a:pt x="5858" y="6061"/>
                  <a:pt x="6037" y="6013"/>
                  <a:pt x="6156" y="5978"/>
                </a:cubicBezTo>
                <a:cubicBezTo>
                  <a:pt x="6263" y="5954"/>
                  <a:pt x="6394" y="5906"/>
                  <a:pt x="6513" y="5882"/>
                </a:cubicBezTo>
                <a:cubicBezTo>
                  <a:pt x="6406" y="5740"/>
                  <a:pt x="6358" y="5561"/>
                  <a:pt x="6323" y="5406"/>
                </a:cubicBezTo>
                <a:cubicBezTo>
                  <a:pt x="6299" y="5228"/>
                  <a:pt x="6287" y="5013"/>
                  <a:pt x="6192" y="4847"/>
                </a:cubicBezTo>
                <a:cubicBezTo>
                  <a:pt x="6073" y="4644"/>
                  <a:pt x="5787" y="4692"/>
                  <a:pt x="5596" y="4787"/>
                </a:cubicBezTo>
                <a:cubicBezTo>
                  <a:pt x="5715" y="4882"/>
                  <a:pt x="5787" y="5001"/>
                  <a:pt x="5811" y="5144"/>
                </a:cubicBezTo>
                <a:cubicBezTo>
                  <a:pt x="5858" y="5359"/>
                  <a:pt x="5751" y="5561"/>
                  <a:pt x="5596" y="5704"/>
                </a:cubicBezTo>
                <a:close/>
                <a:moveTo>
                  <a:pt x="5322" y="5478"/>
                </a:moveTo>
                <a:cubicBezTo>
                  <a:pt x="5418" y="5501"/>
                  <a:pt x="5513" y="5311"/>
                  <a:pt x="5513" y="5228"/>
                </a:cubicBezTo>
                <a:cubicBezTo>
                  <a:pt x="5513" y="5073"/>
                  <a:pt x="5263" y="4894"/>
                  <a:pt x="5215" y="5108"/>
                </a:cubicBezTo>
                <a:cubicBezTo>
                  <a:pt x="5215" y="5120"/>
                  <a:pt x="5203" y="5132"/>
                  <a:pt x="5203" y="5144"/>
                </a:cubicBezTo>
                <a:cubicBezTo>
                  <a:pt x="5263" y="5239"/>
                  <a:pt x="5299" y="5359"/>
                  <a:pt x="5322" y="5478"/>
                </a:cubicBezTo>
                <a:close/>
                <a:moveTo>
                  <a:pt x="2465" y="4585"/>
                </a:moveTo>
                <a:cubicBezTo>
                  <a:pt x="2286" y="4704"/>
                  <a:pt x="2144" y="4847"/>
                  <a:pt x="2048" y="5025"/>
                </a:cubicBezTo>
                <a:cubicBezTo>
                  <a:pt x="1882" y="4942"/>
                  <a:pt x="1810" y="4727"/>
                  <a:pt x="1929" y="4573"/>
                </a:cubicBezTo>
                <a:cubicBezTo>
                  <a:pt x="1989" y="4477"/>
                  <a:pt x="2084" y="4418"/>
                  <a:pt x="2191" y="4418"/>
                </a:cubicBezTo>
                <a:cubicBezTo>
                  <a:pt x="2251" y="4418"/>
                  <a:pt x="2465" y="4466"/>
                  <a:pt x="2465" y="4585"/>
                </a:cubicBezTo>
                <a:close/>
                <a:moveTo>
                  <a:pt x="524" y="5478"/>
                </a:moveTo>
                <a:cubicBezTo>
                  <a:pt x="929" y="5549"/>
                  <a:pt x="703" y="5775"/>
                  <a:pt x="584" y="5728"/>
                </a:cubicBezTo>
                <a:cubicBezTo>
                  <a:pt x="512" y="5704"/>
                  <a:pt x="393" y="5644"/>
                  <a:pt x="381" y="5561"/>
                </a:cubicBezTo>
                <a:cubicBezTo>
                  <a:pt x="358" y="5501"/>
                  <a:pt x="477" y="5478"/>
                  <a:pt x="524" y="5478"/>
                </a:cubicBezTo>
                <a:close/>
                <a:moveTo>
                  <a:pt x="6239" y="7252"/>
                </a:moveTo>
                <a:cubicBezTo>
                  <a:pt x="6299" y="7347"/>
                  <a:pt x="6608" y="7371"/>
                  <a:pt x="6692" y="7347"/>
                </a:cubicBezTo>
                <a:cubicBezTo>
                  <a:pt x="6751" y="7335"/>
                  <a:pt x="6870" y="7311"/>
                  <a:pt x="6870" y="7216"/>
                </a:cubicBezTo>
                <a:cubicBezTo>
                  <a:pt x="6835" y="7013"/>
                  <a:pt x="6418" y="7168"/>
                  <a:pt x="6239" y="7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p:cNvSpPr txBox="1"/>
          <p:nvPr/>
        </p:nvSpPr>
        <p:spPr>
          <a:xfrm>
            <a:off x="2345504" y="75431"/>
            <a:ext cx="6059149" cy="523220"/>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b="1" dirty="0" smtClean="0">
                <a:solidFill>
                  <a:srgbClr val="FF0000"/>
                </a:solidFill>
              </a:rPr>
              <a:t>TRÒ CHƠI : AI NHANH HƠN</a:t>
            </a:r>
            <a:endParaRPr lang="en-US" sz="2800" b="1" dirty="0">
              <a:solidFill>
                <a:srgbClr val="FF0000"/>
              </a:solidFill>
            </a:endParaRP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3372" y="766990"/>
            <a:ext cx="1380271" cy="1037110"/>
          </a:xfrm>
          <a:prstGeom prst="rect">
            <a:avLst/>
          </a:prstGeom>
        </p:spPr>
      </p:pic>
      <p:sp>
        <p:nvSpPr>
          <p:cNvPr id="43" name="Google Shape;355;p29"/>
          <p:cNvSpPr/>
          <p:nvPr/>
        </p:nvSpPr>
        <p:spPr>
          <a:xfrm>
            <a:off x="309210" y="1102215"/>
            <a:ext cx="4169350" cy="350819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6;p29"/>
          <p:cNvSpPr/>
          <p:nvPr/>
        </p:nvSpPr>
        <p:spPr>
          <a:xfrm>
            <a:off x="1173205" y="1291460"/>
            <a:ext cx="3105733" cy="3171406"/>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5;p29"/>
          <p:cNvSpPr/>
          <p:nvPr/>
        </p:nvSpPr>
        <p:spPr>
          <a:xfrm>
            <a:off x="4822010" y="1058546"/>
            <a:ext cx="3480236" cy="3531008"/>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6;p29"/>
          <p:cNvSpPr/>
          <p:nvPr/>
        </p:nvSpPr>
        <p:spPr>
          <a:xfrm>
            <a:off x="4978316" y="1251238"/>
            <a:ext cx="2887402" cy="319203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TextBox 47"/>
          <p:cNvSpPr txBox="1"/>
          <p:nvPr/>
        </p:nvSpPr>
        <p:spPr>
          <a:xfrm>
            <a:off x="904769" y="465770"/>
            <a:ext cx="7993037" cy="400110"/>
          </a:xfrm>
          <a:prstGeom prst="rect">
            <a:avLst/>
          </a:prstGeom>
          <a:noFill/>
        </p:spPr>
        <p:txBody>
          <a:bodyPr wrap="square" rtlCol="0">
            <a:spAutoFit/>
          </a:bodyPr>
          <a:lstStyle/>
          <a:p>
            <a:pPr lvl="0" algn="just"/>
            <a:r>
              <a:rPr lang="en-US" sz="2000" dirty="0" err="1" smtClean="0">
                <a:solidFill>
                  <a:srgbClr val="0070C0"/>
                </a:solidFill>
              </a:rPr>
              <a:t>Dựa</a:t>
            </a:r>
            <a:r>
              <a:rPr lang="en-US" sz="2000" dirty="0" smtClean="0">
                <a:solidFill>
                  <a:srgbClr val="0070C0"/>
                </a:solidFill>
              </a:rPr>
              <a:t> </a:t>
            </a:r>
            <a:r>
              <a:rPr lang="en-US" sz="2000" dirty="0" err="1">
                <a:solidFill>
                  <a:srgbClr val="0070C0"/>
                </a:solidFill>
              </a:rPr>
              <a:t>vào</a:t>
            </a:r>
            <a:r>
              <a:rPr lang="en-US" sz="2000" dirty="0">
                <a:solidFill>
                  <a:srgbClr val="0070C0"/>
                </a:solidFill>
              </a:rPr>
              <a:t> </a:t>
            </a:r>
            <a:r>
              <a:rPr lang="en-US" sz="2000" dirty="0" err="1">
                <a:solidFill>
                  <a:srgbClr val="0070C0"/>
                </a:solidFill>
              </a:rPr>
              <a:t>trang</a:t>
            </a:r>
            <a:r>
              <a:rPr lang="en-US" sz="2000" dirty="0">
                <a:solidFill>
                  <a:srgbClr val="0070C0"/>
                </a:solidFill>
              </a:rPr>
              <a:t> </a:t>
            </a:r>
            <a:r>
              <a:rPr lang="en-US" sz="2000" dirty="0" err="1">
                <a:solidFill>
                  <a:srgbClr val="0070C0"/>
                </a:solidFill>
              </a:rPr>
              <a:t>phục</a:t>
            </a:r>
            <a:r>
              <a:rPr lang="en-US" sz="2000" dirty="0">
                <a:solidFill>
                  <a:srgbClr val="0070C0"/>
                </a:solidFill>
              </a:rPr>
              <a:t> </a:t>
            </a:r>
            <a:r>
              <a:rPr lang="en-US" sz="2000" dirty="0" err="1" smtClean="0">
                <a:solidFill>
                  <a:srgbClr val="0070C0"/>
                </a:solidFill>
              </a:rPr>
              <a:t>em</a:t>
            </a:r>
            <a:r>
              <a:rPr lang="en-US" sz="2000" dirty="0" smtClean="0">
                <a:solidFill>
                  <a:srgbClr val="0070C0"/>
                </a:solidFill>
              </a:rPr>
              <a:t> </a:t>
            </a:r>
            <a:r>
              <a:rPr lang="en-US" sz="2000" dirty="0" err="1">
                <a:solidFill>
                  <a:srgbClr val="0070C0"/>
                </a:solidFill>
              </a:rPr>
              <a:t>hãy</a:t>
            </a:r>
            <a:r>
              <a:rPr lang="en-US" sz="2000" dirty="0">
                <a:solidFill>
                  <a:srgbClr val="0070C0"/>
                </a:solidFill>
              </a:rPr>
              <a:t> </a:t>
            </a:r>
            <a:r>
              <a:rPr lang="en-US" sz="2000" dirty="0" err="1">
                <a:solidFill>
                  <a:srgbClr val="0070C0"/>
                </a:solidFill>
              </a:rPr>
              <a:t>xác</a:t>
            </a:r>
            <a:r>
              <a:rPr lang="en-US" sz="2000" dirty="0">
                <a:solidFill>
                  <a:srgbClr val="0070C0"/>
                </a:solidFill>
              </a:rPr>
              <a:t> </a:t>
            </a:r>
            <a:r>
              <a:rPr lang="en-US" sz="2000" dirty="0" err="1">
                <a:solidFill>
                  <a:srgbClr val="0070C0"/>
                </a:solidFill>
              </a:rPr>
              <a:t>định</a:t>
            </a:r>
            <a:r>
              <a:rPr lang="en-US" sz="2000" dirty="0">
                <a:solidFill>
                  <a:srgbClr val="0070C0"/>
                </a:solidFill>
              </a:rPr>
              <a:t> </a:t>
            </a:r>
            <a:r>
              <a:rPr lang="en-US" sz="2000" dirty="0" err="1">
                <a:solidFill>
                  <a:srgbClr val="0070C0"/>
                </a:solidFill>
              </a:rPr>
              <a:t>tên</a:t>
            </a:r>
            <a:r>
              <a:rPr lang="en-US" sz="2000" dirty="0">
                <a:solidFill>
                  <a:srgbClr val="0070C0"/>
                </a:solidFill>
              </a:rPr>
              <a:t> </a:t>
            </a:r>
            <a:r>
              <a:rPr lang="en-US" sz="2000" dirty="0" err="1">
                <a:solidFill>
                  <a:srgbClr val="0070C0"/>
                </a:solidFill>
              </a:rPr>
              <a:t>dân</a:t>
            </a:r>
            <a:r>
              <a:rPr lang="en-US" sz="2000" dirty="0">
                <a:solidFill>
                  <a:srgbClr val="0070C0"/>
                </a:solidFill>
              </a:rPr>
              <a:t> </a:t>
            </a:r>
            <a:r>
              <a:rPr lang="en-US" sz="2000" dirty="0" err="1">
                <a:solidFill>
                  <a:srgbClr val="0070C0"/>
                </a:solidFill>
              </a:rPr>
              <a:t>tộc</a:t>
            </a:r>
            <a:r>
              <a:rPr lang="en-US" sz="2000" dirty="0">
                <a:solidFill>
                  <a:srgbClr val="0070C0"/>
                </a:solidFill>
              </a:rPr>
              <a:t> </a:t>
            </a:r>
            <a:r>
              <a:rPr lang="en-US" sz="2000" dirty="0" err="1" smtClean="0">
                <a:solidFill>
                  <a:srgbClr val="0070C0"/>
                </a:solidFill>
              </a:rPr>
              <a:t>nào</a:t>
            </a:r>
            <a:r>
              <a:rPr lang="en-US" sz="2000" dirty="0" smtClean="0">
                <a:solidFill>
                  <a:srgbClr val="0070C0"/>
                </a:solidFill>
              </a:rPr>
              <a:t> </a:t>
            </a:r>
            <a:r>
              <a:rPr lang="en-US" sz="2000" dirty="0" err="1" smtClean="0">
                <a:solidFill>
                  <a:srgbClr val="0070C0"/>
                </a:solidFill>
              </a:rPr>
              <a:t>của</a:t>
            </a:r>
            <a:r>
              <a:rPr lang="en-US" sz="2000" dirty="0" smtClean="0">
                <a:solidFill>
                  <a:srgbClr val="0070C0"/>
                </a:solidFill>
              </a:rPr>
              <a:t> </a:t>
            </a:r>
            <a:r>
              <a:rPr lang="en-US" sz="2000" dirty="0" err="1" smtClean="0">
                <a:solidFill>
                  <a:srgbClr val="0070C0"/>
                </a:solidFill>
              </a:rPr>
              <a:t>Việt</a:t>
            </a:r>
            <a:r>
              <a:rPr lang="en-US" sz="2000" dirty="0" smtClean="0">
                <a:solidFill>
                  <a:srgbClr val="0070C0"/>
                </a:solidFill>
              </a:rPr>
              <a:t> </a:t>
            </a:r>
            <a:r>
              <a:rPr lang="en-US" sz="2000" dirty="0">
                <a:solidFill>
                  <a:srgbClr val="0070C0"/>
                </a:solidFill>
              </a:rPr>
              <a:t>Nam</a:t>
            </a:r>
            <a:r>
              <a:rPr lang="en-US" sz="2000" dirty="0" smtClean="0">
                <a:solidFill>
                  <a:srgbClr val="0070C0"/>
                </a:solidFill>
              </a:rPr>
              <a:t>?</a:t>
            </a:r>
            <a:endParaRPr lang="en-US" sz="2000" dirty="0">
              <a:solidFill>
                <a:srgbClr val="0070C0"/>
              </a:solidFill>
            </a:endParaRPr>
          </a:p>
        </p:txBody>
      </p:sp>
      <p:sp>
        <p:nvSpPr>
          <p:cNvPr id="6" name="TextBox 5"/>
          <p:cNvSpPr txBox="1"/>
          <p:nvPr/>
        </p:nvSpPr>
        <p:spPr>
          <a:xfrm>
            <a:off x="5678444" y="3625096"/>
            <a:ext cx="1743317" cy="584775"/>
          </a:xfrm>
          <a:prstGeom prst="rect">
            <a:avLst/>
          </a:prstGeom>
          <a:noFill/>
        </p:spPr>
        <p:txBody>
          <a:bodyPr wrap="square" rtlCol="0">
            <a:spAutoFit/>
          </a:bodyPr>
          <a:lstStyle/>
          <a:p>
            <a:r>
              <a:rPr lang="en-US" sz="3200" b="1" dirty="0" smtClean="0">
                <a:solidFill>
                  <a:srgbClr val="FF0000"/>
                </a:solidFill>
              </a:rPr>
              <a:t>Ê ĐÊ</a:t>
            </a:r>
            <a:endParaRPr lang="en-US" sz="3200" b="1" dirty="0">
              <a:solidFill>
                <a:srgbClr val="FF0000"/>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236" y="1251238"/>
            <a:ext cx="3021451" cy="3338316"/>
          </a:xfrm>
          <a:prstGeom prst="rect">
            <a:avLst/>
          </a:prstGeom>
        </p:spPr>
      </p:pic>
      <p:pic>
        <p:nvPicPr>
          <p:cNvPr id="49" name="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27798" y="1291460"/>
            <a:ext cx="2277437" cy="2230103"/>
          </a:xfrm>
          <a:prstGeom prst="rect">
            <a:avLst/>
          </a:prstGeom>
        </p:spPr>
      </p:pic>
    </p:spTree>
    <p:extLst>
      <p:ext uri="{BB962C8B-B14F-4D97-AF65-F5344CB8AC3E}">
        <p14:creationId xmlns:p14="http://schemas.microsoft.com/office/powerpoint/2010/main" val="36137318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
                                        </p:tgtEl>
                                      </p:cBhvr>
                                    </p:cmd>
                                  </p:childTnLst>
                                </p:cTn>
                              </p:par>
                            </p:childTnLst>
                          </p:cTn>
                        </p:par>
                      </p:childTnLst>
                    </p:cTn>
                  </p:par>
                </p:childTnLst>
              </p:cTn>
              <p:nextCondLst>
                <p:cond evt="onClick" delay="0">
                  <p:tgtEl>
                    <p:spTgt spid="49"/>
                  </p:tgtEl>
                </p:cond>
              </p:nextCondLst>
            </p:seq>
            <p:video>
              <p:cMediaNode vol="80000">
                <p:cTn id="13" fill="hold" display="0">
                  <p:stCondLst>
                    <p:cond delay="indefinite"/>
                  </p:stCondLst>
                </p:cTn>
                <p:tgtEl>
                  <p:spTgt spid="49"/>
                </p:tgtEl>
              </p:cMediaNode>
            </p:video>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3" name="Google Shape;533;p34"/>
          <p:cNvSpPr/>
          <p:nvPr/>
        </p:nvSpPr>
        <p:spPr>
          <a:xfrm>
            <a:off x="5375079" y="4198806"/>
            <a:ext cx="606731" cy="490655"/>
          </a:xfrm>
          <a:custGeom>
            <a:avLst/>
            <a:gdLst/>
            <a:ahLst/>
            <a:cxnLst/>
            <a:rect l="l" t="t" r="r" b="b"/>
            <a:pathLst>
              <a:path w="10264" h="8300" extrusionOk="0">
                <a:moveTo>
                  <a:pt x="9037" y="4752"/>
                </a:moveTo>
                <a:cubicBezTo>
                  <a:pt x="9418" y="4894"/>
                  <a:pt x="9776" y="5085"/>
                  <a:pt x="10157" y="5228"/>
                </a:cubicBezTo>
                <a:cubicBezTo>
                  <a:pt x="10228" y="5264"/>
                  <a:pt x="10264" y="5311"/>
                  <a:pt x="10264" y="5383"/>
                </a:cubicBezTo>
                <a:cubicBezTo>
                  <a:pt x="10264" y="5466"/>
                  <a:pt x="10109" y="5585"/>
                  <a:pt x="10049" y="5645"/>
                </a:cubicBezTo>
                <a:cubicBezTo>
                  <a:pt x="9883" y="5787"/>
                  <a:pt x="9704" y="5906"/>
                  <a:pt x="9526" y="6026"/>
                </a:cubicBezTo>
                <a:cubicBezTo>
                  <a:pt x="9014" y="6359"/>
                  <a:pt x="8478" y="6692"/>
                  <a:pt x="7942" y="7002"/>
                </a:cubicBezTo>
                <a:cubicBezTo>
                  <a:pt x="7644" y="7180"/>
                  <a:pt x="5763" y="8300"/>
                  <a:pt x="5489" y="8276"/>
                </a:cubicBezTo>
                <a:cubicBezTo>
                  <a:pt x="5180" y="8276"/>
                  <a:pt x="4334" y="7490"/>
                  <a:pt x="4061" y="7276"/>
                </a:cubicBezTo>
                <a:cubicBezTo>
                  <a:pt x="2703" y="6168"/>
                  <a:pt x="1441" y="4978"/>
                  <a:pt x="167" y="3787"/>
                </a:cubicBezTo>
                <a:cubicBezTo>
                  <a:pt x="1" y="3656"/>
                  <a:pt x="108" y="3228"/>
                  <a:pt x="143" y="3061"/>
                </a:cubicBezTo>
                <a:cubicBezTo>
                  <a:pt x="191" y="2894"/>
                  <a:pt x="286" y="2608"/>
                  <a:pt x="370" y="2477"/>
                </a:cubicBezTo>
                <a:cubicBezTo>
                  <a:pt x="608" y="2025"/>
                  <a:pt x="3942" y="394"/>
                  <a:pt x="4608" y="37"/>
                </a:cubicBezTo>
                <a:cubicBezTo>
                  <a:pt x="4692" y="1"/>
                  <a:pt x="4763" y="25"/>
                  <a:pt x="4811" y="61"/>
                </a:cubicBezTo>
                <a:lnTo>
                  <a:pt x="4846" y="108"/>
                </a:lnTo>
                <a:cubicBezTo>
                  <a:pt x="4942" y="227"/>
                  <a:pt x="5061" y="358"/>
                  <a:pt x="5168" y="465"/>
                </a:cubicBezTo>
                <a:cubicBezTo>
                  <a:pt x="5323" y="644"/>
                  <a:pt x="5501" y="811"/>
                  <a:pt x="5680" y="977"/>
                </a:cubicBezTo>
                <a:cubicBezTo>
                  <a:pt x="6144" y="1394"/>
                  <a:pt x="6620" y="1787"/>
                  <a:pt x="7109" y="2192"/>
                </a:cubicBezTo>
                <a:cubicBezTo>
                  <a:pt x="7573" y="2573"/>
                  <a:pt x="8049" y="2942"/>
                  <a:pt x="8537" y="3287"/>
                </a:cubicBezTo>
                <a:cubicBezTo>
                  <a:pt x="8728" y="3418"/>
                  <a:pt x="8930" y="3549"/>
                  <a:pt x="9133" y="3668"/>
                </a:cubicBezTo>
                <a:cubicBezTo>
                  <a:pt x="9264" y="3751"/>
                  <a:pt x="9430" y="3835"/>
                  <a:pt x="9585" y="3894"/>
                </a:cubicBezTo>
                <a:cubicBezTo>
                  <a:pt x="9597" y="3894"/>
                  <a:pt x="9597" y="3894"/>
                  <a:pt x="9609" y="3906"/>
                </a:cubicBezTo>
                <a:cubicBezTo>
                  <a:pt x="9752" y="3906"/>
                  <a:pt x="9823" y="4109"/>
                  <a:pt x="9680" y="4204"/>
                </a:cubicBezTo>
                <a:cubicBezTo>
                  <a:pt x="9478" y="4335"/>
                  <a:pt x="9252" y="4442"/>
                  <a:pt x="9014" y="4513"/>
                </a:cubicBezTo>
                <a:lnTo>
                  <a:pt x="9014" y="4525"/>
                </a:lnTo>
                <a:cubicBezTo>
                  <a:pt x="8990" y="4573"/>
                  <a:pt x="9002" y="4680"/>
                  <a:pt x="9037" y="4752"/>
                </a:cubicBezTo>
                <a:close/>
                <a:moveTo>
                  <a:pt x="4989" y="5490"/>
                </a:moveTo>
                <a:cubicBezTo>
                  <a:pt x="5132" y="5633"/>
                  <a:pt x="5299" y="5764"/>
                  <a:pt x="5442" y="5918"/>
                </a:cubicBezTo>
                <a:cubicBezTo>
                  <a:pt x="5918" y="5442"/>
                  <a:pt x="6573" y="5097"/>
                  <a:pt x="7168" y="4835"/>
                </a:cubicBezTo>
                <a:cubicBezTo>
                  <a:pt x="7549" y="4668"/>
                  <a:pt x="7918" y="4513"/>
                  <a:pt x="8287" y="4371"/>
                </a:cubicBezTo>
                <a:cubicBezTo>
                  <a:pt x="8573" y="4252"/>
                  <a:pt x="8859" y="4144"/>
                  <a:pt x="9121" y="4013"/>
                </a:cubicBezTo>
                <a:cubicBezTo>
                  <a:pt x="8871" y="3894"/>
                  <a:pt x="8656" y="3740"/>
                  <a:pt x="8418" y="3585"/>
                </a:cubicBezTo>
                <a:cubicBezTo>
                  <a:pt x="7763" y="3835"/>
                  <a:pt x="7156" y="4252"/>
                  <a:pt x="6549" y="4597"/>
                </a:cubicBezTo>
                <a:cubicBezTo>
                  <a:pt x="6144" y="4811"/>
                  <a:pt x="5763" y="5037"/>
                  <a:pt x="5370" y="5264"/>
                </a:cubicBezTo>
                <a:cubicBezTo>
                  <a:pt x="5251" y="5335"/>
                  <a:pt x="5108" y="5406"/>
                  <a:pt x="4989" y="5490"/>
                </a:cubicBezTo>
                <a:close/>
                <a:moveTo>
                  <a:pt x="8109" y="3370"/>
                </a:moveTo>
                <a:cubicBezTo>
                  <a:pt x="7525" y="2954"/>
                  <a:pt x="6966" y="2513"/>
                  <a:pt x="6418" y="2061"/>
                </a:cubicBezTo>
                <a:cubicBezTo>
                  <a:pt x="6073" y="1775"/>
                  <a:pt x="5716" y="1477"/>
                  <a:pt x="5406" y="1168"/>
                </a:cubicBezTo>
                <a:cubicBezTo>
                  <a:pt x="5144" y="930"/>
                  <a:pt x="4882" y="668"/>
                  <a:pt x="4668" y="382"/>
                </a:cubicBezTo>
                <a:cubicBezTo>
                  <a:pt x="4156" y="668"/>
                  <a:pt x="3620" y="942"/>
                  <a:pt x="3096" y="1227"/>
                </a:cubicBezTo>
                <a:cubicBezTo>
                  <a:pt x="2465" y="1561"/>
                  <a:pt x="1846" y="1894"/>
                  <a:pt x="1251" y="2275"/>
                </a:cubicBezTo>
                <a:cubicBezTo>
                  <a:pt x="1263" y="2287"/>
                  <a:pt x="1275" y="2299"/>
                  <a:pt x="1298" y="2299"/>
                </a:cubicBezTo>
                <a:cubicBezTo>
                  <a:pt x="1394" y="2370"/>
                  <a:pt x="1489" y="2466"/>
                  <a:pt x="1596" y="2537"/>
                </a:cubicBezTo>
                <a:cubicBezTo>
                  <a:pt x="1894" y="2775"/>
                  <a:pt x="2191" y="3013"/>
                  <a:pt x="2489" y="3263"/>
                </a:cubicBezTo>
                <a:cubicBezTo>
                  <a:pt x="2763" y="3501"/>
                  <a:pt x="3049" y="3728"/>
                  <a:pt x="3334" y="3966"/>
                </a:cubicBezTo>
                <a:cubicBezTo>
                  <a:pt x="3441" y="4061"/>
                  <a:pt x="3525" y="4132"/>
                  <a:pt x="3632" y="4216"/>
                </a:cubicBezTo>
                <a:cubicBezTo>
                  <a:pt x="3680" y="4263"/>
                  <a:pt x="3739" y="4311"/>
                  <a:pt x="3775" y="4359"/>
                </a:cubicBezTo>
                <a:cubicBezTo>
                  <a:pt x="3930" y="4502"/>
                  <a:pt x="3703" y="4728"/>
                  <a:pt x="3561" y="4573"/>
                </a:cubicBezTo>
                <a:cubicBezTo>
                  <a:pt x="3406" y="4430"/>
                  <a:pt x="3227" y="4275"/>
                  <a:pt x="3060" y="4144"/>
                </a:cubicBezTo>
                <a:cubicBezTo>
                  <a:pt x="2799" y="3918"/>
                  <a:pt x="2525" y="3704"/>
                  <a:pt x="2251" y="3490"/>
                </a:cubicBezTo>
                <a:cubicBezTo>
                  <a:pt x="1977" y="3287"/>
                  <a:pt x="1691" y="3061"/>
                  <a:pt x="1429" y="2847"/>
                </a:cubicBezTo>
                <a:cubicBezTo>
                  <a:pt x="1322" y="2775"/>
                  <a:pt x="1215" y="2692"/>
                  <a:pt x="1096" y="2608"/>
                </a:cubicBezTo>
                <a:cubicBezTo>
                  <a:pt x="1036" y="2573"/>
                  <a:pt x="1001" y="2537"/>
                  <a:pt x="941" y="2489"/>
                </a:cubicBezTo>
                <a:cubicBezTo>
                  <a:pt x="739" y="2692"/>
                  <a:pt x="596" y="2930"/>
                  <a:pt x="536" y="3192"/>
                </a:cubicBezTo>
                <a:cubicBezTo>
                  <a:pt x="489" y="3359"/>
                  <a:pt x="489" y="3490"/>
                  <a:pt x="489" y="3656"/>
                </a:cubicBezTo>
                <a:cubicBezTo>
                  <a:pt x="1370" y="4359"/>
                  <a:pt x="2156" y="5133"/>
                  <a:pt x="2977" y="5883"/>
                </a:cubicBezTo>
                <a:cubicBezTo>
                  <a:pt x="3346" y="6228"/>
                  <a:pt x="3715" y="6573"/>
                  <a:pt x="4096" y="6883"/>
                </a:cubicBezTo>
                <a:cubicBezTo>
                  <a:pt x="3953" y="6502"/>
                  <a:pt x="3918" y="6061"/>
                  <a:pt x="4180" y="5704"/>
                </a:cubicBezTo>
                <a:cubicBezTo>
                  <a:pt x="4430" y="5383"/>
                  <a:pt x="4870" y="5216"/>
                  <a:pt x="5227" y="5014"/>
                </a:cubicBezTo>
                <a:cubicBezTo>
                  <a:pt x="5644" y="4775"/>
                  <a:pt x="6061" y="4537"/>
                  <a:pt x="6489" y="4299"/>
                </a:cubicBezTo>
                <a:cubicBezTo>
                  <a:pt x="7025" y="3978"/>
                  <a:pt x="7549" y="3620"/>
                  <a:pt x="8109" y="3370"/>
                </a:cubicBezTo>
                <a:close/>
                <a:moveTo>
                  <a:pt x="4894" y="2811"/>
                </a:moveTo>
                <a:cubicBezTo>
                  <a:pt x="5049" y="2716"/>
                  <a:pt x="5192" y="2632"/>
                  <a:pt x="5358" y="2525"/>
                </a:cubicBezTo>
                <a:cubicBezTo>
                  <a:pt x="5489" y="2454"/>
                  <a:pt x="5608" y="2358"/>
                  <a:pt x="5739" y="2299"/>
                </a:cubicBezTo>
                <a:cubicBezTo>
                  <a:pt x="5858" y="2239"/>
                  <a:pt x="5847" y="2085"/>
                  <a:pt x="5739" y="2037"/>
                </a:cubicBezTo>
                <a:cubicBezTo>
                  <a:pt x="5692" y="2001"/>
                  <a:pt x="5632" y="2001"/>
                  <a:pt x="5597" y="2037"/>
                </a:cubicBezTo>
                <a:cubicBezTo>
                  <a:pt x="5454" y="2108"/>
                  <a:pt x="5335" y="2180"/>
                  <a:pt x="5204" y="2251"/>
                </a:cubicBezTo>
                <a:cubicBezTo>
                  <a:pt x="5001" y="2370"/>
                  <a:pt x="4787" y="2513"/>
                  <a:pt x="4584" y="2632"/>
                </a:cubicBezTo>
                <a:lnTo>
                  <a:pt x="3906" y="3025"/>
                </a:lnTo>
                <a:cubicBezTo>
                  <a:pt x="3834" y="3073"/>
                  <a:pt x="3751" y="3120"/>
                  <a:pt x="3680" y="3180"/>
                </a:cubicBezTo>
                <a:cubicBezTo>
                  <a:pt x="3644" y="3192"/>
                  <a:pt x="3596" y="3228"/>
                  <a:pt x="3572" y="3239"/>
                </a:cubicBezTo>
                <a:lnTo>
                  <a:pt x="3561" y="3239"/>
                </a:lnTo>
                <a:cubicBezTo>
                  <a:pt x="3358" y="3370"/>
                  <a:pt x="3525" y="3620"/>
                  <a:pt x="3692" y="3525"/>
                </a:cubicBezTo>
                <a:cubicBezTo>
                  <a:pt x="3811" y="3466"/>
                  <a:pt x="3942" y="3370"/>
                  <a:pt x="4061" y="3299"/>
                </a:cubicBezTo>
                <a:cubicBezTo>
                  <a:pt x="4156" y="3251"/>
                  <a:pt x="4239" y="3192"/>
                  <a:pt x="4311" y="3144"/>
                </a:cubicBezTo>
                <a:cubicBezTo>
                  <a:pt x="4275" y="3228"/>
                  <a:pt x="4299" y="3311"/>
                  <a:pt x="4370" y="3359"/>
                </a:cubicBezTo>
                <a:cubicBezTo>
                  <a:pt x="4418" y="3382"/>
                  <a:pt x="4477" y="3382"/>
                  <a:pt x="4525" y="3359"/>
                </a:cubicBezTo>
                <a:lnTo>
                  <a:pt x="5549" y="2775"/>
                </a:lnTo>
                <a:cubicBezTo>
                  <a:pt x="5668" y="2716"/>
                  <a:pt x="5656" y="2549"/>
                  <a:pt x="5549" y="2513"/>
                </a:cubicBezTo>
                <a:cubicBezTo>
                  <a:pt x="5501" y="2477"/>
                  <a:pt x="5442" y="2477"/>
                  <a:pt x="5406" y="2513"/>
                </a:cubicBezTo>
                <a:cubicBezTo>
                  <a:pt x="5239" y="2608"/>
                  <a:pt x="5073" y="2716"/>
                  <a:pt x="4894" y="2811"/>
                </a:cubicBezTo>
                <a:close/>
                <a:moveTo>
                  <a:pt x="3358" y="3228"/>
                </a:moveTo>
                <a:cubicBezTo>
                  <a:pt x="4013" y="2775"/>
                  <a:pt x="4704" y="2394"/>
                  <a:pt x="5406" y="2001"/>
                </a:cubicBezTo>
                <a:cubicBezTo>
                  <a:pt x="5585" y="1930"/>
                  <a:pt x="5489" y="1632"/>
                  <a:pt x="5299" y="1704"/>
                </a:cubicBezTo>
                <a:lnTo>
                  <a:pt x="5299" y="1704"/>
                </a:lnTo>
                <a:cubicBezTo>
                  <a:pt x="4573" y="2108"/>
                  <a:pt x="3822" y="2477"/>
                  <a:pt x="3168" y="2989"/>
                </a:cubicBezTo>
                <a:lnTo>
                  <a:pt x="3168" y="2989"/>
                </a:lnTo>
                <a:cubicBezTo>
                  <a:pt x="3001" y="3132"/>
                  <a:pt x="3215" y="3359"/>
                  <a:pt x="3358" y="3228"/>
                </a:cubicBezTo>
                <a:close/>
                <a:moveTo>
                  <a:pt x="5549" y="3239"/>
                </a:moveTo>
                <a:cubicBezTo>
                  <a:pt x="5204" y="3239"/>
                  <a:pt x="5108" y="3620"/>
                  <a:pt x="5204" y="3906"/>
                </a:cubicBezTo>
                <a:cubicBezTo>
                  <a:pt x="5311" y="4180"/>
                  <a:pt x="5656" y="4323"/>
                  <a:pt x="5906" y="4144"/>
                </a:cubicBezTo>
                <a:cubicBezTo>
                  <a:pt x="6097" y="4013"/>
                  <a:pt x="6156" y="3740"/>
                  <a:pt x="6097" y="3537"/>
                </a:cubicBezTo>
                <a:cubicBezTo>
                  <a:pt x="6025" y="3263"/>
                  <a:pt x="5787" y="3192"/>
                  <a:pt x="5549" y="3239"/>
                </a:cubicBezTo>
                <a:close/>
                <a:moveTo>
                  <a:pt x="5501" y="3585"/>
                </a:moveTo>
                <a:cubicBezTo>
                  <a:pt x="5466" y="3644"/>
                  <a:pt x="5489" y="3775"/>
                  <a:pt x="5537" y="3835"/>
                </a:cubicBezTo>
                <a:cubicBezTo>
                  <a:pt x="5585" y="3906"/>
                  <a:pt x="5704" y="3942"/>
                  <a:pt x="5763" y="3859"/>
                </a:cubicBezTo>
                <a:cubicBezTo>
                  <a:pt x="5823" y="3787"/>
                  <a:pt x="5835" y="3680"/>
                  <a:pt x="5799" y="3609"/>
                </a:cubicBezTo>
                <a:cubicBezTo>
                  <a:pt x="5775" y="3549"/>
                  <a:pt x="5727" y="3549"/>
                  <a:pt x="5680" y="3549"/>
                </a:cubicBezTo>
                <a:cubicBezTo>
                  <a:pt x="5656" y="3561"/>
                  <a:pt x="5620" y="3561"/>
                  <a:pt x="5608" y="3561"/>
                </a:cubicBezTo>
                <a:cubicBezTo>
                  <a:pt x="5597" y="3561"/>
                  <a:pt x="5585" y="3573"/>
                  <a:pt x="5561" y="3573"/>
                </a:cubicBezTo>
                <a:close/>
                <a:moveTo>
                  <a:pt x="4596" y="7288"/>
                </a:moveTo>
                <a:cubicBezTo>
                  <a:pt x="4715" y="7395"/>
                  <a:pt x="4846" y="7478"/>
                  <a:pt x="4989" y="7573"/>
                </a:cubicBezTo>
                <a:cubicBezTo>
                  <a:pt x="5132" y="7692"/>
                  <a:pt x="5346" y="7835"/>
                  <a:pt x="5513" y="7907"/>
                </a:cubicBezTo>
                <a:cubicBezTo>
                  <a:pt x="5537" y="7907"/>
                  <a:pt x="5561" y="7895"/>
                  <a:pt x="5585" y="7895"/>
                </a:cubicBezTo>
                <a:cubicBezTo>
                  <a:pt x="5085" y="7538"/>
                  <a:pt x="5013" y="6692"/>
                  <a:pt x="5251" y="6168"/>
                </a:cubicBezTo>
                <a:cubicBezTo>
                  <a:pt x="5073" y="5978"/>
                  <a:pt x="4882" y="5811"/>
                  <a:pt x="4692" y="5645"/>
                </a:cubicBezTo>
                <a:cubicBezTo>
                  <a:pt x="4358" y="5906"/>
                  <a:pt x="4239" y="6240"/>
                  <a:pt x="4311" y="6645"/>
                </a:cubicBezTo>
                <a:cubicBezTo>
                  <a:pt x="4346" y="6799"/>
                  <a:pt x="4406" y="6930"/>
                  <a:pt x="4465" y="7061"/>
                </a:cubicBezTo>
                <a:cubicBezTo>
                  <a:pt x="4489" y="7109"/>
                  <a:pt x="4501" y="7169"/>
                  <a:pt x="4537" y="7216"/>
                </a:cubicBezTo>
                <a:cubicBezTo>
                  <a:pt x="4584" y="7240"/>
                  <a:pt x="4596" y="7276"/>
                  <a:pt x="4596" y="7288"/>
                </a:cubicBezTo>
                <a:close/>
                <a:moveTo>
                  <a:pt x="5906" y="7704"/>
                </a:moveTo>
                <a:cubicBezTo>
                  <a:pt x="6954" y="7038"/>
                  <a:pt x="8037" y="6442"/>
                  <a:pt x="9109" y="5823"/>
                </a:cubicBezTo>
                <a:cubicBezTo>
                  <a:pt x="9109" y="5823"/>
                  <a:pt x="9109" y="5811"/>
                  <a:pt x="9097" y="5811"/>
                </a:cubicBezTo>
                <a:cubicBezTo>
                  <a:pt x="8954" y="5549"/>
                  <a:pt x="8811" y="5264"/>
                  <a:pt x="8740" y="4966"/>
                </a:cubicBezTo>
                <a:cubicBezTo>
                  <a:pt x="8692" y="4918"/>
                  <a:pt x="8692" y="4859"/>
                  <a:pt x="8704" y="4811"/>
                </a:cubicBezTo>
                <a:cubicBezTo>
                  <a:pt x="8692" y="4740"/>
                  <a:pt x="8692" y="4668"/>
                  <a:pt x="8692" y="4597"/>
                </a:cubicBezTo>
                <a:cubicBezTo>
                  <a:pt x="7799" y="4871"/>
                  <a:pt x="6251" y="5585"/>
                  <a:pt x="5716" y="6264"/>
                </a:cubicBezTo>
                <a:cubicBezTo>
                  <a:pt x="5311" y="6764"/>
                  <a:pt x="5525" y="7288"/>
                  <a:pt x="5906" y="7704"/>
                </a:cubicBezTo>
                <a:close/>
                <a:moveTo>
                  <a:pt x="9395" y="5680"/>
                </a:moveTo>
                <a:cubicBezTo>
                  <a:pt x="9537" y="5585"/>
                  <a:pt x="9692" y="5514"/>
                  <a:pt x="9823" y="5430"/>
                </a:cubicBezTo>
                <a:cubicBezTo>
                  <a:pt x="9609" y="5323"/>
                  <a:pt x="9371" y="5228"/>
                  <a:pt x="9156" y="5144"/>
                </a:cubicBezTo>
                <a:cubicBezTo>
                  <a:pt x="9216" y="5323"/>
                  <a:pt x="9287" y="5502"/>
                  <a:pt x="9395" y="5680"/>
                </a:cubicBezTo>
                <a:cubicBezTo>
                  <a:pt x="9371" y="5668"/>
                  <a:pt x="9371" y="5680"/>
                  <a:pt x="9395" y="56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7756452" y="4313889"/>
            <a:ext cx="662539" cy="631330"/>
          </a:xfrm>
          <a:custGeom>
            <a:avLst/>
            <a:gdLst/>
            <a:ahLst/>
            <a:cxnLst/>
            <a:rect l="l" t="t" r="r" b="b"/>
            <a:pathLst>
              <a:path w="12848" h="12241" extrusionOk="0">
                <a:moveTo>
                  <a:pt x="7775" y="3656"/>
                </a:moveTo>
                <a:cubicBezTo>
                  <a:pt x="7823" y="3573"/>
                  <a:pt x="7882" y="3501"/>
                  <a:pt x="7942" y="3418"/>
                </a:cubicBezTo>
                <a:cubicBezTo>
                  <a:pt x="7954" y="3406"/>
                  <a:pt x="7966" y="3382"/>
                  <a:pt x="8001" y="3358"/>
                </a:cubicBezTo>
                <a:cubicBezTo>
                  <a:pt x="7656" y="3227"/>
                  <a:pt x="7347" y="2989"/>
                  <a:pt x="7168" y="2644"/>
                </a:cubicBezTo>
                <a:lnTo>
                  <a:pt x="7168" y="2644"/>
                </a:lnTo>
                <a:cubicBezTo>
                  <a:pt x="6692" y="2823"/>
                  <a:pt x="6049" y="2501"/>
                  <a:pt x="6239" y="1918"/>
                </a:cubicBezTo>
                <a:cubicBezTo>
                  <a:pt x="6394" y="1489"/>
                  <a:pt x="6966" y="1477"/>
                  <a:pt x="7251" y="1775"/>
                </a:cubicBezTo>
                <a:cubicBezTo>
                  <a:pt x="7299" y="1691"/>
                  <a:pt x="7347" y="1620"/>
                  <a:pt x="7382" y="1560"/>
                </a:cubicBezTo>
                <a:lnTo>
                  <a:pt x="7382" y="1560"/>
                </a:lnTo>
                <a:cubicBezTo>
                  <a:pt x="7680" y="1251"/>
                  <a:pt x="7859" y="1084"/>
                  <a:pt x="8287" y="1037"/>
                </a:cubicBezTo>
                <a:cubicBezTo>
                  <a:pt x="8287" y="1037"/>
                  <a:pt x="8323" y="1037"/>
                  <a:pt x="8323" y="1025"/>
                </a:cubicBezTo>
                <a:cubicBezTo>
                  <a:pt x="8323" y="1013"/>
                  <a:pt x="8323" y="1001"/>
                  <a:pt x="8335" y="977"/>
                </a:cubicBezTo>
                <a:cubicBezTo>
                  <a:pt x="8347" y="882"/>
                  <a:pt x="8430" y="834"/>
                  <a:pt x="8525" y="834"/>
                </a:cubicBezTo>
                <a:cubicBezTo>
                  <a:pt x="8549" y="834"/>
                  <a:pt x="8573" y="834"/>
                  <a:pt x="8585" y="822"/>
                </a:cubicBezTo>
                <a:cubicBezTo>
                  <a:pt x="8585" y="798"/>
                  <a:pt x="8573" y="775"/>
                  <a:pt x="8573" y="775"/>
                </a:cubicBezTo>
                <a:cubicBezTo>
                  <a:pt x="8537" y="667"/>
                  <a:pt x="8454" y="560"/>
                  <a:pt x="8394" y="465"/>
                </a:cubicBezTo>
                <a:cubicBezTo>
                  <a:pt x="8335" y="358"/>
                  <a:pt x="8311" y="239"/>
                  <a:pt x="8370" y="132"/>
                </a:cubicBezTo>
                <a:cubicBezTo>
                  <a:pt x="8454" y="1"/>
                  <a:pt x="8621" y="13"/>
                  <a:pt x="8751" y="48"/>
                </a:cubicBezTo>
                <a:cubicBezTo>
                  <a:pt x="8942" y="72"/>
                  <a:pt x="8882" y="370"/>
                  <a:pt x="8692" y="358"/>
                </a:cubicBezTo>
                <a:cubicBezTo>
                  <a:pt x="8740" y="441"/>
                  <a:pt x="8799" y="525"/>
                  <a:pt x="8847" y="608"/>
                </a:cubicBezTo>
                <a:cubicBezTo>
                  <a:pt x="8906" y="739"/>
                  <a:pt x="8930" y="882"/>
                  <a:pt x="8871" y="1001"/>
                </a:cubicBezTo>
                <a:cubicBezTo>
                  <a:pt x="9394" y="1037"/>
                  <a:pt x="9930" y="1322"/>
                  <a:pt x="10168" y="1787"/>
                </a:cubicBezTo>
                <a:cubicBezTo>
                  <a:pt x="10395" y="1668"/>
                  <a:pt x="10668" y="1715"/>
                  <a:pt x="10823" y="1918"/>
                </a:cubicBezTo>
                <a:cubicBezTo>
                  <a:pt x="10954" y="2096"/>
                  <a:pt x="10942" y="2334"/>
                  <a:pt x="10811" y="2513"/>
                </a:cubicBezTo>
                <a:cubicBezTo>
                  <a:pt x="10692" y="2680"/>
                  <a:pt x="10514" y="2787"/>
                  <a:pt x="10299" y="2811"/>
                </a:cubicBezTo>
                <a:cubicBezTo>
                  <a:pt x="10240" y="2811"/>
                  <a:pt x="10180" y="2811"/>
                  <a:pt x="10121" y="2787"/>
                </a:cubicBezTo>
                <a:cubicBezTo>
                  <a:pt x="10037" y="2918"/>
                  <a:pt x="9930" y="3025"/>
                  <a:pt x="9811" y="3120"/>
                </a:cubicBezTo>
                <a:cubicBezTo>
                  <a:pt x="9894" y="3215"/>
                  <a:pt x="9990" y="3323"/>
                  <a:pt x="10061" y="3418"/>
                </a:cubicBezTo>
                <a:cubicBezTo>
                  <a:pt x="10287" y="3644"/>
                  <a:pt x="10526" y="3811"/>
                  <a:pt x="10847" y="3823"/>
                </a:cubicBezTo>
                <a:cubicBezTo>
                  <a:pt x="11133" y="3835"/>
                  <a:pt x="11418" y="3775"/>
                  <a:pt x="11680" y="3751"/>
                </a:cubicBezTo>
                <a:cubicBezTo>
                  <a:pt x="11847" y="3561"/>
                  <a:pt x="12216" y="3394"/>
                  <a:pt x="12478" y="3454"/>
                </a:cubicBezTo>
                <a:cubicBezTo>
                  <a:pt x="12716" y="3513"/>
                  <a:pt x="12847" y="3715"/>
                  <a:pt x="12788" y="3954"/>
                </a:cubicBezTo>
                <a:cubicBezTo>
                  <a:pt x="12728" y="4180"/>
                  <a:pt x="12514" y="4335"/>
                  <a:pt x="12311" y="4370"/>
                </a:cubicBezTo>
                <a:cubicBezTo>
                  <a:pt x="12038" y="4430"/>
                  <a:pt x="11799" y="4275"/>
                  <a:pt x="11657" y="4061"/>
                </a:cubicBezTo>
                <a:cubicBezTo>
                  <a:pt x="11323" y="4108"/>
                  <a:pt x="10990" y="4168"/>
                  <a:pt x="10656" y="4108"/>
                </a:cubicBezTo>
                <a:cubicBezTo>
                  <a:pt x="10585" y="4096"/>
                  <a:pt x="10490" y="4061"/>
                  <a:pt x="10418" y="4037"/>
                </a:cubicBezTo>
                <a:cubicBezTo>
                  <a:pt x="10573" y="4454"/>
                  <a:pt x="10549" y="4894"/>
                  <a:pt x="10490" y="5323"/>
                </a:cubicBezTo>
                <a:cubicBezTo>
                  <a:pt x="10478" y="5382"/>
                  <a:pt x="10454" y="5418"/>
                  <a:pt x="10406" y="5430"/>
                </a:cubicBezTo>
                <a:cubicBezTo>
                  <a:pt x="10585" y="6097"/>
                  <a:pt x="10609" y="6799"/>
                  <a:pt x="11002" y="7394"/>
                </a:cubicBezTo>
                <a:cubicBezTo>
                  <a:pt x="11049" y="7454"/>
                  <a:pt x="11026" y="7549"/>
                  <a:pt x="10966" y="7585"/>
                </a:cubicBezTo>
                <a:cubicBezTo>
                  <a:pt x="10871" y="7680"/>
                  <a:pt x="10752" y="7752"/>
                  <a:pt x="10633" y="7811"/>
                </a:cubicBezTo>
                <a:cubicBezTo>
                  <a:pt x="10656" y="7859"/>
                  <a:pt x="10668" y="7918"/>
                  <a:pt x="10692" y="7966"/>
                </a:cubicBezTo>
                <a:cubicBezTo>
                  <a:pt x="10752" y="8085"/>
                  <a:pt x="10787" y="8216"/>
                  <a:pt x="10847" y="8335"/>
                </a:cubicBezTo>
                <a:cubicBezTo>
                  <a:pt x="10907" y="8466"/>
                  <a:pt x="10966" y="8621"/>
                  <a:pt x="11049" y="8752"/>
                </a:cubicBezTo>
                <a:cubicBezTo>
                  <a:pt x="11073" y="8811"/>
                  <a:pt x="11192" y="8799"/>
                  <a:pt x="11228" y="8918"/>
                </a:cubicBezTo>
                <a:cubicBezTo>
                  <a:pt x="11299" y="9192"/>
                  <a:pt x="11109" y="9454"/>
                  <a:pt x="10907" y="9609"/>
                </a:cubicBezTo>
                <a:cubicBezTo>
                  <a:pt x="10716" y="9776"/>
                  <a:pt x="10406" y="9942"/>
                  <a:pt x="10156" y="9823"/>
                </a:cubicBezTo>
                <a:cubicBezTo>
                  <a:pt x="9859" y="9669"/>
                  <a:pt x="9918" y="9347"/>
                  <a:pt x="10097" y="9133"/>
                </a:cubicBezTo>
                <a:cubicBezTo>
                  <a:pt x="10240" y="8990"/>
                  <a:pt x="10490" y="8823"/>
                  <a:pt x="10716" y="8764"/>
                </a:cubicBezTo>
                <a:cubicBezTo>
                  <a:pt x="10609" y="8478"/>
                  <a:pt x="10526" y="8168"/>
                  <a:pt x="10347" y="7918"/>
                </a:cubicBezTo>
                <a:cubicBezTo>
                  <a:pt x="10168" y="7966"/>
                  <a:pt x="9954" y="7978"/>
                  <a:pt x="9811" y="7859"/>
                </a:cubicBezTo>
                <a:cubicBezTo>
                  <a:pt x="9466" y="7621"/>
                  <a:pt x="9406" y="7168"/>
                  <a:pt x="9347" y="6787"/>
                </a:cubicBezTo>
                <a:cubicBezTo>
                  <a:pt x="9335" y="6680"/>
                  <a:pt x="9311" y="6549"/>
                  <a:pt x="9263" y="6454"/>
                </a:cubicBezTo>
                <a:cubicBezTo>
                  <a:pt x="9252" y="6442"/>
                  <a:pt x="9216" y="6382"/>
                  <a:pt x="9204" y="6382"/>
                </a:cubicBezTo>
                <a:cubicBezTo>
                  <a:pt x="9192" y="6382"/>
                  <a:pt x="9156" y="6442"/>
                  <a:pt x="9156" y="6454"/>
                </a:cubicBezTo>
                <a:cubicBezTo>
                  <a:pt x="9132" y="6549"/>
                  <a:pt x="9109" y="6656"/>
                  <a:pt x="9109" y="6740"/>
                </a:cubicBezTo>
                <a:cubicBezTo>
                  <a:pt x="9109" y="7037"/>
                  <a:pt x="9204" y="7335"/>
                  <a:pt x="9311" y="7621"/>
                </a:cubicBezTo>
                <a:cubicBezTo>
                  <a:pt x="9335" y="7704"/>
                  <a:pt x="9275" y="7799"/>
                  <a:pt x="9204" y="7811"/>
                </a:cubicBezTo>
                <a:lnTo>
                  <a:pt x="9025" y="7859"/>
                </a:lnTo>
                <a:cubicBezTo>
                  <a:pt x="9156" y="8228"/>
                  <a:pt x="9240" y="8621"/>
                  <a:pt x="9311" y="9014"/>
                </a:cubicBezTo>
                <a:cubicBezTo>
                  <a:pt x="9347" y="9038"/>
                  <a:pt x="9383" y="9061"/>
                  <a:pt x="9394" y="9121"/>
                </a:cubicBezTo>
                <a:cubicBezTo>
                  <a:pt x="9561" y="9645"/>
                  <a:pt x="8847" y="10085"/>
                  <a:pt x="8418" y="9811"/>
                </a:cubicBezTo>
                <a:cubicBezTo>
                  <a:pt x="8180" y="9657"/>
                  <a:pt x="8204" y="9335"/>
                  <a:pt x="8418" y="9169"/>
                </a:cubicBezTo>
                <a:cubicBezTo>
                  <a:pt x="8561" y="9061"/>
                  <a:pt x="8787" y="8990"/>
                  <a:pt x="8978" y="8990"/>
                </a:cubicBezTo>
                <a:cubicBezTo>
                  <a:pt x="8906" y="8621"/>
                  <a:pt x="8835" y="8240"/>
                  <a:pt x="8692" y="7883"/>
                </a:cubicBezTo>
                <a:cubicBezTo>
                  <a:pt x="8287" y="7883"/>
                  <a:pt x="8097" y="7668"/>
                  <a:pt x="8013" y="7275"/>
                </a:cubicBezTo>
                <a:cubicBezTo>
                  <a:pt x="7859" y="6680"/>
                  <a:pt x="7799" y="6132"/>
                  <a:pt x="8001" y="5549"/>
                </a:cubicBezTo>
                <a:cubicBezTo>
                  <a:pt x="7942" y="5549"/>
                  <a:pt x="7906" y="5561"/>
                  <a:pt x="7847" y="5478"/>
                </a:cubicBezTo>
                <a:cubicBezTo>
                  <a:pt x="7847" y="5478"/>
                  <a:pt x="7835" y="5466"/>
                  <a:pt x="7835" y="5442"/>
                </a:cubicBezTo>
                <a:cubicBezTo>
                  <a:pt x="7728" y="5001"/>
                  <a:pt x="7763" y="4394"/>
                  <a:pt x="7847" y="3918"/>
                </a:cubicBezTo>
                <a:cubicBezTo>
                  <a:pt x="7668" y="3942"/>
                  <a:pt x="7489" y="3954"/>
                  <a:pt x="7311" y="3977"/>
                </a:cubicBezTo>
                <a:cubicBezTo>
                  <a:pt x="7085" y="3989"/>
                  <a:pt x="6596" y="3989"/>
                  <a:pt x="6406" y="3835"/>
                </a:cubicBezTo>
                <a:cubicBezTo>
                  <a:pt x="6180" y="3942"/>
                  <a:pt x="5942" y="3894"/>
                  <a:pt x="5751" y="3751"/>
                </a:cubicBezTo>
                <a:cubicBezTo>
                  <a:pt x="5573" y="3620"/>
                  <a:pt x="5418" y="3382"/>
                  <a:pt x="5477" y="3156"/>
                </a:cubicBezTo>
                <a:cubicBezTo>
                  <a:pt x="5537" y="2870"/>
                  <a:pt x="5930" y="2823"/>
                  <a:pt x="6132" y="2930"/>
                </a:cubicBezTo>
                <a:cubicBezTo>
                  <a:pt x="6406" y="3049"/>
                  <a:pt x="6644" y="3334"/>
                  <a:pt x="6668" y="3632"/>
                </a:cubicBezTo>
                <a:cubicBezTo>
                  <a:pt x="6906" y="3799"/>
                  <a:pt x="7525" y="3775"/>
                  <a:pt x="7775" y="3656"/>
                </a:cubicBezTo>
                <a:close/>
                <a:moveTo>
                  <a:pt x="4977" y="4870"/>
                </a:moveTo>
                <a:cubicBezTo>
                  <a:pt x="4430" y="4311"/>
                  <a:pt x="3453" y="4239"/>
                  <a:pt x="2739" y="4454"/>
                </a:cubicBezTo>
                <a:cubicBezTo>
                  <a:pt x="2679" y="4287"/>
                  <a:pt x="2501" y="4180"/>
                  <a:pt x="2346" y="4132"/>
                </a:cubicBezTo>
                <a:cubicBezTo>
                  <a:pt x="2298" y="4120"/>
                  <a:pt x="2251" y="4120"/>
                  <a:pt x="2203" y="4120"/>
                </a:cubicBezTo>
                <a:cubicBezTo>
                  <a:pt x="2203" y="3799"/>
                  <a:pt x="1763" y="3537"/>
                  <a:pt x="1477" y="3513"/>
                </a:cubicBezTo>
                <a:cubicBezTo>
                  <a:pt x="1239" y="3477"/>
                  <a:pt x="989" y="3537"/>
                  <a:pt x="810" y="3739"/>
                </a:cubicBezTo>
                <a:cubicBezTo>
                  <a:pt x="739" y="3823"/>
                  <a:pt x="536" y="4180"/>
                  <a:pt x="405" y="4216"/>
                </a:cubicBezTo>
                <a:cubicBezTo>
                  <a:pt x="346" y="4168"/>
                  <a:pt x="274" y="4108"/>
                  <a:pt x="215" y="4096"/>
                </a:cubicBezTo>
                <a:cubicBezTo>
                  <a:pt x="96" y="4073"/>
                  <a:pt x="0" y="4227"/>
                  <a:pt x="60" y="4335"/>
                </a:cubicBezTo>
                <a:cubicBezTo>
                  <a:pt x="108" y="4406"/>
                  <a:pt x="167" y="4477"/>
                  <a:pt x="239" y="4513"/>
                </a:cubicBezTo>
                <a:cubicBezTo>
                  <a:pt x="298" y="4585"/>
                  <a:pt x="381" y="4656"/>
                  <a:pt x="441" y="4751"/>
                </a:cubicBezTo>
                <a:cubicBezTo>
                  <a:pt x="596" y="4942"/>
                  <a:pt x="750" y="5132"/>
                  <a:pt x="953" y="5299"/>
                </a:cubicBezTo>
                <a:cubicBezTo>
                  <a:pt x="1215" y="5489"/>
                  <a:pt x="1632" y="5537"/>
                  <a:pt x="1822" y="5263"/>
                </a:cubicBezTo>
                <a:cubicBezTo>
                  <a:pt x="1834" y="5287"/>
                  <a:pt x="1858" y="5299"/>
                  <a:pt x="1893" y="5311"/>
                </a:cubicBezTo>
                <a:cubicBezTo>
                  <a:pt x="1727" y="5882"/>
                  <a:pt x="2096" y="6359"/>
                  <a:pt x="2584" y="6621"/>
                </a:cubicBezTo>
                <a:cubicBezTo>
                  <a:pt x="2548" y="6668"/>
                  <a:pt x="2501" y="6716"/>
                  <a:pt x="2465" y="6728"/>
                </a:cubicBezTo>
                <a:cubicBezTo>
                  <a:pt x="2358" y="6787"/>
                  <a:pt x="2239" y="6787"/>
                  <a:pt x="2120" y="6740"/>
                </a:cubicBezTo>
                <a:lnTo>
                  <a:pt x="2120" y="6740"/>
                </a:lnTo>
                <a:cubicBezTo>
                  <a:pt x="1929" y="6680"/>
                  <a:pt x="1751" y="6573"/>
                  <a:pt x="1596" y="6430"/>
                </a:cubicBezTo>
                <a:cubicBezTo>
                  <a:pt x="1405" y="6251"/>
                  <a:pt x="1215" y="6037"/>
                  <a:pt x="1108" y="5799"/>
                </a:cubicBezTo>
                <a:cubicBezTo>
                  <a:pt x="1060" y="5680"/>
                  <a:pt x="1072" y="5585"/>
                  <a:pt x="1036" y="5466"/>
                </a:cubicBezTo>
                <a:cubicBezTo>
                  <a:pt x="977" y="5299"/>
                  <a:pt x="810" y="5228"/>
                  <a:pt x="643" y="5180"/>
                </a:cubicBezTo>
                <a:cubicBezTo>
                  <a:pt x="393" y="5120"/>
                  <a:pt x="36" y="5239"/>
                  <a:pt x="48" y="5537"/>
                </a:cubicBezTo>
                <a:cubicBezTo>
                  <a:pt x="60" y="5882"/>
                  <a:pt x="524" y="6144"/>
                  <a:pt x="822" y="6001"/>
                </a:cubicBezTo>
                <a:lnTo>
                  <a:pt x="834" y="5978"/>
                </a:lnTo>
                <a:cubicBezTo>
                  <a:pt x="1012" y="6359"/>
                  <a:pt x="1358" y="6716"/>
                  <a:pt x="1715" y="6894"/>
                </a:cubicBezTo>
                <a:cubicBezTo>
                  <a:pt x="1846" y="6966"/>
                  <a:pt x="2013" y="7037"/>
                  <a:pt x="2179" y="7049"/>
                </a:cubicBezTo>
                <a:cubicBezTo>
                  <a:pt x="1465" y="7847"/>
                  <a:pt x="1643" y="8454"/>
                  <a:pt x="1405" y="9430"/>
                </a:cubicBezTo>
                <a:cubicBezTo>
                  <a:pt x="1393" y="9490"/>
                  <a:pt x="1405" y="9550"/>
                  <a:pt x="1453" y="9585"/>
                </a:cubicBezTo>
                <a:cubicBezTo>
                  <a:pt x="1608" y="9716"/>
                  <a:pt x="1810" y="9788"/>
                  <a:pt x="2001" y="9835"/>
                </a:cubicBezTo>
                <a:cubicBezTo>
                  <a:pt x="1786" y="10014"/>
                  <a:pt x="1465" y="10204"/>
                  <a:pt x="1239" y="10300"/>
                </a:cubicBezTo>
                <a:cubicBezTo>
                  <a:pt x="1179" y="10323"/>
                  <a:pt x="1108" y="10312"/>
                  <a:pt x="1048" y="10323"/>
                </a:cubicBezTo>
                <a:lnTo>
                  <a:pt x="1036" y="10323"/>
                </a:lnTo>
                <a:cubicBezTo>
                  <a:pt x="1012" y="10323"/>
                  <a:pt x="1001" y="10335"/>
                  <a:pt x="989" y="10359"/>
                </a:cubicBezTo>
                <a:cubicBezTo>
                  <a:pt x="560" y="10704"/>
                  <a:pt x="1001" y="11216"/>
                  <a:pt x="1417" y="11276"/>
                </a:cubicBezTo>
                <a:cubicBezTo>
                  <a:pt x="1655" y="11312"/>
                  <a:pt x="1846" y="11169"/>
                  <a:pt x="1870" y="10931"/>
                </a:cubicBezTo>
                <a:cubicBezTo>
                  <a:pt x="1882" y="10740"/>
                  <a:pt x="1786" y="10573"/>
                  <a:pt x="1643" y="10478"/>
                </a:cubicBezTo>
                <a:cubicBezTo>
                  <a:pt x="1882" y="10323"/>
                  <a:pt x="2251" y="10085"/>
                  <a:pt x="2405" y="9895"/>
                </a:cubicBezTo>
                <a:cubicBezTo>
                  <a:pt x="2822" y="9942"/>
                  <a:pt x="3239" y="9978"/>
                  <a:pt x="3668" y="10014"/>
                </a:cubicBezTo>
                <a:cubicBezTo>
                  <a:pt x="3691" y="10359"/>
                  <a:pt x="3191" y="11038"/>
                  <a:pt x="2906" y="11145"/>
                </a:cubicBezTo>
                <a:cubicBezTo>
                  <a:pt x="2775" y="11204"/>
                  <a:pt x="2536" y="11145"/>
                  <a:pt x="2536" y="11347"/>
                </a:cubicBezTo>
                <a:cubicBezTo>
                  <a:pt x="2548" y="11728"/>
                  <a:pt x="2965" y="12181"/>
                  <a:pt x="3334" y="12217"/>
                </a:cubicBezTo>
                <a:cubicBezTo>
                  <a:pt x="3632" y="12240"/>
                  <a:pt x="3751" y="11931"/>
                  <a:pt x="3668" y="11693"/>
                </a:cubicBezTo>
                <a:cubicBezTo>
                  <a:pt x="3608" y="11502"/>
                  <a:pt x="3429" y="11371"/>
                  <a:pt x="3251" y="11276"/>
                </a:cubicBezTo>
                <a:cubicBezTo>
                  <a:pt x="3417" y="11145"/>
                  <a:pt x="3572" y="10954"/>
                  <a:pt x="3679" y="10788"/>
                </a:cubicBezTo>
                <a:cubicBezTo>
                  <a:pt x="3810" y="10573"/>
                  <a:pt x="3977" y="10276"/>
                  <a:pt x="3965" y="10014"/>
                </a:cubicBezTo>
                <a:cubicBezTo>
                  <a:pt x="4215" y="10014"/>
                  <a:pt x="4453" y="9978"/>
                  <a:pt x="4691" y="9907"/>
                </a:cubicBezTo>
                <a:cubicBezTo>
                  <a:pt x="4811" y="9859"/>
                  <a:pt x="4846" y="9645"/>
                  <a:pt x="4858" y="9526"/>
                </a:cubicBezTo>
                <a:cubicBezTo>
                  <a:pt x="4882" y="9311"/>
                  <a:pt x="4882" y="9085"/>
                  <a:pt x="4870" y="8871"/>
                </a:cubicBezTo>
                <a:cubicBezTo>
                  <a:pt x="4870" y="8668"/>
                  <a:pt x="4858" y="8478"/>
                  <a:pt x="4846" y="8287"/>
                </a:cubicBezTo>
                <a:cubicBezTo>
                  <a:pt x="4822" y="8168"/>
                  <a:pt x="4822" y="8049"/>
                  <a:pt x="4811" y="7930"/>
                </a:cubicBezTo>
                <a:cubicBezTo>
                  <a:pt x="4763" y="7656"/>
                  <a:pt x="4739" y="7359"/>
                  <a:pt x="4632" y="7109"/>
                </a:cubicBezTo>
                <a:cubicBezTo>
                  <a:pt x="4846" y="7228"/>
                  <a:pt x="5037" y="7323"/>
                  <a:pt x="5287" y="7359"/>
                </a:cubicBezTo>
                <a:cubicBezTo>
                  <a:pt x="5501" y="7394"/>
                  <a:pt x="5715" y="7359"/>
                  <a:pt x="5918" y="7299"/>
                </a:cubicBezTo>
                <a:cubicBezTo>
                  <a:pt x="6049" y="7597"/>
                  <a:pt x="6573" y="7680"/>
                  <a:pt x="6835" y="7573"/>
                </a:cubicBezTo>
                <a:cubicBezTo>
                  <a:pt x="7061" y="7478"/>
                  <a:pt x="7204" y="7275"/>
                  <a:pt x="7120" y="7037"/>
                </a:cubicBezTo>
                <a:cubicBezTo>
                  <a:pt x="7061" y="6871"/>
                  <a:pt x="6942" y="6704"/>
                  <a:pt x="6751" y="6728"/>
                </a:cubicBezTo>
                <a:cubicBezTo>
                  <a:pt x="6037" y="6787"/>
                  <a:pt x="5573" y="7299"/>
                  <a:pt x="4846" y="6918"/>
                </a:cubicBezTo>
                <a:cubicBezTo>
                  <a:pt x="4727" y="6859"/>
                  <a:pt x="4608" y="6763"/>
                  <a:pt x="4501" y="6692"/>
                </a:cubicBezTo>
                <a:cubicBezTo>
                  <a:pt x="4858" y="6549"/>
                  <a:pt x="5180" y="6287"/>
                  <a:pt x="5287" y="5918"/>
                </a:cubicBezTo>
                <a:cubicBezTo>
                  <a:pt x="5346" y="6144"/>
                  <a:pt x="5513" y="6311"/>
                  <a:pt x="5799" y="6287"/>
                </a:cubicBezTo>
                <a:cubicBezTo>
                  <a:pt x="6180" y="6275"/>
                  <a:pt x="6549" y="6049"/>
                  <a:pt x="6930" y="6085"/>
                </a:cubicBezTo>
                <a:cubicBezTo>
                  <a:pt x="7108" y="6097"/>
                  <a:pt x="7144" y="5811"/>
                  <a:pt x="6966" y="5775"/>
                </a:cubicBezTo>
                <a:cubicBezTo>
                  <a:pt x="6656" y="5692"/>
                  <a:pt x="6632" y="5382"/>
                  <a:pt x="6585" y="5120"/>
                </a:cubicBezTo>
                <a:cubicBezTo>
                  <a:pt x="6549" y="4942"/>
                  <a:pt x="6525" y="4739"/>
                  <a:pt x="6418" y="4597"/>
                </a:cubicBezTo>
                <a:cubicBezTo>
                  <a:pt x="6287" y="4382"/>
                  <a:pt x="6061" y="4323"/>
                  <a:pt x="5823" y="4346"/>
                </a:cubicBezTo>
                <a:cubicBezTo>
                  <a:pt x="5680" y="4358"/>
                  <a:pt x="5525" y="4406"/>
                  <a:pt x="5406" y="4477"/>
                </a:cubicBezTo>
                <a:cubicBezTo>
                  <a:pt x="5346" y="4501"/>
                  <a:pt x="5263" y="4561"/>
                  <a:pt x="5227" y="4644"/>
                </a:cubicBezTo>
                <a:cubicBezTo>
                  <a:pt x="5144" y="4704"/>
                  <a:pt x="5049" y="4763"/>
                  <a:pt x="4977" y="4870"/>
                </a:cubicBezTo>
                <a:close/>
                <a:moveTo>
                  <a:pt x="6299" y="3573"/>
                </a:moveTo>
                <a:cubicBezTo>
                  <a:pt x="6239" y="3454"/>
                  <a:pt x="6132" y="3346"/>
                  <a:pt x="6013" y="3287"/>
                </a:cubicBezTo>
                <a:cubicBezTo>
                  <a:pt x="5977" y="3263"/>
                  <a:pt x="5751" y="3215"/>
                  <a:pt x="5751" y="3299"/>
                </a:cubicBezTo>
                <a:cubicBezTo>
                  <a:pt x="5739" y="3406"/>
                  <a:pt x="5858" y="3513"/>
                  <a:pt x="5930" y="3573"/>
                </a:cubicBezTo>
                <a:cubicBezTo>
                  <a:pt x="6037" y="3644"/>
                  <a:pt x="6168" y="3656"/>
                  <a:pt x="6275" y="3585"/>
                </a:cubicBezTo>
                <a:cubicBezTo>
                  <a:pt x="6287" y="3573"/>
                  <a:pt x="6287" y="3573"/>
                  <a:pt x="6299" y="3573"/>
                </a:cubicBezTo>
                <a:close/>
                <a:moveTo>
                  <a:pt x="7585" y="1787"/>
                </a:moveTo>
                <a:cubicBezTo>
                  <a:pt x="7430" y="1977"/>
                  <a:pt x="7311" y="2227"/>
                  <a:pt x="7418" y="2489"/>
                </a:cubicBezTo>
                <a:cubicBezTo>
                  <a:pt x="7585" y="2918"/>
                  <a:pt x="8240" y="3084"/>
                  <a:pt x="8632" y="3096"/>
                </a:cubicBezTo>
                <a:cubicBezTo>
                  <a:pt x="9394" y="3144"/>
                  <a:pt x="10299" y="2823"/>
                  <a:pt x="9883" y="1906"/>
                </a:cubicBezTo>
                <a:cubicBezTo>
                  <a:pt x="9680" y="1441"/>
                  <a:pt x="9275" y="1239"/>
                  <a:pt x="8787" y="1239"/>
                </a:cubicBezTo>
                <a:cubicBezTo>
                  <a:pt x="8323" y="1215"/>
                  <a:pt x="7859" y="1418"/>
                  <a:pt x="7585" y="1787"/>
                </a:cubicBezTo>
                <a:close/>
                <a:moveTo>
                  <a:pt x="9573" y="2227"/>
                </a:moveTo>
                <a:cubicBezTo>
                  <a:pt x="9573" y="2025"/>
                  <a:pt x="9263" y="2037"/>
                  <a:pt x="9263" y="2227"/>
                </a:cubicBezTo>
                <a:cubicBezTo>
                  <a:pt x="9275" y="2739"/>
                  <a:pt x="8490" y="2680"/>
                  <a:pt x="8240" y="2406"/>
                </a:cubicBezTo>
                <a:cubicBezTo>
                  <a:pt x="8097" y="2263"/>
                  <a:pt x="7870" y="2465"/>
                  <a:pt x="8013" y="2632"/>
                </a:cubicBezTo>
                <a:cubicBezTo>
                  <a:pt x="8442" y="3108"/>
                  <a:pt x="9609" y="3037"/>
                  <a:pt x="9573" y="2227"/>
                </a:cubicBezTo>
                <a:close/>
                <a:moveTo>
                  <a:pt x="9144" y="1775"/>
                </a:moveTo>
                <a:cubicBezTo>
                  <a:pt x="9097" y="1572"/>
                  <a:pt x="8799" y="1656"/>
                  <a:pt x="8847" y="1846"/>
                </a:cubicBezTo>
                <a:cubicBezTo>
                  <a:pt x="8871" y="1965"/>
                  <a:pt x="8859" y="2084"/>
                  <a:pt x="8894" y="2203"/>
                </a:cubicBezTo>
                <a:cubicBezTo>
                  <a:pt x="8930" y="2394"/>
                  <a:pt x="9228" y="2322"/>
                  <a:pt x="9192" y="2132"/>
                </a:cubicBezTo>
                <a:cubicBezTo>
                  <a:pt x="9168" y="2013"/>
                  <a:pt x="9168" y="1894"/>
                  <a:pt x="9144" y="1775"/>
                </a:cubicBezTo>
                <a:close/>
                <a:moveTo>
                  <a:pt x="8454" y="1715"/>
                </a:moveTo>
                <a:cubicBezTo>
                  <a:pt x="8394" y="1608"/>
                  <a:pt x="8240" y="1620"/>
                  <a:pt x="8168" y="1727"/>
                </a:cubicBezTo>
                <a:cubicBezTo>
                  <a:pt x="8144" y="1775"/>
                  <a:pt x="8156" y="1834"/>
                  <a:pt x="8168" y="1870"/>
                </a:cubicBezTo>
                <a:cubicBezTo>
                  <a:pt x="8216" y="1930"/>
                  <a:pt x="8204" y="2084"/>
                  <a:pt x="8204" y="2156"/>
                </a:cubicBezTo>
                <a:cubicBezTo>
                  <a:pt x="8204" y="2370"/>
                  <a:pt x="8513" y="2370"/>
                  <a:pt x="8513" y="2156"/>
                </a:cubicBezTo>
                <a:cubicBezTo>
                  <a:pt x="8537" y="1989"/>
                  <a:pt x="8537" y="1846"/>
                  <a:pt x="8454" y="1715"/>
                </a:cubicBezTo>
                <a:close/>
                <a:moveTo>
                  <a:pt x="9275" y="3394"/>
                </a:moveTo>
                <a:cubicBezTo>
                  <a:pt x="9240" y="3585"/>
                  <a:pt x="9156" y="3858"/>
                  <a:pt x="8942" y="3918"/>
                </a:cubicBezTo>
                <a:cubicBezTo>
                  <a:pt x="8644" y="3989"/>
                  <a:pt x="8513" y="3680"/>
                  <a:pt x="8394" y="3465"/>
                </a:cubicBezTo>
                <a:cubicBezTo>
                  <a:pt x="8382" y="3465"/>
                  <a:pt x="8347" y="3465"/>
                  <a:pt x="8335" y="3454"/>
                </a:cubicBezTo>
                <a:cubicBezTo>
                  <a:pt x="8025" y="3835"/>
                  <a:pt x="8073" y="4835"/>
                  <a:pt x="8156" y="5299"/>
                </a:cubicBezTo>
                <a:cubicBezTo>
                  <a:pt x="8263" y="5442"/>
                  <a:pt x="8680" y="5466"/>
                  <a:pt x="8823" y="5466"/>
                </a:cubicBezTo>
                <a:cubicBezTo>
                  <a:pt x="9287" y="5466"/>
                  <a:pt x="9775" y="5347"/>
                  <a:pt x="10216" y="5192"/>
                </a:cubicBezTo>
                <a:cubicBezTo>
                  <a:pt x="10275" y="4608"/>
                  <a:pt x="10109" y="3620"/>
                  <a:pt x="9573" y="3287"/>
                </a:cubicBezTo>
                <a:cubicBezTo>
                  <a:pt x="9454" y="3323"/>
                  <a:pt x="9371" y="3358"/>
                  <a:pt x="9275" y="3394"/>
                </a:cubicBezTo>
                <a:close/>
                <a:moveTo>
                  <a:pt x="8775" y="3477"/>
                </a:moveTo>
                <a:cubicBezTo>
                  <a:pt x="8799" y="3525"/>
                  <a:pt x="8847" y="3596"/>
                  <a:pt x="8871" y="3596"/>
                </a:cubicBezTo>
                <a:cubicBezTo>
                  <a:pt x="8906" y="3585"/>
                  <a:pt x="8918" y="3525"/>
                  <a:pt x="8954" y="3465"/>
                </a:cubicBezTo>
                <a:cubicBezTo>
                  <a:pt x="8871" y="3465"/>
                  <a:pt x="8835" y="3477"/>
                  <a:pt x="8775" y="3477"/>
                </a:cubicBezTo>
                <a:close/>
                <a:moveTo>
                  <a:pt x="11966" y="3930"/>
                </a:moveTo>
                <a:cubicBezTo>
                  <a:pt x="12050" y="4013"/>
                  <a:pt x="12133" y="4073"/>
                  <a:pt x="12252" y="4061"/>
                </a:cubicBezTo>
                <a:cubicBezTo>
                  <a:pt x="12359" y="4049"/>
                  <a:pt x="12442" y="3977"/>
                  <a:pt x="12490" y="3882"/>
                </a:cubicBezTo>
                <a:cubicBezTo>
                  <a:pt x="12538" y="3811"/>
                  <a:pt x="12490" y="3751"/>
                  <a:pt x="12407" y="3739"/>
                </a:cubicBezTo>
                <a:cubicBezTo>
                  <a:pt x="12252" y="3739"/>
                  <a:pt x="12061" y="3811"/>
                  <a:pt x="11966" y="3930"/>
                </a:cubicBezTo>
                <a:close/>
                <a:moveTo>
                  <a:pt x="9073" y="9359"/>
                </a:moveTo>
                <a:cubicBezTo>
                  <a:pt x="9073" y="9359"/>
                  <a:pt x="9049" y="9359"/>
                  <a:pt x="9049" y="9347"/>
                </a:cubicBezTo>
                <a:cubicBezTo>
                  <a:pt x="8954" y="9299"/>
                  <a:pt x="8787" y="9359"/>
                  <a:pt x="8692" y="9395"/>
                </a:cubicBezTo>
                <a:lnTo>
                  <a:pt x="8609" y="9430"/>
                </a:lnTo>
                <a:cubicBezTo>
                  <a:pt x="8573" y="9454"/>
                  <a:pt x="8537" y="9490"/>
                  <a:pt x="8537" y="9526"/>
                </a:cubicBezTo>
                <a:cubicBezTo>
                  <a:pt x="8537" y="9538"/>
                  <a:pt x="8561" y="9573"/>
                  <a:pt x="8573" y="9573"/>
                </a:cubicBezTo>
                <a:cubicBezTo>
                  <a:pt x="8728" y="9669"/>
                  <a:pt x="9013" y="9538"/>
                  <a:pt x="9073" y="9359"/>
                </a:cubicBezTo>
                <a:close/>
                <a:moveTo>
                  <a:pt x="10930" y="9061"/>
                </a:moveTo>
                <a:cubicBezTo>
                  <a:pt x="10823" y="9073"/>
                  <a:pt x="10526" y="9228"/>
                  <a:pt x="10454" y="9276"/>
                </a:cubicBezTo>
                <a:cubicBezTo>
                  <a:pt x="10406" y="9299"/>
                  <a:pt x="10347" y="9347"/>
                  <a:pt x="10323" y="9395"/>
                </a:cubicBezTo>
                <a:cubicBezTo>
                  <a:pt x="10287" y="9419"/>
                  <a:pt x="10228" y="9490"/>
                  <a:pt x="10240" y="9538"/>
                </a:cubicBezTo>
                <a:cubicBezTo>
                  <a:pt x="10240" y="9550"/>
                  <a:pt x="10275" y="9573"/>
                  <a:pt x="10287" y="9573"/>
                </a:cubicBezTo>
                <a:cubicBezTo>
                  <a:pt x="10502" y="9645"/>
                  <a:pt x="10930" y="9288"/>
                  <a:pt x="10930" y="9061"/>
                </a:cubicBezTo>
                <a:close/>
                <a:moveTo>
                  <a:pt x="8930" y="7573"/>
                </a:moveTo>
                <a:cubicBezTo>
                  <a:pt x="8787" y="7144"/>
                  <a:pt x="8728" y="6728"/>
                  <a:pt x="8847" y="6275"/>
                </a:cubicBezTo>
                <a:cubicBezTo>
                  <a:pt x="8894" y="6085"/>
                  <a:pt x="9228" y="6121"/>
                  <a:pt x="9383" y="6121"/>
                </a:cubicBezTo>
                <a:cubicBezTo>
                  <a:pt x="9430" y="6121"/>
                  <a:pt x="9466" y="6132"/>
                  <a:pt x="9502" y="6180"/>
                </a:cubicBezTo>
                <a:cubicBezTo>
                  <a:pt x="9525" y="6192"/>
                  <a:pt x="9537" y="6216"/>
                  <a:pt x="9537" y="6251"/>
                </a:cubicBezTo>
                <a:cubicBezTo>
                  <a:pt x="9633" y="6537"/>
                  <a:pt x="9656" y="6835"/>
                  <a:pt x="9728" y="7109"/>
                </a:cubicBezTo>
                <a:cubicBezTo>
                  <a:pt x="9787" y="7394"/>
                  <a:pt x="9918" y="7680"/>
                  <a:pt x="10240" y="7621"/>
                </a:cubicBezTo>
                <a:cubicBezTo>
                  <a:pt x="10299" y="7609"/>
                  <a:pt x="10418" y="7561"/>
                  <a:pt x="10478" y="7549"/>
                </a:cubicBezTo>
                <a:cubicBezTo>
                  <a:pt x="10514" y="7525"/>
                  <a:pt x="10656" y="7454"/>
                  <a:pt x="10656" y="7430"/>
                </a:cubicBezTo>
                <a:lnTo>
                  <a:pt x="10656" y="7430"/>
                </a:lnTo>
                <a:cubicBezTo>
                  <a:pt x="10287" y="6847"/>
                  <a:pt x="10287" y="6144"/>
                  <a:pt x="10109" y="5501"/>
                </a:cubicBezTo>
                <a:cubicBezTo>
                  <a:pt x="9513" y="5656"/>
                  <a:pt x="8882" y="5740"/>
                  <a:pt x="8275" y="5656"/>
                </a:cubicBezTo>
                <a:cubicBezTo>
                  <a:pt x="8144" y="6061"/>
                  <a:pt x="8132" y="6406"/>
                  <a:pt x="8204" y="6847"/>
                </a:cubicBezTo>
                <a:cubicBezTo>
                  <a:pt x="8251" y="7061"/>
                  <a:pt x="8275" y="7299"/>
                  <a:pt x="8382" y="7514"/>
                </a:cubicBezTo>
                <a:cubicBezTo>
                  <a:pt x="8478" y="7692"/>
                  <a:pt x="8751" y="7633"/>
                  <a:pt x="8930" y="7573"/>
                </a:cubicBezTo>
                <a:close/>
                <a:moveTo>
                  <a:pt x="7120" y="2096"/>
                </a:moveTo>
                <a:cubicBezTo>
                  <a:pt x="7073" y="1965"/>
                  <a:pt x="7001" y="1906"/>
                  <a:pt x="6846" y="1894"/>
                </a:cubicBezTo>
                <a:cubicBezTo>
                  <a:pt x="6716" y="1870"/>
                  <a:pt x="6573" y="1906"/>
                  <a:pt x="6525" y="2049"/>
                </a:cubicBezTo>
                <a:cubicBezTo>
                  <a:pt x="6489" y="2203"/>
                  <a:pt x="6692" y="2322"/>
                  <a:pt x="6787" y="2358"/>
                </a:cubicBezTo>
                <a:cubicBezTo>
                  <a:pt x="6918" y="2406"/>
                  <a:pt x="6977" y="2394"/>
                  <a:pt x="7085" y="2322"/>
                </a:cubicBezTo>
                <a:cubicBezTo>
                  <a:pt x="7085" y="2251"/>
                  <a:pt x="7085" y="2168"/>
                  <a:pt x="7120" y="2096"/>
                </a:cubicBezTo>
                <a:close/>
                <a:moveTo>
                  <a:pt x="10264" y="2489"/>
                </a:moveTo>
                <a:cubicBezTo>
                  <a:pt x="10287" y="2501"/>
                  <a:pt x="10383" y="2453"/>
                  <a:pt x="10406" y="2442"/>
                </a:cubicBezTo>
                <a:cubicBezTo>
                  <a:pt x="10454" y="2406"/>
                  <a:pt x="10514" y="2382"/>
                  <a:pt x="10537" y="2334"/>
                </a:cubicBezTo>
                <a:cubicBezTo>
                  <a:pt x="10585" y="2275"/>
                  <a:pt x="10633" y="2203"/>
                  <a:pt x="10597" y="2132"/>
                </a:cubicBezTo>
                <a:cubicBezTo>
                  <a:pt x="10537" y="1977"/>
                  <a:pt x="10383" y="1977"/>
                  <a:pt x="10275" y="2084"/>
                </a:cubicBezTo>
                <a:cubicBezTo>
                  <a:pt x="10287" y="2215"/>
                  <a:pt x="10287" y="2346"/>
                  <a:pt x="10264" y="2489"/>
                </a:cubicBezTo>
                <a:close/>
                <a:moveTo>
                  <a:pt x="3132" y="6502"/>
                </a:moveTo>
                <a:cubicBezTo>
                  <a:pt x="3036" y="6478"/>
                  <a:pt x="2965" y="6442"/>
                  <a:pt x="2882" y="6394"/>
                </a:cubicBezTo>
                <a:cubicBezTo>
                  <a:pt x="2346" y="6132"/>
                  <a:pt x="1893" y="5561"/>
                  <a:pt x="2417" y="5025"/>
                </a:cubicBezTo>
                <a:cubicBezTo>
                  <a:pt x="2739" y="4704"/>
                  <a:pt x="3251" y="4632"/>
                  <a:pt x="3691" y="4668"/>
                </a:cubicBezTo>
                <a:cubicBezTo>
                  <a:pt x="4013" y="4716"/>
                  <a:pt x="4334" y="4823"/>
                  <a:pt x="4584" y="4978"/>
                </a:cubicBezTo>
                <a:cubicBezTo>
                  <a:pt x="4775" y="5120"/>
                  <a:pt x="4989" y="5311"/>
                  <a:pt x="5037" y="5561"/>
                </a:cubicBezTo>
                <a:cubicBezTo>
                  <a:pt x="5049" y="5668"/>
                  <a:pt x="5037" y="5763"/>
                  <a:pt x="5001" y="5847"/>
                </a:cubicBezTo>
                <a:cubicBezTo>
                  <a:pt x="4858" y="6240"/>
                  <a:pt x="4525" y="6454"/>
                  <a:pt x="4144" y="6549"/>
                </a:cubicBezTo>
                <a:cubicBezTo>
                  <a:pt x="4132" y="6549"/>
                  <a:pt x="4108" y="6549"/>
                  <a:pt x="4108" y="6537"/>
                </a:cubicBezTo>
                <a:cubicBezTo>
                  <a:pt x="4049" y="6513"/>
                  <a:pt x="4001" y="6537"/>
                  <a:pt x="3965" y="6573"/>
                </a:cubicBezTo>
                <a:cubicBezTo>
                  <a:pt x="3739" y="6609"/>
                  <a:pt x="3513" y="6597"/>
                  <a:pt x="3287" y="6537"/>
                </a:cubicBezTo>
                <a:cubicBezTo>
                  <a:pt x="3251" y="6502"/>
                  <a:pt x="3191" y="6490"/>
                  <a:pt x="3132" y="6502"/>
                </a:cubicBezTo>
                <a:close/>
                <a:moveTo>
                  <a:pt x="4346" y="6001"/>
                </a:moveTo>
                <a:cubicBezTo>
                  <a:pt x="4215" y="6240"/>
                  <a:pt x="3918" y="6335"/>
                  <a:pt x="3668" y="6335"/>
                </a:cubicBezTo>
                <a:cubicBezTo>
                  <a:pt x="3417" y="6359"/>
                  <a:pt x="3120" y="6275"/>
                  <a:pt x="2953" y="6061"/>
                </a:cubicBezTo>
                <a:cubicBezTo>
                  <a:pt x="2858" y="5954"/>
                  <a:pt x="2834" y="5823"/>
                  <a:pt x="2846" y="5668"/>
                </a:cubicBezTo>
                <a:cubicBezTo>
                  <a:pt x="2858" y="5466"/>
                  <a:pt x="3179" y="5478"/>
                  <a:pt x="3156" y="5680"/>
                </a:cubicBezTo>
                <a:cubicBezTo>
                  <a:pt x="3120" y="6097"/>
                  <a:pt x="3906" y="6097"/>
                  <a:pt x="4072" y="5823"/>
                </a:cubicBezTo>
                <a:cubicBezTo>
                  <a:pt x="4096" y="5775"/>
                  <a:pt x="4144" y="5740"/>
                  <a:pt x="4191" y="5740"/>
                </a:cubicBezTo>
                <a:cubicBezTo>
                  <a:pt x="4322" y="5763"/>
                  <a:pt x="4406" y="5894"/>
                  <a:pt x="4346" y="6001"/>
                </a:cubicBezTo>
                <a:close/>
                <a:moveTo>
                  <a:pt x="3251" y="5299"/>
                </a:moveTo>
                <a:lnTo>
                  <a:pt x="3251" y="5299"/>
                </a:lnTo>
                <a:cubicBezTo>
                  <a:pt x="3239" y="5263"/>
                  <a:pt x="3239" y="5228"/>
                  <a:pt x="3275" y="5204"/>
                </a:cubicBezTo>
                <a:cubicBezTo>
                  <a:pt x="3310" y="5192"/>
                  <a:pt x="3358" y="5192"/>
                  <a:pt x="3370" y="5228"/>
                </a:cubicBezTo>
                <a:lnTo>
                  <a:pt x="3370" y="5239"/>
                </a:lnTo>
                <a:cubicBezTo>
                  <a:pt x="3382" y="5263"/>
                  <a:pt x="3382" y="5311"/>
                  <a:pt x="3334" y="5323"/>
                </a:cubicBezTo>
                <a:cubicBezTo>
                  <a:pt x="3310" y="5347"/>
                  <a:pt x="3263" y="5323"/>
                  <a:pt x="3251" y="5299"/>
                </a:cubicBezTo>
                <a:close/>
                <a:moveTo>
                  <a:pt x="1167" y="10669"/>
                </a:moveTo>
                <a:lnTo>
                  <a:pt x="1227" y="10669"/>
                </a:lnTo>
                <a:cubicBezTo>
                  <a:pt x="1393" y="10657"/>
                  <a:pt x="1608" y="10800"/>
                  <a:pt x="1548" y="10978"/>
                </a:cubicBezTo>
                <a:cubicBezTo>
                  <a:pt x="1536" y="11038"/>
                  <a:pt x="1465" y="11014"/>
                  <a:pt x="1417" y="11002"/>
                </a:cubicBezTo>
                <a:cubicBezTo>
                  <a:pt x="1310" y="10954"/>
                  <a:pt x="1072" y="10800"/>
                  <a:pt x="1167" y="10669"/>
                </a:cubicBezTo>
                <a:close/>
                <a:moveTo>
                  <a:pt x="1632" y="5013"/>
                </a:moveTo>
                <a:cubicBezTo>
                  <a:pt x="1632" y="5013"/>
                  <a:pt x="1632" y="5025"/>
                  <a:pt x="1632" y="5013"/>
                </a:cubicBezTo>
                <a:cubicBezTo>
                  <a:pt x="1608" y="5061"/>
                  <a:pt x="1596" y="5085"/>
                  <a:pt x="1572" y="5108"/>
                </a:cubicBezTo>
                <a:cubicBezTo>
                  <a:pt x="1417" y="5168"/>
                  <a:pt x="1001" y="4751"/>
                  <a:pt x="893" y="4656"/>
                </a:cubicBezTo>
                <a:lnTo>
                  <a:pt x="679" y="4430"/>
                </a:lnTo>
                <a:cubicBezTo>
                  <a:pt x="703" y="4406"/>
                  <a:pt x="739" y="4370"/>
                  <a:pt x="762" y="4335"/>
                </a:cubicBezTo>
                <a:cubicBezTo>
                  <a:pt x="893" y="4156"/>
                  <a:pt x="1012" y="3858"/>
                  <a:pt x="1251" y="3811"/>
                </a:cubicBezTo>
                <a:cubicBezTo>
                  <a:pt x="1393" y="3775"/>
                  <a:pt x="1870" y="3894"/>
                  <a:pt x="1905" y="4061"/>
                </a:cubicBezTo>
                <a:cubicBezTo>
                  <a:pt x="1929" y="4108"/>
                  <a:pt x="1893" y="4132"/>
                  <a:pt x="1882" y="4168"/>
                </a:cubicBezTo>
                <a:lnTo>
                  <a:pt x="1882" y="4168"/>
                </a:lnTo>
                <a:cubicBezTo>
                  <a:pt x="1822" y="4192"/>
                  <a:pt x="1763" y="4239"/>
                  <a:pt x="1715" y="4299"/>
                </a:cubicBezTo>
                <a:cubicBezTo>
                  <a:pt x="1524" y="4513"/>
                  <a:pt x="1512" y="4787"/>
                  <a:pt x="1632" y="5013"/>
                </a:cubicBezTo>
                <a:close/>
                <a:moveTo>
                  <a:pt x="4465" y="9704"/>
                </a:moveTo>
                <a:cubicBezTo>
                  <a:pt x="3989" y="9811"/>
                  <a:pt x="3501" y="9728"/>
                  <a:pt x="3025" y="9669"/>
                </a:cubicBezTo>
                <a:cubicBezTo>
                  <a:pt x="2798" y="9645"/>
                  <a:pt x="2584" y="9645"/>
                  <a:pt x="2358" y="9597"/>
                </a:cubicBezTo>
                <a:cubicBezTo>
                  <a:pt x="2227" y="9585"/>
                  <a:pt x="2060" y="9550"/>
                  <a:pt x="1929" y="9514"/>
                </a:cubicBezTo>
                <a:cubicBezTo>
                  <a:pt x="1882" y="9490"/>
                  <a:pt x="1763" y="9454"/>
                  <a:pt x="1751" y="9407"/>
                </a:cubicBezTo>
                <a:lnTo>
                  <a:pt x="1751" y="9395"/>
                </a:lnTo>
                <a:cubicBezTo>
                  <a:pt x="2013" y="8026"/>
                  <a:pt x="1774" y="7740"/>
                  <a:pt x="2953" y="6799"/>
                </a:cubicBezTo>
                <a:cubicBezTo>
                  <a:pt x="2965" y="6811"/>
                  <a:pt x="2989" y="6811"/>
                  <a:pt x="3013" y="6811"/>
                </a:cubicBezTo>
                <a:cubicBezTo>
                  <a:pt x="3072" y="7037"/>
                  <a:pt x="3203" y="7323"/>
                  <a:pt x="3477" y="7287"/>
                </a:cubicBezTo>
                <a:cubicBezTo>
                  <a:pt x="3584" y="7287"/>
                  <a:pt x="3679" y="7216"/>
                  <a:pt x="3751" y="7133"/>
                </a:cubicBezTo>
                <a:cubicBezTo>
                  <a:pt x="3798" y="7085"/>
                  <a:pt x="3834" y="7025"/>
                  <a:pt x="3858" y="6966"/>
                </a:cubicBezTo>
                <a:cubicBezTo>
                  <a:pt x="3870" y="6954"/>
                  <a:pt x="3870" y="6918"/>
                  <a:pt x="3894" y="6894"/>
                </a:cubicBezTo>
                <a:cubicBezTo>
                  <a:pt x="3953" y="6894"/>
                  <a:pt x="3989" y="6871"/>
                  <a:pt x="4049" y="6859"/>
                </a:cubicBezTo>
                <a:cubicBezTo>
                  <a:pt x="4441" y="7037"/>
                  <a:pt x="4501" y="7942"/>
                  <a:pt x="4525" y="8299"/>
                </a:cubicBezTo>
                <a:cubicBezTo>
                  <a:pt x="4584" y="8740"/>
                  <a:pt x="4644" y="9299"/>
                  <a:pt x="4465" y="9704"/>
                </a:cubicBezTo>
                <a:close/>
                <a:moveTo>
                  <a:pt x="2917" y="11550"/>
                </a:moveTo>
                <a:cubicBezTo>
                  <a:pt x="3084" y="11562"/>
                  <a:pt x="3322" y="11716"/>
                  <a:pt x="3382" y="11847"/>
                </a:cubicBezTo>
                <a:cubicBezTo>
                  <a:pt x="3429" y="11931"/>
                  <a:pt x="3417" y="11990"/>
                  <a:pt x="3310" y="11955"/>
                </a:cubicBezTo>
                <a:cubicBezTo>
                  <a:pt x="3156" y="11859"/>
                  <a:pt x="2977" y="11716"/>
                  <a:pt x="2917" y="11550"/>
                </a:cubicBezTo>
                <a:close/>
                <a:moveTo>
                  <a:pt x="3417" y="6906"/>
                </a:moveTo>
                <a:cubicBezTo>
                  <a:pt x="3453" y="6906"/>
                  <a:pt x="3501" y="6918"/>
                  <a:pt x="3560" y="6918"/>
                </a:cubicBezTo>
                <a:cubicBezTo>
                  <a:pt x="3548" y="6954"/>
                  <a:pt x="3513" y="6966"/>
                  <a:pt x="3501" y="6978"/>
                </a:cubicBezTo>
                <a:lnTo>
                  <a:pt x="3489" y="6990"/>
                </a:lnTo>
                <a:lnTo>
                  <a:pt x="3477" y="6978"/>
                </a:lnTo>
                <a:cubicBezTo>
                  <a:pt x="3429" y="6954"/>
                  <a:pt x="3417" y="6918"/>
                  <a:pt x="3417" y="6906"/>
                </a:cubicBezTo>
                <a:close/>
                <a:moveTo>
                  <a:pt x="5596" y="5704"/>
                </a:moveTo>
                <a:cubicBezTo>
                  <a:pt x="5584" y="5835"/>
                  <a:pt x="5584" y="6001"/>
                  <a:pt x="5739" y="6025"/>
                </a:cubicBezTo>
                <a:cubicBezTo>
                  <a:pt x="5858" y="6061"/>
                  <a:pt x="6037" y="6013"/>
                  <a:pt x="6156" y="5978"/>
                </a:cubicBezTo>
                <a:cubicBezTo>
                  <a:pt x="6263" y="5954"/>
                  <a:pt x="6394" y="5906"/>
                  <a:pt x="6513" y="5882"/>
                </a:cubicBezTo>
                <a:cubicBezTo>
                  <a:pt x="6406" y="5740"/>
                  <a:pt x="6358" y="5561"/>
                  <a:pt x="6323" y="5406"/>
                </a:cubicBezTo>
                <a:cubicBezTo>
                  <a:pt x="6299" y="5228"/>
                  <a:pt x="6287" y="5013"/>
                  <a:pt x="6192" y="4847"/>
                </a:cubicBezTo>
                <a:cubicBezTo>
                  <a:pt x="6073" y="4644"/>
                  <a:pt x="5787" y="4692"/>
                  <a:pt x="5596" y="4787"/>
                </a:cubicBezTo>
                <a:cubicBezTo>
                  <a:pt x="5715" y="4882"/>
                  <a:pt x="5787" y="5001"/>
                  <a:pt x="5811" y="5144"/>
                </a:cubicBezTo>
                <a:cubicBezTo>
                  <a:pt x="5858" y="5359"/>
                  <a:pt x="5751" y="5561"/>
                  <a:pt x="5596" y="5704"/>
                </a:cubicBezTo>
                <a:close/>
                <a:moveTo>
                  <a:pt x="5322" y="5478"/>
                </a:moveTo>
                <a:cubicBezTo>
                  <a:pt x="5418" y="5501"/>
                  <a:pt x="5513" y="5311"/>
                  <a:pt x="5513" y="5228"/>
                </a:cubicBezTo>
                <a:cubicBezTo>
                  <a:pt x="5513" y="5073"/>
                  <a:pt x="5263" y="4894"/>
                  <a:pt x="5215" y="5108"/>
                </a:cubicBezTo>
                <a:cubicBezTo>
                  <a:pt x="5215" y="5120"/>
                  <a:pt x="5203" y="5132"/>
                  <a:pt x="5203" y="5144"/>
                </a:cubicBezTo>
                <a:cubicBezTo>
                  <a:pt x="5263" y="5239"/>
                  <a:pt x="5299" y="5359"/>
                  <a:pt x="5322" y="5478"/>
                </a:cubicBezTo>
                <a:close/>
                <a:moveTo>
                  <a:pt x="2465" y="4585"/>
                </a:moveTo>
                <a:cubicBezTo>
                  <a:pt x="2286" y="4704"/>
                  <a:pt x="2144" y="4847"/>
                  <a:pt x="2048" y="5025"/>
                </a:cubicBezTo>
                <a:cubicBezTo>
                  <a:pt x="1882" y="4942"/>
                  <a:pt x="1810" y="4727"/>
                  <a:pt x="1929" y="4573"/>
                </a:cubicBezTo>
                <a:cubicBezTo>
                  <a:pt x="1989" y="4477"/>
                  <a:pt x="2084" y="4418"/>
                  <a:pt x="2191" y="4418"/>
                </a:cubicBezTo>
                <a:cubicBezTo>
                  <a:pt x="2251" y="4418"/>
                  <a:pt x="2465" y="4466"/>
                  <a:pt x="2465" y="4585"/>
                </a:cubicBezTo>
                <a:close/>
                <a:moveTo>
                  <a:pt x="524" y="5478"/>
                </a:moveTo>
                <a:cubicBezTo>
                  <a:pt x="929" y="5549"/>
                  <a:pt x="703" y="5775"/>
                  <a:pt x="584" y="5728"/>
                </a:cubicBezTo>
                <a:cubicBezTo>
                  <a:pt x="512" y="5704"/>
                  <a:pt x="393" y="5644"/>
                  <a:pt x="381" y="5561"/>
                </a:cubicBezTo>
                <a:cubicBezTo>
                  <a:pt x="358" y="5501"/>
                  <a:pt x="477" y="5478"/>
                  <a:pt x="524" y="5478"/>
                </a:cubicBezTo>
                <a:close/>
                <a:moveTo>
                  <a:pt x="6239" y="7252"/>
                </a:moveTo>
                <a:cubicBezTo>
                  <a:pt x="6299" y="7347"/>
                  <a:pt x="6608" y="7371"/>
                  <a:pt x="6692" y="7347"/>
                </a:cubicBezTo>
                <a:cubicBezTo>
                  <a:pt x="6751" y="7335"/>
                  <a:pt x="6870" y="7311"/>
                  <a:pt x="6870" y="7216"/>
                </a:cubicBezTo>
                <a:cubicBezTo>
                  <a:pt x="6835" y="7013"/>
                  <a:pt x="6418" y="7168"/>
                  <a:pt x="6239" y="7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p:cNvSpPr txBox="1"/>
          <p:nvPr/>
        </p:nvSpPr>
        <p:spPr>
          <a:xfrm>
            <a:off x="2345504" y="75431"/>
            <a:ext cx="6059149" cy="523220"/>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b="1" dirty="0" smtClean="0">
                <a:solidFill>
                  <a:srgbClr val="FF0000"/>
                </a:solidFill>
              </a:rPr>
              <a:t>TRÒ CHƠI : AI NHANH HƠN</a:t>
            </a:r>
            <a:endParaRPr lang="en-US" sz="2800" b="1" dirty="0">
              <a:solidFill>
                <a:srgbClr val="FF0000"/>
              </a:solidFill>
            </a:endParaRP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3372" y="766990"/>
            <a:ext cx="1380271" cy="1037110"/>
          </a:xfrm>
          <a:prstGeom prst="rect">
            <a:avLst/>
          </a:prstGeom>
        </p:spPr>
      </p:pic>
      <p:sp>
        <p:nvSpPr>
          <p:cNvPr id="43" name="Google Shape;355;p29"/>
          <p:cNvSpPr/>
          <p:nvPr/>
        </p:nvSpPr>
        <p:spPr>
          <a:xfrm>
            <a:off x="309210" y="1102215"/>
            <a:ext cx="4169350" cy="3843004"/>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6;p29"/>
          <p:cNvSpPr/>
          <p:nvPr/>
        </p:nvSpPr>
        <p:spPr>
          <a:xfrm>
            <a:off x="1422872" y="1256219"/>
            <a:ext cx="3105733" cy="3171406"/>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5;p29"/>
          <p:cNvSpPr/>
          <p:nvPr/>
        </p:nvSpPr>
        <p:spPr>
          <a:xfrm>
            <a:off x="4822010" y="1058546"/>
            <a:ext cx="3206390" cy="3531008"/>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6;p29"/>
          <p:cNvSpPr/>
          <p:nvPr/>
        </p:nvSpPr>
        <p:spPr>
          <a:xfrm>
            <a:off x="4931006" y="1200672"/>
            <a:ext cx="2887402" cy="319203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TextBox 47"/>
          <p:cNvSpPr txBox="1"/>
          <p:nvPr/>
        </p:nvSpPr>
        <p:spPr>
          <a:xfrm>
            <a:off x="904769" y="465770"/>
            <a:ext cx="7993037" cy="400110"/>
          </a:xfrm>
          <a:prstGeom prst="rect">
            <a:avLst/>
          </a:prstGeom>
          <a:noFill/>
        </p:spPr>
        <p:txBody>
          <a:bodyPr wrap="square" rtlCol="0">
            <a:spAutoFit/>
          </a:bodyPr>
          <a:lstStyle/>
          <a:p>
            <a:pPr lvl="0" algn="just"/>
            <a:r>
              <a:rPr lang="en-US" sz="2000" dirty="0" err="1" smtClean="0">
                <a:solidFill>
                  <a:srgbClr val="0070C0"/>
                </a:solidFill>
              </a:rPr>
              <a:t>Dựa</a:t>
            </a:r>
            <a:r>
              <a:rPr lang="en-US" sz="2000" dirty="0" smtClean="0">
                <a:solidFill>
                  <a:srgbClr val="0070C0"/>
                </a:solidFill>
              </a:rPr>
              <a:t> </a:t>
            </a:r>
            <a:r>
              <a:rPr lang="en-US" sz="2000" dirty="0" err="1">
                <a:solidFill>
                  <a:srgbClr val="0070C0"/>
                </a:solidFill>
              </a:rPr>
              <a:t>vào</a:t>
            </a:r>
            <a:r>
              <a:rPr lang="en-US" sz="2000" dirty="0">
                <a:solidFill>
                  <a:srgbClr val="0070C0"/>
                </a:solidFill>
              </a:rPr>
              <a:t> </a:t>
            </a:r>
            <a:r>
              <a:rPr lang="en-US" sz="2000" dirty="0" err="1">
                <a:solidFill>
                  <a:srgbClr val="0070C0"/>
                </a:solidFill>
              </a:rPr>
              <a:t>trang</a:t>
            </a:r>
            <a:r>
              <a:rPr lang="en-US" sz="2000" dirty="0">
                <a:solidFill>
                  <a:srgbClr val="0070C0"/>
                </a:solidFill>
              </a:rPr>
              <a:t> </a:t>
            </a:r>
            <a:r>
              <a:rPr lang="en-US" sz="2000" dirty="0" err="1">
                <a:solidFill>
                  <a:srgbClr val="0070C0"/>
                </a:solidFill>
              </a:rPr>
              <a:t>phục</a:t>
            </a:r>
            <a:r>
              <a:rPr lang="en-US" sz="2000" dirty="0">
                <a:solidFill>
                  <a:srgbClr val="0070C0"/>
                </a:solidFill>
              </a:rPr>
              <a:t> </a:t>
            </a:r>
            <a:r>
              <a:rPr lang="en-US" sz="2000" dirty="0" err="1" smtClean="0">
                <a:solidFill>
                  <a:srgbClr val="0070C0"/>
                </a:solidFill>
              </a:rPr>
              <a:t>em</a:t>
            </a:r>
            <a:r>
              <a:rPr lang="en-US" sz="2000" dirty="0" smtClean="0">
                <a:solidFill>
                  <a:srgbClr val="0070C0"/>
                </a:solidFill>
              </a:rPr>
              <a:t> </a:t>
            </a:r>
            <a:r>
              <a:rPr lang="en-US" sz="2000" dirty="0" err="1">
                <a:solidFill>
                  <a:srgbClr val="0070C0"/>
                </a:solidFill>
              </a:rPr>
              <a:t>hãy</a:t>
            </a:r>
            <a:r>
              <a:rPr lang="en-US" sz="2000" dirty="0">
                <a:solidFill>
                  <a:srgbClr val="0070C0"/>
                </a:solidFill>
              </a:rPr>
              <a:t> </a:t>
            </a:r>
            <a:r>
              <a:rPr lang="en-US" sz="2000" dirty="0" err="1">
                <a:solidFill>
                  <a:srgbClr val="0070C0"/>
                </a:solidFill>
              </a:rPr>
              <a:t>xác</a:t>
            </a:r>
            <a:r>
              <a:rPr lang="en-US" sz="2000" dirty="0">
                <a:solidFill>
                  <a:srgbClr val="0070C0"/>
                </a:solidFill>
              </a:rPr>
              <a:t> </a:t>
            </a:r>
            <a:r>
              <a:rPr lang="en-US" sz="2000" dirty="0" err="1">
                <a:solidFill>
                  <a:srgbClr val="0070C0"/>
                </a:solidFill>
              </a:rPr>
              <a:t>định</a:t>
            </a:r>
            <a:r>
              <a:rPr lang="en-US" sz="2000" dirty="0">
                <a:solidFill>
                  <a:srgbClr val="0070C0"/>
                </a:solidFill>
              </a:rPr>
              <a:t> </a:t>
            </a:r>
            <a:r>
              <a:rPr lang="en-US" sz="2000" dirty="0" err="1">
                <a:solidFill>
                  <a:srgbClr val="0070C0"/>
                </a:solidFill>
              </a:rPr>
              <a:t>tên</a:t>
            </a:r>
            <a:r>
              <a:rPr lang="en-US" sz="2000" dirty="0">
                <a:solidFill>
                  <a:srgbClr val="0070C0"/>
                </a:solidFill>
              </a:rPr>
              <a:t> </a:t>
            </a:r>
            <a:r>
              <a:rPr lang="en-US" sz="2000" dirty="0" err="1">
                <a:solidFill>
                  <a:srgbClr val="0070C0"/>
                </a:solidFill>
              </a:rPr>
              <a:t>dân</a:t>
            </a:r>
            <a:r>
              <a:rPr lang="en-US" sz="2000" dirty="0">
                <a:solidFill>
                  <a:srgbClr val="0070C0"/>
                </a:solidFill>
              </a:rPr>
              <a:t> </a:t>
            </a:r>
            <a:r>
              <a:rPr lang="en-US" sz="2000" dirty="0" err="1">
                <a:solidFill>
                  <a:srgbClr val="0070C0"/>
                </a:solidFill>
              </a:rPr>
              <a:t>tộc</a:t>
            </a:r>
            <a:r>
              <a:rPr lang="en-US" sz="2000" dirty="0">
                <a:solidFill>
                  <a:srgbClr val="0070C0"/>
                </a:solidFill>
              </a:rPr>
              <a:t> </a:t>
            </a:r>
            <a:r>
              <a:rPr lang="en-US" sz="2000" dirty="0" err="1" smtClean="0">
                <a:solidFill>
                  <a:srgbClr val="0070C0"/>
                </a:solidFill>
              </a:rPr>
              <a:t>nào</a:t>
            </a:r>
            <a:r>
              <a:rPr lang="en-US" sz="2000" dirty="0" smtClean="0">
                <a:solidFill>
                  <a:srgbClr val="0070C0"/>
                </a:solidFill>
              </a:rPr>
              <a:t> </a:t>
            </a:r>
            <a:r>
              <a:rPr lang="en-US" sz="2000" dirty="0" err="1" smtClean="0">
                <a:solidFill>
                  <a:srgbClr val="0070C0"/>
                </a:solidFill>
              </a:rPr>
              <a:t>của</a:t>
            </a:r>
            <a:r>
              <a:rPr lang="en-US" sz="2000" dirty="0" smtClean="0">
                <a:solidFill>
                  <a:srgbClr val="0070C0"/>
                </a:solidFill>
              </a:rPr>
              <a:t> </a:t>
            </a:r>
            <a:r>
              <a:rPr lang="en-US" sz="2000" dirty="0" err="1" smtClean="0">
                <a:solidFill>
                  <a:srgbClr val="0070C0"/>
                </a:solidFill>
              </a:rPr>
              <a:t>Việt</a:t>
            </a:r>
            <a:r>
              <a:rPr lang="en-US" sz="2000" dirty="0" smtClean="0">
                <a:solidFill>
                  <a:srgbClr val="0070C0"/>
                </a:solidFill>
              </a:rPr>
              <a:t> </a:t>
            </a:r>
            <a:r>
              <a:rPr lang="en-US" sz="2000" dirty="0">
                <a:solidFill>
                  <a:srgbClr val="0070C0"/>
                </a:solidFill>
              </a:rPr>
              <a:t>Nam</a:t>
            </a:r>
            <a:r>
              <a:rPr lang="en-US" sz="2000" dirty="0" smtClean="0">
                <a:solidFill>
                  <a:srgbClr val="0070C0"/>
                </a:solidFill>
              </a:rPr>
              <a:t>?</a:t>
            </a:r>
            <a:endParaRPr lang="en-US" sz="2000" dirty="0">
              <a:solidFill>
                <a:srgbClr val="0070C0"/>
              </a:solidFill>
            </a:endParaRPr>
          </a:p>
        </p:txBody>
      </p:sp>
      <p:sp>
        <p:nvSpPr>
          <p:cNvPr id="6" name="TextBox 5"/>
          <p:cNvSpPr txBox="1"/>
          <p:nvPr/>
        </p:nvSpPr>
        <p:spPr>
          <a:xfrm>
            <a:off x="5678444" y="3625096"/>
            <a:ext cx="2225759" cy="584775"/>
          </a:xfrm>
          <a:prstGeom prst="rect">
            <a:avLst/>
          </a:prstGeom>
          <a:noFill/>
        </p:spPr>
        <p:txBody>
          <a:bodyPr wrap="square" rtlCol="0">
            <a:spAutoFit/>
          </a:bodyPr>
          <a:lstStyle/>
          <a:p>
            <a:r>
              <a:rPr lang="en-US" sz="3200" b="1" dirty="0" smtClean="0">
                <a:solidFill>
                  <a:srgbClr val="FF0000"/>
                </a:solidFill>
              </a:rPr>
              <a:t>KHƠ ME</a:t>
            </a:r>
            <a:endParaRPr lang="en-US" sz="3200" b="1" dirty="0">
              <a:solidFill>
                <a:srgbClr val="FF0000"/>
              </a:solidFill>
            </a:endParaRP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22125" r="21121"/>
          <a:stretch/>
        </p:blipFill>
        <p:spPr>
          <a:xfrm>
            <a:off x="602673" y="1291460"/>
            <a:ext cx="3439391" cy="3372500"/>
          </a:xfrm>
          <a:prstGeom prst="rect">
            <a:avLst/>
          </a:prstGeom>
        </p:spPr>
      </p:pic>
      <p:pic>
        <p:nvPicPr>
          <p:cNvPr id="49" name="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27798" y="1658206"/>
            <a:ext cx="2277437" cy="1863357"/>
          </a:xfrm>
          <a:prstGeom prst="rect">
            <a:avLst/>
          </a:prstGeom>
        </p:spPr>
      </p:pic>
    </p:spTree>
    <p:extLst>
      <p:ext uri="{BB962C8B-B14F-4D97-AF65-F5344CB8AC3E}">
        <p14:creationId xmlns:p14="http://schemas.microsoft.com/office/powerpoint/2010/main" val="10413520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
                                        </p:tgtEl>
                                      </p:cBhvr>
                                    </p:cmd>
                                  </p:childTnLst>
                                </p:cTn>
                              </p:par>
                            </p:childTnLst>
                          </p:cTn>
                        </p:par>
                      </p:childTnLst>
                    </p:cTn>
                  </p:par>
                </p:childTnLst>
              </p:cTn>
              <p:nextCondLst>
                <p:cond evt="onClick" delay="0">
                  <p:tgtEl>
                    <p:spTgt spid="49"/>
                  </p:tgtEl>
                </p:cond>
              </p:nextCondLst>
            </p:seq>
            <p:video>
              <p:cMediaNode vol="80000">
                <p:cTn id="13" fill="hold" display="0">
                  <p:stCondLst>
                    <p:cond delay="indefinite"/>
                  </p:stCondLst>
                </p:cTn>
                <p:tgtEl>
                  <p:spTgt spid="49"/>
                </p:tgtEl>
              </p:cMediaNode>
            </p:video>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3" name="Google Shape;533;p34"/>
          <p:cNvSpPr/>
          <p:nvPr/>
        </p:nvSpPr>
        <p:spPr>
          <a:xfrm>
            <a:off x="5375079" y="4198806"/>
            <a:ext cx="606731" cy="490655"/>
          </a:xfrm>
          <a:custGeom>
            <a:avLst/>
            <a:gdLst/>
            <a:ahLst/>
            <a:cxnLst/>
            <a:rect l="l" t="t" r="r" b="b"/>
            <a:pathLst>
              <a:path w="10264" h="8300" extrusionOk="0">
                <a:moveTo>
                  <a:pt x="9037" y="4752"/>
                </a:moveTo>
                <a:cubicBezTo>
                  <a:pt x="9418" y="4894"/>
                  <a:pt x="9776" y="5085"/>
                  <a:pt x="10157" y="5228"/>
                </a:cubicBezTo>
                <a:cubicBezTo>
                  <a:pt x="10228" y="5264"/>
                  <a:pt x="10264" y="5311"/>
                  <a:pt x="10264" y="5383"/>
                </a:cubicBezTo>
                <a:cubicBezTo>
                  <a:pt x="10264" y="5466"/>
                  <a:pt x="10109" y="5585"/>
                  <a:pt x="10049" y="5645"/>
                </a:cubicBezTo>
                <a:cubicBezTo>
                  <a:pt x="9883" y="5787"/>
                  <a:pt x="9704" y="5906"/>
                  <a:pt x="9526" y="6026"/>
                </a:cubicBezTo>
                <a:cubicBezTo>
                  <a:pt x="9014" y="6359"/>
                  <a:pt x="8478" y="6692"/>
                  <a:pt x="7942" y="7002"/>
                </a:cubicBezTo>
                <a:cubicBezTo>
                  <a:pt x="7644" y="7180"/>
                  <a:pt x="5763" y="8300"/>
                  <a:pt x="5489" y="8276"/>
                </a:cubicBezTo>
                <a:cubicBezTo>
                  <a:pt x="5180" y="8276"/>
                  <a:pt x="4334" y="7490"/>
                  <a:pt x="4061" y="7276"/>
                </a:cubicBezTo>
                <a:cubicBezTo>
                  <a:pt x="2703" y="6168"/>
                  <a:pt x="1441" y="4978"/>
                  <a:pt x="167" y="3787"/>
                </a:cubicBezTo>
                <a:cubicBezTo>
                  <a:pt x="1" y="3656"/>
                  <a:pt x="108" y="3228"/>
                  <a:pt x="143" y="3061"/>
                </a:cubicBezTo>
                <a:cubicBezTo>
                  <a:pt x="191" y="2894"/>
                  <a:pt x="286" y="2608"/>
                  <a:pt x="370" y="2477"/>
                </a:cubicBezTo>
                <a:cubicBezTo>
                  <a:pt x="608" y="2025"/>
                  <a:pt x="3942" y="394"/>
                  <a:pt x="4608" y="37"/>
                </a:cubicBezTo>
                <a:cubicBezTo>
                  <a:pt x="4692" y="1"/>
                  <a:pt x="4763" y="25"/>
                  <a:pt x="4811" y="61"/>
                </a:cubicBezTo>
                <a:lnTo>
                  <a:pt x="4846" y="108"/>
                </a:lnTo>
                <a:cubicBezTo>
                  <a:pt x="4942" y="227"/>
                  <a:pt x="5061" y="358"/>
                  <a:pt x="5168" y="465"/>
                </a:cubicBezTo>
                <a:cubicBezTo>
                  <a:pt x="5323" y="644"/>
                  <a:pt x="5501" y="811"/>
                  <a:pt x="5680" y="977"/>
                </a:cubicBezTo>
                <a:cubicBezTo>
                  <a:pt x="6144" y="1394"/>
                  <a:pt x="6620" y="1787"/>
                  <a:pt x="7109" y="2192"/>
                </a:cubicBezTo>
                <a:cubicBezTo>
                  <a:pt x="7573" y="2573"/>
                  <a:pt x="8049" y="2942"/>
                  <a:pt x="8537" y="3287"/>
                </a:cubicBezTo>
                <a:cubicBezTo>
                  <a:pt x="8728" y="3418"/>
                  <a:pt x="8930" y="3549"/>
                  <a:pt x="9133" y="3668"/>
                </a:cubicBezTo>
                <a:cubicBezTo>
                  <a:pt x="9264" y="3751"/>
                  <a:pt x="9430" y="3835"/>
                  <a:pt x="9585" y="3894"/>
                </a:cubicBezTo>
                <a:cubicBezTo>
                  <a:pt x="9597" y="3894"/>
                  <a:pt x="9597" y="3894"/>
                  <a:pt x="9609" y="3906"/>
                </a:cubicBezTo>
                <a:cubicBezTo>
                  <a:pt x="9752" y="3906"/>
                  <a:pt x="9823" y="4109"/>
                  <a:pt x="9680" y="4204"/>
                </a:cubicBezTo>
                <a:cubicBezTo>
                  <a:pt x="9478" y="4335"/>
                  <a:pt x="9252" y="4442"/>
                  <a:pt x="9014" y="4513"/>
                </a:cubicBezTo>
                <a:lnTo>
                  <a:pt x="9014" y="4525"/>
                </a:lnTo>
                <a:cubicBezTo>
                  <a:pt x="8990" y="4573"/>
                  <a:pt x="9002" y="4680"/>
                  <a:pt x="9037" y="4752"/>
                </a:cubicBezTo>
                <a:close/>
                <a:moveTo>
                  <a:pt x="4989" y="5490"/>
                </a:moveTo>
                <a:cubicBezTo>
                  <a:pt x="5132" y="5633"/>
                  <a:pt x="5299" y="5764"/>
                  <a:pt x="5442" y="5918"/>
                </a:cubicBezTo>
                <a:cubicBezTo>
                  <a:pt x="5918" y="5442"/>
                  <a:pt x="6573" y="5097"/>
                  <a:pt x="7168" y="4835"/>
                </a:cubicBezTo>
                <a:cubicBezTo>
                  <a:pt x="7549" y="4668"/>
                  <a:pt x="7918" y="4513"/>
                  <a:pt x="8287" y="4371"/>
                </a:cubicBezTo>
                <a:cubicBezTo>
                  <a:pt x="8573" y="4252"/>
                  <a:pt x="8859" y="4144"/>
                  <a:pt x="9121" y="4013"/>
                </a:cubicBezTo>
                <a:cubicBezTo>
                  <a:pt x="8871" y="3894"/>
                  <a:pt x="8656" y="3740"/>
                  <a:pt x="8418" y="3585"/>
                </a:cubicBezTo>
                <a:cubicBezTo>
                  <a:pt x="7763" y="3835"/>
                  <a:pt x="7156" y="4252"/>
                  <a:pt x="6549" y="4597"/>
                </a:cubicBezTo>
                <a:cubicBezTo>
                  <a:pt x="6144" y="4811"/>
                  <a:pt x="5763" y="5037"/>
                  <a:pt x="5370" y="5264"/>
                </a:cubicBezTo>
                <a:cubicBezTo>
                  <a:pt x="5251" y="5335"/>
                  <a:pt x="5108" y="5406"/>
                  <a:pt x="4989" y="5490"/>
                </a:cubicBezTo>
                <a:close/>
                <a:moveTo>
                  <a:pt x="8109" y="3370"/>
                </a:moveTo>
                <a:cubicBezTo>
                  <a:pt x="7525" y="2954"/>
                  <a:pt x="6966" y="2513"/>
                  <a:pt x="6418" y="2061"/>
                </a:cubicBezTo>
                <a:cubicBezTo>
                  <a:pt x="6073" y="1775"/>
                  <a:pt x="5716" y="1477"/>
                  <a:pt x="5406" y="1168"/>
                </a:cubicBezTo>
                <a:cubicBezTo>
                  <a:pt x="5144" y="930"/>
                  <a:pt x="4882" y="668"/>
                  <a:pt x="4668" y="382"/>
                </a:cubicBezTo>
                <a:cubicBezTo>
                  <a:pt x="4156" y="668"/>
                  <a:pt x="3620" y="942"/>
                  <a:pt x="3096" y="1227"/>
                </a:cubicBezTo>
                <a:cubicBezTo>
                  <a:pt x="2465" y="1561"/>
                  <a:pt x="1846" y="1894"/>
                  <a:pt x="1251" y="2275"/>
                </a:cubicBezTo>
                <a:cubicBezTo>
                  <a:pt x="1263" y="2287"/>
                  <a:pt x="1275" y="2299"/>
                  <a:pt x="1298" y="2299"/>
                </a:cubicBezTo>
                <a:cubicBezTo>
                  <a:pt x="1394" y="2370"/>
                  <a:pt x="1489" y="2466"/>
                  <a:pt x="1596" y="2537"/>
                </a:cubicBezTo>
                <a:cubicBezTo>
                  <a:pt x="1894" y="2775"/>
                  <a:pt x="2191" y="3013"/>
                  <a:pt x="2489" y="3263"/>
                </a:cubicBezTo>
                <a:cubicBezTo>
                  <a:pt x="2763" y="3501"/>
                  <a:pt x="3049" y="3728"/>
                  <a:pt x="3334" y="3966"/>
                </a:cubicBezTo>
                <a:cubicBezTo>
                  <a:pt x="3441" y="4061"/>
                  <a:pt x="3525" y="4132"/>
                  <a:pt x="3632" y="4216"/>
                </a:cubicBezTo>
                <a:cubicBezTo>
                  <a:pt x="3680" y="4263"/>
                  <a:pt x="3739" y="4311"/>
                  <a:pt x="3775" y="4359"/>
                </a:cubicBezTo>
                <a:cubicBezTo>
                  <a:pt x="3930" y="4502"/>
                  <a:pt x="3703" y="4728"/>
                  <a:pt x="3561" y="4573"/>
                </a:cubicBezTo>
                <a:cubicBezTo>
                  <a:pt x="3406" y="4430"/>
                  <a:pt x="3227" y="4275"/>
                  <a:pt x="3060" y="4144"/>
                </a:cubicBezTo>
                <a:cubicBezTo>
                  <a:pt x="2799" y="3918"/>
                  <a:pt x="2525" y="3704"/>
                  <a:pt x="2251" y="3490"/>
                </a:cubicBezTo>
                <a:cubicBezTo>
                  <a:pt x="1977" y="3287"/>
                  <a:pt x="1691" y="3061"/>
                  <a:pt x="1429" y="2847"/>
                </a:cubicBezTo>
                <a:cubicBezTo>
                  <a:pt x="1322" y="2775"/>
                  <a:pt x="1215" y="2692"/>
                  <a:pt x="1096" y="2608"/>
                </a:cubicBezTo>
                <a:cubicBezTo>
                  <a:pt x="1036" y="2573"/>
                  <a:pt x="1001" y="2537"/>
                  <a:pt x="941" y="2489"/>
                </a:cubicBezTo>
                <a:cubicBezTo>
                  <a:pt x="739" y="2692"/>
                  <a:pt x="596" y="2930"/>
                  <a:pt x="536" y="3192"/>
                </a:cubicBezTo>
                <a:cubicBezTo>
                  <a:pt x="489" y="3359"/>
                  <a:pt x="489" y="3490"/>
                  <a:pt x="489" y="3656"/>
                </a:cubicBezTo>
                <a:cubicBezTo>
                  <a:pt x="1370" y="4359"/>
                  <a:pt x="2156" y="5133"/>
                  <a:pt x="2977" y="5883"/>
                </a:cubicBezTo>
                <a:cubicBezTo>
                  <a:pt x="3346" y="6228"/>
                  <a:pt x="3715" y="6573"/>
                  <a:pt x="4096" y="6883"/>
                </a:cubicBezTo>
                <a:cubicBezTo>
                  <a:pt x="3953" y="6502"/>
                  <a:pt x="3918" y="6061"/>
                  <a:pt x="4180" y="5704"/>
                </a:cubicBezTo>
                <a:cubicBezTo>
                  <a:pt x="4430" y="5383"/>
                  <a:pt x="4870" y="5216"/>
                  <a:pt x="5227" y="5014"/>
                </a:cubicBezTo>
                <a:cubicBezTo>
                  <a:pt x="5644" y="4775"/>
                  <a:pt x="6061" y="4537"/>
                  <a:pt x="6489" y="4299"/>
                </a:cubicBezTo>
                <a:cubicBezTo>
                  <a:pt x="7025" y="3978"/>
                  <a:pt x="7549" y="3620"/>
                  <a:pt x="8109" y="3370"/>
                </a:cubicBezTo>
                <a:close/>
                <a:moveTo>
                  <a:pt x="4894" y="2811"/>
                </a:moveTo>
                <a:cubicBezTo>
                  <a:pt x="5049" y="2716"/>
                  <a:pt x="5192" y="2632"/>
                  <a:pt x="5358" y="2525"/>
                </a:cubicBezTo>
                <a:cubicBezTo>
                  <a:pt x="5489" y="2454"/>
                  <a:pt x="5608" y="2358"/>
                  <a:pt x="5739" y="2299"/>
                </a:cubicBezTo>
                <a:cubicBezTo>
                  <a:pt x="5858" y="2239"/>
                  <a:pt x="5847" y="2085"/>
                  <a:pt x="5739" y="2037"/>
                </a:cubicBezTo>
                <a:cubicBezTo>
                  <a:pt x="5692" y="2001"/>
                  <a:pt x="5632" y="2001"/>
                  <a:pt x="5597" y="2037"/>
                </a:cubicBezTo>
                <a:cubicBezTo>
                  <a:pt x="5454" y="2108"/>
                  <a:pt x="5335" y="2180"/>
                  <a:pt x="5204" y="2251"/>
                </a:cubicBezTo>
                <a:cubicBezTo>
                  <a:pt x="5001" y="2370"/>
                  <a:pt x="4787" y="2513"/>
                  <a:pt x="4584" y="2632"/>
                </a:cubicBezTo>
                <a:lnTo>
                  <a:pt x="3906" y="3025"/>
                </a:lnTo>
                <a:cubicBezTo>
                  <a:pt x="3834" y="3073"/>
                  <a:pt x="3751" y="3120"/>
                  <a:pt x="3680" y="3180"/>
                </a:cubicBezTo>
                <a:cubicBezTo>
                  <a:pt x="3644" y="3192"/>
                  <a:pt x="3596" y="3228"/>
                  <a:pt x="3572" y="3239"/>
                </a:cubicBezTo>
                <a:lnTo>
                  <a:pt x="3561" y="3239"/>
                </a:lnTo>
                <a:cubicBezTo>
                  <a:pt x="3358" y="3370"/>
                  <a:pt x="3525" y="3620"/>
                  <a:pt x="3692" y="3525"/>
                </a:cubicBezTo>
                <a:cubicBezTo>
                  <a:pt x="3811" y="3466"/>
                  <a:pt x="3942" y="3370"/>
                  <a:pt x="4061" y="3299"/>
                </a:cubicBezTo>
                <a:cubicBezTo>
                  <a:pt x="4156" y="3251"/>
                  <a:pt x="4239" y="3192"/>
                  <a:pt x="4311" y="3144"/>
                </a:cubicBezTo>
                <a:cubicBezTo>
                  <a:pt x="4275" y="3228"/>
                  <a:pt x="4299" y="3311"/>
                  <a:pt x="4370" y="3359"/>
                </a:cubicBezTo>
                <a:cubicBezTo>
                  <a:pt x="4418" y="3382"/>
                  <a:pt x="4477" y="3382"/>
                  <a:pt x="4525" y="3359"/>
                </a:cubicBezTo>
                <a:lnTo>
                  <a:pt x="5549" y="2775"/>
                </a:lnTo>
                <a:cubicBezTo>
                  <a:pt x="5668" y="2716"/>
                  <a:pt x="5656" y="2549"/>
                  <a:pt x="5549" y="2513"/>
                </a:cubicBezTo>
                <a:cubicBezTo>
                  <a:pt x="5501" y="2477"/>
                  <a:pt x="5442" y="2477"/>
                  <a:pt x="5406" y="2513"/>
                </a:cubicBezTo>
                <a:cubicBezTo>
                  <a:pt x="5239" y="2608"/>
                  <a:pt x="5073" y="2716"/>
                  <a:pt x="4894" y="2811"/>
                </a:cubicBezTo>
                <a:close/>
                <a:moveTo>
                  <a:pt x="3358" y="3228"/>
                </a:moveTo>
                <a:cubicBezTo>
                  <a:pt x="4013" y="2775"/>
                  <a:pt x="4704" y="2394"/>
                  <a:pt x="5406" y="2001"/>
                </a:cubicBezTo>
                <a:cubicBezTo>
                  <a:pt x="5585" y="1930"/>
                  <a:pt x="5489" y="1632"/>
                  <a:pt x="5299" y="1704"/>
                </a:cubicBezTo>
                <a:lnTo>
                  <a:pt x="5299" y="1704"/>
                </a:lnTo>
                <a:cubicBezTo>
                  <a:pt x="4573" y="2108"/>
                  <a:pt x="3822" y="2477"/>
                  <a:pt x="3168" y="2989"/>
                </a:cubicBezTo>
                <a:lnTo>
                  <a:pt x="3168" y="2989"/>
                </a:lnTo>
                <a:cubicBezTo>
                  <a:pt x="3001" y="3132"/>
                  <a:pt x="3215" y="3359"/>
                  <a:pt x="3358" y="3228"/>
                </a:cubicBezTo>
                <a:close/>
                <a:moveTo>
                  <a:pt x="5549" y="3239"/>
                </a:moveTo>
                <a:cubicBezTo>
                  <a:pt x="5204" y="3239"/>
                  <a:pt x="5108" y="3620"/>
                  <a:pt x="5204" y="3906"/>
                </a:cubicBezTo>
                <a:cubicBezTo>
                  <a:pt x="5311" y="4180"/>
                  <a:pt x="5656" y="4323"/>
                  <a:pt x="5906" y="4144"/>
                </a:cubicBezTo>
                <a:cubicBezTo>
                  <a:pt x="6097" y="4013"/>
                  <a:pt x="6156" y="3740"/>
                  <a:pt x="6097" y="3537"/>
                </a:cubicBezTo>
                <a:cubicBezTo>
                  <a:pt x="6025" y="3263"/>
                  <a:pt x="5787" y="3192"/>
                  <a:pt x="5549" y="3239"/>
                </a:cubicBezTo>
                <a:close/>
                <a:moveTo>
                  <a:pt x="5501" y="3585"/>
                </a:moveTo>
                <a:cubicBezTo>
                  <a:pt x="5466" y="3644"/>
                  <a:pt x="5489" y="3775"/>
                  <a:pt x="5537" y="3835"/>
                </a:cubicBezTo>
                <a:cubicBezTo>
                  <a:pt x="5585" y="3906"/>
                  <a:pt x="5704" y="3942"/>
                  <a:pt x="5763" y="3859"/>
                </a:cubicBezTo>
                <a:cubicBezTo>
                  <a:pt x="5823" y="3787"/>
                  <a:pt x="5835" y="3680"/>
                  <a:pt x="5799" y="3609"/>
                </a:cubicBezTo>
                <a:cubicBezTo>
                  <a:pt x="5775" y="3549"/>
                  <a:pt x="5727" y="3549"/>
                  <a:pt x="5680" y="3549"/>
                </a:cubicBezTo>
                <a:cubicBezTo>
                  <a:pt x="5656" y="3561"/>
                  <a:pt x="5620" y="3561"/>
                  <a:pt x="5608" y="3561"/>
                </a:cubicBezTo>
                <a:cubicBezTo>
                  <a:pt x="5597" y="3561"/>
                  <a:pt x="5585" y="3573"/>
                  <a:pt x="5561" y="3573"/>
                </a:cubicBezTo>
                <a:close/>
                <a:moveTo>
                  <a:pt x="4596" y="7288"/>
                </a:moveTo>
                <a:cubicBezTo>
                  <a:pt x="4715" y="7395"/>
                  <a:pt x="4846" y="7478"/>
                  <a:pt x="4989" y="7573"/>
                </a:cubicBezTo>
                <a:cubicBezTo>
                  <a:pt x="5132" y="7692"/>
                  <a:pt x="5346" y="7835"/>
                  <a:pt x="5513" y="7907"/>
                </a:cubicBezTo>
                <a:cubicBezTo>
                  <a:pt x="5537" y="7907"/>
                  <a:pt x="5561" y="7895"/>
                  <a:pt x="5585" y="7895"/>
                </a:cubicBezTo>
                <a:cubicBezTo>
                  <a:pt x="5085" y="7538"/>
                  <a:pt x="5013" y="6692"/>
                  <a:pt x="5251" y="6168"/>
                </a:cubicBezTo>
                <a:cubicBezTo>
                  <a:pt x="5073" y="5978"/>
                  <a:pt x="4882" y="5811"/>
                  <a:pt x="4692" y="5645"/>
                </a:cubicBezTo>
                <a:cubicBezTo>
                  <a:pt x="4358" y="5906"/>
                  <a:pt x="4239" y="6240"/>
                  <a:pt x="4311" y="6645"/>
                </a:cubicBezTo>
                <a:cubicBezTo>
                  <a:pt x="4346" y="6799"/>
                  <a:pt x="4406" y="6930"/>
                  <a:pt x="4465" y="7061"/>
                </a:cubicBezTo>
                <a:cubicBezTo>
                  <a:pt x="4489" y="7109"/>
                  <a:pt x="4501" y="7169"/>
                  <a:pt x="4537" y="7216"/>
                </a:cubicBezTo>
                <a:cubicBezTo>
                  <a:pt x="4584" y="7240"/>
                  <a:pt x="4596" y="7276"/>
                  <a:pt x="4596" y="7288"/>
                </a:cubicBezTo>
                <a:close/>
                <a:moveTo>
                  <a:pt x="5906" y="7704"/>
                </a:moveTo>
                <a:cubicBezTo>
                  <a:pt x="6954" y="7038"/>
                  <a:pt x="8037" y="6442"/>
                  <a:pt x="9109" y="5823"/>
                </a:cubicBezTo>
                <a:cubicBezTo>
                  <a:pt x="9109" y="5823"/>
                  <a:pt x="9109" y="5811"/>
                  <a:pt x="9097" y="5811"/>
                </a:cubicBezTo>
                <a:cubicBezTo>
                  <a:pt x="8954" y="5549"/>
                  <a:pt x="8811" y="5264"/>
                  <a:pt x="8740" y="4966"/>
                </a:cubicBezTo>
                <a:cubicBezTo>
                  <a:pt x="8692" y="4918"/>
                  <a:pt x="8692" y="4859"/>
                  <a:pt x="8704" y="4811"/>
                </a:cubicBezTo>
                <a:cubicBezTo>
                  <a:pt x="8692" y="4740"/>
                  <a:pt x="8692" y="4668"/>
                  <a:pt x="8692" y="4597"/>
                </a:cubicBezTo>
                <a:cubicBezTo>
                  <a:pt x="7799" y="4871"/>
                  <a:pt x="6251" y="5585"/>
                  <a:pt x="5716" y="6264"/>
                </a:cubicBezTo>
                <a:cubicBezTo>
                  <a:pt x="5311" y="6764"/>
                  <a:pt x="5525" y="7288"/>
                  <a:pt x="5906" y="7704"/>
                </a:cubicBezTo>
                <a:close/>
                <a:moveTo>
                  <a:pt x="9395" y="5680"/>
                </a:moveTo>
                <a:cubicBezTo>
                  <a:pt x="9537" y="5585"/>
                  <a:pt x="9692" y="5514"/>
                  <a:pt x="9823" y="5430"/>
                </a:cubicBezTo>
                <a:cubicBezTo>
                  <a:pt x="9609" y="5323"/>
                  <a:pt x="9371" y="5228"/>
                  <a:pt x="9156" y="5144"/>
                </a:cubicBezTo>
                <a:cubicBezTo>
                  <a:pt x="9216" y="5323"/>
                  <a:pt x="9287" y="5502"/>
                  <a:pt x="9395" y="5680"/>
                </a:cubicBezTo>
                <a:cubicBezTo>
                  <a:pt x="9371" y="5668"/>
                  <a:pt x="9371" y="5680"/>
                  <a:pt x="9395" y="568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4"/>
          <p:cNvSpPr/>
          <p:nvPr/>
        </p:nvSpPr>
        <p:spPr>
          <a:xfrm>
            <a:off x="7756452" y="4313889"/>
            <a:ext cx="662539" cy="631330"/>
          </a:xfrm>
          <a:custGeom>
            <a:avLst/>
            <a:gdLst/>
            <a:ahLst/>
            <a:cxnLst/>
            <a:rect l="l" t="t" r="r" b="b"/>
            <a:pathLst>
              <a:path w="12848" h="12241" extrusionOk="0">
                <a:moveTo>
                  <a:pt x="7775" y="3656"/>
                </a:moveTo>
                <a:cubicBezTo>
                  <a:pt x="7823" y="3573"/>
                  <a:pt x="7882" y="3501"/>
                  <a:pt x="7942" y="3418"/>
                </a:cubicBezTo>
                <a:cubicBezTo>
                  <a:pt x="7954" y="3406"/>
                  <a:pt x="7966" y="3382"/>
                  <a:pt x="8001" y="3358"/>
                </a:cubicBezTo>
                <a:cubicBezTo>
                  <a:pt x="7656" y="3227"/>
                  <a:pt x="7347" y="2989"/>
                  <a:pt x="7168" y="2644"/>
                </a:cubicBezTo>
                <a:lnTo>
                  <a:pt x="7168" y="2644"/>
                </a:lnTo>
                <a:cubicBezTo>
                  <a:pt x="6692" y="2823"/>
                  <a:pt x="6049" y="2501"/>
                  <a:pt x="6239" y="1918"/>
                </a:cubicBezTo>
                <a:cubicBezTo>
                  <a:pt x="6394" y="1489"/>
                  <a:pt x="6966" y="1477"/>
                  <a:pt x="7251" y="1775"/>
                </a:cubicBezTo>
                <a:cubicBezTo>
                  <a:pt x="7299" y="1691"/>
                  <a:pt x="7347" y="1620"/>
                  <a:pt x="7382" y="1560"/>
                </a:cubicBezTo>
                <a:lnTo>
                  <a:pt x="7382" y="1560"/>
                </a:lnTo>
                <a:cubicBezTo>
                  <a:pt x="7680" y="1251"/>
                  <a:pt x="7859" y="1084"/>
                  <a:pt x="8287" y="1037"/>
                </a:cubicBezTo>
                <a:cubicBezTo>
                  <a:pt x="8287" y="1037"/>
                  <a:pt x="8323" y="1037"/>
                  <a:pt x="8323" y="1025"/>
                </a:cubicBezTo>
                <a:cubicBezTo>
                  <a:pt x="8323" y="1013"/>
                  <a:pt x="8323" y="1001"/>
                  <a:pt x="8335" y="977"/>
                </a:cubicBezTo>
                <a:cubicBezTo>
                  <a:pt x="8347" y="882"/>
                  <a:pt x="8430" y="834"/>
                  <a:pt x="8525" y="834"/>
                </a:cubicBezTo>
                <a:cubicBezTo>
                  <a:pt x="8549" y="834"/>
                  <a:pt x="8573" y="834"/>
                  <a:pt x="8585" y="822"/>
                </a:cubicBezTo>
                <a:cubicBezTo>
                  <a:pt x="8585" y="798"/>
                  <a:pt x="8573" y="775"/>
                  <a:pt x="8573" y="775"/>
                </a:cubicBezTo>
                <a:cubicBezTo>
                  <a:pt x="8537" y="667"/>
                  <a:pt x="8454" y="560"/>
                  <a:pt x="8394" y="465"/>
                </a:cubicBezTo>
                <a:cubicBezTo>
                  <a:pt x="8335" y="358"/>
                  <a:pt x="8311" y="239"/>
                  <a:pt x="8370" y="132"/>
                </a:cubicBezTo>
                <a:cubicBezTo>
                  <a:pt x="8454" y="1"/>
                  <a:pt x="8621" y="13"/>
                  <a:pt x="8751" y="48"/>
                </a:cubicBezTo>
                <a:cubicBezTo>
                  <a:pt x="8942" y="72"/>
                  <a:pt x="8882" y="370"/>
                  <a:pt x="8692" y="358"/>
                </a:cubicBezTo>
                <a:cubicBezTo>
                  <a:pt x="8740" y="441"/>
                  <a:pt x="8799" y="525"/>
                  <a:pt x="8847" y="608"/>
                </a:cubicBezTo>
                <a:cubicBezTo>
                  <a:pt x="8906" y="739"/>
                  <a:pt x="8930" y="882"/>
                  <a:pt x="8871" y="1001"/>
                </a:cubicBezTo>
                <a:cubicBezTo>
                  <a:pt x="9394" y="1037"/>
                  <a:pt x="9930" y="1322"/>
                  <a:pt x="10168" y="1787"/>
                </a:cubicBezTo>
                <a:cubicBezTo>
                  <a:pt x="10395" y="1668"/>
                  <a:pt x="10668" y="1715"/>
                  <a:pt x="10823" y="1918"/>
                </a:cubicBezTo>
                <a:cubicBezTo>
                  <a:pt x="10954" y="2096"/>
                  <a:pt x="10942" y="2334"/>
                  <a:pt x="10811" y="2513"/>
                </a:cubicBezTo>
                <a:cubicBezTo>
                  <a:pt x="10692" y="2680"/>
                  <a:pt x="10514" y="2787"/>
                  <a:pt x="10299" y="2811"/>
                </a:cubicBezTo>
                <a:cubicBezTo>
                  <a:pt x="10240" y="2811"/>
                  <a:pt x="10180" y="2811"/>
                  <a:pt x="10121" y="2787"/>
                </a:cubicBezTo>
                <a:cubicBezTo>
                  <a:pt x="10037" y="2918"/>
                  <a:pt x="9930" y="3025"/>
                  <a:pt x="9811" y="3120"/>
                </a:cubicBezTo>
                <a:cubicBezTo>
                  <a:pt x="9894" y="3215"/>
                  <a:pt x="9990" y="3323"/>
                  <a:pt x="10061" y="3418"/>
                </a:cubicBezTo>
                <a:cubicBezTo>
                  <a:pt x="10287" y="3644"/>
                  <a:pt x="10526" y="3811"/>
                  <a:pt x="10847" y="3823"/>
                </a:cubicBezTo>
                <a:cubicBezTo>
                  <a:pt x="11133" y="3835"/>
                  <a:pt x="11418" y="3775"/>
                  <a:pt x="11680" y="3751"/>
                </a:cubicBezTo>
                <a:cubicBezTo>
                  <a:pt x="11847" y="3561"/>
                  <a:pt x="12216" y="3394"/>
                  <a:pt x="12478" y="3454"/>
                </a:cubicBezTo>
                <a:cubicBezTo>
                  <a:pt x="12716" y="3513"/>
                  <a:pt x="12847" y="3715"/>
                  <a:pt x="12788" y="3954"/>
                </a:cubicBezTo>
                <a:cubicBezTo>
                  <a:pt x="12728" y="4180"/>
                  <a:pt x="12514" y="4335"/>
                  <a:pt x="12311" y="4370"/>
                </a:cubicBezTo>
                <a:cubicBezTo>
                  <a:pt x="12038" y="4430"/>
                  <a:pt x="11799" y="4275"/>
                  <a:pt x="11657" y="4061"/>
                </a:cubicBezTo>
                <a:cubicBezTo>
                  <a:pt x="11323" y="4108"/>
                  <a:pt x="10990" y="4168"/>
                  <a:pt x="10656" y="4108"/>
                </a:cubicBezTo>
                <a:cubicBezTo>
                  <a:pt x="10585" y="4096"/>
                  <a:pt x="10490" y="4061"/>
                  <a:pt x="10418" y="4037"/>
                </a:cubicBezTo>
                <a:cubicBezTo>
                  <a:pt x="10573" y="4454"/>
                  <a:pt x="10549" y="4894"/>
                  <a:pt x="10490" y="5323"/>
                </a:cubicBezTo>
                <a:cubicBezTo>
                  <a:pt x="10478" y="5382"/>
                  <a:pt x="10454" y="5418"/>
                  <a:pt x="10406" y="5430"/>
                </a:cubicBezTo>
                <a:cubicBezTo>
                  <a:pt x="10585" y="6097"/>
                  <a:pt x="10609" y="6799"/>
                  <a:pt x="11002" y="7394"/>
                </a:cubicBezTo>
                <a:cubicBezTo>
                  <a:pt x="11049" y="7454"/>
                  <a:pt x="11026" y="7549"/>
                  <a:pt x="10966" y="7585"/>
                </a:cubicBezTo>
                <a:cubicBezTo>
                  <a:pt x="10871" y="7680"/>
                  <a:pt x="10752" y="7752"/>
                  <a:pt x="10633" y="7811"/>
                </a:cubicBezTo>
                <a:cubicBezTo>
                  <a:pt x="10656" y="7859"/>
                  <a:pt x="10668" y="7918"/>
                  <a:pt x="10692" y="7966"/>
                </a:cubicBezTo>
                <a:cubicBezTo>
                  <a:pt x="10752" y="8085"/>
                  <a:pt x="10787" y="8216"/>
                  <a:pt x="10847" y="8335"/>
                </a:cubicBezTo>
                <a:cubicBezTo>
                  <a:pt x="10907" y="8466"/>
                  <a:pt x="10966" y="8621"/>
                  <a:pt x="11049" y="8752"/>
                </a:cubicBezTo>
                <a:cubicBezTo>
                  <a:pt x="11073" y="8811"/>
                  <a:pt x="11192" y="8799"/>
                  <a:pt x="11228" y="8918"/>
                </a:cubicBezTo>
                <a:cubicBezTo>
                  <a:pt x="11299" y="9192"/>
                  <a:pt x="11109" y="9454"/>
                  <a:pt x="10907" y="9609"/>
                </a:cubicBezTo>
                <a:cubicBezTo>
                  <a:pt x="10716" y="9776"/>
                  <a:pt x="10406" y="9942"/>
                  <a:pt x="10156" y="9823"/>
                </a:cubicBezTo>
                <a:cubicBezTo>
                  <a:pt x="9859" y="9669"/>
                  <a:pt x="9918" y="9347"/>
                  <a:pt x="10097" y="9133"/>
                </a:cubicBezTo>
                <a:cubicBezTo>
                  <a:pt x="10240" y="8990"/>
                  <a:pt x="10490" y="8823"/>
                  <a:pt x="10716" y="8764"/>
                </a:cubicBezTo>
                <a:cubicBezTo>
                  <a:pt x="10609" y="8478"/>
                  <a:pt x="10526" y="8168"/>
                  <a:pt x="10347" y="7918"/>
                </a:cubicBezTo>
                <a:cubicBezTo>
                  <a:pt x="10168" y="7966"/>
                  <a:pt x="9954" y="7978"/>
                  <a:pt x="9811" y="7859"/>
                </a:cubicBezTo>
                <a:cubicBezTo>
                  <a:pt x="9466" y="7621"/>
                  <a:pt x="9406" y="7168"/>
                  <a:pt x="9347" y="6787"/>
                </a:cubicBezTo>
                <a:cubicBezTo>
                  <a:pt x="9335" y="6680"/>
                  <a:pt x="9311" y="6549"/>
                  <a:pt x="9263" y="6454"/>
                </a:cubicBezTo>
                <a:cubicBezTo>
                  <a:pt x="9252" y="6442"/>
                  <a:pt x="9216" y="6382"/>
                  <a:pt x="9204" y="6382"/>
                </a:cubicBezTo>
                <a:cubicBezTo>
                  <a:pt x="9192" y="6382"/>
                  <a:pt x="9156" y="6442"/>
                  <a:pt x="9156" y="6454"/>
                </a:cubicBezTo>
                <a:cubicBezTo>
                  <a:pt x="9132" y="6549"/>
                  <a:pt x="9109" y="6656"/>
                  <a:pt x="9109" y="6740"/>
                </a:cubicBezTo>
                <a:cubicBezTo>
                  <a:pt x="9109" y="7037"/>
                  <a:pt x="9204" y="7335"/>
                  <a:pt x="9311" y="7621"/>
                </a:cubicBezTo>
                <a:cubicBezTo>
                  <a:pt x="9335" y="7704"/>
                  <a:pt x="9275" y="7799"/>
                  <a:pt x="9204" y="7811"/>
                </a:cubicBezTo>
                <a:lnTo>
                  <a:pt x="9025" y="7859"/>
                </a:lnTo>
                <a:cubicBezTo>
                  <a:pt x="9156" y="8228"/>
                  <a:pt x="9240" y="8621"/>
                  <a:pt x="9311" y="9014"/>
                </a:cubicBezTo>
                <a:cubicBezTo>
                  <a:pt x="9347" y="9038"/>
                  <a:pt x="9383" y="9061"/>
                  <a:pt x="9394" y="9121"/>
                </a:cubicBezTo>
                <a:cubicBezTo>
                  <a:pt x="9561" y="9645"/>
                  <a:pt x="8847" y="10085"/>
                  <a:pt x="8418" y="9811"/>
                </a:cubicBezTo>
                <a:cubicBezTo>
                  <a:pt x="8180" y="9657"/>
                  <a:pt x="8204" y="9335"/>
                  <a:pt x="8418" y="9169"/>
                </a:cubicBezTo>
                <a:cubicBezTo>
                  <a:pt x="8561" y="9061"/>
                  <a:pt x="8787" y="8990"/>
                  <a:pt x="8978" y="8990"/>
                </a:cubicBezTo>
                <a:cubicBezTo>
                  <a:pt x="8906" y="8621"/>
                  <a:pt x="8835" y="8240"/>
                  <a:pt x="8692" y="7883"/>
                </a:cubicBezTo>
                <a:cubicBezTo>
                  <a:pt x="8287" y="7883"/>
                  <a:pt x="8097" y="7668"/>
                  <a:pt x="8013" y="7275"/>
                </a:cubicBezTo>
                <a:cubicBezTo>
                  <a:pt x="7859" y="6680"/>
                  <a:pt x="7799" y="6132"/>
                  <a:pt x="8001" y="5549"/>
                </a:cubicBezTo>
                <a:cubicBezTo>
                  <a:pt x="7942" y="5549"/>
                  <a:pt x="7906" y="5561"/>
                  <a:pt x="7847" y="5478"/>
                </a:cubicBezTo>
                <a:cubicBezTo>
                  <a:pt x="7847" y="5478"/>
                  <a:pt x="7835" y="5466"/>
                  <a:pt x="7835" y="5442"/>
                </a:cubicBezTo>
                <a:cubicBezTo>
                  <a:pt x="7728" y="5001"/>
                  <a:pt x="7763" y="4394"/>
                  <a:pt x="7847" y="3918"/>
                </a:cubicBezTo>
                <a:cubicBezTo>
                  <a:pt x="7668" y="3942"/>
                  <a:pt x="7489" y="3954"/>
                  <a:pt x="7311" y="3977"/>
                </a:cubicBezTo>
                <a:cubicBezTo>
                  <a:pt x="7085" y="3989"/>
                  <a:pt x="6596" y="3989"/>
                  <a:pt x="6406" y="3835"/>
                </a:cubicBezTo>
                <a:cubicBezTo>
                  <a:pt x="6180" y="3942"/>
                  <a:pt x="5942" y="3894"/>
                  <a:pt x="5751" y="3751"/>
                </a:cubicBezTo>
                <a:cubicBezTo>
                  <a:pt x="5573" y="3620"/>
                  <a:pt x="5418" y="3382"/>
                  <a:pt x="5477" y="3156"/>
                </a:cubicBezTo>
                <a:cubicBezTo>
                  <a:pt x="5537" y="2870"/>
                  <a:pt x="5930" y="2823"/>
                  <a:pt x="6132" y="2930"/>
                </a:cubicBezTo>
                <a:cubicBezTo>
                  <a:pt x="6406" y="3049"/>
                  <a:pt x="6644" y="3334"/>
                  <a:pt x="6668" y="3632"/>
                </a:cubicBezTo>
                <a:cubicBezTo>
                  <a:pt x="6906" y="3799"/>
                  <a:pt x="7525" y="3775"/>
                  <a:pt x="7775" y="3656"/>
                </a:cubicBezTo>
                <a:close/>
                <a:moveTo>
                  <a:pt x="4977" y="4870"/>
                </a:moveTo>
                <a:cubicBezTo>
                  <a:pt x="4430" y="4311"/>
                  <a:pt x="3453" y="4239"/>
                  <a:pt x="2739" y="4454"/>
                </a:cubicBezTo>
                <a:cubicBezTo>
                  <a:pt x="2679" y="4287"/>
                  <a:pt x="2501" y="4180"/>
                  <a:pt x="2346" y="4132"/>
                </a:cubicBezTo>
                <a:cubicBezTo>
                  <a:pt x="2298" y="4120"/>
                  <a:pt x="2251" y="4120"/>
                  <a:pt x="2203" y="4120"/>
                </a:cubicBezTo>
                <a:cubicBezTo>
                  <a:pt x="2203" y="3799"/>
                  <a:pt x="1763" y="3537"/>
                  <a:pt x="1477" y="3513"/>
                </a:cubicBezTo>
                <a:cubicBezTo>
                  <a:pt x="1239" y="3477"/>
                  <a:pt x="989" y="3537"/>
                  <a:pt x="810" y="3739"/>
                </a:cubicBezTo>
                <a:cubicBezTo>
                  <a:pt x="739" y="3823"/>
                  <a:pt x="536" y="4180"/>
                  <a:pt x="405" y="4216"/>
                </a:cubicBezTo>
                <a:cubicBezTo>
                  <a:pt x="346" y="4168"/>
                  <a:pt x="274" y="4108"/>
                  <a:pt x="215" y="4096"/>
                </a:cubicBezTo>
                <a:cubicBezTo>
                  <a:pt x="96" y="4073"/>
                  <a:pt x="0" y="4227"/>
                  <a:pt x="60" y="4335"/>
                </a:cubicBezTo>
                <a:cubicBezTo>
                  <a:pt x="108" y="4406"/>
                  <a:pt x="167" y="4477"/>
                  <a:pt x="239" y="4513"/>
                </a:cubicBezTo>
                <a:cubicBezTo>
                  <a:pt x="298" y="4585"/>
                  <a:pt x="381" y="4656"/>
                  <a:pt x="441" y="4751"/>
                </a:cubicBezTo>
                <a:cubicBezTo>
                  <a:pt x="596" y="4942"/>
                  <a:pt x="750" y="5132"/>
                  <a:pt x="953" y="5299"/>
                </a:cubicBezTo>
                <a:cubicBezTo>
                  <a:pt x="1215" y="5489"/>
                  <a:pt x="1632" y="5537"/>
                  <a:pt x="1822" y="5263"/>
                </a:cubicBezTo>
                <a:cubicBezTo>
                  <a:pt x="1834" y="5287"/>
                  <a:pt x="1858" y="5299"/>
                  <a:pt x="1893" y="5311"/>
                </a:cubicBezTo>
                <a:cubicBezTo>
                  <a:pt x="1727" y="5882"/>
                  <a:pt x="2096" y="6359"/>
                  <a:pt x="2584" y="6621"/>
                </a:cubicBezTo>
                <a:cubicBezTo>
                  <a:pt x="2548" y="6668"/>
                  <a:pt x="2501" y="6716"/>
                  <a:pt x="2465" y="6728"/>
                </a:cubicBezTo>
                <a:cubicBezTo>
                  <a:pt x="2358" y="6787"/>
                  <a:pt x="2239" y="6787"/>
                  <a:pt x="2120" y="6740"/>
                </a:cubicBezTo>
                <a:lnTo>
                  <a:pt x="2120" y="6740"/>
                </a:lnTo>
                <a:cubicBezTo>
                  <a:pt x="1929" y="6680"/>
                  <a:pt x="1751" y="6573"/>
                  <a:pt x="1596" y="6430"/>
                </a:cubicBezTo>
                <a:cubicBezTo>
                  <a:pt x="1405" y="6251"/>
                  <a:pt x="1215" y="6037"/>
                  <a:pt x="1108" y="5799"/>
                </a:cubicBezTo>
                <a:cubicBezTo>
                  <a:pt x="1060" y="5680"/>
                  <a:pt x="1072" y="5585"/>
                  <a:pt x="1036" y="5466"/>
                </a:cubicBezTo>
                <a:cubicBezTo>
                  <a:pt x="977" y="5299"/>
                  <a:pt x="810" y="5228"/>
                  <a:pt x="643" y="5180"/>
                </a:cubicBezTo>
                <a:cubicBezTo>
                  <a:pt x="393" y="5120"/>
                  <a:pt x="36" y="5239"/>
                  <a:pt x="48" y="5537"/>
                </a:cubicBezTo>
                <a:cubicBezTo>
                  <a:pt x="60" y="5882"/>
                  <a:pt x="524" y="6144"/>
                  <a:pt x="822" y="6001"/>
                </a:cubicBezTo>
                <a:lnTo>
                  <a:pt x="834" y="5978"/>
                </a:lnTo>
                <a:cubicBezTo>
                  <a:pt x="1012" y="6359"/>
                  <a:pt x="1358" y="6716"/>
                  <a:pt x="1715" y="6894"/>
                </a:cubicBezTo>
                <a:cubicBezTo>
                  <a:pt x="1846" y="6966"/>
                  <a:pt x="2013" y="7037"/>
                  <a:pt x="2179" y="7049"/>
                </a:cubicBezTo>
                <a:cubicBezTo>
                  <a:pt x="1465" y="7847"/>
                  <a:pt x="1643" y="8454"/>
                  <a:pt x="1405" y="9430"/>
                </a:cubicBezTo>
                <a:cubicBezTo>
                  <a:pt x="1393" y="9490"/>
                  <a:pt x="1405" y="9550"/>
                  <a:pt x="1453" y="9585"/>
                </a:cubicBezTo>
                <a:cubicBezTo>
                  <a:pt x="1608" y="9716"/>
                  <a:pt x="1810" y="9788"/>
                  <a:pt x="2001" y="9835"/>
                </a:cubicBezTo>
                <a:cubicBezTo>
                  <a:pt x="1786" y="10014"/>
                  <a:pt x="1465" y="10204"/>
                  <a:pt x="1239" y="10300"/>
                </a:cubicBezTo>
                <a:cubicBezTo>
                  <a:pt x="1179" y="10323"/>
                  <a:pt x="1108" y="10312"/>
                  <a:pt x="1048" y="10323"/>
                </a:cubicBezTo>
                <a:lnTo>
                  <a:pt x="1036" y="10323"/>
                </a:lnTo>
                <a:cubicBezTo>
                  <a:pt x="1012" y="10323"/>
                  <a:pt x="1001" y="10335"/>
                  <a:pt x="989" y="10359"/>
                </a:cubicBezTo>
                <a:cubicBezTo>
                  <a:pt x="560" y="10704"/>
                  <a:pt x="1001" y="11216"/>
                  <a:pt x="1417" y="11276"/>
                </a:cubicBezTo>
                <a:cubicBezTo>
                  <a:pt x="1655" y="11312"/>
                  <a:pt x="1846" y="11169"/>
                  <a:pt x="1870" y="10931"/>
                </a:cubicBezTo>
                <a:cubicBezTo>
                  <a:pt x="1882" y="10740"/>
                  <a:pt x="1786" y="10573"/>
                  <a:pt x="1643" y="10478"/>
                </a:cubicBezTo>
                <a:cubicBezTo>
                  <a:pt x="1882" y="10323"/>
                  <a:pt x="2251" y="10085"/>
                  <a:pt x="2405" y="9895"/>
                </a:cubicBezTo>
                <a:cubicBezTo>
                  <a:pt x="2822" y="9942"/>
                  <a:pt x="3239" y="9978"/>
                  <a:pt x="3668" y="10014"/>
                </a:cubicBezTo>
                <a:cubicBezTo>
                  <a:pt x="3691" y="10359"/>
                  <a:pt x="3191" y="11038"/>
                  <a:pt x="2906" y="11145"/>
                </a:cubicBezTo>
                <a:cubicBezTo>
                  <a:pt x="2775" y="11204"/>
                  <a:pt x="2536" y="11145"/>
                  <a:pt x="2536" y="11347"/>
                </a:cubicBezTo>
                <a:cubicBezTo>
                  <a:pt x="2548" y="11728"/>
                  <a:pt x="2965" y="12181"/>
                  <a:pt x="3334" y="12217"/>
                </a:cubicBezTo>
                <a:cubicBezTo>
                  <a:pt x="3632" y="12240"/>
                  <a:pt x="3751" y="11931"/>
                  <a:pt x="3668" y="11693"/>
                </a:cubicBezTo>
                <a:cubicBezTo>
                  <a:pt x="3608" y="11502"/>
                  <a:pt x="3429" y="11371"/>
                  <a:pt x="3251" y="11276"/>
                </a:cubicBezTo>
                <a:cubicBezTo>
                  <a:pt x="3417" y="11145"/>
                  <a:pt x="3572" y="10954"/>
                  <a:pt x="3679" y="10788"/>
                </a:cubicBezTo>
                <a:cubicBezTo>
                  <a:pt x="3810" y="10573"/>
                  <a:pt x="3977" y="10276"/>
                  <a:pt x="3965" y="10014"/>
                </a:cubicBezTo>
                <a:cubicBezTo>
                  <a:pt x="4215" y="10014"/>
                  <a:pt x="4453" y="9978"/>
                  <a:pt x="4691" y="9907"/>
                </a:cubicBezTo>
                <a:cubicBezTo>
                  <a:pt x="4811" y="9859"/>
                  <a:pt x="4846" y="9645"/>
                  <a:pt x="4858" y="9526"/>
                </a:cubicBezTo>
                <a:cubicBezTo>
                  <a:pt x="4882" y="9311"/>
                  <a:pt x="4882" y="9085"/>
                  <a:pt x="4870" y="8871"/>
                </a:cubicBezTo>
                <a:cubicBezTo>
                  <a:pt x="4870" y="8668"/>
                  <a:pt x="4858" y="8478"/>
                  <a:pt x="4846" y="8287"/>
                </a:cubicBezTo>
                <a:cubicBezTo>
                  <a:pt x="4822" y="8168"/>
                  <a:pt x="4822" y="8049"/>
                  <a:pt x="4811" y="7930"/>
                </a:cubicBezTo>
                <a:cubicBezTo>
                  <a:pt x="4763" y="7656"/>
                  <a:pt x="4739" y="7359"/>
                  <a:pt x="4632" y="7109"/>
                </a:cubicBezTo>
                <a:cubicBezTo>
                  <a:pt x="4846" y="7228"/>
                  <a:pt x="5037" y="7323"/>
                  <a:pt x="5287" y="7359"/>
                </a:cubicBezTo>
                <a:cubicBezTo>
                  <a:pt x="5501" y="7394"/>
                  <a:pt x="5715" y="7359"/>
                  <a:pt x="5918" y="7299"/>
                </a:cubicBezTo>
                <a:cubicBezTo>
                  <a:pt x="6049" y="7597"/>
                  <a:pt x="6573" y="7680"/>
                  <a:pt x="6835" y="7573"/>
                </a:cubicBezTo>
                <a:cubicBezTo>
                  <a:pt x="7061" y="7478"/>
                  <a:pt x="7204" y="7275"/>
                  <a:pt x="7120" y="7037"/>
                </a:cubicBezTo>
                <a:cubicBezTo>
                  <a:pt x="7061" y="6871"/>
                  <a:pt x="6942" y="6704"/>
                  <a:pt x="6751" y="6728"/>
                </a:cubicBezTo>
                <a:cubicBezTo>
                  <a:pt x="6037" y="6787"/>
                  <a:pt x="5573" y="7299"/>
                  <a:pt x="4846" y="6918"/>
                </a:cubicBezTo>
                <a:cubicBezTo>
                  <a:pt x="4727" y="6859"/>
                  <a:pt x="4608" y="6763"/>
                  <a:pt x="4501" y="6692"/>
                </a:cubicBezTo>
                <a:cubicBezTo>
                  <a:pt x="4858" y="6549"/>
                  <a:pt x="5180" y="6287"/>
                  <a:pt x="5287" y="5918"/>
                </a:cubicBezTo>
                <a:cubicBezTo>
                  <a:pt x="5346" y="6144"/>
                  <a:pt x="5513" y="6311"/>
                  <a:pt x="5799" y="6287"/>
                </a:cubicBezTo>
                <a:cubicBezTo>
                  <a:pt x="6180" y="6275"/>
                  <a:pt x="6549" y="6049"/>
                  <a:pt x="6930" y="6085"/>
                </a:cubicBezTo>
                <a:cubicBezTo>
                  <a:pt x="7108" y="6097"/>
                  <a:pt x="7144" y="5811"/>
                  <a:pt x="6966" y="5775"/>
                </a:cubicBezTo>
                <a:cubicBezTo>
                  <a:pt x="6656" y="5692"/>
                  <a:pt x="6632" y="5382"/>
                  <a:pt x="6585" y="5120"/>
                </a:cubicBezTo>
                <a:cubicBezTo>
                  <a:pt x="6549" y="4942"/>
                  <a:pt x="6525" y="4739"/>
                  <a:pt x="6418" y="4597"/>
                </a:cubicBezTo>
                <a:cubicBezTo>
                  <a:pt x="6287" y="4382"/>
                  <a:pt x="6061" y="4323"/>
                  <a:pt x="5823" y="4346"/>
                </a:cubicBezTo>
                <a:cubicBezTo>
                  <a:pt x="5680" y="4358"/>
                  <a:pt x="5525" y="4406"/>
                  <a:pt x="5406" y="4477"/>
                </a:cubicBezTo>
                <a:cubicBezTo>
                  <a:pt x="5346" y="4501"/>
                  <a:pt x="5263" y="4561"/>
                  <a:pt x="5227" y="4644"/>
                </a:cubicBezTo>
                <a:cubicBezTo>
                  <a:pt x="5144" y="4704"/>
                  <a:pt x="5049" y="4763"/>
                  <a:pt x="4977" y="4870"/>
                </a:cubicBezTo>
                <a:close/>
                <a:moveTo>
                  <a:pt x="6299" y="3573"/>
                </a:moveTo>
                <a:cubicBezTo>
                  <a:pt x="6239" y="3454"/>
                  <a:pt x="6132" y="3346"/>
                  <a:pt x="6013" y="3287"/>
                </a:cubicBezTo>
                <a:cubicBezTo>
                  <a:pt x="5977" y="3263"/>
                  <a:pt x="5751" y="3215"/>
                  <a:pt x="5751" y="3299"/>
                </a:cubicBezTo>
                <a:cubicBezTo>
                  <a:pt x="5739" y="3406"/>
                  <a:pt x="5858" y="3513"/>
                  <a:pt x="5930" y="3573"/>
                </a:cubicBezTo>
                <a:cubicBezTo>
                  <a:pt x="6037" y="3644"/>
                  <a:pt x="6168" y="3656"/>
                  <a:pt x="6275" y="3585"/>
                </a:cubicBezTo>
                <a:cubicBezTo>
                  <a:pt x="6287" y="3573"/>
                  <a:pt x="6287" y="3573"/>
                  <a:pt x="6299" y="3573"/>
                </a:cubicBezTo>
                <a:close/>
                <a:moveTo>
                  <a:pt x="7585" y="1787"/>
                </a:moveTo>
                <a:cubicBezTo>
                  <a:pt x="7430" y="1977"/>
                  <a:pt x="7311" y="2227"/>
                  <a:pt x="7418" y="2489"/>
                </a:cubicBezTo>
                <a:cubicBezTo>
                  <a:pt x="7585" y="2918"/>
                  <a:pt x="8240" y="3084"/>
                  <a:pt x="8632" y="3096"/>
                </a:cubicBezTo>
                <a:cubicBezTo>
                  <a:pt x="9394" y="3144"/>
                  <a:pt x="10299" y="2823"/>
                  <a:pt x="9883" y="1906"/>
                </a:cubicBezTo>
                <a:cubicBezTo>
                  <a:pt x="9680" y="1441"/>
                  <a:pt x="9275" y="1239"/>
                  <a:pt x="8787" y="1239"/>
                </a:cubicBezTo>
                <a:cubicBezTo>
                  <a:pt x="8323" y="1215"/>
                  <a:pt x="7859" y="1418"/>
                  <a:pt x="7585" y="1787"/>
                </a:cubicBezTo>
                <a:close/>
                <a:moveTo>
                  <a:pt x="9573" y="2227"/>
                </a:moveTo>
                <a:cubicBezTo>
                  <a:pt x="9573" y="2025"/>
                  <a:pt x="9263" y="2037"/>
                  <a:pt x="9263" y="2227"/>
                </a:cubicBezTo>
                <a:cubicBezTo>
                  <a:pt x="9275" y="2739"/>
                  <a:pt x="8490" y="2680"/>
                  <a:pt x="8240" y="2406"/>
                </a:cubicBezTo>
                <a:cubicBezTo>
                  <a:pt x="8097" y="2263"/>
                  <a:pt x="7870" y="2465"/>
                  <a:pt x="8013" y="2632"/>
                </a:cubicBezTo>
                <a:cubicBezTo>
                  <a:pt x="8442" y="3108"/>
                  <a:pt x="9609" y="3037"/>
                  <a:pt x="9573" y="2227"/>
                </a:cubicBezTo>
                <a:close/>
                <a:moveTo>
                  <a:pt x="9144" y="1775"/>
                </a:moveTo>
                <a:cubicBezTo>
                  <a:pt x="9097" y="1572"/>
                  <a:pt x="8799" y="1656"/>
                  <a:pt x="8847" y="1846"/>
                </a:cubicBezTo>
                <a:cubicBezTo>
                  <a:pt x="8871" y="1965"/>
                  <a:pt x="8859" y="2084"/>
                  <a:pt x="8894" y="2203"/>
                </a:cubicBezTo>
                <a:cubicBezTo>
                  <a:pt x="8930" y="2394"/>
                  <a:pt x="9228" y="2322"/>
                  <a:pt x="9192" y="2132"/>
                </a:cubicBezTo>
                <a:cubicBezTo>
                  <a:pt x="9168" y="2013"/>
                  <a:pt x="9168" y="1894"/>
                  <a:pt x="9144" y="1775"/>
                </a:cubicBezTo>
                <a:close/>
                <a:moveTo>
                  <a:pt x="8454" y="1715"/>
                </a:moveTo>
                <a:cubicBezTo>
                  <a:pt x="8394" y="1608"/>
                  <a:pt x="8240" y="1620"/>
                  <a:pt x="8168" y="1727"/>
                </a:cubicBezTo>
                <a:cubicBezTo>
                  <a:pt x="8144" y="1775"/>
                  <a:pt x="8156" y="1834"/>
                  <a:pt x="8168" y="1870"/>
                </a:cubicBezTo>
                <a:cubicBezTo>
                  <a:pt x="8216" y="1930"/>
                  <a:pt x="8204" y="2084"/>
                  <a:pt x="8204" y="2156"/>
                </a:cubicBezTo>
                <a:cubicBezTo>
                  <a:pt x="8204" y="2370"/>
                  <a:pt x="8513" y="2370"/>
                  <a:pt x="8513" y="2156"/>
                </a:cubicBezTo>
                <a:cubicBezTo>
                  <a:pt x="8537" y="1989"/>
                  <a:pt x="8537" y="1846"/>
                  <a:pt x="8454" y="1715"/>
                </a:cubicBezTo>
                <a:close/>
                <a:moveTo>
                  <a:pt x="9275" y="3394"/>
                </a:moveTo>
                <a:cubicBezTo>
                  <a:pt x="9240" y="3585"/>
                  <a:pt x="9156" y="3858"/>
                  <a:pt x="8942" y="3918"/>
                </a:cubicBezTo>
                <a:cubicBezTo>
                  <a:pt x="8644" y="3989"/>
                  <a:pt x="8513" y="3680"/>
                  <a:pt x="8394" y="3465"/>
                </a:cubicBezTo>
                <a:cubicBezTo>
                  <a:pt x="8382" y="3465"/>
                  <a:pt x="8347" y="3465"/>
                  <a:pt x="8335" y="3454"/>
                </a:cubicBezTo>
                <a:cubicBezTo>
                  <a:pt x="8025" y="3835"/>
                  <a:pt x="8073" y="4835"/>
                  <a:pt x="8156" y="5299"/>
                </a:cubicBezTo>
                <a:cubicBezTo>
                  <a:pt x="8263" y="5442"/>
                  <a:pt x="8680" y="5466"/>
                  <a:pt x="8823" y="5466"/>
                </a:cubicBezTo>
                <a:cubicBezTo>
                  <a:pt x="9287" y="5466"/>
                  <a:pt x="9775" y="5347"/>
                  <a:pt x="10216" y="5192"/>
                </a:cubicBezTo>
                <a:cubicBezTo>
                  <a:pt x="10275" y="4608"/>
                  <a:pt x="10109" y="3620"/>
                  <a:pt x="9573" y="3287"/>
                </a:cubicBezTo>
                <a:cubicBezTo>
                  <a:pt x="9454" y="3323"/>
                  <a:pt x="9371" y="3358"/>
                  <a:pt x="9275" y="3394"/>
                </a:cubicBezTo>
                <a:close/>
                <a:moveTo>
                  <a:pt x="8775" y="3477"/>
                </a:moveTo>
                <a:cubicBezTo>
                  <a:pt x="8799" y="3525"/>
                  <a:pt x="8847" y="3596"/>
                  <a:pt x="8871" y="3596"/>
                </a:cubicBezTo>
                <a:cubicBezTo>
                  <a:pt x="8906" y="3585"/>
                  <a:pt x="8918" y="3525"/>
                  <a:pt x="8954" y="3465"/>
                </a:cubicBezTo>
                <a:cubicBezTo>
                  <a:pt x="8871" y="3465"/>
                  <a:pt x="8835" y="3477"/>
                  <a:pt x="8775" y="3477"/>
                </a:cubicBezTo>
                <a:close/>
                <a:moveTo>
                  <a:pt x="11966" y="3930"/>
                </a:moveTo>
                <a:cubicBezTo>
                  <a:pt x="12050" y="4013"/>
                  <a:pt x="12133" y="4073"/>
                  <a:pt x="12252" y="4061"/>
                </a:cubicBezTo>
                <a:cubicBezTo>
                  <a:pt x="12359" y="4049"/>
                  <a:pt x="12442" y="3977"/>
                  <a:pt x="12490" y="3882"/>
                </a:cubicBezTo>
                <a:cubicBezTo>
                  <a:pt x="12538" y="3811"/>
                  <a:pt x="12490" y="3751"/>
                  <a:pt x="12407" y="3739"/>
                </a:cubicBezTo>
                <a:cubicBezTo>
                  <a:pt x="12252" y="3739"/>
                  <a:pt x="12061" y="3811"/>
                  <a:pt x="11966" y="3930"/>
                </a:cubicBezTo>
                <a:close/>
                <a:moveTo>
                  <a:pt x="9073" y="9359"/>
                </a:moveTo>
                <a:cubicBezTo>
                  <a:pt x="9073" y="9359"/>
                  <a:pt x="9049" y="9359"/>
                  <a:pt x="9049" y="9347"/>
                </a:cubicBezTo>
                <a:cubicBezTo>
                  <a:pt x="8954" y="9299"/>
                  <a:pt x="8787" y="9359"/>
                  <a:pt x="8692" y="9395"/>
                </a:cubicBezTo>
                <a:lnTo>
                  <a:pt x="8609" y="9430"/>
                </a:lnTo>
                <a:cubicBezTo>
                  <a:pt x="8573" y="9454"/>
                  <a:pt x="8537" y="9490"/>
                  <a:pt x="8537" y="9526"/>
                </a:cubicBezTo>
                <a:cubicBezTo>
                  <a:pt x="8537" y="9538"/>
                  <a:pt x="8561" y="9573"/>
                  <a:pt x="8573" y="9573"/>
                </a:cubicBezTo>
                <a:cubicBezTo>
                  <a:pt x="8728" y="9669"/>
                  <a:pt x="9013" y="9538"/>
                  <a:pt x="9073" y="9359"/>
                </a:cubicBezTo>
                <a:close/>
                <a:moveTo>
                  <a:pt x="10930" y="9061"/>
                </a:moveTo>
                <a:cubicBezTo>
                  <a:pt x="10823" y="9073"/>
                  <a:pt x="10526" y="9228"/>
                  <a:pt x="10454" y="9276"/>
                </a:cubicBezTo>
                <a:cubicBezTo>
                  <a:pt x="10406" y="9299"/>
                  <a:pt x="10347" y="9347"/>
                  <a:pt x="10323" y="9395"/>
                </a:cubicBezTo>
                <a:cubicBezTo>
                  <a:pt x="10287" y="9419"/>
                  <a:pt x="10228" y="9490"/>
                  <a:pt x="10240" y="9538"/>
                </a:cubicBezTo>
                <a:cubicBezTo>
                  <a:pt x="10240" y="9550"/>
                  <a:pt x="10275" y="9573"/>
                  <a:pt x="10287" y="9573"/>
                </a:cubicBezTo>
                <a:cubicBezTo>
                  <a:pt x="10502" y="9645"/>
                  <a:pt x="10930" y="9288"/>
                  <a:pt x="10930" y="9061"/>
                </a:cubicBezTo>
                <a:close/>
                <a:moveTo>
                  <a:pt x="8930" y="7573"/>
                </a:moveTo>
                <a:cubicBezTo>
                  <a:pt x="8787" y="7144"/>
                  <a:pt x="8728" y="6728"/>
                  <a:pt x="8847" y="6275"/>
                </a:cubicBezTo>
                <a:cubicBezTo>
                  <a:pt x="8894" y="6085"/>
                  <a:pt x="9228" y="6121"/>
                  <a:pt x="9383" y="6121"/>
                </a:cubicBezTo>
                <a:cubicBezTo>
                  <a:pt x="9430" y="6121"/>
                  <a:pt x="9466" y="6132"/>
                  <a:pt x="9502" y="6180"/>
                </a:cubicBezTo>
                <a:cubicBezTo>
                  <a:pt x="9525" y="6192"/>
                  <a:pt x="9537" y="6216"/>
                  <a:pt x="9537" y="6251"/>
                </a:cubicBezTo>
                <a:cubicBezTo>
                  <a:pt x="9633" y="6537"/>
                  <a:pt x="9656" y="6835"/>
                  <a:pt x="9728" y="7109"/>
                </a:cubicBezTo>
                <a:cubicBezTo>
                  <a:pt x="9787" y="7394"/>
                  <a:pt x="9918" y="7680"/>
                  <a:pt x="10240" y="7621"/>
                </a:cubicBezTo>
                <a:cubicBezTo>
                  <a:pt x="10299" y="7609"/>
                  <a:pt x="10418" y="7561"/>
                  <a:pt x="10478" y="7549"/>
                </a:cubicBezTo>
                <a:cubicBezTo>
                  <a:pt x="10514" y="7525"/>
                  <a:pt x="10656" y="7454"/>
                  <a:pt x="10656" y="7430"/>
                </a:cubicBezTo>
                <a:lnTo>
                  <a:pt x="10656" y="7430"/>
                </a:lnTo>
                <a:cubicBezTo>
                  <a:pt x="10287" y="6847"/>
                  <a:pt x="10287" y="6144"/>
                  <a:pt x="10109" y="5501"/>
                </a:cubicBezTo>
                <a:cubicBezTo>
                  <a:pt x="9513" y="5656"/>
                  <a:pt x="8882" y="5740"/>
                  <a:pt x="8275" y="5656"/>
                </a:cubicBezTo>
                <a:cubicBezTo>
                  <a:pt x="8144" y="6061"/>
                  <a:pt x="8132" y="6406"/>
                  <a:pt x="8204" y="6847"/>
                </a:cubicBezTo>
                <a:cubicBezTo>
                  <a:pt x="8251" y="7061"/>
                  <a:pt x="8275" y="7299"/>
                  <a:pt x="8382" y="7514"/>
                </a:cubicBezTo>
                <a:cubicBezTo>
                  <a:pt x="8478" y="7692"/>
                  <a:pt x="8751" y="7633"/>
                  <a:pt x="8930" y="7573"/>
                </a:cubicBezTo>
                <a:close/>
                <a:moveTo>
                  <a:pt x="7120" y="2096"/>
                </a:moveTo>
                <a:cubicBezTo>
                  <a:pt x="7073" y="1965"/>
                  <a:pt x="7001" y="1906"/>
                  <a:pt x="6846" y="1894"/>
                </a:cubicBezTo>
                <a:cubicBezTo>
                  <a:pt x="6716" y="1870"/>
                  <a:pt x="6573" y="1906"/>
                  <a:pt x="6525" y="2049"/>
                </a:cubicBezTo>
                <a:cubicBezTo>
                  <a:pt x="6489" y="2203"/>
                  <a:pt x="6692" y="2322"/>
                  <a:pt x="6787" y="2358"/>
                </a:cubicBezTo>
                <a:cubicBezTo>
                  <a:pt x="6918" y="2406"/>
                  <a:pt x="6977" y="2394"/>
                  <a:pt x="7085" y="2322"/>
                </a:cubicBezTo>
                <a:cubicBezTo>
                  <a:pt x="7085" y="2251"/>
                  <a:pt x="7085" y="2168"/>
                  <a:pt x="7120" y="2096"/>
                </a:cubicBezTo>
                <a:close/>
                <a:moveTo>
                  <a:pt x="10264" y="2489"/>
                </a:moveTo>
                <a:cubicBezTo>
                  <a:pt x="10287" y="2501"/>
                  <a:pt x="10383" y="2453"/>
                  <a:pt x="10406" y="2442"/>
                </a:cubicBezTo>
                <a:cubicBezTo>
                  <a:pt x="10454" y="2406"/>
                  <a:pt x="10514" y="2382"/>
                  <a:pt x="10537" y="2334"/>
                </a:cubicBezTo>
                <a:cubicBezTo>
                  <a:pt x="10585" y="2275"/>
                  <a:pt x="10633" y="2203"/>
                  <a:pt x="10597" y="2132"/>
                </a:cubicBezTo>
                <a:cubicBezTo>
                  <a:pt x="10537" y="1977"/>
                  <a:pt x="10383" y="1977"/>
                  <a:pt x="10275" y="2084"/>
                </a:cubicBezTo>
                <a:cubicBezTo>
                  <a:pt x="10287" y="2215"/>
                  <a:pt x="10287" y="2346"/>
                  <a:pt x="10264" y="2489"/>
                </a:cubicBezTo>
                <a:close/>
                <a:moveTo>
                  <a:pt x="3132" y="6502"/>
                </a:moveTo>
                <a:cubicBezTo>
                  <a:pt x="3036" y="6478"/>
                  <a:pt x="2965" y="6442"/>
                  <a:pt x="2882" y="6394"/>
                </a:cubicBezTo>
                <a:cubicBezTo>
                  <a:pt x="2346" y="6132"/>
                  <a:pt x="1893" y="5561"/>
                  <a:pt x="2417" y="5025"/>
                </a:cubicBezTo>
                <a:cubicBezTo>
                  <a:pt x="2739" y="4704"/>
                  <a:pt x="3251" y="4632"/>
                  <a:pt x="3691" y="4668"/>
                </a:cubicBezTo>
                <a:cubicBezTo>
                  <a:pt x="4013" y="4716"/>
                  <a:pt x="4334" y="4823"/>
                  <a:pt x="4584" y="4978"/>
                </a:cubicBezTo>
                <a:cubicBezTo>
                  <a:pt x="4775" y="5120"/>
                  <a:pt x="4989" y="5311"/>
                  <a:pt x="5037" y="5561"/>
                </a:cubicBezTo>
                <a:cubicBezTo>
                  <a:pt x="5049" y="5668"/>
                  <a:pt x="5037" y="5763"/>
                  <a:pt x="5001" y="5847"/>
                </a:cubicBezTo>
                <a:cubicBezTo>
                  <a:pt x="4858" y="6240"/>
                  <a:pt x="4525" y="6454"/>
                  <a:pt x="4144" y="6549"/>
                </a:cubicBezTo>
                <a:cubicBezTo>
                  <a:pt x="4132" y="6549"/>
                  <a:pt x="4108" y="6549"/>
                  <a:pt x="4108" y="6537"/>
                </a:cubicBezTo>
                <a:cubicBezTo>
                  <a:pt x="4049" y="6513"/>
                  <a:pt x="4001" y="6537"/>
                  <a:pt x="3965" y="6573"/>
                </a:cubicBezTo>
                <a:cubicBezTo>
                  <a:pt x="3739" y="6609"/>
                  <a:pt x="3513" y="6597"/>
                  <a:pt x="3287" y="6537"/>
                </a:cubicBezTo>
                <a:cubicBezTo>
                  <a:pt x="3251" y="6502"/>
                  <a:pt x="3191" y="6490"/>
                  <a:pt x="3132" y="6502"/>
                </a:cubicBezTo>
                <a:close/>
                <a:moveTo>
                  <a:pt x="4346" y="6001"/>
                </a:moveTo>
                <a:cubicBezTo>
                  <a:pt x="4215" y="6240"/>
                  <a:pt x="3918" y="6335"/>
                  <a:pt x="3668" y="6335"/>
                </a:cubicBezTo>
                <a:cubicBezTo>
                  <a:pt x="3417" y="6359"/>
                  <a:pt x="3120" y="6275"/>
                  <a:pt x="2953" y="6061"/>
                </a:cubicBezTo>
                <a:cubicBezTo>
                  <a:pt x="2858" y="5954"/>
                  <a:pt x="2834" y="5823"/>
                  <a:pt x="2846" y="5668"/>
                </a:cubicBezTo>
                <a:cubicBezTo>
                  <a:pt x="2858" y="5466"/>
                  <a:pt x="3179" y="5478"/>
                  <a:pt x="3156" y="5680"/>
                </a:cubicBezTo>
                <a:cubicBezTo>
                  <a:pt x="3120" y="6097"/>
                  <a:pt x="3906" y="6097"/>
                  <a:pt x="4072" y="5823"/>
                </a:cubicBezTo>
                <a:cubicBezTo>
                  <a:pt x="4096" y="5775"/>
                  <a:pt x="4144" y="5740"/>
                  <a:pt x="4191" y="5740"/>
                </a:cubicBezTo>
                <a:cubicBezTo>
                  <a:pt x="4322" y="5763"/>
                  <a:pt x="4406" y="5894"/>
                  <a:pt x="4346" y="6001"/>
                </a:cubicBezTo>
                <a:close/>
                <a:moveTo>
                  <a:pt x="3251" y="5299"/>
                </a:moveTo>
                <a:lnTo>
                  <a:pt x="3251" y="5299"/>
                </a:lnTo>
                <a:cubicBezTo>
                  <a:pt x="3239" y="5263"/>
                  <a:pt x="3239" y="5228"/>
                  <a:pt x="3275" y="5204"/>
                </a:cubicBezTo>
                <a:cubicBezTo>
                  <a:pt x="3310" y="5192"/>
                  <a:pt x="3358" y="5192"/>
                  <a:pt x="3370" y="5228"/>
                </a:cubicBezTo>
                <a:lnTo>
                  <a:pt x="3370" y="5239"/>
                </a:lnTo>
                <a:cubicBezTo>
                  <a:pt x="3382" y="5263"/>
                  <a:pt x="3382" y="5311"/>
                  <a:pt x="3334" y="5323"/>
                </a:cubicBezTo>
                <a:cubicBezTo>
                  <a:pt x="3310" y="5347"/>
                  <a:pt x="3263" y="5323"/>
                  <a:pt x="3251" y="5299"/>
                </a:cubicBezTo>
                <a:close/>
                <a:moveTo>
                  <a:pt x="1167" y="10669"/>
                </a:moveTo>
                <a:lnTo>
                  <a:pt x="1227" y="10669"/>
                </a:lnTo>
                <a:cubicBezTo>
                  <a:pt x="1393" y="10657"/>
                  <a:pt x="1608" y="10800"/>
                  <a:pt x="1548" y="10978"/>
                </a:cubicBezTo>
                <a:cubicBezTo>
                  <a:pt x="1536" y="11038"/>
                  <a:pt x="1465" y="11014"/>
                  <a:pt x="1417" y="11002"/>
                </a:cubicBezTo>
                <a:cubicBezTo>
                  <a:pt x="1310" y="10954"/>
                  <a:pt x="1072" y="10800"/>
                  <a:pt x="1167" y="10669"/>
                </a:cubicBezTo>
                <a:close/>
                <a:moveTo>
                  <a:pt x="1632" y="5013"/>
                </a:moveTo>
                <a:cubicBezTo>
                  <a:pt x="1632" y="5013"/>
                  <a:pt x="1632" y="5025"/>
                  <a:pt x="1632" y="5013"/>
                </a:cubicBezTo>
                <a:cubicBezTo>
                  <a:pt x="1608" y="5061"/>
                  <a:pt x="1596" y="5085"/>
                  <a:pt x="1572" y="5108"/>
                </a:cubicBezTo>
                <a:cubicBezTo>
                  <a:pt x="1417" y="5168"/>
                  <a:pt x="1001" y="4751"/>
                  <a:pt x="893" y="4656"/>
                </a:cubicBezTo>
                <a:lnTo>
                  <a:pt x="679" y="4430"/>
                </a:lnTo>
                <a:cubicBezTo>
                  <a:pt x="703" y="4406"/>
                  <a:pt x="739" y="4370"/>
                  <a:pt x="762" y="4335"/>
                </a:cubicBezTo>
                <a:cubicBezTo>
                  <a:pt x="893" y="4156"/>
                  <a:pt x="1012" y="3858"/>
                  <a:pt x="1251" y="3811"/>
                </a:cubicBezTo>
                <a:cubicBezTo>
                  <a:pt x="1393" y="3775"/>
                  <a:pt x="1870" y="3894"/>
                  <a:pt x="1905" y="4061"/>
                </a:cubicBezTo>
                <a:cubicBezTo>
                  <a:pt x="1929" y="4108"/>
                  <a:pt x="1893" y="4132"/>
                  <a:pt x="1882" y="4168"/>
                </a:cubicBezTo>
                <a:lnTo>
                  <a:pt x="1882" y="4168"/>
                </a:lnTo>
                <a:cubicBezTo>
                  <a:pt x="1822" y="4192"/>
                  <a:pt x="1763" y="4239"/>
                  <a:pt x="1715" y="4299"/>
                </a:cubicBezTo>
                <a:cubicBezTo>
                  <a:pt x="1524" y="4513"/>
                  <a:pt x="1512" y="4787"/>
                  <a:pt x="1632" y="5013"/>
                </a:cubicBezTo>
                <a:close/>
                <a:moveTo>
                  <a:pt x="4465" y="9704"/>
                </a:moveTo>
                <a:cubicBezTo>
                  <a:pt x="3989" y="9811"/>
                  <a:pt x="3501" y="9728"/>
                  <a:pt x="3025" y="9669"/>
                </a:cubicBezTo>
                <a:cubicBezTo>
                  <a:pt x="2798" y="9645"/>
                  <a:pt x="2584" y="9645"/>
                  <a:pt x="2358" y="9597"/>
                </a:cubicBezTo>
                <a:cubicBezTo>
                  <a:pt x="2227" y="9585"/>
                  <a:pt x="2060" y="9550"/>
                  <a:pt x="1929" y="9514"/>
                </a:cubicBezTo>
                <a:cubicBezTo>
                  <a:pt x="1882" y="9490"/>
                  <a:pt x="1763" y="9454"/>
                  <a:pt x="1751" y="9407"/>
                </a:cubicBezTo>
                <a:lnTo>
                  <a:pt x="1751" y="9395"/>
                </a:lnTo>
                <a:cubicBezTo>
                  <a:pt x="2013" y="8026"/>
                  <a:pt x="1774" y="7740"/>
                  <a:pt x="2953" y="6799"/>
                </a:cubicBezTo>
                <a:cubicBezTo>
                  <a:pt x="2965" y="6811"/>
                  <a:pt x="2989" y="6811"/>
                  <a:pt x="3013" y="6811"/>
                </a:cubicBezTo>
                <a:cubicBezTo>
                  <a:pt x="3072" y="7037"/>
                  <a:pt x="3203" y="7323"/>
                  <a:pt x="3477" y="7287"/>
                </a:cubicBezTo>
                <a:cubicBezTo>
                  <a:pt x="3584" y="7287"/>
                  <a:pt x="3679" y="7216"/>
                  <a:pt x="3751" y="7133"/>
                </a:cubicBezTo>
                <a:cubicBezTo>
                  <a:pt x="3798" y="7085"/>
                  <a:pt x="3834" y="7025"/>
                  <a:pt x="3858" y="6966"/>
                </a:cubicBezTo>
                <a:cubicBezTo>
                  <a:pt x="3870" y="6954"/>
                  <a:pt x="3870" y="6918"/>
                  <a:pt x="3894" y="6894"/>
                </a:cubicBezTo>
                <a:cubicBezTo>
                  <a:pt x="3953" y="6894"/>
                  <a:pt x="3989" y="6871"/>
                  <a:pt x="4049" y="6859"/>
                </a:cubicBezTo>
                <a:cubicBezTo>
                  <a:pt x="4441" y="7037"/>
                  <a:pt x="4501" y="7942"/>
                  <a:pt x="4525" y="8299"/>
                </a:cubicBezTo>
                <a:cubicBezTo>
                  <a:pt x="4584" y="8740"/>
                  <a:pt x="4644" y="9299"/>
                  <a:pt x="4465" y="9704"/>
                </a:cubicBezTo>
                <a:close/>
                <a:moveTo>
                  <a:pt x="2917" y="11550"/>
                </a:moveTo>
                <a:cubicBezTo>
                  <a:pt x="3084" y="11562"/>
                  <a:pt x="3322" y="11716"/>
                  <a:pt x="3382" y="11847"/>
                </a:cubicBezTo>
                <a:cubicBezTo>
                  <a:pt x="3429" y="11931"/>
                  <a:pt x="3417" y="11990"/>
                  <a:pt x="3310" y="11955"/>
                </a:cubicBezTo>
                <a:cubicBezTo>
                  <a:pt x="3156" y="11859"/>
                  <a:pt x="2977" y="11716"/>
                  <a:pt x="2917" y="11550"/>
                </a:cubicBezTo>
                <a:close/>
                <a:moveTo>
                  <a:pt x="3417" y="6906"/>
                </a:moveTo>
                <a:cubicBezTo>
                  <a:pt x="3453" y="6906"/>
                  <a:pt x="3501" y="6918"/>
                  <a:pt x="3560" y="6918"/>
                </a:cubicBezTo>
                <a:cubicBezTo>
                  <a:pt x="3548" y="6954"/>
                  <a:pt x="3513" y="6966"/>
                  <a:pt x="3501" y="6978"/>
                </a:cubicBezTo>
                <a:lnTo>
                  <a:pt x="3489" y="6990"/>
                </a:lnTo>
                <a:lnTo>
                  <a:pt x="3477" y="6978"/>
                </a:lnTo>
                <a:cubicBezTo>
                  <a:pt x="3429" y="6954"/>
                  <a:pt x="3417" y="6918"/>
                  <a:pt x="3417" y="6906"/>
                </a:cubicBezTo>
                <a:close/>
                <a:moveTo>
                  <a:pt x="5596" y="5704"/>
                </a:moveTo>
                <a:cubicBezTo>
                  <a:pt x="5584" y="5835"/>
                  <a:pt x="5584" y="6001"/>
                  <a:pt x="5739" y="6025"/>
                </a:cubicBezTo>
                <a:cubicBezTo>
                  <a:pt x="5858" y="6061"/>
                  <a:pt x="6037" y="6013"/>
                  <a:pt x="6156" y="5978"/>
                </a:cubicBezTo>
                <a:cubicBezTo>
                  <a:pt x="6263" y="5954"/>
                  <a:pt x="6394" y="5906"/>
                  <a:pt x="6513" y="5882"/>
                </a:cubicBezTo>
                <a:cubicBezTo>
                  <a:pt x="6406" y="5740"/>
                  <a:pt x="6358" y="5561"/>
                  <a:pt x="6323" y="5406"/>
                </a:cubicBezTo>
                <a:cubicBezTo>
                  <a:pt x="6299" y="5228"/>
                  <a:pt x="6287" y="5013"/>
                  <a:pt x="6192" y="4847"/>
                </a:cubicBezTo>
                <a:cubicBezTo>
                  <a:pt x="6073" y="4644"/>
                  <a:pt x="5787" y="4692"/>
                  <a:pt x="5596" y="4787"/>
                </a:cubicBezTo>
                <a:cubicBezTo>
                  <a:pt x="5715" y="4882"/>
                  <a:pt x="5787" y="5001"/>
                  <a:pt x="5811" y="5144"/>
                </a:cubicBezTo>
                <a:cubicBezTo>
                  <a:pt x="5858" y="5359"/>
                  <a:pt x="5751" y="5561"/>
                  <a:pt x="5596" y="5704"/>
                </a:cubicBezTo>
                <a:close/>
                <a:moveTo>
                  <a:pt x="5322" y="5478"/>
                </a:moveTo>
                <a:cubicBezTo>
                  <a:pt x="5418" y="5501"/>
                  <a:pt x="5513" y="5311"/>
                  <a:pt x="5513" y="5228"/>
                </a:cubicBezTo>
                <a:cubicBezTo>
                  <a:pt x="5513" y="5073"/>
                  <a:pt x="5263" y="4894"/>
                  <a:pt x="5215" y="5108"/>
                </a:cubicBezTo>
                <a:cubicBezTo>
                  <a:pt x="5215" y="5120"/>
                  <a:pt x="5203" y="5132"/>
                  <a:pt x="5203" y="5144"/>
                </a:cubicBezTo>
                <a:cubicBezTo>
                  <a:pt x="5263" y="5239"/>
                  <a:pt x="5299" y="5359"/>
                  <a:pt x="5322" y="5478"/>
                </a:cubicBezTo>
                <a:close/>
                <a:moveTo>
                  <a:pt x="2465" y="4585"/>
                </a:moveTo>
                <a:cubicBezTo>
                  <a:pt x="2286" y="4704"/>
                  <a:pt x="2144" y="4847"/>
                  <a:pt x="2048" y="5025"/>
                </a:cubicBezTo>
                <a:cubicBezTo>
                  <a:pt x="1882" y="4942"/>
                  <a:pt x="1810" y="4727"/>
                  <a:pt x="1929" y="4573"/>
                </a:cubicBezTo>
                <a:cubicBezTo>
                  <a:pt x="1989" y="4477"/>
                  <a:pt x="2084" y="4418"/>
                  <a:pt x="2191" y="4418"/>
                </a:cubicBezTo>
                <a:cubicBezTo>
                  <a:pt x="2251" y="4418"/>
                  <a:pt x="2465" y="4466"/>
                  <a:pt x="2465" y="4585"/>
                </a:cubicBezTo>
                <a:close/>
                <a:moveTo>
                  <a:pt x="524" y="5478"/>
                </a:moveTo>
                <a:cubicBezTo>
                  <a:pt x="929" y="5549"/>
                  <a:pt x="703" y="5775"/>
                  <a:pt x="584" y="5728"/>
                </a:cubicBezTo>
                <a:cubicBezTo>
                  <a:pt x="512" y="5704"/>
                  <a:pt x="393" y="5644"/>
                  <a:pt x="381" y="5561"/>
                </a:cubicBezTo>
                <a:cubicBezTo>
                  <a:pt x="358" y="5501"/>
                  <a:pt x="477" y="5478"/>
                  <a:pt x="524" y="5478"/>
                </a:cubicBezTo>
                <a:close/>
                <a:moveTo>
                  <a:pt x="6239" y="7252"/>
                </a:moveTo>
                <a:cubicBezTo>
                  <a:pt x="6299" y="7347"/>
                  <a:pt x="6608" y="7371"/>
                  <a:pt x="6692" y="7347"/>
                </a:cubicBezTo>
                <a:cubicBezTo>
                  <a:pt x="6751" y="7335"/>
                  <a:pt x="6870" y="7311"/>
                  <a:pt x="6870" y="7216"/>
                </a:cubicBezTo>
                <a:cubicBezTo>
                  <a:pt x="6835" y="7013"/>
                  <a:pt x="6418" y="7168"/>
                  <a:pt x="6239" y="725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TextBox 39"/>
          <p:cNvSpPr txBox="1"/>
          <p:nvPr/>
        </p:nvSpPr>
        <p:spPr>
          <a:xfrm>
            <a:off x="2345504" y="75431"/>
            <a:ext cx="6059149" cy="523220"/>
          </a:xfrm>
          <a:prstGeom prst="rect">
            <a:avLst/>
          </a:prstGeom>
          <a:noFill/>
          <a:ln>
            <a:noFill/>
          </a:ln>
          <a:effectLst>
            <a:outerShdw blurRad="50800" dist="38100" dir="5400000" algn="t"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rtlCol="0">
            <a:spAutoFit/>
          </a:bodyPr>
          <a:lstStyle/>
          <a:p>
            <a:r>
              <a:rPr lang="en-US" sz="2800" b="1" dirty="0" smtClean="0">
                <a:solidFill>
                  <a:srgbClr val="FF0000"/>
                </a:solidFill>
              </a:rPr>
              <a:t>TRÒ CHƠI : AI NHANH HƠN</a:t>
            </a:r>
            <a:endParaRPr lang="en-US" sz="2800" b="1" dirty="0">
              <a:solidFill>
                <a:srgbClr val="FF0000"/>
              </a:solidFill>
            </a:endParaRP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3372" y="766990"/>
            <a:ext cx="1380271" cy="1037110"/>
          </a:xfrm>
          <a:prstGeom prst="rect">
            <a:avLst/>
          </a:prstGeom>
        </p:spPr>
      </p:pic>
      <p:sp>
        <p:nvSpPr>
          <p:cNvPr id="43" name="Google Shape;355;p29"/>
          <p:cNvSpPr/>
          <p:nvPr/>
        </p:nvSpPr>
        <p:spPr>
          <a:xfrm>
            <a:off x="309210" y="1102215"/>
            <a:ext cx="4169350" cy="3508190"/>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56;p29"/>
          <p:cNvSpPr/>
          <p:nvPr/>
        </p:nvSpPr>
        <p:spPr>
          <a:xfrm>
            <a:off x="1141961" y="1261147"/>
            <a:ext cx="3105733" cy="3171406"/>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55;p29"/>
          <p:cNvSpPr/>
          <p:nvPr/>
        </p:nvSpPr>
        <p:spPr>
          <a:xfrm>
            <a:off x="4822010" y="1058546"/>
            <a:ext cx="3206390" cy="3531008"/>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356;p29"/>
          <p:cNvSpPr/>
          <p:nvPr/>
        </p:nvSpPr>
        <p:spPr>
          <a:xfrm>
            <a:off x="4931006" y="1200672"/>
            <a:ext cx="2887402" cy="3192033"/>
          </a:xfrm>
          <a:prstGeom prst="roundRect">
            <a:avLst>
              <a:gd name="adj" fmla="val 2449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TextBox 47"/>
          <p:cNvSpPr txBox="1"/>
          <p:nvPr/>
        </p:nvSpPr>
        <p:spPr>
          <a:xfrm>
            <a:off x="904769" y="465770"/>
            <a:ext cx="7993037" cy="400110"/>
          </a:xfrm>
          <a:prstGeom prst="rect">
            <a:avLst/>
          </a:prstGeom>
          <a:noFill/>
        </p:spPr>
        <p:txBody>
          <a:bodyPr wrap="square" rtlCol="0">
            <a:spAutoFit/>
          </a:bodyPr>
          <a:lstStyle/>
          <a:p>
            <a:pPr lvl="0" algn="just"/>
            <a:r>
              <a:rPr lang="en-US" sz="2000" dirty="0" err="1" smtClean="0">
                <a:solidFill>
                  <a:srgbClr val="0070C0"/>
                </a:solidFill>
              </a:rPr>
              <a:t>Dựa</a:t>
            </a:r>
            <a:r>
              <a:rPr lang="en-US" sz="2000" dirty="0" smtClean="0">
                <a:solidFill>
                  <a:srgbClr val="0070C0"/>
                </a:solidFill>
              </a:rPr>
              <a:t> </a:t>
            </a:r>
            <a:r>
              <a:rPr lang="en-US" sz="2000" dirty="0" err="1">
                <a:solidFill>
                  <a:srgbClr val="0070C0"/>
                </a:solidFill>
              </a:rPr>
              <a:t>vào</a:t>
            </a:r>
            <a:r>
              <a:rPr lang="en-US" sz="2000" dirty="0">
                <a:solidFill>
                  <a:srgbClr val="0070C0"/>
                </a:solidFill>
              </a:rPr>
              <a:t> </a:t>
            </a:r>
            <a:r>
              <a:rPr lang="en-US" sz="2000" dirty="0" err="1">
                <a:solidFill>
                  <a:srgbClr val="0070C0"/>
                </a:solidFill>
              </a:rPr>
              <a:t>trang</a:t>
            </a:r>
            <a:r>
              <a:rPr lang="en-US" sz="2000" dirty="0">
                <a:solidFill>
                  <a:srgbClr val="0070C0"/>
                </a:solidFill>
              </a:rPr>
              <a:t> </a:t>
            </a:r>
            <a:r>
              <a:rPr lang="en-US" sz="2000" dirty="0" err="1">
                <a:solidFill>
                  <a:srgbClr val="0070C0"/>
                </a:solidFill>
              </a:rPr>
              <a:t>phục</a:t>
            </a:r>
            <a:r>
              <a:rPr lang="en-US" sz="2000" dirty="0">
                <a:solidFill>
                  <a:srgbClr val="0070C0"/>
                </a:solidFill>
              </a:rPr>
              <a:t> </a:t>
            </a:r>
            <a:r>
              <a:rPr lang="en-US" sz="2000" dirty="0" err="1" smtClean="0">
                <a:solidFill>
                  <a:srgbClr val="0070C0"/>
                </a:solidFill>
              </a:rPr>
              <a:t>em</a:t>
            </a:r>
            <a:r>
              <a:rPr lang="en-US" sz="2000" dirty="0" smtClean="0">
                <a:solidFill>
                  <a:srgbClr val="0070C0"/>
                </a:solidFill>
              </a:rPr>
              <a:t> </a:t>
            </a:r>
            <a:r>
              <a:rPr lang="en-US" sz="2000" dirty="0" err="1">
                <a:solidFill>
                  <a:srgbClr val="0070C0"/>
                </a:solidFill>
              </a:rPr>
              <a:t>hãy</a:t>
            </a:r>
            <a:r>
              <a:rPr lang="en-US" sz="2000" dirty="0">
                <a:solidFill>
                  <a:srgbClr val="0070C0"/>
                </a:solidFill>
              </a:rPr>
              <a:t> </a:t>
            </a:r>
            <a:r>
              <a:rPr lang="en-US" sz="2000" dirty="0" err="1">
                <a:solidFill>
                  <a:srgbClr val="0070C0"/>
                </a:solidFill>
              </a:rPr>
              <a:t>xác</a:t>
            </a:r>
            <a:r>
              <a:rPr lang="en-US" sz="2000" dirty="0">
                <a:solidFill>
                  <a:srgbClr val="0070C0"/>
                </a:solidFill>
              </a:rPr>
              <a:t> </a:t>
            </a:r>
            <a:r>
              <a:rPr lang="en-US" sz="2000" dirty="0" err="1">
                <a:solidFill>
                  <a:srgbClr val="0070C0"/>
                </a:solidFill>
              </a:rPr>
              <a:t>định</a:t>
            </a:r>
            <a:r>
              <a:rPr lang="en-US" sz="2000" dirty="0">
                <a:solidFill>
                  <a:srgbClr val="0070C0"/>
                </a:solidFill>
              </a:rPr>
              <a:t> </a:t>
            </a:r>
            <a:r>
              <a:rPr lang="en-US" sz="2000" dirty="0" err="1">
                <a:solidFill>
                  <a:srgbClr val="0070C0"/>
                </a:solidFill>
              </a:rPr>
              <a:t>tên</a:t>
            </a:r>
            <a:r>
              <a:rPr lang="en-US" sz="2000" dirty="0">
                <a:solidFill>
                  <a:srgbClr val="0070C0"/>
                </a:solidFill>
              </a:rPr>
              <a:t> </a:t>
            </a:r>
            <a:r>
              <a:rPr lang="en-US" sz="2000" dirty="0" err="1">
                <a:solidFill>
                  <a:srgbClr val="0070C0"/>
                </a:solidFill>
              </a:rPr>
              <a:t>dân</a:t>
            </a:r>
            <a:r>
              <a:rPr lang="en-US" sz="2000" dirty="0">
                <a:solidFill>
                  <a:srgbClr val="0070C0"/>
                </a:solidFill>
              </a:rPr>
              <a:t> </a:t>
            </a:r>
            <a:r>
              <a:rPr lang="en-US" sz="2000" dirty="0" err="1">
                <a:solidFill>
                  <a:srgbClr val="0070C0"/>
                </a:solidFill>
              </a:rPr>
              <a:t>tộc</a:t>
            </a:r>
            <a:r>
              <a:rPr lang="en-US" sz="2000" dirty="0">
                <a:solidFill>
                  <a:srgbClr val="0070C0"/>
                </a:solidFill>
              </a:rPr>
              <a:t> </a:t>
            </a:r>
            <a:r>
              <a:rPr lang="en-US" sz="2000" dirty="0" err="1" smtClean="0">
                <a:solidFill>
                  <a:srgbClr val="0070C0"/>
                </a:solidFill>
              </a:rPr>
              <a:t>nào</a:t>
            </a:r>
            <a:r>
              <a:rPr lang="en-US" sz="2000" dirty="0" smtClean="0">
                <a:solidFill>
                  <a:srgbClr val="0070C0"/>
                </a:solidFill>
              </a:rPr>
              <a:t> </a:t>
            </a:r>
            <a:r>
              <a:rPr lang="en-US" sz="2000" dirty="0" err="1" smtClean="0">
                <a:solidFill>
                  <a:srgbClr val="0070C0"/>
                </a:solidFill>
              </a:rPr>
              <a:t>của</a:t>
            </a:r>
            <a:r>
              <a:rPr lang="en-US" sz="2000" dirty="0" smtClean="0">
                <a:solidFill>
                  <a:srgbClr val="0070C0"/>
                </a:solidFill>
              </a:rPr>
              <a:t> </a:t>
            </a:r>
            <a:r>
              <a:rPr lang="en-US" sz="2000" dirty="0" err="1" smtClean="0">
                <a:solidFill>
                  <a:srgbClr val="0070C0"/>
                </a:solidFill>
              </a:rPr>
              <a:t>Việt</a:t>
            </a:r>
            <a:r>
              <a:rPr lang="en-US" sz="2000" dirty="0" smtClean="0">
                <a:solidFill>
                  <a:srgbClr val="0070C0"/>
                </a:solidFill>
              </a:rPr>
              <a:t> </a:t>
            </a:r>
            <a:r>
              <a:rPr lang="en-US" sz="2000" dirty="0">
                <a:solidFill>
                  <a:srgbClr val="0070C0"/>
                </a:solidFill>
              </a:rPr>
              <a:t>Nam</a:t>
            </a:r>
            <a:r>
              <a:rPr lang="en-US" sz="2000" dirty="0" smtClean="0">
                <a:solidFill>
                  <a:srgbClr val="0070C0"/>
                </a:solidFill>
              </a:rPr>
              <a:t>?</a:t>
            </a:r>
            <a:endParaRPr lang="en-US" sz="2000" dirty="0">
              <a:solidFill>
                <a:srgbClr val="0070C0"/>
              </a:solidFill>
            </a:endParaRPr>
          </a:p>
        </p:txBody>
      </p:sp>
      <p:sp>
        <p:nvSpPr>
          <p:cNvPr id="6" name="TextBox 5"/>
          <p:cNvSpPr txBox="1"/>
          <p:nvPr/>
        </p:nvSpPr>
        <p:spPr>
          <a:xfrm>
            <a:off x="5678444" y="3625096"/>
            <a:ext cx="2225759" cy="584775"/>
          </a:xfrm>
          <a:prstGeom prst="rect">
            <a:avLst/>
          </a:prstGeom>
          <a:noFill/>
        </p:spPr>
        <p:txBody>
          <a:bodyPr wrap="square" rtlCol="0">
            <a:spAutoFit/>
          </a:bodyPr>
          <a:lstStyle/>
          <a:p>
            <a:r>
              <a:rPr lang="en-US" sz="3200" b="1" dirty="0" smtClean="0">
                <a:solidFill>
                  <a:srgbClr val="FF0000"/>
                </a:solidFill>
              </a:rPr>
              <a:t>DAO ĐỎ</a:t>
            </a:r>
            <a:endParaRPr lang="en-US" sz="3200" b="1" dirty="0">
              <a:solidFill>
                <a:srgbClr val="FF0000"/>
              </a:solidFill>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418" y="1200672"/>
            <a:ext cx="3699523" cy="3192033"/>
          </a:xfrm>
          <a:prstGeom prst="rect">
            <a:avLst/>
          </a:prstGeom>
        </p:spPr>
      </p:pic>
      <p:pic>
        <p:nvPicPr>
          <p:cNvPr id="49" name="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27798" y="1658206"/>
            <a:ext cx="2277437" cy="1863357"/>
          </a:xfrm>
          <a:prstGeom prst="rect">
            <a:avLst/>
          </a:prstGeom>
        </p:spPr>
      </p:pic>
    </p:spTree>
    <p:extLst>
      <p:ext uri="{BB962C8B-B14F-4D97-AF65-F5344CB8AC3E}">
        <p14:creationId xmlns:p14="http://schemas.microsoft.com/office/powerpoint/2010/main" val="34131204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4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9"/>
                                        </p:tgtEl>
                                      </p:cBhvr>
                                    </p:cmd>
                                  </p:childTnLst>
                                </p:cTn>
                              </p:par>
                            </p:childTnLst>
                          </p:cTn>
                        </p:par>
                      </p:childTnLst>
                    </p:cTn>
                  </p:par>
                </p:childTnLst>
              </p:cTn>
              <p:nextCondLst>
                <p:cond evt="onClick" delay="0">
                  <p:tgtEl>
                    <p:spTgt spid="49"/>
                  </p:tgtEl>
                </p:cond>
              </p:nextCondLst>
            </p:seq>
            <p:video>
              <p:cMediaNode vol="80000">
                <p:cTn id="13" fill="hold" display="0">
                  <p:stCondLst>
                    <p:cond delay="indefinite"/>
                  </p:stCondLst>
                </p:cTn>
                <p:tgtEl>
                  <p:spTgt spid="49"/>
                </p:tgtEl>
              </p:cMediaNode>
            </p:video>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l="19657"/>
          <a:stretch>
            <a:fillRect/>
          </a:stretch>
        </p:blipFill>
        <p:spPr>
          <a:xfrm>
            <a:off x="243279" y="219193"/>
            <a:ext cx="4588778" cy="4591486"/>
          </a:xfrm>
          <a:prstGeom prst="rect">
            <a:avLst/>
          </a:prstGeom>
        </p:spPr>
      </p:pic>
      <p:sp>
        <p:nvSpPr>
          <p:cNvPr id="3" name="Google Shape;355;p29"/>
          <p:cNvSpPr/>
          <p:nvPr/>
        </p:nvSpPr>
        <p:spPr>
          <a:xfrm>
            <a:off x="4822010" y="1058546"/>
            <a:ext cx="3206390" cy="3531008"/>
          </a:xfrm>
          <a:prstGeom prst="roundRect">
            <a:avLst>
              <a:gd name="adj" fmla="val 24491"/>
            </a:avLst>
          </a:prstGeom>
          <a:noFill/>
          <a:ln w="28575" cap="flat" cmpd="sng">
            <a:solidFill>
              <a:schemeClr val="dk1"/>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p:cNvSpPr txBox="1"/>
          <p:nvPr/>
        </p:nvSpPr>
        <p:spPr>
          <a:xfrm>
            <a:off x="5678444" y="3625096"/>
            <a:ext cx="2225759" cy="584775"/>
          </a:xfrm>
          <a:prstGeom prst="rect">
            <a:avLst/>
          </a:prstGeom>
          <a:noFill/>
        </p:spPr>
        <p:txBody>
          <a:bodyPr wrap="square" rtlCol="0">
            <a:spAutoFit/>
          </a:bodyPr>
          <a:lstStyle/>
          <a:p>
            <a:r>
              <a:rPr lang="en-US" sz="3200" b="1" dirty="0" err="1" smtClean="0">
                <a:solidFill>
                  <a:srgbClr val="FF0000"/>
                </a:solidFill>
              </a:rPr>
              <a:t>LÔ</a:t>
            </a:r>
            <a:r>
              <a:rPr lang="en-US" sz="3200" b="1" dirty="0" smtClean="0">
                <a:solidFill>
                  <a:srgbClr val="FF0000"/>
                </a:solidFill>
              </a:rPr>
              <a:t> </a:t>
            </a:r>
            <a:r>
              <a:rPr lang="en-US" sz="3200" b="1" smtClean="0">
                <a:solidFill>
                  <a:srgbClr val="FF0000"/>
                </a:solidFill>
              </a:rPr>
              <a:t>LÔ</a:t>
            </a:r>
            <a:endParaRPr lang="en-US" sz="3200" b="1" dirty="0">
              <a:solidFill>
                <a:srgbClr val="FF0000"/>
              </a:solidFill>
            </a:endParaRPr>
          </a:p>
        </p:txBody>
      </p:sp>
      <p:pic>
        <p:nvPicPr>
          <p:cNvPr id="5" name="5 gia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27798" y="1658206"/>
            <a:ext cx="2277437" cy="1863357"/>
          </a:xfrm>
          <a:prstGeom prst="rect">
            <a:avLst/>
          </a:prstGeom>
        </p:spPr>
      </p:pic>
    </p:spTree>
    <p:extLst>
      <p:ext uri="{BB962C8B-B14F-4D97-AF65-F5344CB8AC3E}">
        <p14:creationId xmlns:p14="http://schemas.microsoft.com/office/powerpoint/2010/main" val="469016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1271</TotalTime>
  <Words>2423</Words>
  <Application>Microsoft Office PowerPoint</Application>
  <PresentationFormat>On-screen Show (16:9)</PresentationFormat>
  <Paragraphs>159</Paragraphs>
  <Slides>49</Slides>
  <Notes>18</Notes>
  <HiddenSlides>0</HiddenSlides>
  <MMClips>7</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49</vt:i4>
      </vt:variant>
    </vt:vector>
  </HeadingPairs>
  <TitlesOfParts>
    <vt:vector size="60" baseType="lpstr">
      <vt:lpstr>Open Sans</vt:lpstr>
      <vt:lpstr>Arial</vt:lpstr>
      <vt:lpstr>Tahoma</vt:lpstr>
      <vt:lpstr>Wingdings</vt:lpstr>
      <vt:lpstr>微软雅黑 Light</vt:lpstr>
      <vt:lpstr>Pangolin</vt:lpstr>
      <vt:lpstr>Calibri</vt:lpstr>
      <vt:lpstr>Calibri Light</vt:lpstr>
      <vt:lpstr>Times New Roman</vt:lpstr>
      <vt:lpstr>等线</vt:lpstr>
      <vt:lpstr>Office Theme</vt:lpstr>
      <vt:lpstr>Bài11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TÌNH HUỐNG</vt:lpstr>
      <vt:lpstr>Cuộc đua kì thú</vt:lpstr>
      <vt:lpstr>PowerPoint Presentation</vt:lpstr>
      <vt:lpstr>Em sẽ làm gì trong những tình huống sau? Vì sao?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GIẢNG TIẾNG ANH</dc:title>
  <dc:creator>Administrator</dc:creator>
  <cp:lastModifiedBy>Acer</cp:lastModifiedBy>
  <cp:revision>80</cp:revision>
  <dcterms:modified xsi:type="dcterms:W3CDTF">2025-04-07T14:07:50Z</dcterms:modified>
</cp:coreProperties>
</file>