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6" r:id="rId3"/>
    <p:sldId id="265" r:id="rId4"/>
    <p:sldId id="267" r:id="rId5"/>
    <p:sldId id="269" r:id="rId6"/>
    <p:sldId id="270" r:id="rId7"/>
    <p:sldId id="271" r:id="rId8"/>
    <p:sldId id="273" r:id="rId9"/>
    <p:sldId id="274" r:id="rId10"/>
    <p:sldId id="275" r:id="rId11"/>
    <p:sldId id="299" r:id="rId12"/>
    <p:sldId id="262" r:id="rId13"/>
    <p:sldId id="276" r:id="rId14"/>
    <p:sldId id="278" r:id="rId15"/>
    <p:sldId id="277" r:id="rId16"/>
    <p:sldId id="279" r:id="rId17"/>
    <p:sldId id="297" r:id="rId18"/>
    <p:sldId id="280" r:id="rId19"/>
    <p:sldId id="281" r:id="rId20"/>
    <p:sldId id="292" r:id="rId21"/>
    <p:sldId id="282" r:id="rId22"/>
    <p:sldId id="284" r:id="rId23"/>
    <p:sldId id="293" r:id="rId24"/>
    <p:sldId id="256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BC2"/>
    <a:srgbClr val="CF1401"/>
    <a:srgbClr val="ED1E28"/>
    <a:srgbClr val="96DF96"/>
    <a:srgbClr val="F4747A"/>
    <a:srgbClr val="FF33CC"/>
    <a:srgbClr val="085DB1"/>
    <a:srgbClr val="84D7FF"/>
    <a:srgbClr val="F5B1C6"/>
    <a:srgbClr val="F6A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20" y="726"/>
      </p:cViewPr>
      <p:guideLst>
        <p:guide orient="horz" pos="206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50AB94-3E6F-4A68-972D-3A3865D0F3EA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2CE4E0C-F182-41D5-8135-DD1F8B64D18B}">
      <dgm:prSet phldrT="[Text]" custT="1"/>
      <dgm:spPr/>
      <dgm:t>
        <a:bodyPr/>
        <a:lstStyle/>
        <a:p>
          <a:r>
            <a:rPr lang="en-US" sz="3200" dirty="0" err="1" smtClean="0"/>
            <a:t>Công</a:t>
          </a:r>
          <a:r>
            <a:rPr lang="en-US" sz="3200" dirty="0" smtClean="0"/>
            <a:t> </a:t>
          </a:r>
          <a:r>
            <a:rPr lang="en-US" sz="3200" dirty="0" err="1" smtClean="0"/>
            <a:t>dân</a:t>
          </a:r>
          <a:r>
            <a:rPr lang="en-US" sz="3200" dirty="0" smtClean="0"/>
            <a:t> </a:t>
          </a:r>
          <a:r>
            <a:rPr lang="en-US" sz="3200" dirty="0" err="1" smtClean="0"/>
            <a:t>là</a:t>
          </a:r>
          <a:r>
            <a:rPr lang="en-US" sz="3200" dirty="0" smtClean="0"/>
            <a:t> </a:t>
          </a:r>
          <a:r>
            <a:rPr lang="en-US" sz="3200" dirty="0" err="1" smtClean="0"/>
            <a:t>người</a:t>
          </a:r>
          <a:r>
            <a:rPr lang="en-US" sz="3200" dirty="0" smtClean="0"/>
            <a:t> </a:t>
          </a:r>
          <a:r>
            <a:rPr lang="en-US" sz="3200" dirty="0" err="1" smtClean="0"/>
            <a:t>dân</a:t>
          </a:r>
          <a:r>
            <a:rPr lang="en-US" sz="3200" dirty="0" smtClean="0"/>
            <a:t> </a:t>
          </a:r>
          <a:r>
            <a:rPr lang="en-US" sz="3200" dirty="0" err="1" smtClean="0"/>
            <a:t>của</a:t>
          </a:r>
          <a:r>
            <a:rPr lang="en-US" sz="3200" dirty="0" smtClean="0"/>
            <a:t> </a:t>
          </a:r>
          <a:r>
            <a:rPr lang="en-US" sz="3200" dirty="0" err="1" smtClean="0"/>
            <a:t>một</a:t>
          </a:r>
          <a:r>
            <a:rPr lang="en-US" sz="3200" dirty="0" smtClean="0"/>
            <a:t> </a:t>
          </a:r>
          <a:r>
            <a:rPr lang="en-US" sz="3200" dirty="0" err="1" smtClean="0"/>
            <a:t>nước</a:t>
          </a:r>
          <a:endParaRPr lang="en-US" sz="3200" dirty="0"/>
        </a:p>
      </dgm:t>
    </dgm:pt>
    <dgm:pt modelId="{A92E24B8-AEBB-43BB-B099-A3038CEE97CE}" type="parTrans" cxnId="{5FCA5FFF-C0DE-42C0-A1F9-60E1C289EC09}">
      <dgm:prSet/>
      <dgm:spPr/>
      <dgm:t>
        <a:bodyPr/>
        <a:lstStyle/>
        <a:p>
          <a:endParaRPr lang="en-US"/>
        </a:p>
      </dgm:t>
    </dgm:pt>
    <dgm:pt modelId="{A6BCCDE5-4C89-4902-8637-75DD51190927}" type="sibTrans" cxnId="{5FCA5FFF-C0DE-42C0-A1F9-60E1C289EC09}">
      <dgm:prSet/>
      <dgm:spPr/>
      <dgm:t>
        <a:bodyPr/>
        <a:lstStyle/>
        <a:p>
          <a:endParaRPr lang="en-US"/>
        </a:p>
      </dgm:t>
    </dgm:pt>
    <dgm:pt modelId="{62C1C528-02B4-4B3B-9A0C-1B24C6371890}">
      <dgm:prSet phldrT="[Text]"/>
      <dgm:spPr/>
      <dgm:t>
        <a:bodyPr/>
        <a:lstStyle/>
        <a:p>
          <a:r>
            <a:rPr lang="en-US" dirty="0" err="1" smtClean="0"/>
            <a:t>Quốc</a:t>
          </a:r>
          <a:r>
            <a:rPr lang="en-US" dirty="0" smtClean="0"/>
            <a:t> </a:t>
          </a:r>
          <a:r>
            <a:rPr lang="en-US" dirty="0" err="1" smtClean="0"/>
            <a:t>tịch</a:t>
          </a:r>
          <a:r>
            <a:rPr lang="en-US" dirty="0" smtClean="0"/>
            <a:t> </a:t>
          </a:r>
          <a:r>
            <a:rPr lang="en-US" dirty="0" err="1" smtClean="0"/>
            <a:t>là</a:t>
          </a:r>
          <a:r>
            <a:rPr lang="en-US" dirty="0" smtClean="0"/>
            <a:t> </a:t>
          </a:r>
          <a:r>
            <a:rPr lang="en-US" dirty="0" err="1" smtClean="0"/>
            <a:t>căn</a:t>
          </a:r>
          <a:r>
            <a:rPr lang="en-US" dirty="0" smtClean="0"/>
            <a:t> </a:t>
          </a:r>
          <a:r>
            <a:rPr lang="en-US" dirty="0" err="1" smtClean="0"/>
            <a:t>cứ</a:t>
          </a:r>
          <a:r>
            <a:rPr lang="en-US" dirty="0" smtClean="0"/>
            <a:t> </a:t>
          </a:r>
          <a:r>
            <a:rPr lang="en-US" dirty="0" err="1" smtClean="0"/>
            <a:t>để</a:t>
          </a:r>
          <a:r>
            <a:rPr lang="en-US" dirty="0" smtClean="0"/>
            <a:t> </a:t>
          </a:r>
          <a:r>
            <a:rPr lang="en-US" dirty="0" err="1" smtClean="0"/>
            <a:t>xác</a:t>
          </a:r>
          <a:r>
            <a:rPr lang="en-US" dirty="0" smtClean="0"/>
            <a:t> </a:t>
          </a:r>
          <a:r>
            <a:rPr lang="en-US" dirty="0" err="1" smtClean="0"/>
            <a:t>định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của</a:t>
          </a:r>
          <a:r>
            <a:rPr lang="en-US" dirty="0" smtClean="0"/>
            <a:t> </a:t>
          </a:r>
          <a:r>
            <a:rPr lang="en-US" dirty="0" err="1" smtClean="0"/>
            <a:t>một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, </a:t>
          </a:r>
          <a:r>
            <a:rPr lang="en-US" dirty="0" err="1" smtClean="0"/>
            <a:t>thể</a:t>
          </a:r>
          <a:r>
            <a:rPr lang="en-US" dirty="0" smtClean="0"/>
            <a:t> </a:t>
          </a:r>
          <a:r>
            <a:rPr lang="en-US" dirty="0" err="1" smtClean="0"/>
            <a:t>hiện</a:t>
          </a:r>
          <a:r>
            <a:rPr lang="en-US" dirty="0" smtClean="0"/>
            <a:t> </a:t>
          </a:r>
          <a:r>
            <a:rPr lang="en-US" dirty="0" err="1" smtClean="0"/>
            <a:t>mối</a:t>
          </a:r>
          <a:r>
            <a:rPr lang="en-US" dirty="0" smtClean="0"/>
            <a:t> </a:t>
          </a:r>
          <a:r>
            <a:rPr lang="en-US" dirty="0" err="1" smtClean="0"/>
            <a:t>quan</a:t>
          </a:r>
          <a:r>
            <a:rPr lang="en-US" dirty="0" smtClean="0"/>
            <a:t> </a:t>
          </a:r>
          <a:r>
            <a:rPr lang="en-US" dirty="0" err="1" smtClean="0"/>
            <a:t>hệ</a:t>
          </a:r>
          <a:r>
            <a:rPr lang="en-US" dirty="0" smtClean="0"/>
            <a:t> </a:t>
          </a:r>
          <a:r>
            <a:rPr lang="en-US" dirty="0" err="1" smtClean="0"/>
            <a:t>giữa</a:t>
          </a:r>
          <a:r>
            <a:rPr lang="en-US" dirty="0" smtClean="0"/>
            <a:t> </a:t>
          </a:r>
          <a:r>
            <a:rPr lang="en-US" dirty="0" err="1" smtClean="0"/>
            <a:t>nhà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r>
            <a:rPr lang="en-US" dirty="0" smtClean="0"/>
            <a:t> </a:t>
          </a:r>
          <a:r>
            <a:rPr lang="en-US" dirty="0" err="1" smtClean="0"/>
            <a:t>và</a:t>
          </a:r>
          <a:r>
            <a:rPr lang="en-US" dirty="0" smtClean="0"/>
            <a:t> </a:t>
          </a:r>
          <a:r>
            <a:rPr lang="en-US" dirty="0" err="1" smtClean="0"/>
            <a:t>công</a:t>
          </a:r>
          <a:r>
            <a:rPr lang="en-US" dirty="0" smtClean="0"/>
            <a:t> </a:t>
          </a:r>
          <a:r>
            <a:rPr lang="en-US" dirty="0" err="1" smtClean="0"/>
            <a:t>dân</a:t>
          </a:r>
          <a:r>
            <a:rPr lang="en-US" dirty="0" smtClean="0"/>
            <a:t> </a:t>
          </a:r>
          <a:r>
            <a:rPr lang="en-US" dirty="0" err="1" smtClean="0"/>
            <a:t>đó</a:t>
          </a:r>
          <a:r>
            <a:rPr lang="en-US" dirty="0" smtClean="0"/>
            <a:t>.</a:t>
          </a:r>
          <a:endParaRPr lang="en-US" dirty="0"/>
        </a:p>
      </dgm:t>
    </dgm:pt>
    <dgm:pt modelId="{FB5EE55F-5013-47CF-B77F-A6217F2B9CC7}" type="parTrans" cxnId="{F6950AD4-0A59-4A63-BF7C-5DE218FD7922}">
      <dgm:prSet/>
      <dgm:spPr/>
      <dgm:t>
        <a:bodyPr/>
        <a:lstStyle/>
        <a:p>
          <a:endParaRPr lang="en-US"/>
        </a:p>
      </dgm:t>
    </dgm:pt>
    <dgm:pt modelId="{9C2F2FE1-E66D-4286-90A9-9DC9F2AFC983}" type="sibTrans" cxnId="{F6950AD4-0A59-4A63-BF7C-5DE218FD7922}">
      <dgm:prSet/>
      <dgm:spPr/>
      <dgm:t>
        <a:bodyPr/>
        <a:lstStyle/>
        <a:p>
          <a:endParaRPr lang="en-US"/>
        </a:p>
      </dgm:t>
    </dgm:pt>
    <dgm:pt modelId="{67C439D8-644B-4C0D-932D-DEEAB2D8CEE5}" type="pres">
      <dgm:prSet presAssocID="{D150AB94-3E6F-4A68-972D-3A3865D0F3EA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68160D1-54D2-40C5-BF67-11E07B57B4B3}" type="pres">
      <dgm:prSet presAssocID="{D150AB94-3E6F-4A68-972D-3A3865D0F3EA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0FC62-5729-4447-BC7D-8C0ED06BAC36}" type="pres">
      <dgm:prSet presAssocID="{D150AB94-3E6F-4A68-972D-3A3865D0F3EA}" presName="LeftNode" presStyleLbl="bgImgPlace1" presStyleIdx="0" presStyleCnt="2" custLinFactNeighborX="-56239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4B13F298-E5C9-4056-BED9-7B151F34ADF8}" type="pres">
      <dgm:prSet presAssocID="{D150AB94-3E6F-4A68-972D-3A3865D0F3EA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04648F-ED67-4564-BDD8-21AE906C4ED5}" type="pres">
      <dgm:prSet presAssocID="{D150AB94-3E6F-4A68-972D-3A3865D0F3EA}" presName="RightNode" presStyleLbl="bgImgPlace1" presStyleIdx="1" presStyleCnt="2" custScaleX="17798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5C61C86-FC14-4783-894B-7AD74FC71AED}" type="pres">
      <dgm:prSet presAssocID="{D150AB94-3E6F-4A68-972D-3A3865D0F3EA}" presName="TopArrow" presStyleLbl="node1" presStyleIdx="0" presStyleCnt="2"/>
      <dgm:spPr/>
    </dgm:pt>
    <dgm:pt modelId="{DC4933F2-8B57-4D9E-A78D-8CE01B129CCC}" type="pres">
      <dgm:prSet presAssocID="{D150AB94-3E6F-4A68-972D-3A3865D0F3EA}" presName="BottomArrow" presStyleLbl="node1" presStyleIdx="1" presStyleCnt="2"/>
      <dgm:spPr/>
    </dgm:pt>
  </dgm:ptLst>
  <dgm:cxnLst>
    <dgm:cxn modelId="{BF0DF251-5CA3-43F2-9B62-41EAF1403304}" type="presOf" srcId="{D150AB94-3E6F-4A68-972D-3A3865D0F3EA}" destId="{67C439D8-644B-4C0D-932D-DEEAB2D8CEE5}" srcOrd="0" destOrd="0" presId="urn:microsoft.com/office/officeart/2009/layout/ReverseList"/>
    <dgm:cxn modelId="{5FCA5FFF-C0DE-42C0-A1F9-60E1C289EC09}" srcId="{D150AB94-3E6F-4A68-972D-3A3865D0F3EA}" destId="{F2CE4E0C-F182-41D5-8135-DD1F8B64D18B}" srcOrd="0" destOrd="0" parTransId="{A92E24B8-AEBB-43BB-B099-A3038CEE97CE}" sibTransId="{A6BCCDE5-4C89-4902-8637-75DD51190927}"/>
    <dgm:cxn modelId="{79E2F6B8-CA40-4462-BD10-E27AB05B4624}" type="presOf" srcId="{F2CE4E0C-F182-41D5-8135-DD1F8B64D18B}" destId="{868160D1-54D2-40C5-BF67-11E07B57B4B3}" srcOrd="0" destOrd="0" presId="urn:microsoft.com/office/officeart/2009/layout/ReverseList"/>
    <dgm:cxn modelId="{960BBA7F-5CAB-41EA-BAA2-85CB1C046E65}" type="presOf" srcId="{F2CE4E0C-F182-41D5-8135-DD1F8B64D18B}" destId="{B310FC62-5729-4447-BC7D-8C0ED06BAC36}" srcOrd="1" destOrd="0" presId="urn:microsoft.com/office/officeart/2009/layout/ReverseList"/>
    <dgm:cxn modelId="{35CC0811-EF79-479C-9E03-0C5152176AEC}" type="presOf" srcId="{62C1C528-02B4-4B3B-9A0C-1B24C6371890}" destId="{4B13F298-E5C9-4056-BED9-7B151F34ADF8}" srcOrd="0" destOrd="0" presId="urn:microsoft.com/office/officeart/2009/layout/ReverseList"/>
    <dgm:cxn modelId="{F6950AD4-0A59-4A63-BF7C-5DE218FD7922}" srcId="{D150AB94-3E6F-4A68-972D-3A3865D0F3EA}" destId="{62C1C528-02B4-4B3B-9A0C-1B24C6371890}" srcOrd="1" destOrd="0" parTransId="{FB5EE55F-5013-47CF-B77F-A6217F2B9CC7}" sibTransId="{9C2F2FE1-E66D-4286-90A9-9DC9F2AFC983}"/>
    <dgm:cxn modelId="{A81A0C83-5243-432A-864E-F85CF11BF604}" type="presOf" srcId="{62C1C528-02B4-4B3B-9A0C-1B24C6371890}" destId="{9204648F-ED67-4564-BDD8-21AE906C4ED5}" srcOrd="1" destOrd="0" presId="urn:microsoft.com/office/officeart/2009/layout/ReverseList"/>
    <dgm:cxn modelId="{5A7B63E6-13DC-468B-9871-8735D5CE02D3}" type="presParOf" srcId="{67C439D8-644B-4C0D-932D-DEEAB2D8CEE5}" destId="{868160D1-54D2-40C5-BF67-11E07B57B4B3}" srcOrd="0" destOrd="0" presId="urn:microsoft.com/office/officeart/2009/layout/ReverseList"/>
    <dgm:cxn modelId="{75C602F0-BBB1-4E14-A30B-2FA7B4960C56}" type="presParOf" srcId="{67C439D8-644B-4C0D-932D-DEEAB2D8CEE5}" destId="{B310FC62-5729-4447-BC7D-8C0ED06BAC36}" srcOrd="1" destOrd="0" presId="urn:microsoft.com/office/officeart/2009/layout/ReverseList"/>
    <dgm:cxn modelId="{79674790-DFD6-4288-93A6-7E4C729B2DBC}" type="presParOf" srcId="{67C439D8-644B-4C0D-932D-DEEAB2D8CEE5}" destId="{4B13F298-E5C9-4056-BED9-7B151F34ADF8}" srcOrd="2" destOrd="0" presId="urn:microsoft.com/office/officeart/2009/layout/ReverseList"/>
    <dgm:cxn modelId="{2346AC7B-68D6-4BFC-9FC8-AE53810BBDE2}" type="presParOf" srcId="{67C439D8-644B-4C0D-932D-DEEAB2D8CEE5}" destId="{9204648F-ED67-4564-BDD8-21AE906C4ED5}" srcOrd="3" destOrd="0" presId="urn:microsoft.com/office/officeart/2009/layout/ReverseList"/>
    <dgm:cxn modelId="{59CCDFB9-9B2B-4990-AEE4-F6761DD7D8CF}" type="presParOf" srcId="{67C439D8-644B-4C0D-932D-DEEAB2D8CEE5}" destId="{65C61C86-FC14-4783-894B-7AD74FC71AED}" srcOrd="4" destOrd="0" presId="urn:microsoft.com/office/officeart/2009/layout/ReverseList"/>
    <dgm:cxn modelId="{B9FDA0A5-07AB-4C30-8393-1AECFA59FD5B}" type="presParOf" srcId="{67C439D8-644B-4C0D-932D-DEEAB2D8CEE5}" destId="{DC4933F2-8B57-4D9E-A78D-8CE01B129CC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1AC27-E7E0-4CA7-8F3D-758831A8E16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069F90-CDCC-42D6-8B67-D025DF347F1F}">
      <dgm:prSet phldrT="[Text]"/>
      <dgm:spPr/>
      <dgm:t>
        <a:bodyPr/>
        <a:lstStyle/>
        <a:p>
          <a:r>
            <a:rPr lang="en-US" dirty="0" err="1" smtClean="0"/>
            <a:t>Nơi</a:t>
          </a:r>
          <a:r>
            <a:rPr lang="en-US" dirty="0" smtClean="0"/>
            <a:t> </a:t>
          </a:r>
          <a:r>
            <a:rPr lang="en-US" dirty="0" err="1" smtClean="0"/>
            <a:t>sinh</a:t>
          </a:r>
          <a:endParaRPr lang="en-US" dirty="0"/>
        </a:p>
      </dgm:t>
    </dgm:pt>
    <dgm:pt modelId="{ABAF8449-A94D-4193-B5BA-DB01F0327285}" type="parTrans" cxnId="{3342D87F-8B3D-4A76-9ECB-73AAA59D0572}">
      <dgm:prSet/>
      <dgm:spPr/>
      <dgm:t>
        <a:bodyPr/>
        <a:lstStyle/>
        <a:p>
          <a:endParaRPr lang="en-US"/>
        </a:p>
      </dgm:t>
    </dgm:pt>
    <dgm:pt modelId="{C07FEE21-399C-49E3-81D0-D36F0DF02640}" type="sibTrans" cxnId="{3342D87F-8B3D-4A76-9ECB-73AAA59D0572}">
      <dgm:prSet/>
      <dgm:spPr/>
      <dgm:t>
        <a:bodyPr/>
        <a:lstStyle/>
        <a:p>
          <a:endParaRPr lang="en-US"/>
        </a:p>
      </dgm:t>
    </dgm:pt>
    <dgm:pt modelId="{8EF2A1D4-C6E0-4896-BD78-42A35AED7A73}">
      <dgm:prSet phldrT="[Text]"/>
      <dgm:spPr/>
      <dgm:t>
        <a:bodyPr/>
        <a:lstStyle/>
        <a:p>
          <a:r>
            <a:rPr lang="en-US" dirty="0" err="1" smtClean="0"/>
            <a:t>Xin</a:t>
          </a:r>
          <a:r>
            <a:rPr lang="en-US" baseline="0" dirty="0" smtClean="0"/>
            <a:t> </a:t>
          </a:r>
          <a:r>
            <a:rPr lang="en-US" baseline="0" dirty="0" err="1" smtClean="0"/>
            <a:t>nhập</a:t>
          </a:r>
          <a:r>
            <a:rPr lang="en-US" baseline="0" dirty="0" smtClean="0"/>
            <a:t> </a:t>
          </a:r>
          <a:r>
            <a:rPr lang="en-US" baseline="0" dirty="0" err="1" smtClean="0"/>
            <a:t>quốc</a:t>
          </a:r>
          <a:r>
            <a:rPr lang="en-US" baseline="0" dirty="0" smtClean="0"/>
            <a:t>  </a:t>
          </a:r>
          <a:r>
            <a:rPr lang="en-US" baseline="0" dirty="0" err="1" smtClean="0"/>
            <a:t>tịch</a:t>
          </a:r>
          <a:r>
            <a:rPr lang="en-US" baseline="0" dirty="0" smtClean="0"/>
            <a:t> </a:t>
          </a:r>
          <a:r>
            <a:rPr lang="en-US" baseline="0" dirty="0" err="1" smtClean="0"/>
            <a:t>Việt</a:t>
          </a:r>
          <a:r>
            <a:rPr lang="en-US" baseline="0" dirty="0" smtClean="0"/>
            <a:t> Nam</a:t>
          </a:r>
          <a:endParaRPr lang="en-US" dirty="0"/>
        </a:p>
      </dgm:t>
    </dgm:pt>
    <dgm:pt modelId="{29687A18-40A8-4379-95F6-E0C0C832E066}" type="parTrans" cxnId="{E87B3907-75D5-4D9D-A70C-D17968E8C416}">
      <dgm:prSet/>
      <dgm:spPr/>
      <dgm:t>
        <a:bodyPr/>
        <a:lstStyle/>
        <a:p>
          <a:endParaRPr lang="en-US"/>
        </a:p>
      </dgm:t>
    </dgm:pt>
    <dgm:pt modelId="{605B7CFA-3D60-4E99-97DE-D70A8055FA63}" type="sibTrans" cxnId="{E87B3907-75D5-4D9D-A70C-D17968E8C416}">
      <dgm:prSet/>
      <dgm:spPr/>
      <dgm:t>
        <a:bodyPr/>
        <a:lstStyle/>
        <a:p>
          <a:endParaRPr lang="en-US"/>
        </a:p>
      </dgm:t>
    </dgm:pt>
    <dgm:pt modelId="{C18484B9-2FFD-4B16-9243-6C149122EEC9}">
      <dgm:prSet phldrT="[Text]"/>
      <dgm:spPr/>
      <dgm:t>
        <a:bodyPr/>
        <a:lstStyle/>
        <a:p>
          <a:r>
            <a:rPr lang="en-US" dirty="0" err="1" smtClean="0"/>
            <a:t>Huyết</a:t>
          </a:r>
          <a:r>
            <a:rPr lang="en-US" dirty="0" smtClean="0"/>
            <a:t> </a:t>
          </a:r>
          <a:r>
            <a:rPr lang="en-US" dirty="0" err="1" smtClean="0"/>
            <a:t>thống</a:t>
          </a:r>
          <a:endParaRPr lang="en-US" dirty="0"/>
        </a:p>
      </dgm:t>
    </dgm:pt>
    <dgm:pt modelId="{EEC69BA2-5654-4556-B704-BA53596BE534}" type="parTrans" cxnId="{A8B83A5E-88C6-432A-939F-15CA03CDF15B}">
      <dgm:prSet/>
      <dgm:spPr/>
      <dgm:t>
        <a:bodyPr/>
        <a:lstStyle/>
        <a:p>
          <a:endParaRPr lang="en-US"/>
        </a:p>
      </dgm:t>
    </dgm:pt>
    <dgm:pt modelId="{94A7D524-5A32-4E10-9CA1-1ED2D27F94F6}" type="sibTrans" cxnId="{A8B83A5E-88C6-432A-939F-15CA03CDF15B}">
      <dgm:prSet/>
      <dgm:spPr/>
      <dgm:t>
        <a:bodyPr/>
        <a:lstStyle/>
        <a:p>
          <a:endParaRPr lang="en-US"/>
        </a:p>
      </dgm:t>
    </dgm:pt>
    <dgm:pt modelId="{133E5B4F-796E-45E4-A38A-9F14751CB283}" type="pres">
      <dgm:prSet presAssocID="{6BE1AC27-E7E0-4CA7-8F3D-758831A8E16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15E535-A01A-4662-8A28-289D3CE3B123}" type="pres">
      <dgm:prSet presAssocID="{4F069F90-CDCC-42D6-8B67-D025DF347F1F}" presName="circ1" presStyleLbl="vennNode1" presStyleIdx="0" presStyleCnt="3"/>
      <dgm:spPr/>
      <dgm:t>
        <a:bodyPr/>
        <a:lstStyle/>
        <a:p>
          <a:endParaRPr lang="en-US"/>
        </a:p>
      </dgm:t>
    </dgm:pt>
    <dgm:pt modelId="{A78DF423-F3E9-49FB-9CB2-11BAE138E4FD}" type="pres">
      <dgm:prSet presAssocID="{4F069F90-CDCC-42D6-8B67-D025DF347F1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2996B-51D8-49BB-8CB2-5D2E8D7F6C8F}" type="pres">
      <dgm:prSet presAssocID="{8EF2A1D4-C6E0-4896-BD78-42A35AED7A73}" presName="circ2" presStyleLbl="vennNode1" presStyleIdx="1" presStyleCnt="3"/>
      <dgm:spPr/>
      <dgm:t>
        <a:bodyPr/>
        <a:lstStyle/>
        <a:p>
          <a:endParaRPr lang="en-US"/>
        </a:p>
      </dgm:t>
    </dgm:pt>
    <dgm:pt modelId="{1AF0AC8F-3A90-4103-AC10-9683393D7F4A}" type="pres">
      <dgm:prSet presAssocID="{8EF2A1D4-C6E0-4896-BD78-42A35AED7A7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9C853-0B20-4F67-884D-274660B518EC}" type="pres">
      <dgm:prSet presAssocID="{C18484B9-2FFD-4B16-9243-6C149122EEC9}" presName="circ3" presStyleLbl="vennNode1" presStyleIdx="2" presStyleCnt="3"/>
      <dgm:spPr/>
      <dgm:t>
        <a:bodyPr/>
        <a:lstStyle/>
        <a:p>
          <a:endParaRPr lang="en-US"/>
        </a:p>
      </dgm:t>
    </dgm:pt>
    <dgm:pt modelId="{258EC545-B505-48F3-8410-1DD6FD0F27EE}" type="pres">
      <dgm:prSet presAssocID="{C18484B9-2FFD-4B16-9243-6C149122EEC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342D87F-8B3D-4A76-9ECB-73AAA59D0572}" srcId="{6BE1AC27-E7E0-4CA7-8F3D-758831A8E160}" destId="{4F069F90-CDCC-42D6-8B67-D025DF347F1F}" srcOrd="0" destOrd="0" parTransId="{ABAF8449-A94D-4193-B5BA-DB01F0327285}" sibTransId="{C07FEE21-399C-49E3-81D0-D36F0DF02640}"/>
    <dgm:cxn modelId="{C0298C15-348E-48BC-A0A6-A325C23023DF}" type="presOf" srcId="{8EF2A1D4-C6E0-4896-BD78-42A35AED7A73}" destId="{5362996B-51D8-49BB-8CB2-5D2E8D7F6C8F}" srcOrd="0" destOrd="0" presId="urn:microsoft.com/office/officeart/2005/8/layout/venn1"/>
    <dgm:cxn modelId="{632C223A-00AA-4175-8518-F95A61A7BD5D}" type="presOf" srcId="{4F069F90-CDCC-42D6-8B67-D025DF347F1F}" destId="{A78DF423-F3E9-49FB-9CB2-11BAE138E4FD}" srcOrd="1" destOrd="0" presId="urn:microsoft.com/office/officeart/2005/8/layout/venn1"/>
    <dgm:cxn modelId="{38479769-A9E3-448F-B94B-0D6596238417}" type="presOf" srcId="{8EF2A1D4-C6E0-4896-BD78-42A35AED7A73}" destId="{1AF0AC8F-3A90-4103-AC10-9683393D7F4A}" srcOrd="1" destOrd="0" presId="urn:microsoft.com/office/officeart/2005/8/layout/venn1"/>
    <dgm:cxn modelId="{F0FF7ACF-E3E5-4EC2-934C-DDDDCFC3C90F}" type="presOf" srcId="{4F069F90-CDCC-42D6-8B67-D025DF347F1F}" destId="{AD15E535-A01A-4662-8A28-289D3CE3B123}" srcOrd="0" destOrd="0" presId="urn:microsoft.com/office/officeart/2005/8/layout/venn1"/>
    <dgm:cxn modelId="{E87B3907-75D5-4D9D-A70C-D17968E8C416}" srcId="{6BE1AC27-E7E0-4CA7-8F3D-758831A8E160}" destId="{8EF2A1D4-C6E0-4896-BD78-42A35AED7A73}" srcOrd="1" destOrd="0" parTransId="{29687A18-40A8-4379-95F6-E0C0C832E066}" sibTransId="{605B7CFA-3D60-4E99-97DE-D70A8055FA63}"/>
    <dgm:cxn modelId="{3E64F27B-A4EF-4C03-A7E5-275FBEB6051B}" type="presOf" srcId="{C18484B9-2FFD-4B16-9243-6C149122EEC9}" destId="{258EC545-B505-48F3-8410-1DD6FD0F27EE}" srcOrd="1" destOrd="0" presId="urn:microsoft.com/office/officeart/2005/8/layout/venn1"/>
    <dgm:cxn modelId="{40AC077E-3F19-40B6-9FB4-0816C09025BC}" type="presOf" srcId="{6BE1AC27-E7E0-4CA7-8F3D-758831A8E160}" destId="{133E5B4F-796E-45E4-A38A-9F14751CB283}" srcOrd="0" destOrd="0" presId="urn:microsoft.com/office/officeart/2005/8/layout/venn1"/>
    <dgm:cxn modelId="{A8B83A5E-88C6-432A-939F-15CA03CDF15B}" srcId="{6BE1AC27-E7E0-4CA7-8F3D-758831A8E160}" destId="{C18484B9-2FFD-4B16-9243-6C149122EEC9}" srcOrd="2" destOrd="0" parTransId="{EEC69BA2-5654-4556-B704-BA53596BE534}" sibTransId="{94A7D524-5A32-4E10-9CA1-1ED2D27F94F6}"/>
    <dgm:cxn modelId="{C0ED316A-4C47-4BD8-9B35-435235539307}" type="presOf" srcId="{C18484B9-2FFD-4B16-9243-6C149122EEC9}" destId="{B0F9C853-0B20-4F67-884D-274660B518EC}" srcOrd="0" destOrd="0" presId="urn:microsoft.com/office/officeart/2005/8/layout/venn1"/>
    <dgm:cxn modelId="{8D5E0AE7-81EB-47B1-9090-436F05254D00}" type="presParOf" srcId="{133E5B4F-796E-45E4-A38A-9F14751CB283}" destId="{AD15E535-A01A-4662-8A28-289D3CE3B123}" srcOrd="0" destOrd="0" presId="urn:microsoft.com/office/officeart/2005/8/layout/venn1"/>
    <dgm:cxn modelId="{601A4098-96E9-4179-937D-7A72FD02AA8B}" type="presParOf" srcId="{133E5B4F-796E-45E4-A38A-9F14751CB283}" destId="{A78DF423-F3E9-49FB-9CB2-11BAE138E4FD}" srcOrd="1" destOrd="0" presId="urn:microsoft.com/office/officeart/2005/8/layout/venn1"/>
    <dgm:cxn modelId="{FE76A984-FA70-441B-805B-CD33249AA918}" type="presParOf" srcId="{133E5B4F-796E-45E4-A38A-9F14751CB283}" destId="{5362996B-51D8-49BB-8CB2-5D2E8D7F6C8F}" srcOrd="2" destOrd="0" presId="urn:microsoft.com/office/officeart/2005/8/layout/venn1"/>
    <dgm:cxn modelId="{1D8950A5-F538-4A94-97A5-BE32A9FBBBA9}" type="presParOf" srcId="{133E5B4F-796E-45E4-A38A-9F14751CB283}" destId="{1AF0AC8F-3A90-4103-AC10-9683393D7F4A}" srcOrd="3" destOrd="0" presId="urn:microsoft.com/office/officeart/2005/8/layout/venn1"/>
    <dgm:cxn modelId="{78F04BCD-615E-4086-A9AD-45290150F48E}" type="presParOf" srcId="{133E5B4F-796E-45E4-A38A-9F14751CB283}" destId="{B0F9C853-0B20-4F67-884D-274660B518EC}" srcOrd="4" destOrd="0" presId="urn:microsoft.com/office/officeart/2005/8/layout/venn1"/>
    <dgm:cxn modelId="{211B8CB1-B8B2-408E-897A-C1A0C155FE40}" type="presParOf" srcId="{133E5B4F-796E-45E4-A38A-9F14751CB283}" destId="{258EC545-B505-48F3-8410-1DD6FD0F27E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F0CA92-6011-4498-8BF5-543EB1AE0F36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E679A36-CD0A-409F-BAAD-32715E9DFF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endParaRPr lang="en-US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54B911E9-C3A4-4B7C-9C8A-D5C3323334A3}" type="parTrans" cxnId="{54759A1F-3DBF-4EE4-A1DF-46D8441A86A2}">
      <dgm:prSet/>
      <dgm:spPr/>
      <dgm:t>
        <a:bodyPr/>
        <a:lstStyle/>
        <a:p>
          <a:endParaRPr lang="en-US"/>
        </a:p>
      </dgm:t>
    </dgm:pt>
    <dgm:pt modelId="{561F3593-29B2-41F8-A50E-7D81431175F7}" type="sibTrans" cxnId="{54759A1F-3DBF-4EE4-A1DF-46D8441A86A2}">
      <dgm:prSet/>
      <dgm:spPr/>
      <dgm:t>
        <a:bodyPr/>
        <a:lstStyle/>
        <a:p>
          <a:endParaRPr lang="en-US"/>
        </a:p>
      </dgm:t>
    </dgm:pt>
    <dgm:pt modelId="{3CBC3BA2-C9E1-4FB2-94F7-662567D07E53}">
      <dgm:prSet phldrT="[Text]"/>
      <dgm:spPr/>
      <dgm:t>
        <a:bodyPr/>
        <a:lstStyle/>
        <a:p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dirty="0">
            <a:latin typeface="Tahoma" panose="020B0604030504040204" pitchFamily="34" charset="0"/>
            <a:cs typeface="Tahoma" panose="020B0604030504040204" pitchFamily="34" charset="0"/>
          </a:endParaRPr>
        </a:p>
      </dgm:t>
    </dgm:pt>
    <dgm:pt modelId="{AC01D94D-C3B3-4E41-AE21-A64D448BE220}" type="parTrans" cxnId="{871A4956-C9E9-452B-B971-A8BE4B225FAC}">
      <dgm:prSet/>
      <dgm:spPr/>
      <dgm:t>
        <a:bodyPr/>
        <a:lstStyle/>
        <a:p>
          <a:endParaRPr lang="en-US"/>
        </a:p>
      </dgm:t>
    </dgm:pt>
    <dgm:pt modelId="{3385234F-74E3-4751-BA0E-6D4424636B7A}" type="sibTrans" cxnId="{871A4956-C9E9-452B-B971-A8BE4B225FAC}">
      <dgm:prSet/>
      <dgm:spPr/>
      <dgm:t>
        <a:bodyPr/>
        <a:lstStyle/>
        <a:p>
          <a:endParaRPr lang="en-US"/>
        </a:p>
      </dgm:t>
    </dgm:pt>
    <dgm:pt modelId="{C25F34FB-64D4-4DA2-818A-213DDC4FE996}" type="pres">
      <dgm:prSet presAssocID="{8AF0CA92-6011-4498-8BF5-543EB1AE0F36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8A6D8C-9F94-453B-BB75-868B82E3BE9E}" type="pres">
      <dgm:prSet presAssocID="{8AF0CA92-6011-4498-8BF5-543EB1AE0F36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538-DE71-4723-A1D8-8D42AD1E5AD8}" type="pres">
      <dgm:prSet presAssocID="{8AF0CA92-6011-4498-8BF5-543EB1AE0F36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6DAFEFDB-1D6B-4227-A8A5-08BFD415EAC7}" type="pres">
      <dgm:prSet presAssocID="{8AF0CA92-6011-4498-8BF5-543EB1AE0F36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7B66F-267B-49B4-AF3D-E14B60256424}" type="pres">
      <dgm:prSet presAssocID="{8AF0CA92-6011-4498-8BF5-543EB1AE0F36}" presName="RightNode" presStyleLbl="bgImgPlace1" presStyleIdx="1" presStyleCnt="2" custScaleX="9561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21D1D1A5-8BC1-4C3A-B418-5E0A943C545C}" type="pres">
      <dgm:prSet presAssocID="{8AF0CA92-6011-4498-8BF5-543EB1AE0F36}" presName="TopArrow" presStyleLbl="node1" presStyleIdx="0" presStyleCnt="2"/>
      <dgm:spPr>
        <a:solidFill>
          <a:schemeClr val="accent6"/>
        </a:solidFill>
      </dgm:spPr>
    </dgm:pt>
    <dgm:pt modelId="{9AFACDDA-3400-4FFC-A46A-8307C06133C7}" type="pres">
      <dgm:prSet presAssocID="{8AF0CA92-6011-4498-8BF5-543EB1AE0F36}" presName="BottomArrow" presStyleLbl="node1" presStyleIdx="1" presStyleCnt="2"/>
      <dgm:spPr/>
    </dgm:pt>
  </dgm:ptLst>
  <dgm:cxnLst>
    <dgm:cxn modelId="{54759A1F-3DBF-4EE4-A1DF-46D8441A86A2}" srcId="{8AF0CA92-6011-4498-8BF5-543EB1AE0F36}" destId="{6E679A36-CD0A-409F-BAAD-32715E9DFF56}" srcOrd="0" destOrd="0" parTransId="{54B911E9-C3A4-4B7C-9C8A-D5C3323334A3}" sibTransId="{561F3593-29B2-41F8-A50E-7D81431175F7}"/>
    <dgm:cxn modelId="{6184483F-D32A-4166-A760-F4AB94341032}" type="presOf" srcId="{6E679A36-CD0A-409F-BAAD-32715E9DFF56}" destId="{B45DB538-DE71-4723-A1D8-8D42AD1E5AD8}" srcOrd="1" destOrd="0" presId="urn:microsoft.com/office/officeart/2009/layout/ReverseList"/>
    <dgm:cxn modelId="{F0FB8E3C-EB20-4D15-A8DD-9E4F314EC393}" type="presOf" srcId="{3CBC3BA2-C9E1-4FB2-94F7-662567D07E53}" destId="{CBF7B66F-267B-49B4-AF3D-E14B60256424}" srcOrd="1" destOrd="0" presId="urn:microsoft.com/office/officeart/2009/layout/ReverseList"/>
    <dgm:cxn modelId="{FCBD9C16-6CDF-4418-9FF5-318E1DA697F9}" type="presOf" srcId="{3CBC3BA2-C9E1-4FB2-94F7-662567D07E53}" destId="{6DAFEFDB-1D6B-4227-A8A5-08BFD415EAC7}" srcOrd="0" destOrd="0" presId="urn:microsoft.com/office/officeart/2009/layout/ReverseList"/>
    <dgm:cxn modelId="{88170695-9BB5-4C8A-A626-8BEC28F08401}" type="presOf" srcId="{8AF0CA92-6011-4498-8BF5-543EB1AE0F36}" destId="{C25F34FB-64D4-4DA2-818A-213DDC4FE996}" srcOrd="0" destOrd="0" presId="urn:microsoft.com/office/officeart/2009/layout/ReverseList"/>
    <dgm:cxn modelId="{2535FC21-5C48-4963-9A52-E2840990337B}" type="presOf" srcId="{6E679A36-CD0A-409F-BAAD-32715E9DFF56}" destId="{438A6D8C-9F94-453B-BB75-868B82E3BE9E}" srcOrd="0" destOrd="0" presId="urn:microsoft.com/office/officeart/2009/layout/ReverseList"/>
    <dgm:cxn modelId="{871A4956-C9E9-452B-B971-A8BE4B225FAC}" srcId="{8AF0CA92-6011-4498-8BF5-543EB1AE0F36}" destId="{3CBC3BA2-C9E1-4FB2-94F7-662567D07E53}" srcOrd="1" destOrd="0" parTransId="{AC01D94D-C3B3-4E41-AE21-A64D448BE220}" sibTransId="{3385234F-74E3-4751-BA0E-6D4424636B7A}"/>
    <dgm:cxn modelId="{7DD50F73-1956-4849-96B2-80A5C77874F0}" type="presParOf" srcId="{C25F34FB-64D4-4DA2-818A-213DDC4FE996}" destId="{438A6D8C-9F94-453B-BB75-868B82E3BE9E}" srcOrd="0" destOrd="0" presId="urn:microsoft.com/office/officeart/2009/layout/ReverseList"/>
    <dgm:cxn modelId="{6458CBD4-EE5A-4A9B-897C-F829F204CC8A}" type="presParOf" srcId="{C25F34FB-64D4-4DA2-818A-213DDC4FE996}" destId="{B45DB538-DE71-4723-A1D8-8D42AD1E5AD8}" srcOrd="1" destOrd="0" presId="urn:microsoft.com/office/officeart/2009/layout/ReverseList"/>
    <dgm:cxn modelId="{383856E8-CEF4-4C23-9C20-856805D9E20A}" type="presParOf" srcId="{C25F34FB-64D4-4DA2-818A-213DDC4FE996}" destId="{6DAFEFDB-1D6B-4227-A8A5-08BFD415EAC7}" srcOrd="2" destOrd="0" presId="urn:microsoft.com/office/officeart/2009/layout/ReverseList"/>
    <dgm:cxn modelId="{B7DC8ADF-A9BF-46C7-A11B-C9F4A32ECF9E}" type="presParOf" srcId="{C25F34FB-64D4-4DA2-818A-213DDC4FE996}" destId="{CBF7B66F-267B-49B4-AF3D-E14B60256424}" srcOrd="3" destOrd="0" presId="urn:microsoft.com/office/officeart/2009/layout/ReverseList"/>
    <dgm:cxn modelId="{8E3F657F-5DC2-4E2A-AE15-E2FB8C847A42}" type="presParOf" srcId="{C25F34FB-64D4-4DA2-818A-213DDC4FE996}" destId="{21D1D1A5-8BC1-4C3A-B418-5E0A943C545C}" srcOrd="4" destOrd="0" presId="urn:microsoft.com/office/officeart/2009/layout/ReverseList"/>
    <dgm:cxn modelId="{4B734CB4-A041-4772-8945-84D90BFB2A36}" type="presParOf" srcId="{C25F34FB-64D4-4DA2-818A-213DDC4FE996}" destId="{9AFACDDA-3400-4FFC-A46A-8307C06133C7}" srcOrd="5" destOrd="0" presId="urn:microsoft.com/office/officeart/2009/layout/Reverse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DEAD31-EC44-415F-8B61-A0EB4F79C8AA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</dgm:pt>
    <dgm:pt modelId="{45FDC3AF-4B06-4E22-A576-9C67D467A2F3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nhà</a:t>
          </a:r>
          <a:r>
            <a:rPr lang="en-US" sz="2400" dirty="0" smtClean="0"/>
            <a:t> </a:t>
          </a:r>
          <a:r>
            <a:rPr lang="en-US" sz="2400" dirty="0" err="1" smtClean="0"/>
            <a:t>nước</a:t>
          </a:r>
          <a:r>
            <a:rPr lang="en-US" sz="2400" dirty="0" smtClean="0"/>
            <a:t> </a:t>
          </a:r>
          <a:r>
            <a:rPr lang="en-US" sz="2400" dirty="0" err="1" smtClean="0"/>
            <a:t>Việt</a:t>
          </a:r>
          <a:r>
            <a:rPr lang="en-US" sz="2400" dirty="0" smtClean="0"/>
            <a:t> Nam </a:t>
          </a:r>
          <a:r>
            <a:rPr lang="en-US" sz="2400" dirty="0" err="1" smtClean="0"/>
            <a:t>đảm</a:t>
          </a:r>
          <a:r>
            <a:rPr lang="en-US" sz="2400" dirty="0" smtClean="0"/>
            <a:t> </a:t>
          </a:r>
          <a:r>
            <a:rPr lang="en-US" sz="2400" dirty="0" err="1" smtClean="0"/>
            <a:t>bảo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 </a:t>
          </a:r>
          <a:endParaRPr lang="en-US" sz="2400" dirty="0"/>
        </a:p>
      </dgm:t>
    </dgm:pt>
    <dgm:pt modelId="{2F41A4D7-EF36-4296-AEFA-F30B91E0D776}" type="parTrans" cxnId="{71577DEC-11D3-4EA9-AFE8-69FC06BCBC1E}">
      <dgm:prSet/>
      <dgm:spPr/>
      <dgm:t>
        <a:bodyPr/>
        <a:lstStyle/>
        <a:p>
          <a:endParaRPr lang="en-US"/>
        </a:p>
      </dgm:t>
    </dgm:pt>
    <dgm:pt modelId="{FF77A50A-2FBC-4A21-9FE6-5D3AD2C74277}" type="sibTrans" cxnId="{71577DEC-11D3-4EA9-AFE8-69FC06BCBC1E}">
      <dgm:prSet/>
      <dgm:spPr/>
      <dgm:t>
        <a:bodyPr/>
        <a:lstStyle/>
        <a:p>
          <a:endParaRPr lang="en-US"/>
        </a:p>
      </dgm:t>
    </dgm:pt>
    <dgm:pt modelId="{2C9A7B73-03B2-4455-8409-56471FF6BD38}">
      <dgm:prSet phldrT="[Text]" custT="1"/>
      <dgm:spPr/>
      <dgm:t>
        <a:bodyPr/>
        <a:lstStyle/>
        <a:p>
          <a:r>
            <a:rPr lang="en-US" sz="2400" dirty="0" err="1" smtClean="0"/>
            <a:t>Tìm</a:t>
          </a:r>
          <a:r>
            <a:rPr lang="en-US" sz="2400" dirty="0" smtClean="0"/>
            <a:t> </a:t>
          </a:r>
          <a:r>
            <a:rPr lang="en-US" sz="2400" dirty="0" err="1" smtClean="0"/>
            <a:t>những</a:t>
          </a:r>
          <a:r>
            <a:rPr lang="en-US" sz="2400" dirty="0" smtClean="0"/>
            <a:t> </a:t>
          </a:r>
          <a:r>
            <a:rPr lang="en-US" sz="2400" dirty="0" err="1" smtClean="0"/>
            <a:t>việc</a:t>
          </a:r>
          <a:r>
            <a:rPr lang="en-US" sz="2400" dirty="0" smtClean="0"/>
            <a:t> </a:t>
          </a:r>
          <a:r>
            <a:rPr lang="en-US" sz="2400" dirty="0" err="1" smtClean="0"/>
            <a:t>làm</a:t>
          </a:r>
          <a:r>
            <a:rPr lang="en-US" sz="2400" dirty="0" smtClean="0"/>
            <a:t> </a:t>
          </a:r>
          <a:r>
            <a:rPr lang="en-US" sz="2400" dirty="0" err="1" smtClean="0"/>
            <a:t>thể</a:t>
          </a:r>
          <a:r>
            <a:rPr lang="en-US" sz="2400" dirty="0" smtClean="0"/>
            <a:t> </a:t>
          </a:r>
          <a:r>
            <a:rPr lang="en-US" sz="2400" dirty="0" err="1" smtClean="0"/>
            <a:t>hiện</a:t>
          </a:r>
          <a:r>
            <a:rPr lang="en-US" sz="2400" dirty="0" smtClean="0"/>
            <a:t> </a:t>
          </a:r>
          <a:r>
            <a:rPr lang="en-US" sz="2400" dirty="0" err="1" smtClean="0"/>
            <a:t>quyền</a:t>
          </a:r>
          <a:r>
            <a:rPr lang="en-US" sz="2400" dirty="0" smtClean="0"/>
            <a:t> </a:t>
          </a:r>
          <a:r>
            <a:rPr lang="en-US" sz="2400" dirty="0" err="1" smtClean="0"/>
            <a:t>và</a:t>
          </a:r>
          <a:r>
            <a:rPr lang="en-US" sz="2400" dirty="0" smtClean="0"/>
            <a:t> </a:t>
          </a:r>
          <a:r>
            <a:rPr lang="en-US" sz="2400" dirty="0" err="1" smtClean="0"/>
            <a:t>nghĩa</a:t>
          </a:r>
          <a:r>
            <a:rPr lang="en-US" sz="2400" dirty="0" smtClean="0"/>
            <a:t> </a:t>
          </a:r>
          <a:r>
            <a:rPr lang="en-US" sz="2400" dirty="0" err="1" smtClean="0"/>
            <a:t>vụ</a:t>
          </a:r>
          <a:r>
            <a:rPr lang="en-US" sz="2400" dirty="0" smtClean="0"/>
            <a:t> </a:t>
          </a:r>
          <a:r>
            <a:rPr lang="en-US" sz="2400" dirty="0" err="1" smtClean="0"/>
            <a:t>của</a:t>
          </a:r>
          <a:r>
            <a:rPr lang="en-US" sz="2400" dirty="0" smtClean="0"/>
            <a:t> </a:t>
          </a:r>
          <a:r>
            <a:rPr lang="en-US" sz="2400" dirty="0" err="1" smtClean="0"/>
            <a:t>công</a:t>
          </a:r>
          <a:r>
            <a:rPr lang="en-US" sz="2400" dirty="0" smtClean="0"/>
            <a:t> </a:t>
          </a:r>
          <a:r>
            <a:rPr lang="en-US" sz="2400" dirty="0" err="1" smtClean="0"/>
            <a:t>dân</a:t>
          </a:r>
          <a:r>
            <a:rPr lang="en-US" sz="2400" dirty="0" smtClean="0"/>
            <a:t>.</a:t>
          </a:r>
          <a:endParaRPr lang="en-US" sz="2400" dirty="0"/>
        </a:p>
      </dgm:t>
    </dgm:pt>
    <dgm:pt modelId="{4043CC94-9F79-4A14-AB74-3B8B377C0DF0}" type="parTrans" cxnId="{166C3641-7BDF-46E2-9D04-24FED07BADF6}">
      <dgm:prSet/>
      <dgm:spPr/>
      <dgm:t>
        <a:bodyPr/>
        <a:lstStyle/>
        <a:p>
          <a:endParaRPr lang="en-US"/>
        </a:p>
      </dgm:t>
    </dgm:pt>
    <dgm:pt modelId="{600C63F0-32D2-4C4D-9F79-37DDD1457E20}" type="sibTrans" cxnId="{166C3641-7BDF-46E2-9D04-24FED07BADF6}">
      <dgm:prSet/>
      <dgm:spPr/>
      <dgm:t>
        <a:bodyPr/>
        <a:lstStyle/>
        <a:p>
          <a:endParaRPr lang="en-US"/>
        </a:p>
      </dgm:t>
    </dgm:pt>
    <dgm:pt modelId="{CB969EB9-87E0-4DE1-851F-E44F9550827F}" type="pres">
      <dgm:prSet presAssocID="{28DEAD31-EC44-415F-8B61-A0EB4F79C8AA}" presName="linearFlow" presStyleCnt="0">
        <dgm:presLayoutVars>
          <dgm:dir/>
          <dgm:resizeHandles val="exact"/>
        </dgm:presLayoutVars>
      </dgm:prSet>
      <dgm:spPr/>
    </dgm:pt>
    <dgm:pt modelId="{3320942A-B166-4FA0-8552-39331698DA8E}" type="pres">
      <dgm:prSet presAssocID="{45FDC3AF-4B06-4E22-A576-9C67D467A2F3}" presName="composite" presStyleCnt="0"/>
      <dgm:spPr/>
    </dgm:pt>
    <dgm:pt modelId="{FC24E508-EAF1-4DE8-908C-229DD79FF2C8}" type="pres">
      <dgm:prSet presAssocID="{45FDC3AF-4B06-4E22-A576-9C67D467A2F3}" presName="imgShp" presStyleLbl="fgImgPlace1" presStyleIdx="0" presStyleCnt="2"/>
      <dgm:spPr/>
    </dgm:pt>
    <dgm:pt modelId="{D159795E-7FE6-4383-9A2F-FE7EDE1BD34E}" type="pres">
      <dgm:prSet presAssocID="{45FDC3AF-4B06-4E22-A576-9C67D467A2F3}" presName="txShp" presStyleLbl="node1" presStyleIdx="0" presStyleCnt="2" custLinFactNeighborX="-2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0C596-C8B5-44B4-8492-1781844204D2}" type="pres">
      <dgm:prSet presAssocID="{FF77A50A-2FBC-4A21-9FE6-5D3AD2C74277}" presName="spacing" presStyleCnt="0"/>
      <dgm:spPr/>
    </dgm:pt>
    <dgm:pt modelId="{E0B45C13-3786-48F3-9BBA-7CD63E4162F0}" type="pres">
      <dgm:prSet presAssocID="{2C9A7B73-03B2-4455-8409-56471FF6BD38}" presName="composite" presStyleCnt="0"/>
      <dgm:spPr/>
    </dgm:pt>
    <dgm:pt modelId="{E8DE41C5-C6F5-4D59-94BC-63AB08A10F9A}" type="pres">
      <dgm:prSet presAssocID="{2C9A7B73-03B2-4455-8409-56471FF6BD38}" presName="imgShp" presStyleLbl="fgImgPlace1" presStyleIdx="1" presStyleCnt="2"/>
      <dgm:spPr/>
    </dgm:pt>
    <dgm:pt modelId="{84F1F843-ECFF-466E-8D7A-D3F6B0BA8C51}" type="pres">
      <dgm:prSet presAssocID="{2C9A7B73-03B2-4455-8409-56471FF6BD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6C3641-7BDF-46E2-9D04-24FED07BADF6}" srcId="{28DEAD31-EC44-415F-8B61-A0EB4F79C8AA}" destId="{2C9A7B73-03B2-4455-8409-56471FF6BD38}" srcOrd="1" destOrd="0" parTransId="{4043CC94-9F79-4A14-AB74-3B8B377C0DF0}" sibTransId="{600C63F0-32D2-4C4D-9F79-37DDD1457E20}"/>
    <dgm:cxn modelId="{89826769-F17E-4AA7-8419-D15DF281816B}" type="presOf" srcId="{28DEAD31-EC44-415F-8B61-A0EB4F79C8AA}" destId="{CB969EB9-87E0-4DE1-851F-E44F9550827F}" srcOrd="0" destOrd="0" presId="urn:microsoft.com/office/officeart/2005/8/layout/vList3"/>
    <dgm:cxn modelId="{71577DEC-11D3-4EA9-AFE8-69FC06BCBC1E}" srcId="{28DEAD31-EC44-415F-8B61-A0EB4F79C8AA}" destId="{45FDC3AF-4B06-4E22-A576-9C67D467A2F3}" srcOrd="0" destOrd="0" parTransId="{2F41A4D7-EF36-4296-AEFA-F30B91E0D776}" sibTransId="{FF77A50A-2FBC-4A21-9FE6-5D3AD2C74277}"/>
    <dgm:cxn modelId="{39B6AF4F-05E5-4B2F-9549-6BE141FE2A46}" type="presOf" srcId="{45FDC3AF-4B06-4E22-A576-9C67D467A2F3}" destId="{D159795E-7FE6-4383-9A2F-FE7EDE1BD34E}" srcOrd="0" destOrd="0" presId="urn:microsoft.com/office/officeart/2005/8/layout/vList3"/>
    <dgm:cxn modelId="{C7BA1E80-8383-47AB-AB10-CE8BE1242FD4}" type="presOf" srcId="{2C9A7B73-03B2-4455-8409-56471FF6BD38}" destId="{84F1F843-ECFF-466E-8D7A-D3F6B0BA8C51}" srcOrd="0" destOrd="0" presId="urn:microsoft.com/office/officeart/2005/8/layout/vList3"/>
    <dgm:cxn modelId="{51AB16A2-4ED9-4E0E-9D7E-C92FEC773639}" type="presParOf" srcId="{CB969EB9-87E0-4DE1-851F-E44F9550827F}" destId="{3320942A-B166-4FA0-8552-39331698DA8E}" srcOrd="0" destOrd="0" presId="urn:microsoft.com/office/officeart/2005/8/layout/vList3"/>
    <dgm:cxn modelId="{8176564D-6BA8-41C4-AA3D-B59D4663B1C5}" type="presParOf" srcId="{3320942A-B166-4FA0-8552-39331698DA8E}" destId="{FC24E508-EAF1-4DE8-908C-229DD79FF2C8}" srcOrd="0" destOrd="0" presId="urn:microsoft.com/office/officeart/2005/8/layout/vList3"/>
    <dgm:cxn modelId="{8952F4D6-9DBE-499B-94F4-53E886D909D5}" type="presParOf" srcId="{3320942A-B166-4FA0-8552-39331698DA8E}" destId="{D159795E-7FE6-4383-9A2F-FE7EDE1BD34E}" srcOrd="1" destOrd="0" presId="urn:microsoft.com/office/officeart/2005/8/layout/vList3"/>
    <dgm:cxn modelId="{78FDFC09-83B1-4AC3-BDEB-56E09C2982FE}" type="presParOf" srcId="{CB969EB9-87E0-4DE1-851F-E44F9550827F}" destId="{F210C596-C8B5-44B4-8492-1781844204D2}" srcOrd="1" destOrd="0" presId="urn:microsoft.com/office/officeart/2005/8/layout/vList3"/>
    <dgm:cxn modelId="{5CBCE3AE-C22D-4668-AE06-489FB03C012B}" type="presParOf" srcId="{CB969EB9-87E0-4DE1-851F-E44F9550827F}" destId="{E0B45C13-3786-48F3-9BBA-7CD63E4162F0}" srcOrd="2" destOrd="0" presId="urn:microsoft.com/office/officeart/2005/8/layout/vList3"/>
    <dgm:cxn modelId="{EBA72936-46B1-41A1-B4A5-9FE4CF03FFD1}" type="presParOf" srcId="{E0B45C13-3786-48F3-9BBA-7CD63E4162F0}" destId="{E8DE41C5-C6F5-4D59-94BC-63AB08A10F9A}" srcOrd="0" destOrd="0" presId="urn:microsoft.com/office/officeart/2005/8/layout/vList3"/>
    <dgm:cxn modelId="{37168149-C342-459E-9A60-410F93F77C77}" type="presParOf" srcId="{E0B45C13-3786-48F3-9BBA-7CD63E4162F0}" destId="{84F1F843-ECFF-466E-8D7A-D3F6B0BA8C5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0FC62-5729-4447-BC7D-8C0ED06BAC36}">
      <dsp:nvSpPr>
        <dsp:cNvPr id="0" name=""/>
        <dsp:cNvSpPr/>
      </dsp:nvSpPr>
      <dsp:spPr>
        <a:xfrm rot="16200000">
          <a:off x="-402914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203200" rIns="182880" bIns="20320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Công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người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của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một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nước</a:t>
          </a:r>
          <a:endParaRPr lang="en-US" sz="3200" kern="1200" dirty="0"/>
        </a:p>
      </dsp:txBody>
      <dsp:txXfrm rot="5400000">
        <a:off x="378415" y="1071716"/>
        <a:ext cx="2024944" cy="3275777"/>
      </dsp:txXfrm>
    </dsp:sp>
    <dsp:sp modelId="{9204648F-ED67-4564-BDD8-21AE906C4ED5}">
      <dsp:nvSpPr>
        <dsp:cNvPr id="0" name=""/>
        <dsp:cNvSpPr/>
      </dsp:nvSpPr>
      <dsp:spPr>
        <a:xfrm rot="5400000">
          <a:off x="3019904" y="815076"/>
          <a:ext cx="3483661" cy="3789055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11499901"/>
            <a:satOff val="-63047"/>
            <a:lumOff val="68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Quốc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tịch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là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căn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cứ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để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xác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định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của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một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nước</a:t>
          </a:r>
          <a:r>
            <a:rPr lang="en-US" sz="3200" kern="1200" dirty="0" smtClean="0"/>
            <a:t>, </a:t>
          </a:r>
          <a:r>
            <a:rPr lang="en-US" sz="3200" kern="1200" dirty="0" err="1" smtClean="0"/>
            <a:t>thể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hiện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mối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quan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hệ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giữa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nhà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nước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và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công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dân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đó</a:t>
          </a:r>
          <a:r>
            <a:rPr lang="en-US" sz="3200" kern="1200" dirty="0" smtClean="0"/>
            <a:t>.</a:t>
          </a:r>
          <a:endParaRPr lang="en-US" sz="3200" kern="1200" dirty="0"/>
        </a:p>
      </dsp:txBody>
      <dsp:txXfrm rot="-5400000">
        <a:off x="2867208" y="1137862"/>
        <a:ext cx="3618966" cy="3143483"/>
      </dsp:txXfrm>
    </dsp:sp>
    <dsp:sp modelId="{65C61C86-FC14-4783-894B-7AD74FC71AED}">
      <dsp:nvSpPr>
        <dsp:cNvPr id="0" name=""/>
        <dsp:cNvSpPr/>
      </dsp:nvSpPr>
      <dsp:spPr>
        <a:xfrm>
          <a:off x="2535962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933F2-8B57-4D9E-A78D-8CE01B129CCC}">
      <dsp:nvSpPr>
        <dsp:cNvPr id="0" name=""/>
        <dsp:cNvSpPr/>
      </dsp:nvSpPr>
      <dsp:spPr>
        <a:xfrm rot="10800000">
          <a:off x="2535962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15E535-A01A-4662-8A28-289D3CE3B123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Nơi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sinh</a:t>
          </a:r>
          <a:endParaRPr lang="en-US" sz="3800" kern="1200" dirty="0"/>
        </a:p>
      </dsp:txBody>
      <dsp:txXfrm>
        <a:off x="2871893" y="636693"/>
        <a:ext cx="2384213" cy="1463040"/>
      </dsp:txXfrm>
    </dsp:sp>
    <dsp:sp modelId="{5362996B-51D8-49BB-8CB2-5D2E8D7F6C8F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Xin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nhập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quốc</a:t>
          </a:r>
          <a:r>
            <a:rPr lang="en-US" sz="3800" kern="1200" baseline="0" dirty="0" smtClean="0"/>
            <a:t>  </a:t>
          </a:r>
          <a:r>
            <a:rPr lang="en-US" sz="3800" kern="1200" baseline="0" dirty="0" err="1" smtClean="0"/>
            <a:t>tịch</a:t>
          </a:r>
          <a:r>
            <a:rPr lang="en-US" sz="3800" kern="1200" baseline="0" dirty="0" smtClean="0"/>
            <a:t> </a:t>
          </a:r>
          <a:r>
            <a:rPr lang="en-US" sz="3800" kern="1200" baseline="0" dirty="0" err="1" smtClean="0"/>
            <a:t>Việt</a:t>
          </a:r>
          <a:r>
            <a:rPr lang="en-US" sz="3800" kern="1200" baseline="0" dirty="0" smtClean="0"/>
            <a:t> Nam</a:t>
          </a:r>
          <a:endParaRPr lang="en-US" sz="3800" kern="1200" dirty="0"/>
        </a:p>
      </dsp:txBody>
      <dsp:txXfrm>
        <a:off x="4605866" y="2939626"/>
        <a:ext cx="1950720" cy="1788160"/>
      </dsp:txXfrm>
    </dsp:sp>
    <dsp:sp modelId="{B0F9C853-0B20-4F67-884D-274660B518EC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err="1" smtClean="0"/>
            <a:t>Huyết</a:t>
          </a:r>
          <a:r>
            <a:rPr lang="en-US" sz="3800" kern="1200" dirty="0" smtClean="0"/>
            <a:t> </a:t>
          </a:r>
          <a:r>
            <a:rPr lang="en-US" sz="3800" kern="1200" dirty="0" err="1" smtClean="0"/>
            <a:t>thống</a:t>
          </a:r>
          <a:endParaRPr lang="en-US" sz="3800" kern="1200" dirty="0"/>
        </a:p>
      </dsp:txBody>
      <dsp:txXfrm>
        <a:off x="1571413" y="2939626"/>
        <a:ext cx="1950720" cy="1788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5DB538-DE71-4723-A1D8-8D42AD1E5AD8}">
      <dsp:nvSpPr>
        <dsp:cNvPr id="0" name=""/>
        <dsp:cNvSpPr/>
      </dsp:nvSpPr>
      <dsp:spPr>
        <a:xfrm rot="16200000">
          <a:off x="1540666" y="1645161"/>
          <a:ext cx="3483661" cy="2128886"/>
        </a:xfrm>
        <a:prstGeom prst="round2SameRect">
          <a:avLst>
            <a:gd name="adj1" fmla="val 16670"/>
            <a:gd name="adj2" fmla="val 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165100" rIns="14859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 smtClean="0">
            <a:latin typeface="Tahoma" panose="020B0604030504040204" pitchFamily="34" charset="0"/>
            <a:ea typeface="Times New Roman" panose="02020603050405020304" pitchFamily="18" charset="0"/>
            <a:cs typeface="Tahoma" panose="020B0604030504040204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đảm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bảo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quyền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2321995" y="1071716"/>
        <a:ext cx="2024944" cy="3275777"/>
      </dsp:txXfrm>
    </dsp:sp>
    <dsp:sp modelId="{CBF7B66F-267B-49B4-AF3D-E14B60256424}">
      <dsp:nvSpPr>
        <dsp:cNvPr id="0" name=""/>
        <dsp:cNvSpPr/>
      </dsp:nvSpPr>
      <dsp:spPr>
        <a:xfrm rot="5400000">
          <a:off x="3766221" y="1691858"/>
          <a:ext cx="3483661" cy="2035491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65100" rIns="99060" bIns="16510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Công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dân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phải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tôn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trọng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làm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tròn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nghĩa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vụ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của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mình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đối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với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nhà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 </a:t>
          </a:r>
          <a:r>
            <a:rPr lang="en-US" sz="2600" kern="1200" dirty="0" err="1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nước</a:t>
          </a:r>
          <a:r>
            <a:rPr lang="en-US" sz="2600" kern="1200" dirty="0" smtClean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rPr>
            <a:t>.</a:t>
          </a:r>
          <a:endParaRPr lang="en-US" sz="2600" kern="1200" dirty="0">
            <a:latin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4490306" y="1067155"/>
        <a:ext cx="1936109" cy="3284897"/>
      </dsp:txXfrm>
    </dsp:sp>
    <dsp:sp modelId="{21D1D1A5-8BC1-4C3A-B418-5E0A943C545C}">
      <dsp:nvSpPr>
        <dsp:cNvPr id="0" name=""/>
        <dsp:cNvSpPr/>
      </dsp:nvSpPr>
      <dsp:spPr>
        <a:xfrm>
          <a:off x="3282279" y="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ACDDA-3400-4FFC-A46A-8307C06133C7}">
      <dsp:nvSpPr>
        <dsp:cNvPr id="0" name=""/>
        <dsp:cNvSpPr/>
      </dsp:nvSpPr>
      <dsp:spPr>
        <a:xfrm rot="10800000">
          <a:off x="3282279" y="3193220"/>
          <a:ext cx="2225554" cy="222544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795E-7FE6-4383-9A2F-FE7EDE1BD34E}">
      <dsp:nvSpPr>
        <dsp:cNvPr id="0" name=""/>
        <dsp:cNvSpPr/>
      </dsp:nvSpPr>
      <dsp:spPr>
        <a:xfrm rot="10800000">
          <a:off x="1738268" y="1494"/>
          <a:ext cx="5405120" cy="156352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nước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Việt</a:t>
          </a:r>
          <a:r>
            <a:rPr lang="en-US" sz="2400" kern="1200" dirty="0" smtClean="0"/>
            <a:t> Nam </a:t>
          </a:r>
          <a:r>
            <a:rPr lang="en-US" sz="2400" kern="1200" dirty="0" err="1" smtClean="0"/>
            <a:t>đảm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bảo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 </a:t>
          </a:r>
          <a:endParaRPr lang="en-US" sz="2400" kern="1200" dirty="0"/>
        </a:p>
      </dsp:txBody>
      <dsp:txXfrm rot="10800000">
        <a:off x="2129150" y="1494"/>
        <a:ext cx="5014238" cy="1563528"/>
      </dsp:txXfrm>
    </dsp:sp>
    <dsp:sp modelId="{FC24E508-EAF1-4DE8-908C-229DD79FF2C8}">
      <dsp:nvSpPr>
        <dsp:cNvPr id="0" name=""/>
        <dsp:cNvSpPr/>
      </dsp:nvSpPr>
      <dsp:spPr>
        <a:xfrm>
          <a:off x="970557" y="1494"/>
          <a:ext cx="1563528" cy="1563528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F1F843-ECFF-466E-8D7A-D3F6B0BA8C51}">
      <dsp:nvSpPr>
        <dsp:cNvPr id="0" name=""/>
        <dsp:cNvSpPr/>
      </dsp:nvSpPr>
      <dsp:spPr>
        <a:xfrm rot="10800000">
          <a:off x="1752322" y="2031747"/>
          <a:ext cx="5405120" cy="1563528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9473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Tìm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những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việc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làm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thể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hiện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quyền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và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nghĩa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vụ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của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công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dân</a:t>
          </a:r>
          <a:r>
            <a:rPr lang="en-US" sz="2400" kern="1200" dirty="0" smtClean="0"/>
            <a:t>.</a:t>
          </a:r>
          <a:endParaRPr lang="en-US" sz="2400" kern="1200" dirty="0"/>
        </a:p>
      </dsp:txBody>
      <dsp:txXfrm rot="10800000">
        <a:off x="2143204" y="2031747"/>
        <a:ext cx="5014238" cy="1563528"/>
      </dsp:txXfrm>
    </dsp:sp>
    <dsp:sp modelId="{E8DE41C5-C6F5-4D59-94BC-63AB08A10F9A}">
      <dsp:nvSpPr>
        <dsp:cNvPr id="0" name=""/>
        <dsp:cNvSpPr/>
      </dsp:nvSpPr>
      <dsp:spPr>
        <a:xfrm>
          <a:off x="970557" y="2031747"/>
          <a:ext cx="1563528" cy="156352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64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4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69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2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2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2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3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3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3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4505F-0C82-4D6D-B004-FC5C444DBA5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E436F-7EAC-4517-A803-86530C563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0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g"/><Relationship Id="rId10" Type="http://schemas.microsoft.com/office/2007/relationships/hdphoto" Target="../media/hdphoto2.wdp"/><Relationship Id="rId4" Type="http://schemas.openxmlformats.org/officeDocument/2006/relationships/image" Target="../media/image1.jp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18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microsoft.com/office/2007/relationships/hdphoto" Target="../media/hdphoto2.wdp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gif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3.gif"/><Relationship Id="rId4" Type="http://schemas.openxmlformats.org/officeDocument/2006/relationships/diagramData" Target="../diagrams/data4.xml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3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5575">
              <a:schemeClr val="accent1">
                <a:lumMod val="60000"/>
                <a:lumOff val="40000"/>
              </a:schemeClr>
            </a:gs>
            <a:gs pos="54873">
              <a:srgbClr val="FBFD76"/>
            </a:gs>
            <a:gs pos="15000">
              <a:schemeClr val="accent1">
                <a:lumMod val="20000"/>
                <a:lumOff val="80000"/>
              </a:schemeClr>
            </a:gs>
            <a:gs pos="78000">
              <a:srgbClr val="FFCCFF"/>
            </a:gs>
            <a:gs pos="46000">
              <a:srgbClr val="FFFF00"/>
            </a:gs>
            <a:gs pos="43000">
              <a:srgbClr val="F5F94E"/>
            </a:gs>
            <a:gs pos="86726">
              <a:schemeClr val="accent1">
                <a:lumMod val="40000"/>
                <a:lumOff val="60000"/>
              </a:schemeClr>
            </a:gs>
            <a:gs pos="65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2656906" y="-716921"/>
            <a:ext cx="6857998" cy="8291838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5"/>
          <a:stretch/>
        </p:blipFill>
        <p:spPr>
          <a:xfrm>
            <a:off x="9846333" y="-26744"/>
            <a:ext cx="2322785" cy="685800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>
          <a:xfrm>
            <a:off x="0" y="0"/>
            <a:ext cx="2459421" cy="6884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9" y="356078"/>
            <a:ext cx="6576661" cy="65019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89" b="93852" l="4369" r="97573">
                        <a14:foregroundMark x1="19417" y1="80738" x2="19417" y2="80738"/>
                        <a14:foregroundMark x1="67961" y1="45902" x2="67961" y2="45902"/>
                        <a14:foregroundMark x1="77184" y1="53279" x2="77184" y2="53279"/>
                        <a14:foregroundMark x1="90777" y1="52869" x2="90777" y2="52869"/>
                        <a14:foregroundMark x1="85922" y1="49180" x2="85922" y2="49180"/>
                        <a14:foregroundMark x1="90291" y1="47951" x2="90291" y2="47951"/>
                        <a14:foregroundMark x1="78155" y1="48361" x2="78155" y2="48361"/>
                        <a14:foregroundMark x1="65049" y1="57787" x2="65049" y2="57787"/>
                        <a14:foregroundMark x1="71845" y1="54918" x2="71845" y2="54918"/>
                        <a14:foregroundMark x1="70874" y1="51230" x2="70874" y2="51230"/>
                        <a14:foregroundMark x1="73786" y1="88115" x2="73786" y2="88115"/>
                        <a14:foregroundMark x1="82524" y1="88115" x2="82524" y2="88115"/>
                        <a14:foregroundMark x1="70874" y1="84016" x2="70874" y2="84016"/>
                        <a14:foregroundMark x1="77670" y1="83607" x2="77670" y2="83607"/>
                        <a14:foregroundMark x1="80097" y1="82787" x2="80097" y2="82787"/>
                        <a14:foregroundMark x1="74757" y1="91393" x2="74757" y2="91393"/>
                        <a14:foregroundMark x1="70874" y1="91393" x2="70874" y2="91393"/>
                        <a14:foregroundMark x1="67476" y1="93852" x2="67476" y2="9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84" y="1377095"/>
            <a:ext cx="4238622" cy="5020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-922713" y="598892"/>
            <a:ext cx="13017731" cy="1200329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squar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BÀI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 10: CÔNG </a:t>
            </a:r>
            <a:r>
              <a:rPr lang="en-US" sz="3600" b="1" cap="none" spc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DÂN NƯỚC </a:t>
            </a:r>
            <a:endParaRPr lang="en-US" sz="3600" b="1" cap="none" spc="0" dirty="0" smtClean="0">
              <a:ln/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CỘNG HÒA XÃ HỘI CHỦ NGHĨA VIỆT NAM</a:t>
            </a:r>
            <a:endParaRPr lang="en-US" sz="3600" b="1" cap="none" spc="0" dirty="0">
              <a:ln/>
              <a:solidFill>
                <a:srgbClr val="FF0000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6" y="2096814"/>
            <a:ext cx="4534116" cy="4747813"/>
          </a:xfrm>
          <a:prstGeom prst="rect">
            <a:avLst/>
          </a:prstGeom>
        </p:spPr>
      </p:pic>
      <p:pic>
        <p:nvPicPr>
          <p:cNvPr id="5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5565" y="26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9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58607" y="2503406"/>
            <a:ext cx="4198883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Sùng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H’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https://baivan.net/sites/default/files/styles/giua_bai/public/capture_155.png?itok=Btlp9Dx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93"/>
          <a:stretch/>
        </p:blipFill>
        <p:spPr bwMode="auto">
          <a:xfrm>
            <a:off x="2410638" y="1607667"/>
            <a:ext cx="2061514" cy="4337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Action Button: Home 10">
            <a:hlinkClick r:id="rId8" action="ppaction://hlinksldjump" highlightClick="1"/>
          </p:cNvPr>
          <p:cNvSpPr/>
          <p:nvPr/>
        </p:nvSpPr>
        <p:spPr>
          <a:xfrm>
            <a:off x="10748285" y="490405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6210" y="1596043"/>
            <a:ext cx="109312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smtClean="0">
                <a:latin typeface="+mj-lt"/>
              </a:rPr>
              <a:t>- </a:t>
            </a:r>
            <a:r>
              <a:rPr lang="vi-VN" sz="2800" b="1">
                <a:latin typeface="+mj-lt"/>
              </a:rPr>
              <a:t>Hình 1</a:t>
            </a:r>
            <a:r>
              <a:rPr lang="vi-VN" sz="2800">
                <a:latin typeface="+mj-lt"/>
              </a:rPr>
              <a:t>. Anh Mun công dân nước Mỹ. Vì năm 18 tuổi anh nhập quốc tịch Mỹ.</a:t>
            </a:r>
          </a:p>
          <a:p>
            <a:r>
              <a:rPr lang="vi-VN" sz="2800" b="1">
                <a:latin typeface="+mj-lt"/>
              </a:rPr>
              <a:t>- Hình 2. </a:t>
            </a:r>
            <a:r>
              <a:rPr lang="vi-VN" sz="2800">
                <a:latin typeface="+mj-lt"/>
              </a:rPr>
              <a:t>Chị Na-ta-sa (Natasa) công dân nước Nga. Vì dù năm 18 tuổi chị đến học ở Pháp những chị vẫn mang quốc tịch Nga.</a:t>
            </a:r>
          </a:p>
          <a:p>
            <a:r>
              <a:rPr lang="vi-VN" sz="2800" b="1">
                <a:latin typeface="+mj-lt"/>
              </a:rPr>
              <a:t>- Hình 3</a:t>
            </a:r>
            <a:r>
              <a:rPr lang="vi-VN" sz="2800">
                <a:latin typeface="+mj-lt"/>
              </a:rPr>
              <a:t>. Chị Si-vam (Shivam) công dân Ấn Độ. Vì chị mang quốc tịch của cha mẹ là quốc tịch Ấn Độ.</a:t>
            </a:r>
          </a:p>
          <a:p>
            <a:r>
              <a:rPr lang="vi-VN" sz="2800" b="1">
                <a:latin typeface="+mj-lt"/>
              </a:rPr>
              <a:t>- Hình 4. </a:t>
            </a:r>
            <a:r>
              <a:rPr lang="vi-VN" sz="2800">
                <a:latin typeface="+mj-lt"/>
              </a:rPr>
              <a:t>Chị Lan Anh công dân Việt Nam. Vì chị mang quốc tịch Việt Nam.</a:t>
            </a:r>
            <a:endParaRPr lang="vi-VN" sz="2800" b="0" i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2230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968877078"/>
              </p:ext>
            </p:extLst>
          </p:nvPr>
        </p:nvGraphicFramePr>
        <p:xfrm>
          <a:off x="-147990" y="130946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8" y="-57589"/>
            <a:ext cx="5537982" cy="69155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0" y="295419"/>
            <a:ext cx="956603" cy="956603"/>
          </a:xfrm>
          <a:prstGeom prst="ellipse">
            <a:avLst/>
          </a:prstGeom>
          <a:solidFill>
            <a:srgbClr val="88C9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29689" y="325117"/>
            <a:ext cx="5430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Thể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nào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r>
              <a:rPr lang="en-US" sz="2400" dirty="0" err="1" smtClean="0">
                <a:solidFill>
                  <a:srgbClr val="0070C0"/>
                </a:solidFill>
              </a:rPr>
              <a:t>Căn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cứ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để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xác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định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công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dân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của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một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nước</a:t>
            </a:r>
            <a:r>
              <a:rPr lang="en-US" sz="2400" dirty="0" smtClean="0">
                <a:solidFill>
                  <a:srgbClr val="0070C0"/>
                </a:solidFill>
              </a:rPr>
              <a:t>? 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188823"/>
            <a:ext cx="714375" cy="1295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836" y1="24757" x2="9836" y2="24757"/>
                        <a14:foregroundMark x1="2049" y1="22816" x2="1230" y2="32524"/>
                        <a14:foregroundMark x1="8607" y1="20874" x2="30738" y2="3398"/>
                        <a14:foregroundMark x1="20902" y1="94660" x2="20902" y2="94660"/>
                        <a14:foregroundMark x1="38115" y1="96117" x2="38115" y2="96117"/>
                        <a14:foregroundMark x1="40984" y1="96602" x2="45082" y2="88350"/>
                        <a14:foregroundMark x1="45492" y1="88835" x2="39344" y2="76699"/>
                        <a14:foregroundMark x1="40574" y1="92718" x2="35246" y2="81553"/>
                        <a14:foregroundMark x1="29508" y1="94175" x2="28279" y2="70388"/>
                        <a14:foregroundMark x1="23361" y1="91748" x2="22131" y2="77184"/>
                        <a14:foregroundMark x1="60246" y1="96602" x2="60246" y2="96602"/>
                        <a14:foregroundMark x1="56967" y1="98058" x2="60656" y2="91748"/>
                        <a14:foregroundMark x1="57787" y1="98058" x2="68033" y2="92233"/>
                        <a14:foregroundMark x1="81967" y1="91262" x2="81967" y2="91262"/>
                        <a14:foregroundMark x1="88115" y1="89320" x2="88115" y2="89320"/>
                        <a14:foregroundMark x1="84016" y1="84951" x2="81557" y2="75243"/>
                        <a14:foregroundMark x1="80328" y1="86893" x2="76639" y2="80583"/>
                        <a14:foregroundMark x1="91803" y1="7767" x2="91803" y2="7767"/>
                        <a14:foregroundMark x1="88934" y1="16019" x2="88934" y2="16019"/>
                        <a14:foregroundMark x1="45902" y1="16019" x2="52049" y2="22816"/>
                        <a14:foregroundMark x1="43033" y1="65534" x2="43033" y2="65534"/>
                        <a14:foregroundMark x1="13525" y1="40777" x2="13525" y2="40777"/>
                        <a14:foregroundMark x1="66803" y1="92233" x2="65164" y2="79612"/>
                        <a14:foregroundMark x1="61885" y1="92233" x2="60656" y2="80097"/>
                        <a14:foregroundMark x1="59016" y1="60680" x2="59016" y2="60680"/>
                        <a14:foregroundMark x1="90164" y1="26214" x2="90164" y2="26214"/>
                        <a14:foregroundMark x1="88115" y1="33495" x2="93443" y2="29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" y="5026905"/>
            <a:ext cx="1494085" cy="1564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321" y="1196252"/>
            <a:ext cx="52293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 smtClean="0">
                <a:ln/>
                <a:solidFill>
                  <a:srgbClr val="0070C0"/>
                </a:solidFill>
              </a:rPr>
              <a:t>1,Công</a:t>
            </a:r>
            <a:r>
              <a:rPr lang="en-US" sz="36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ln/>
                <a:solidFill>
                  <a:srgbClr val="0070C0"/>
                </a:solidFill>
              </a:rPr>
              <a:t>dân</a:t>
            </a:r>
            <a:r>
              <a:rPr lang="en-US" sz="36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ln/>
                <a:solidFill>
                  <a:srgbClr val="0070C0"/>
                </a:solidFill>
              </a:rPr>
              <a:t>của</a:t>
            </a:r>
            <a:r>
              <a:rPr lang="en-US" sz="3600" b="1" dirty="0" smtClean="0">
                <a:ln/>
                <a:solidFill>
                  <a:srgbClr val="0070C0"/>
                </a:solidFill>
              </a:rPr>
              <a:t>  </a:t>
            </a:r>
            <a:r>
              <a:rPr lang="en-US" sz="3600" b="1" dirty="0" err="1" smtClean="0">
                <a:ln/>
                <a:solidFill>
                  <a:srgbClr val="0070C0"/>
                </a:solidFill>
              </a:rPr>
              <a:t>một</a:t>
            </a:r>
            <a:r>
              <a:rPr lang="en-US" sz="3600" b="1" dirty="0" smtClean="0">
                <a:ln/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ln/>
                <a:solidFill>
                  <a:srgbClr val="0070C0"/>
                </a:solidFill>
              </a:rPr>
              <a:t>nước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19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279" y="-6557"/>
            <a:ext cx="5218386" cy="6858000"/>
          </a:xfrm>
          <a:prstGeom prst="rect">
            <a:avLst/>
          </a:prstGeom>
          <a:solidFill>
            <a:srgbClr val="A5A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7" r="967" b="14051"/>
          <a:stretch/>
        </p:blipFill>
        <p:spPr>
          <a:xfrm>
            <a:off x="4896200" y="-6557"/>
            <a:ext cx="7441809" cy="68685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620306" y="9208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</a:t>
            </a:r>
            <a:endParaRPr lang="en-US" b="1" dirty="0"/>
          </a:p>
        </p:txBody>
      </p:sp>
      <p:sp>
        <p:nvSpPr>
          <p:cNvPr id="11" name="Oval 10"/>
          <p:cNvSpPr/>
          <p:nvPr/>
        </p:nvSpPr>
        <p:spPr>
          <a:xfrm>
            <a:off x="6560637" y="3433604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3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9874267" y="135322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2</a:t>
            </a:r>
            <a:endParaRPr lang="en-US" b="1" dirty="0"/>
          </a:p>
        </p:txBody>
      </p:sp>
      <p:sp>
        <p:nvSpPr>
          <p:cNvPr id="13" name="Oval 12"/>
          <p:cNvSpPr/>
          <p:nvPr/>
        </p:nvSpPr>
        <p:spPr>
          <a:xfrm>
            <a:off x="9836065" y="3448759"/>
            <a:ext cx="801859" cy="84892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en-US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9" y="1693433"/>
            <a:ext cx="3986629" cy="497471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8" y="1668885"/>
            <a:ext cx="4002063" cy="496344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" y="1594097"/>
            <a:ext cx="4103878" cy="5113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39" y="1594097"/>
            <a:ext cx="4210524" cy="24801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t="21379" r="17729" b="25287"/>
          <a:stretch/>
        </p:blipFill>
        <p:spPr>
          <a:xfrm>
            <a:off x="787764" y="4197938"/>
            <a:ext cx="4200493" cy="24343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7" y="21276"/>
            <a:ext cx="774128" cy="735117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787243" y="365017"/>
            <a:ext cx="4607012" cy="981423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b="1" dirty="0" err="1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021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71557" y="700946"/>
            <a:ext cx="3933861" cy="3091242"/>
            <a:chOff x="4939028" y="1343869"/>
            <a:chExt cx="2665017" cy="27761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33B257-7CDF-44B6-9B4C-61037AA84753}"/>
                </a:ext>
              </a:extLst>
            </p:cNvPr>
            <p:cNvGrpSpPr/>
            <p:nvPr/>
          </p:nvGrpSpPr>
          <p:grpSpPr>
            <a:xfrm>
              <a:off x="5146747" y="1343869"/>
              <a:ext cx="2457298" cy="2604955"/>
              <a:chOff x="5526768" y="2042622"/>
              <a:chExt cx="2457298" cy="2604955"/>
            </a:xfrm>
          </p:grpSpPr>
          <p:sp>
            <p:nvSpPr>
              <p:cNvPr id="20" name="Google Shape;1036;p34"/>
              <p:cNvSpPr/>
              <p:nvPr/>
            </p:nvSpPr>
            <p:spPr>
              <a:xfrm>
                <a:off x="5580999" y="2042622"/>
                <a:ext cx="2403067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2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1" name="Google Shape;1037;p34"/>
              <p:cNvSpPr/>
              <p:nvPr/>
            </p:nvSpPr>
            <p:spPr>
              <a:xfrm>
                <a:off x="5526768" y="2520425"/>
                <a:ext cx="2457298" cy="2127152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ra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ở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nước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đều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Đến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năm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10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tuổi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thì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gia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đình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về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sống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Toàn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 </a:t>
                </a:r>
                <a:r>
                  <a:rPr lang="en-US" dirty="0" err="1" smtClean="0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 smtClean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</a:t>
                </a:r>
              </a:p>
            </p:txBody>
          </p:sp>
        </p:grpSp>
        <p:sp>
          <p:nvSpPr>
            <p:cNvPr id="19" name="Google Shape;1038;p34"/>
            <p:cNvSpPr/>
            <p:nvPr/>
          </p:nvSpPr>
          <p:spPr>
            <a:xfrm>
              <a:off x="4939028" y="349090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0" y="0"/>
                  </a:moveTo>
                  <a:lnTo>
                    <a:pt x="0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02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08703" y="-18384"/>
            <a:ext cx="702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6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130632"/>
            <a:ext cx="12192000" cy="2577596"/>
          </a:xfrm>
          <a:prstGeom prst="rect">
            <a:avLst/>
          </a:prstGeom>
          <a:noFill/>
          <a:ln w="76200">
            <a:solidFill>
              <a:srgbClr val="88C9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993" y="3406655"/>
            <a:ext cx="2776134" cy="1450754"/>
          </a:xfrm>
          <a:prstGeom prst="rect">
            <a:avLst/>
          </a:prstGeom>
          <a:solidFill>
            <a:srgbClr val="88C9DB"/>
          </a:solidFill>
        </p:spPr>
      </p:pic>
      <p:grpSp>
        <p:nvGrpSpPr>
          <p:cNvPr id="11" name="Group 10"/>
          <p:cNvGrpSpPr/>
          <p:nvPr/>
        </p:nvGrpSpPr>
        <p:grpSpPr>
          <a:xfrm>
            <a:off x="82462" y="643227"/>
            <a:ext cx="3711475" cy="3168318"/>
            <a:chOff x="609996" y="1250665"/>
            <a:chExt cx="2514361" cy="275994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68CC6CA-C902-4F8B-9D53-D3D73BDBEF7B}"/>
                </a:ext>
              </a:extLst>
            </p:cNvPr>
            <p:cNvGrpSpPr/>
            <p:nvPr/>
          </p:nvGrpSpPr>
          <p:grpSpPr>
            <a:xfrm>
              <a:off x="894443" y="1250665"/>
              <a:ext cx="2229914" cy="2387704"/>
              <a:chOff x="2771077" y="1148709"/>
              <a:chExt cx="2229914" cy="2387704"/>
            </a:xfrm>
          </p:grpSpPr>
          <p:sp>
            <p:nvSpPr>
              <p:cNvPr id="25" name="Google Shape;1028;p34"/>
              <p:cNvSpPr/>
              <p:nvPr/>
            </p:nvSpPr>
            <p:spPr>
              <a:xfrm>
                <a:off x="2771077" y="1148709"/>
                <a:ext cx="2229914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13741" extrusionOk="0">
                    <a:moveTo>
                      <a:pt x="19444" y="1"/>
                    </a:moveTo>
                    <a:lnTo>
                      <a:pt x="16860" y="6085"/>
                    </a:lnTo>
                    <a:lnTo>
                      <a:pt x="1" y="6085"/>
                    </a:lnTo>
                    <a:lnTo>
                      <a:pt x="1" y="13741"/>
                    </a:lnTo>
                    <a:lnTo>
                      <a:pt x="59127" y="13741"/>
                    </a:lnTo>
                    <a:lnTo>
                      <a:pt x="59127" y="7645"/>
                    </a:lnTo>
                    <a:lnTo>
                      <a:pt x="59127" y="6085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</a:t>
                </a:r>
                <a:r>
                  <a:rPr lang="en-US" b="1" kern="0" dirty="0" err="1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Hợp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 1</a:t>
                </a:r>
                <a:endParaRPr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26" name="Google Shape;1029;p34"/>
              <p:cNvSpPr/>
              <p:nvPr/>
            </p:nvSpPr>
            <p:spPr>
              <a:xfrm>
                <a:off x="2771077" y="1606709"/>
                <a:ext cx="2229914" cy="1929704"/>
              </a:xfrm>
              <a:custGeom>
                <a:avLst/>
                <a:gdLst/>
                <a:ahLst/>
                <a:cxnLst/>
                <a:rect l="l" t="t" r="r" b="b"/>
                <a:pathLst>
                  <a:path w="59128" h="47316" extrusionOk="0">
                    <a:moveTo>
                      <a:pt x="1" y="1"/>
                    </a:moveTo>
                    <a:lnTo>
                      <a:pt x="1" y="47316"/>
                    </a:lnTo>
                    <a:lnTo>
                      <a:pt x="59127" y="47316"/>
                    </a:lnTo>
                    <a:lnTo>
                      <a:pt x="59127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kern="0" dirty="0" err="1" smtClean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Hương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Lan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bố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mẹ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mang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hiện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đang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sống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ở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có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quốc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tịch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Nam,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nên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các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bạn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đều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là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công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dân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</a:t>
                </a:r>
                <a:r>
                  <a:rPr lang="en-US" kern="0" dirty="0" err="1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Việt</a:t>
                </a:r>
                <a:r>
                  <a:rPr lang="en-US" kern="0" dirty="0">
                    <a:solidFill>
                      <a:srgbClr val="434343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</a:rPr>
                  <a:t> Nam.</a:t>
                </a:r>
              </a:p>
              <a:p>
                <a:pPr defTabSz="1219170">
                  <a:buClr>
                    <a:srgbClr val="000000"/>
                  </a:buClr>
                  <a:buSzPts val="1100"/>
                </a:pP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24" name="Google Shape;1030;p34"/>
            <p:cNvSpPr/>
            <p:nvPr/>
          </p:nvSpPr>
          <p:spPr>
            <a:xfrm>
              <a:off x="609996" y="3381538"/>
              <a:ext cx="629067" cy="629067"/>
            </a:xfrm>
            <a:custGeom>
              <a:avLst/>
              <a:gdLst/>
              <a:ahLst/>
              <a:cxnLst/>
              <a:rect l="l" t="t" r="r" b="b"/>
              <a:pathLst>
                <a:path w="18872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01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58843" y="667495"/>
            <a:ext cx="3577506" cy="3150979"/>
            <a:chOff x="9232252" y="1383302"/>
            <a:chExt cx="2423603" cy="273587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D4346D-9778-463C-ABEF-38CB1A64A447}"/>
                </a:ext>
              </a:extLst>
            </p:cNvPr>
            <p:cNvGrpSpPr/>
            <p:nvPr/>
          </p:nvGrpSpPr>
          <p:grpSpPr>
            <a:xfrm>
              <a:off x="9352466" y="1383302"/>
              <a:ext cx="2303389" cy="2509798"/>
              <a:chOff x="9191064" y="2401700"/>
              <a:chExt cx="2303389" cy="2509798"/>
            </a:xfrm>
          </p:grpSpPr>
          <p:sp>
            <p:nvSpPr>
              <p:cNvPr id="16" name="Google Shape;1044;p34"/>
              <p:cNvSpPr/>
              <p:nvPr/>
            </p:nvSpPr>
            <p:spPr>
              <a:xfrm>
                <a:off x="9191064" y="2401700"/>
                <a:ext cx="2303389" cy="458033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13741" extrusionOk="0">
                    <a:moveTo>
                      <a:pt x="19455" y="1"/>
                    </a:moveTo>
                    <a:lnTo>
                      <a:pt x="16872" y="6085"/>
                    </a:lnTo>
                    <a:lnTo>
                      <a:pt x="0" y="6085"/>
                    </a:lnTo>
                    <a:lnTo>
                      <a:pt x="0" y="13741"/>
                    </a:lnTo>
                    <a:lnTo>
                      <a:pt x="59139" y="13741"/>
                    </a:lnTo>
                    <a:lnTo>
                      <a:pt x="59139" y="7645"/>
                    </a:lnTo>
                    <a:lnTo>
                      <a:pt x="59139" y="6085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vi-VN" b="1" kern="0" dirty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Trường 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h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ợ</a:t>
                </a:r>
                <a:r>
                  <a:rPr lang="vi-VN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p </a:t>
                </a:r>
                <a:r>
                  <a:rPr lang="en-US" b="1" kern="0" dirty="0" smtClean="0">
                    <a:solidFill>
                      <a:srgbClr val="FFFFFF"/>
                    </a:solidFill>
                    <a:latin typeface="Tahoma" panose="020B0604030504040204" pitchFamily="34" charset="0"/>
                    <a:ea typeface="Roboto" panose="02000000000000000000" pitchFamily="2" charset="0"/>
                    <a:cs typeface="Tahoma" panose="020B0604030504040204" pitchFamily="34" charset="0"/>
                    <a:sym typeface="Arial"/>
                  </a:rPr>
                  <a:t>3</a:t>
                </a:r>
                <a:endParaRPr lang="vi-VN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Arial"/>
                </a:endParaRPr>
              </a:p>
            </p:txBody>
          </p:sp>
          <p:sp>
            <p:nvSpPr>
              <p:cNvPr id="17" name="Google Shape;1045;p34"/>
              <p:cNvSpPr/>
              <p:nvPr/>
            </p:nvSpPr>
            <p:spPr>
              <a:xfrm>
                <a:off x="9191064" y="2885970"/>
                <a:ext cx="2303389" cy="2025528"/>
              </a:xfrm>
              <a:custGeom>
                <a:avLst/>
                <a:gdLst/>
                <a:ahLst/>
                <a:cxnLst/>
                <a:rect l="l" t="t" r="r" b="b"/>
                <a:pathLst>
                  <a:path w="59139" h="47316" extrusionOk="0">
                    <a:moveTo>
                      <a:pt x="0" y="1"/>
                    </a:moveTo>
                    <a:lnTo>
                      <a:pt x="0" y="47316"/>
                    </a:lnTo>
                    <a:lnTo>
                      <a:pt x="59139" y="47316"/>
                    </a:lnTo>
                    <a:lnTo>
                      <a:pt x="59139" y="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</p:spPr>
            <p:txBody>
              <a:bodyPr spcFirstLastPara="1" wrap="square" lIns="365733" tIns="121900" rIns="121900" bIns="12190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  <a:buSzPts val="1100"/>
                </a:pP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Hàn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bố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mẹ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làm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giấy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khai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sinh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thoả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thuận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để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bạn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mang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quốc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tịch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Nam. Ly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công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dân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>
                    <a:latin typeface="Tahoma" panose="020B0604030504040204" pitchFamily="34" charset="0"/>
                    <a:cs typeface="Tahoma" panose="020B0604030504040204" pitchFamily="34" charset="0"/>
                  </a:rPr>
                  <a:t>Việt</a:t>
                </a:r>
                <a:r>
                  <a:rPr lang="en-US" dirty="0">
                    <a:latin typeface="Tahoma" panose="020B0604030504040204" pitchFamily="34" charset="0"/>
                    <a:cs typeface="Tahoma" panose="020B0604030504040204" pitchFamily="34" charset="0"/>
                  </a:rPr>
                  <a:t> Nam</a:t>
                </a:r>
                <a:endParaRPr kern="0" dirty="0">
                  <a:solidFill>
                    <a:srgbClr val="434343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Roboto"/>
                </a:endParaRPr>
              </a:p>
            </p:txBody>
          </p:sp>
        </p:grpSp>
        <p:sp>
          <p:nvSpPr>
            <p:cNvPr id="15" name="Google Shape;1046;p34"/>
            <p:cNvSpPr/>
            <p:nvPr/>
          </p:nvSpPr>
          <p:spPr>
            <a:xfrm>
              <a:off x="9232252" y="3490105"/>
              <a:ext cx="629100" cy="629067"/>
            </a:xfrm>
            <a:custGeom>
              <a:avLst/>
              <a:gdLst/>
              <a:ahLst/>
              <a:cxnLst/>
              <a:rect l="l" t="t" r="r" b="b"/>
              <a:pathLst>
                <a:path w="18873" h="18872" extrusionOk="0">
                  <a:moveTo>
                    <a:pt x="1" y="0"/>
                  </a:moveTo>
                  <a:lnTo>
                    <a:pt x="1" y="18871"/>
                  </a:lnTo>
                  <a:lnTo>
                    <a:pt x="18872" y="18871"/>
                  </a:lnTo>
                  <a:lnTo>
                    <a:pt x="18872" y="0"/>
                  </a:ln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buSzPts val="1100"/>
              </a:pPr>
              <a:r>
                <a:rPr lang="en" sz="2000" b="1" kern="0" dirty="0">
                  <a:solidFill>
                    <a:srgbClr val="FFFFFF"/>
                  </a:solidFill>
                  <a:latin typeface="Tahoma" panose="020B0604030504040204" pitchFamily="34" charset="0"/>
                  <a:ea typeface="Roboto" panose="02000000000000000000" pitchFamily="2" charset="0"/>
                  <a:cs typeface="Tahoma" panose="020B0604030504040204" pitchFamily="34" charset="0"/>
                  <a:sym typeface="Fira Sans Extra Condensed Medium"/>
                </a:rPr>
                <a:t>03</a:t>
              </a:r>
              <a:endParaRPr sz="2000" b="1" kern="0" dirty="0">
                <a:solidFill>
                  <a:srgbClr val="000000"/>
                </a:solidFill>
                <a:latin typeface="Tahoma" panose="020B0604030504040204" pitchFamily="34" charset="0"/>
                <a:ea typeface="Roboto" panose="02000000000000000000" pitchFamily="2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96800" y="4871966"/>
            <a:ext cx="11592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Hương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Căn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yếu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tố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Toàn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Nga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c)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Iy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Nam? Ly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Hàn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0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73" y="-205557"/>
            <a:ext cx="714375" cy="1295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0042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5402"/>
          <a:stretch/>
        </p:blipFill>
        <p:spPr>
          <a:xfrm>
            <a:off x="-110360" y="-85888"/>
            <a:ext cx="4752697" cy="70159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42339" y="0"/>
            <a:ext cx="7549662" cy="6844136"/>
          </a:xfrm>
          <a:prstGeom prst="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1</a:t>
            </a:r>
            <a:r>
              <a:rPr lang="en-US" sz="2000" dirty="0">
                <a:solidFill>
                  <a:srgbClr val="0070C0"/>
                </a:solidFill>
              </a:rPr>
              <a:t>. Cha,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2.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ở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3.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nếu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sự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bằng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văn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bản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vào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điểm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đăng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ký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khai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4. Cha </a:t>
            </a:r>
            <a:r>
              <a:rPr lang="en-US" sz="2000" dirty="0" err="1">
                <a:solidFill>
                  <a:srgbClr val="0070C0"/>
                </a:solidFill>
              </a:rPr>
              <a:t>hoặc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kia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dân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nước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ngoài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và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thỏa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thuận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lựa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chọn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cho</a:t>
            </a:r>
            <a:r>
              <a:rPr lang="en-US" sz="2000" dirty="0">
                <a:solidFill>
                  <a:srgbClr val="0070C0"/>
                </a:solidFill>
              </a:rPr>
              <a:t> con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5.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đều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6.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trên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lãnh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thổ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 </a:t>
            </a:r>
            <a:r>
              <a:rPr lang="en-US" sz="2000" dirty="0" err="1">
                <a:solidFill>
                  <a:srgbClr val="0070C0"/>
                </a:solidFill>
              </a:rPr>
              <a:t>mà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sinh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ra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mẹ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, </a:t>
            </a:r>
            <a:r>
              <a:rPr lang="en-US" sz="2000" dirty="0" err="1">
                <a:solidFill>
                  <a:srgbClr val="0070C0"/>
                </a:solidFill>
              </a:rPr>
              <a:t>nhưng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có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thường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trú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Nam, </a:t>
            </a:r>
            <a:r>
              <a:rPr lang="en-US" sz="2000" dirty="0" err="1">
                <a:solidFill>
                  <a:srgbClr val="0070C0"/>
                </a:solidFill>
              </a:rPr>
              <a:t>còn</a:t>
            </a:r>
            <a:r>
              <a:rPr lang="en-US" sz="2000" dirty="0">
                <a:solidFill>
                  <a:srgbClr val="0070C0"/>
                </a:solidFill>
              </a:rPr>
              <a:t> cha </a:t>
            </a:r>
            <a:r>
              <a:rPr lang="en-US" sz="2000" dirty="0" err="1">
                <a:solidFill>
                  <a:srgbClr val="0070C0"/>
                </a:solidFill>
              </a:rPr>
              <a:t>không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rõ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là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ai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7.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nhập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8. </a:t>
            </a:r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được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trở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lại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quốc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tịch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Việt</a:t>
            </a:r>
            <a:r>
              <a:rPr lang="en-US" sz="2000" dirty="0">
                <a:solidFill>
                  <a:srgbClr val="0070C0"/>
                </a:solidFill>
              </a:rPr>
              <a:t> Nam.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42338" y="1551"/>
            <a:ext cx="7549662" cy="1005665"/>
          </a:xfrm>
          <a:prstGeom prst="roundRect">
            <a:avLst/>
          </a:prstGeom>
          <a:gradFill>
            <a:gsLst>
              <a:gs pos="100000">
                <a:srgbClr val="C8D1F1"/>
              </a:gs>
              <a:gs pos="86000">
                <a:srgbClr val="DACFF6"/>
              </a:gs>
              <a:gs pos="32000">
                <a:srgbClr val="FFCCFF"/>
              </a:gs>
              <a:gs pos="69000">
                <a:srgbClr val="FBE3FE"/>
              </a:gs>
              <a:gs pos="11000">
                <a:schemeClr val="accent1">
                  <a:lumMod val="5000"/>
                  <a:lumOff val="9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Nam.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tịch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7"/>
            <a:ext cx="833529" cy="79152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3073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3356625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/>
          <p:cNvSpPr/>
          <p:nvPr/>
        </p:nvSpPr>
        <p:spPr>
          <a:xfrm>
            <a:off x="3322327" y="80436"/>
            <a:ext cx="57595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xác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định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quốc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tịch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Việt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smtClean="0">
                <a:solidFill>
                  <a:srgbClr val="0070C0"/>
                </a:solidFill>
              </a:rPr>
              <a:t>Nam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2759" y="6045982"/>
            <a:ext cx="10510344" cy="830997"/>
          </a:xfrm>
          <a:prstGeom prst="rect">
            <a:avLst/>
          </a:prstGeom>
          <a:ln>
            <a:solidFill>
              <a:schemeClr val="accent1"/>
            </a:solidFill>
            <a:prstDash val="sysDot"/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en-US" sz="2400" b="1" dirty="0" err="1" smtClean="0">
                <a:solidFill>
                  <a:srgbClr val="FF0000"/>
                </a:solidFill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dân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Cộng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hòa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xã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hội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chủ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nghĩa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</a:rPr>
              <a:t> Nam </a:t>
            </a:r>
            <a:r>
              <a:rPr lang="en-US" sz="2400" b="1" dirty="0" err="1" smtClean="0">
                <a:solidFill>
                  <a:srgbClr val="FF0000"/>
                </a:solidFill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quốc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tịch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</a:rPr>
              <a:t> Nam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7733" y="671336"/>
            <a:ext cx="7197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2. </a:t>
            </a:r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</a:rPr>
              <a:t>Công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</a:rPr>
              <a:t>dân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</a:rPr>
              <a:t>nước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</a:rPr>
              <a:t>CHXHCN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 smtClean="0">
                <a:ln/>
                <a:solidFill>
                  <a:srgbClr val="FF0000"/>
                </a:solidFill>
                <a:effectLst/>
              </a:rPr>
              <a:t>Việt</a:t>
            </a:r>
            <a:r>
              <a:rPr lang="en-US" sz="3600" b="1" cap="none" spc="0" dirty="0" smtClean="0">
                <a:ln/>
                <a:solidFill>
                  <a:srgbClr val="FF0000"/>
                </a:solidFill>
                <a:effectLst/>
              </a:rPr>
              <a:t> Nam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7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65" y="-15771"/>
            <a:ext cx="1207443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Cha,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871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2875" y="266369"/>
            <a:ext cx="66271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3</a:t>
            </a:r>
            <a:r>
              <a:rPr lang="en-US" sz="24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,Mối</a:t>
            </a:r>
            <a:r>
              <a:rPr lang="en-US" sz="2400" b="1" dirty="0" smtClean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giữa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dân</a:t>
            </a:r>
            <a:endParaRPr lang="en-US" sz="3200" dirty="0">
              <a:solidFill>
                <a:srgbClr val="0070C0"/>
              </a:solidFill>
              <a:latin typeface="Tahoma" panose="020B0604030504040204" pitchFamily="34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262542053"/>
              </p:ext>
            </p:extLst>
          </p:nvPr>
        </p:nvGraphicFramePr>
        <p:xfrm>
          <a:off x="-162559" y="920515"/>
          <a:ext cx="87438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188" y="1071772"/>
            <a:ext cx="3888914" cy="48563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32" y="-38465"/>
            <a:ext cx="2599464" cy="2209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59" y="2171079"/>
            <a:ext cx="14478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58965122"/>
              </p:ext>
            </p:extLst>
          </p:nvPr>
        </p:nvGraphicFramePr>
        <p:xfrm>
          <a:off x="4693533" y="746538"/>
          <a:ext cx="8128000" cy="3596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7" name="Rectangle 26"/>
          <p:cNvSpPr/>
          <p:nvPr/>
        </p:nvSpPr>
        <p:spPr>
          <a:xfrm>
            <a:off x="-948115" y="6274191"/>
            <a:ext cx="13140115" cy="583809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1030241" y="5422075"/>
            <a:ext cx="1169587" cy="1435925"/>
          </a:xfrm>
          <a:prstGeom prst="rect">
            <a:avLst/>
          </a:prstGeom>
          <a:solidFill>
            <a:srgbClr val="FF33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1" y="62487"/>
            <a:ext cx="3840098" cy="2885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6578"/>
            <a:ext cx="6096000" cy="2581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6578"/>
            <a:ext cx="5974081" cy="25814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948115" y="2604709"/>
            <a:ext cx="8319586" cy="156966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D1E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BengiH" pitchFamily="2" charset="0"/>
              </a:rPr>
              <a:t>TIẾP SỨC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ED1E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BengiH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8019" y="1089678"/>
            <a:ext cx="1261403" cy="830997"/>
          </a:xfrm>
          <a:prstGeom prst="rect">
            <a:avLst/>
          </a:prstGeom>
          <a:solidFill>
            <a:srgbClr val="F6CC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58018" y="3138986"/>
            <a:ext cx="1261403" cy="830997"/>
          </a:xfrm>
          <a:prstGeom prst="rect">
            <a:avLst/>
          </a:prstGeom>
          <a:solidFill>
            <a:srgbClr val="D8D8D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NHÓM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400247" y="867703"/>
            <a:ext cx="1305705" cy="443950"/>
          </a:xfrm>
          <a:prstGeom prst="rect">
            <a:avLst/>
          </a:prstGeom>
          <a:solidFill>
            <a:srgbClr val="ED1E28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DuongDenVinhQuang-TranLap_t7t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06" end="114387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5360" y="2187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492312" y="2519040"/>
            <a:ext cx="4435831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KHỞI ĐỘNG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978067" cy="92877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4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08881" y="2383602"/>
            <a:ext cx="4075155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01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968472" y="-5435"/>
            <a:ext cx="9229411" cy="1079012"/>
          </a:xfrm>
          <a:prstGeom prst="roundRect">
            <a:avLst/>
          </a:prstGeom>
          <a:solidFill>
            <a:srgbClr val="84D7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3401184" y="3733368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3401184" y="1542942"/>
            <a:ext cx="7436616" cy="908505"/>
          </a:xfrm>
          <a:prstGeom prst="roundRect">
            <a:avLst/>
          </a:prstGeom>
          <a:solidFill>
            <a:srgbClr val="2DB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401184" y="2590533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3423645" y="4768734"/>
            <a:ext cx="7436616" cy="908505"/>
          </a:xfrm>
          <a:prstGeom prst="roundRect">
            <a:avLst/>
          </a:prstGeom>
          <a:solidFill>
            <a:srgbClr val="F6A9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293034" y="1607212"/>
            <a:ext cx="976880" cy="855081"/>
            <a:chOff x="1110" y="2656"/>
            <a:chExt cx="1549" cy="1351"/>
          </a:xfrm>
        </p:grpSpPr>
        <p:sp>
          <p:nvSpPr>
            <p:cNvPr id="7" name="AutoShape 4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1200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2304858" y="2577061"/>
            <a:ext cx="976880" cy="855081"/>
            <a:chOff x="3174" y="2656"/>
            <a:chExt cx="1549" cy="135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085513" y="253211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423645" y="1680615"/>
            <a:ext cx="70181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Hiền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hiện</a:t>
            </a:r>
            <a:r>
              <a:rPr lang="en-US" sz="1800" dirty="0">
                <a:solidFill>
                  <a:schemeClr val="bg1"/>
                </a:solidFill>
              </a:rPr>
              <a:t> nay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gia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đình</a:t>
            </a:r>
            <a:r>
              <a:rPr lang="en-US" sz="1800" dirty="0">
                <a:solidFill>
                  <a:schemeClr val="bg1"/>
                </a:solidFill>
              </a:rPr>
              <a:t> ở Ô-</a:t>
            </a:r>
            <a:r>
              <a:rPr lang="en-US" sz="1800" dirty="0" err="1">
                <a:solidFill>
                  <a:schemeClr val="bg1"/>
                </a:solidFill>
              </a:rPr>
              <a:t>xtrây</a:t>
            </a:r>
            <a:r>
              <a:rPr lang="en-US" sz="1800" dirty="0">
                <a:solidFill>
                  <a:schemeClr val="bg1"/>
                </a:solidFill>
              </a:rPr>
              <a:t>-li-a (Australia).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gray">
          <a:xfrm>
            <a:off x="2544962" y="1704742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085513" y="3558614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467468" y="2686886"/>
            <a:ext cx="70989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Hưng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đang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cùng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XIô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va</a:t>
            </a:r>
            <a:r>
              <a:rPr lang="en-US" sz="1800" dirty="0">
                <a:solidFill>
                  <a:schemeClr val="bg1"/>
                </a:solidFill>
              </a:rPr>
              <a:t>-</a:t>
            </a:r>
            <a:r>
              <a:rPr lang="en-US" sz="1800" dirty="0" err="1">
                <a:solidFill>
                  <a:schemeClr val="bg1"/>
                </a:solidFill>
              </a:rPr>
              <a:t>ki</a:t>
            </a:r>
            <a:r>
              <a:rPr lang="en-US" sz="1800" dirty="0">
                <a:solidFill>
                  <a:schemeClr val="bg1"/>
                </a:solidFill>
              </a:rPr>
              <a:t>-a (Slovakia), </a:t>
            </a:r>
            <a:r>
              <a:rPr lang="en-US" sz="1800" dirty="0" err="1">
                <a:solidFill>
                  <a:schemeClr val="bg1"/>
                </a:solidFill>
              </a:rPr>
              <a:t>còn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tại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gray">
          <a:xfrm>
            <a:off x="2534557" y="2653153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B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2273184" y="3679122"/>
            <a:ext cx="976880" cy="855081"/>
            <a:chOff x="1110" y="2656"/>
            <a:chExt cx="1549" cy="1351"/>
          </a:xfrm>
        </p:grpSpPr>
        <p:sp>
          <p:nvSpPr>
            <p:cNvPr id="21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2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3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2DB72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grpSp>
        <p:nvGrpSpPr>
          <p:cNvPr id="24" name="Group 21"/>
          <p:cNvGrpSpPr>
            <a:grpSpLocks/>
          </p:cNvGrpSpPr>
          <p:nvPr/>
        </p:nvGrpSpPr>
        <p:grpSpPr bwMode="auto">
          <a:xfrm>
            <a:off x="2304858" y="4748404"/>
            <a:ext cx="976880" cy="855081"/>
            <a:chOff x="3174" y="2656"/>
            <a:chExt cx="1549" cy="1351"/>
          </a:xfrm>
        </p:grpSpPr>
        <p:sp>
          <p:nvSpPr>
            <p:cNvPr id="25" name="AutoShape 22"/>
            <p:cNvSpPr>
              <a:spLocks noChangeArrowheads="1"/>
            </p:cNvSpPr>
            <p:nvPr/>
          </p:nvSpPr>
          <p:spPr bwMode="gray">
            <a:xfrm>
              <a:off x="3187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6" name="AutoShape 23"/>
            <p:cNvSpPr>
              <a:spLocks noChangeArrowheads="1"/>
            </p:cNvSpPr>
            <p:nvPr/>
          </p:nvSpPr>
          <p:spPr bwMode="gray">
            <a:xfrm>
              <a:off x="3174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adFill rotWithShape="1">
              <a:gsLst>
                <a:gs pos="0">
                  <a:srgbClr val="E6E6E6"/>
                </a:gs>
                <a:gs pos="7500">
                  <a:srgbClr val="7D8496"/>
                </a:gs>
                <a:gs pos="26500">
                  <a:srgbClr val="E6E6E6"/>
                </a:gs>
                <a:gs pos="34000">
                  <a:srgbClr val="7D8496"/>
                </a:gs>
                <a:gs pos="46500">
                  <a:srgbClr val="E6E6E6"/>
                </a:gs>
                <a:gs pos="50000">
                  <a:srgbClr val="FFFFFF"/>
                </a:gs>
                <a:gs pos="53500">
                  <a:srgbClr val="E6E6E6"/>
                </a:gs>
                <a:gs pos="66000">
                  <a:srgbClr val="7D8496"/>
                </a:gs>
                <a:gs pos="73500">
                  <a:srgbClr val="E6E6E6"/>
                </a:gs>
                <a:gs pos="92500">
                  <a:srgbClr val="7D8496"/>
                </a:gs>
                <a:gs pos="100000">
                  <a:srgbClr val="E6E6E6"/>
                </a:gs>
              </a:gsLst>
              <a:lin ang="2700000" scaled="1"/>
            </a:gradFill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27" name="AutoShape 24"/>
            <p:cNvSpPr>
              <a:spLocks noChangeArrowheads="1"/>
            </p:cNvSpPr>
            <p:nvPr/>
          </p:nvSpPr>
          <p:spPr bwMode="gray">
            <a:xfrm>
              <a:off x="3264" y="2737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solidFill>
              <a:srgbClr val="F6A90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8" name="Line 25"/>
          <p:cNvSpPr>
            <a:spLocks noChangeShapeType="1"/>
          </p:cNvSpPr>
          <p:nvPr/>
        </p:nvSpPr>
        <p:spPr bwMode="auto">
          <a:xfrm>
            <a:off x="3085513" y="44507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3085513" y="5365189"/>
            <a:ext cx="7655302" cy="0"/>
          </a:xfrm>
          <a:prstGeom prst="line">
            <a:avLst/>
          </a:prstGeom>
          <a:noFill/>
          <a:ln w="25400">
            <a:solidFill>
              <a:srgbClr val="C0C0C0"/>
            </a:solidFill>
            <a:prstDash val="sysDot"/>
            <a:round/>
            <a:headE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614607" y="4814977"/>
            <a:ext cx="68047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Nam,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người</a:t>
            </a:r>
            <a:r>
              <a:rPr lang="en-US" sz="1800" dirty="0">
                <a:solidFill>
                  <a:schemeClr val="bg1"/>
                </a:solidFill>
              </a:rPr>
              <a:t> Ba </a:t>
            </a:r>
            <a:r>
              <a:rPr lang="en-US" sz="1800" dirty="0" err="1">
                <a:solidFill>
                  <a:schemeClr val="bg1"/>
                </a:solidFill>
              </a:rPr>
              <a:t>Lan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 </a:t>
            </a:r>
            <a:r>
              <a:rPr lang="en-US" sz="1800" dirty="0" err="1">
                <a:solidFill>
                  <a:schemeClr val="bg1"/>
                </a:solidFill>
              </a:rPr>
              <a:t>Khi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không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thoả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thuận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được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việc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chọn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quốc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tịch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cho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gray">
          <a:xfrm>
            <a:off x="2550257" y="4876278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D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4" y="4795469"/>
            <a:ext cx="3043486" cy="228681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584151" y="183905"/>
            <a:ext cx="686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400" dirty="0" smtClean="0">
                <a:latin typeface="Tahoma" panose="020B0604030504040204" pitchFamily="34" charset="0"/>
                <a:cs typeface="Tahoma" panose="020B0604030504040204" pitchFamily="34" charset="0"/>
              </a:rPr>
              <a:t> Nam ?</a:t>
            </a:r>
            <a:endParaRPr 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14715" y="222875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52" name="Cloud Callout 51"/>
          <p:cNvSpPr/>
          <p:nvPr/>
        </p:nvSpPr>
        <p:spPr>
          <a:xfrm>
            <a:off x="9639619" y="684539"/>
            <a:ext cx="1980296" cy="813843"/>
          </a:xfrm>
          <a:prstGeom prst="cloudCallout">
            <a:avLst>
              <a:gd name="adj1" fmla="val -7930"/>
              <a:gd name="adj2" fmla="val 40485"/>
            </a:avLst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401184" y="3744313"/>
            <a:ext cx="7436616" cy="908505"/>
          </a:xfrm>
          <a:prstGeom prst="round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17"/>
          <p:cNvGrpSpPr>
            <a:grpSpLocks/>
          </p:cNvGrpSpPr>
          <p:nvPr/>
        </p:nvGrpSpPr>
        <p:grpSpPr bwMode="auto">
          <a:xfrm>
            <a:off x="2273184" y="3690067"/>
            <a:ext cx="976880" cy="855081"/>
            <a:chOff x="1110" y="2656"/>
            <a:chExt cx="1549" cy="1351"/>
          </a:xfrm>
          <a:solidFill>
            <a:srgbClr val="ED1E28"/>
          </a:solidFill>
        </p:grpSpPr>
        <p:sp>
          <p:nvSpPr>
            <p:cNvPr id="55" name="AutoShape 18"/>
            <p:cNvSpPr>
              <a:spLocks noChangeArrowheads="1"/>
            </p:cNvSpPr>
            <p:nvPr/>
          </p:nvSpPr>
          <p:spPr bwMode="gray">
            <a:xfrm>
              <a:off x="1123" y="2679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6" name="AutoShape 19"/>
            <p:cNvSpPr>
              <a:spLocks noChangeArrowheads="1"/>
            </p:cNvSpPr>
            <p:nvPr/>
          </p:nvSpPr>
          <p:spPr bwMode="gray">
            <a:xfrm>
              <a:off x="1110" y="2656"/>
              <a:ext cx="1536" cy="1328"/>
            </a:xfrm>
            <a:prstGeom prst="hexagon">
              <a:avLst>
                <a:gd name="adj" fmla="val 28916"/>
                <a:gd name="vf" fmla="val 115470"/>
              </a:avLst>
            </a:prstGeom>
            <a:grp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sz="1800"/>
            </a:p>
          </p:txBody>
        </p:sp>
        <p:sp>
          <p:nvSpPr>
            <p:cNvPr id="57" name="AutoShape 20"/>
            <p:cNvSpPr>
              <a:spLocks noChangeArrowheads="1"/>
            </p:cNvSpPr>
            <p:nvPr/>
          </p:nvSpPr>
          <p:spPr bwMode="gray">
            <a:xfrm>
              <a:off x="1194" y="2736"/>
              <a:ext cx="1349" cy="1167"/>
            </a:xfrm>
            <a:prstGeom prst="hexagon">
              <a:avLst>
                <a:gd name="adj" fmla="val 28896"/>
                <a:gd name="vf" fmla="val 11547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717135" y="3821289"/>
            <a:ext cx="68047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Ôn-ga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bố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mẹ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là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công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dân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Nga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dirty="0" err="1">
                <a:solidFill>
                  <a:schemeClr val="bg1"/>
                </a:solidFill>
              </a:rPr>
              <a:t>Bạn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ra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 </a:t>
            </a:r>
            <a:r>
              <a:rPr lang="en-US" sz="1800" dirty="0" err="1">
                <a:solidFill>
                  <a:schemeClr val="bg1"/>
                </a:solidFill>
              </a:rPr>
              <a:t>và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có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nhiều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năm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sinh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sống</a:t>
            </a:r>
            <a:r>
              <a:rPr lang="en-US" sz="1800" dirty="0">
                <a:solidFill>
                  <a:schemeClr val="bg1"/>
                </a:solidFill>
              </a:rPr>
              <a:t> ở </a:t>
            </a:r>
            <a:r>
              <a:rPr lang="en-US" sz="1800" dirty="0" err="1">
                <a:solidFill>
                  <a:schemeClr val="bg1"/>
                </a:solidFill>
              </a:rPr>
              <a:t>Việt</a:t>
            </a:r>
            <a:r>
              <a:rPr lang="en-US" sz="1800" dirty="0">
                <a:solidFill>
                  <a:schemeClr val="bg1"/>
                </a:solidFill>
              </a:rPr>
              <a:t> Nam.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gray">
          <a:xfrm>
            <a:off x="2511110" y="3793701"/>
            <a:ext cx="481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8" name="Multiply 57"/>
          <p:cNvSpPr/>
          <p:nvPr/>
        </p:nvSpPr>
        <p:spPr>
          <a:xfrm>
            <a:off x="1223842" y="3679122"/>
            <a:ext cx="906420" cy="954703"/>
          </a:xfrm>
          <a:prstGeom prst="mathMultiply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50043" y="-10952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132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 rot="16200000">
            <a:off x="2667002" y="-266453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897944" y="97800"/>
            <a:ext cx="6888480" cy="990021"/>
          </a:xfrm>
          <a:prstGeom prst="roundRect">
            <a:avLst/>
          </a:prstGeom>
          <a:solidFill>
            <a:srgbClr val="00B0F0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PHIẾU BÀI TẬP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 HS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87876"/>
              </p:ext>
            </p:extLst>
          </p:nvPr>
        </p:nvGraphicFramePr>
        <p:xfrm>
          <a:off x="512160" y="1258157"/>
          <a:ext cx="11167679" cy="538229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30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5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17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hỏi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lời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Căn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 </a:t>
                      </a:r>
                      <a:r>
                        <a:rPr lang="en-US" sz="2400" baseline="0" dirty="0" err="1" smtClean="0"/>
                        <a:t>Vì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sao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cần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trở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một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tốt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26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Trấn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Việt</a:t>
                      </a:r>
                      <a:r>
                        <a:rPr lang="en-US" sz="2400" baseline="0" dirty="0" smtClean="0"/>
                        <a:t> Nam </a:t>
                      </a:r>
                      <a:r>
                        <a:rPr lang="en-US" sz="2400" baseline="0" dirty="0" err="1" smtClean="0"/>
                        <a:t>lấy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Hariwon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Hàn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con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họ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công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nước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2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Dưới</a:t>
                      </a:r>
                      <a:r>
                        <a:rPr lang="en-US" sz="2400" baseline="0" dirty="0" smtClean="0"/>
                        <a:t> 18 </a:t>
                      </a:r>
                      <a:r>
                        <a:rPr lang="en-US" sz="2400" baseline="0" dirty="0" err="1" smtClean="0"/>
                        <a:t>tuổi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chưa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được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xác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định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quốc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tịch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đúng</a:t>
                      </a:r>
                      <a:r>
                        <a:rPr lang="en-US" sz="2400" baseline="0" dirty="0" smtClean="0"/>
                        <a:t> hay </a:t>
                      </a:r>
                      <a:r>
                        <a:rPr lang="en-US" sz="2400" baseline="0" dirty="0" err="1" smtClean="0"/>
                        <a:t>sai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15" y="4921593"/>
            <a:ext cx="3043486" cy="2286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30" y="2467"/>
            <a:ext cx="2261978" cy="1182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1224549" y="9780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84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1397" y="2383602"/>
            <a:ext cx="3950120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VẬN DỤNG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3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50" y="-281645"/>
            <a:ext cx="4949827" cy="27811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80296" y="2848873"/>
            <a:ext cx="103444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85DB1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NHỮNG TẤM GƯƠNG CÔNG DÂN VIỆT NAM TIÊU BIỂU </a:t>
            </a:r>
            <a:endParaRPr lang="en-US" sz="3200" dirty="0">
              <a:solidFill>
                <a:srgbClr val="085DB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88660" y="5351680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HỌC TẬP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27989" y="5275244"/>
            <a:ext cx="23326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444444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LAO ĐỘNG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SẢN XUẤT 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4018" y="5338633"/>
            <a:ext cx="202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THỂ THAO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67600" y="0"/>
            <a:ext cx="4724400" cy="1219200"/>
          </a:xfrm>
          <a:prstGeom prst="rect">
            <a:avLst/>
          </a:prstGeom>
          <a:solidFill>
            <a:srgbClr val="ED1E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988" y="199071"/>
            <a:ext cx="2599584" cy="28595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486" y="74292"/>
            <a:ext cx="2124440" cy="1144908"/>
          </a:xfrm>
          <a:prstGeom prst="rect">
            <a:avLst/>
          </a:prstGeom>
          <a:solidFill>
            <a:srgbClr val="ED1E28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30" y="3911040"/>
            <a:ext cx="1551867" cy="155564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35436" y="6400800"/>
            <a:ext cx="12137514" cy="0"/>
          </a:xfrm>
          <a:prstGeom prst="line">
            <a:avLst/>
          </a:prstGeom>
          <a:ln w="76200">
            <a:solidFill>
              <a:srgbClr val="ED1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436" y="6572250"/>
            <a:ext cx="12137514" cy="0"/>
          </a:xfrm>
          <a:prstGeom prst="line">
            <a:avLst/>
          </a:prstGeom>
          <a:ln w="76200">
            <a:solidFill>
              <a:srgbClr val="F474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71" y="3911040"/>
            <a:ext cx="1143000" cy="1295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12" y="3751176"/>
            <a:ext cx="1059468" cy="1590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6771" y="3782993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663480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937594" y="3774878"/>
            <a:ext cx="2713480" cy="2446358"/>
          </a:xfrm>
          <a:prstGeom prst="roundRect">
            <a:avLst/>
          </a:prstGeom>
          <a:noFill/>
          <a:ln w="28575">
            <a:solidFill>
              <a:srgbClr val="ED1E2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57150">
            <a:noFill/>
          </a:ln>
        </p:spPr>
      </p:pic>
      <p:sp>
        <p:nvSpPr>
          <p:cNvPr id="4" name="Rectangle 3"/>
          <p:cNvSpPr/>
          <p:nvPr/>
        </p:nvSpPr>
        <p:spPr>
          <a:xfrm>
            <a:off x="6297705" y="924819"/>
            <a:ext cx="5190565" cy="246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8A2,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H.Giồng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Tre)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7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9" t="28574" r="5585" b="12630"/>
          <a:stretch/>
        </p:blipFill>
        <p:spPr>
          <a:xfrm>
            <a:off x="1424599" y="887506"/>
            <a:ext cx="4371082" cy="2644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67320" y="3902925"/>
            <a:ext cx="4764741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(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11C2A,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Lai)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Olympic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2020;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2019 - 2020; </a:t>
            </a:r>
            <a:endParaRPr lang="en-US" sz="1600" dirty="0">
              <a:solidFill>
                <a:srgbClr val="444444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24306" r="8594" b="6236"/>
          <a:stretch/>
        </p:blipFill>
        <p:spPr>
          <a:xfrm>
            <a:off x="6290982" y="3705092"/>
            <a:ext cx="4607650" cy="2813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6DF9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ound Diagonal Corner Rectangle 10"/>
          <p:cNvSpPr/>
          <p:nvPr/>
        </p:nvSpPr>
        <p:spPr>
          <a:xfrm>
            <a:off x="6324599" y="779929"/>
            <a:ext cx="5374341" cy="2621574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Diagonal Corner Rectangle 11"/>
          <p:cNvSpPr/>
          <p:nvPr/>
        </p:nvSpPr>
        <p:spPr>
          <a:xfrm>
            <a:off x="421340" y="3705092"/>
            <a:ext cx="5374341" cy="2773120"/>
          </a:xfrm>
          <a:prstGeom prst="round2DiagRect">
            <a:avLst>
              <a:gd name="adj1" fmla="val 30145"/>
              <a:gd name="adj2" fmla="val 0"/>
            </a:avLst>
          </a:prstGeom>
          <a:noFill/>
          <a:ln w="76200">
            <a:solidFill>
              <a:srgbClr val="96D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89881" l="9699" r="100000">
                        <a14:foregroundMark x1="12040" y1="39286" x2="12040" y2="39286"/>
                        <a14:foregroundMark x1="41137" y1="41667" x2="41137" y2="41667"/>
                        <a14:foregroundMark x1="49164" y1="45238" x2="49164" y2="45238"/>
                        <a14:foregroundMark x1="59197" y1="45238" x2="59197" y2="45238"/>
                        <a14:foregroundMark x1="68562" y1="44643" x2="68562" y2="44643"/>
                        <a14:foregroundMark x1="81940" y1="45238" x2="81940" y2="45238"/>
                        <a14:foregroundMark x1="70569" y1="29762" x2="70569" y2="29762"/>
                        <a14:foregroundMark x1="61538" y1="73810" x2="61538" y2="73810"/>
                        <a14:foregroundMark x1="84950" y1="78571" x2="84950" y2="78571"/>
                        <a14:foregroundMark x1="36455" y1="69048" x2="36455" y2="69048"/>
                        <a14:foregroundMark x1="26087" y1="68452" x2="26087" y2="68452"/>
                        <a14:foregroundMark x1="27759" y1="86310" x2="27759" y2="86310"/>
                        <a14:foregroundMark x1="50167" y1="50000" x2="50167" y2="50000"/>
                        <a14:foregroundMark x1="18060" y1="77976" x2="18060" y2="77976"/>
                        <a14:foregroundMark x1="24415" y1="73214" x2="24415" y2="7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30" y="0"/>
            <a:ext cx="2019600" cy="10932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03677" y="112510"/>
            <a:ext cx="855416" cy="81230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0671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6200000">
            <a:off x="2667002" y="-2701453"/>
            <a:ext cx="6857998" cy="12191999"/>
          </a:xfrm>
          <a:prstGeom prst="rect">
            <a:avLst/>
          </a:prstGeom>
          <a:gradFill>
            <a:gsLst>
              <a:gs pos="73000">
                <a:schemeClr val="accent1">
                  <a:lumMod val="5000"/>
                  <a:lumOff val="95000"/>
                </a:schemeClr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615419" y="-511927"/>
            <a:ext cx="0" cy="5759441"/>
          </a:xfrm>
          <a:prstGeom prst="line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601563" y="-511927"/>
            <a:ext cx="5809496" cy="5354551"/>
            <a:chOff x="3623426" y="-498558"/>
            <a:chExt cx="5809496" cy="5354551"/>
          </a:xfrm>
        </p:grpSpPr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426" y="977174"/>
              <a:ext cx="5809496" cy="1403988"/>
            </a:xfrm>
            <a:prstGeom prst="rect">
              <a:avLst/>
            </a:prstGeom>
          </p:spPr>
        </p:pic>
        <p:sp>
          <p:nvSpPr>
            <p:cNvPr id="10" name="Arc 9"/>
            <p:cNvSpPr/>
            <p:nvPr/>
          </p:nvSpPr>
          <p:spPr>
            <a:xfrm rot="5400000">
              <a:off x="3891954" y="-478274"/>
              <a:ext cx="5354551" cy="5313984"/>
            </a:xfrm>
            <a:prstGeom prst="arc">
              <a:avLst>
                <a:gd name="adj1" fmla="val 16200000"/>
                <a:gd name="adj2" fmla="val 5386426"/>
              </a:avLst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4770594" y="2383602"/>
            <a:ext cx="3951724" cy="92333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soft" dir="t">
              <a:rot lat="0" lon="0" rev="15600000"/>
            </a:lightRig>
          </a:scene3d>
          <a:sp3d>
            <a:bevelT w="82550" h="82550"/>
          </a:sp3d>
        </p:spPr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lang="en-US" sz="5400" b="1" cap="none" spc="0" dirty="0">
              <a:ln/>
              <a:solidFill>
                <a:schemeClr val="bg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00877" y="510905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-1157982" y="1995557"/>
            <a:ext cx="2388548" cy="2114154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1253153" y="969292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10202860" y="2676268"/>
            <a:ext cx="728565" cy="752733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518337" y="4980503"/>
            <a:ext cx="686022" cy="555590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9856954" y="4639919"/>
            <a:ext cx="1218052" cy="1148921"/>
          </a:xfrm>
          <a:prstGeom prst="star5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4-Point Star 25"/>
          <p:cNvSpPr/>
          <p:nvPr/>
        </p:nvSpPr>
        <p:spPr>
          <a:xfrm flipH="1">
            <a:off x="2891873" y="1547417"/>
            <a:ext cx="281634" cy="299546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10202860" y="721352"/>
            <a:ext cx="258492" cy="242454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 flipH="1">
            <a:off x="1906017" y="4937752"/>
            <a:ext cx="878604" cy="934483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186830" y="5095155"/>
            <a:ext cx="1276433" cy="1443170"/>
          </a:xfrm>
          <a:prstGeom prst="star5">
            <a:avLst/>
          </a:prstGeom>
          <a:gradFill>
            <a:gsLst>
              <a:gs pos="100000">
                <a:srgbClr val="00B0F0"/>
              </a:gs>
              <a:gs pos="0">
                <a:schemeClr val="bg1"/>
              </a:gs>
              <a:gs pos="50000">
                <a:srgbClr val="DFF1FA"/>
              </a:gs>
              <a:gs pos="97000">
                <a:srgbClr val="C7E8F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 flipH="1">
            <a:off x="4118692" y="3765491"/>
            <a:ext cx="942671" cy="735871"/>
          </a:xfrm>
          <a:prstGeom prst="star4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5559274" y="6135295"/>
            <a:ext cx="417409" cy="403030"/>
          </a:xfrm>
          <a:prstGeom prst="star5">
            <a:avLst>
              <a:gd name="adj" fmla="val 12022"/>
              <a:gd name="hf" fmla="val 105146"/>
              <a:gd name="vf" fmla="val 110557"/>
            </a:avLst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10879069" y="5523076"/>
            <a:ext cx="1268205" cy="1160795"/>
          </a:xfrm>
          <a:prstGeom prst="star5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2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>
            <a:off x="43898" y="5483932"/>
            <a:ext cx="910659" cy="1308538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757630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Up Arrow 58"/>
          <p:cNvSpPr/>
          <p:nvPr/>
        </p:nvSpPr>
        <p:spPr>
          <a:xfrm>
            <a:off x="995065" y="5820074"/>
            <a:ext cx="741069" cy="103792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Up Arrow 59"/>
          <p:cNvSpPr/>
          <p:nvPr/>
        </p:nvSpPr>
        <p:spPr>
          <a:xfrm>
            <a:off x="1455557" y="6264674"/>
            <a:ext cx="535750" cy="527796"/>
          </a:xfrm>
          <a:prstGeom prst="upArrow">
            <a:avLst/>
          </a:prstGeom>
          <a:solidFill>
            <a:srgbClr val="C7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87209" y="254562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3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8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99712" y="-548539"/>
            <a:ext cx="6242304" cy="7878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4;p8"/>
          <p:cNvPicPr preferRelativeResize="0"/>
          <p:nvPr/>
        </p:nvPicPr>
        <p:blipFill rotWithShape="1">
          <a:blip r:embed="rId2">
            <a:alphaModFix/>
          </a:blip>
          <a:srcRect l="16992" t="-937" r="50159" b="17086"/>
          <a:stretch/>
        </p:blipFill>
        <p:spPr>
          <a:xfrm>
            <a:off x="61119" y="-548539"/>
            <a:ext cx="6394363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547937" y="74646"/>
            <a:ext cx="5772927" cy="923330"/>
          </a:xfrm>
          <a:prstGeom prst="rect">
            <a:avLst/>
          </a:prstGeom>
          <a:solidFill>
            <a:srgbClr val="C7E8F7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54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397" y="2025908"/>
            <a:ext cx="47932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/>
              <a:t>         </a:t>
            </a:r>
            <a:r>
              <a:rPr lang="en-US" sz="2800" dirty="0" err="1"/>
              <a:t>C</a:t>
            </a:r>
            <a:r>
              <a:rPr lang="en-US" sz="2800" dirty="0" err="1" smtClean="0"/>
              <a:t>ó</a:t>
            </a:r>
            <a:r>
              <a:rPr lang="en-US" sz="2800" dirty="0" smtClean="0"/>
              <a:t> 6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,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ngôi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ảnh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.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đoán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gian</a:t>
            </a:r>
            <a:r>
              <a:rPr lang="en-US" sz="2800" dirty="0" smtClean="0"/>
              <a:t> 10 </a:t>
            </a:r>
            <a:r>
              <a:rPr lang="en-US" sz="2800" dirty="0" err="1" smtClean="0"/>
              <a:t>giây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dân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20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.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đội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quyền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.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quá</a:t>
            </a:r>
            <a:r>
              <a:rPr lang="en-US" sz="2800" dirty="0" smtClean="0"/>
              <a:t> 2 </a:t>
            </a:r>
            <a:r>
              <a:rPr lang="en-US" sz="2800" dirty="0" err="1" smtClean="0"/>
              <a:t>lần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8" name="5-Point Star 7">
            <a:hlinkClick r:id="rId3" action="ppaction://hlinksldjump"/>
          </p:cNvPr>
          <p:cNvSpPr/>
          <p:nvPr/>
        </p:nvSpPr>
        <p:spPr>
          <a:xfrm>
            <a:off x="6754698" y="1621161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dirty="0"/>
          </a:p>
        </p:txBody>
      </p:sp>
      <p:sp>
        <p:nvSpPr>
          <p:cNvPr id="9" name="5-Point Star 8">
            <a:hlinkClick r:id="rId4" action="ppaction://hlinksldjump"/>
          </p:cNvPr>
          <p:cNvSpPr/>
          <p:nvPr/>
        </p:nvSpPr>
        <p:spPr>
          <a:xfrm>
            <a:off x="8362954" y="162866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0" name="5-Point Star 9">
            <a:hlinkClick r:id="rId5" action="ppaction://hlinksldjump"/>
          </p:cNvPr>
          <p:cNvSpPr/>
          <p:nvPr/>
        </p:nvSpPr>
        <p:spPr>
          <a:xfrm>
            <a:off x="10011104" y="1584492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dirty="0"/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6683377" y="3856249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dirty="0"/>
          </a:p>
        </p:txBody>
      </p:sp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840188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dirty="0"/>
          </a:p>
        </p:txBody>
      </p:sp>
      <p:sp>
        <p:nvSpPr>
          <p:cNvPr id="13" name="5-Point Star 12">
            <a:hlinkClick r:id="rId8" action="ppaction://hlinksldjump"/>
          </p:cNvPr>
          <p:cNvSpPr/>
          <p:nvPr/>
        </p:nvSpPr>
        <p:spPr>
          <a:xfrm>
            <a:off x="10011104" y="3805877"/>
            <a:ext cx="1451682" cy="1474018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77238" y="1549950"/>
            <a:ext cx="192334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Luật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chơi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0" y="0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Action Button: End 3">
            <a:hlinkClick r:id="rId10" action="ppaction://hlinksldjump" highlightClick="1"/>
          </p:cNvPr>
          <p:cNvSpPr/>
          <p:nvPr/>
        </p:nvSpPr>
        <p:spPr>
          <a:xfrm>
            <a:off x="10736945" y="5634318"/>
            <a:ext cx="605118" cy="551329"/>
          </a:xfrm>
          <a:prstGeom prst="actionButtonEnd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6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5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0" y="1764936"/>
            <a:ext cx="4272455" cy="431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6637282" y="2357063"/>
            <a:ext cx="418886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Xin-ga-po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(Singapore)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47164" y="5363865"/>
            <a:ext cx="2877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MỸ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7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Action Button: Home 1">
            <a:hlinkClick r:id="rId9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303" y="1545317"/>
            <a:ext cx="4071771" cy="44405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20377" y="2162390"/>
            <a:ext cx="3957146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Na-ta-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Natasa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Pa-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074" y="5363865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236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NGA.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5904" y="1719140"/>
            <a:ext cx="4151586" cy="3644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1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7" name="Picture 6" descr="Giải GDCD 6 Bài 10 Cánh Diều: Công dân nước cộng hòa xã hội chủ nghĩa Việt Nam ảnh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55" y="1718112"/>
            <a:ext cx="3724930" cy="41149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2566872"/>
            <a:ext cx="4482926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Si-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Shivam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Boơm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-bay (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7164" y="5363865"/>
            <a:ext cx="3595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ẤN ĐỘ.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1972" y="1607668"/>
            <a:ext cx="4335518" cy="37561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Action Button: Home 13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3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0" y="-548539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6" name="Picture 5" descr="Giải GDCD 6 Bài 10 Cánh Diều: Công dân nước cộng hòa xã hội chủ nghĩa Việt Nam ảnh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969" y="1727992"/>
            <a:ext cx="4343893" cy="42313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321972" y="1961662"/>
            <a:ext cx="4198883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719140"/>
            <a:ext cx="4561490" cy="364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Action Button: Home 11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63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54;p8"/>
          <p:cNvPicPr preferRelativeResize="0"/>
          <p:nvPr/>
        </p:nvPicPr>
        <p:blipFill rotWithShape="1">
          <a:blip r:embed="rId4">
            <a:alphaModFix/>
          </a:blip>
          <a:srcRect l="16992" t="-937" r="50159" b="17086"/>
          <a:stretch/>
        </p:blipFill>
        <p:spPr>
          <a:xfrm>
            <a:off x="-1" y="-425698"/>
            <a:ext cx="12643945" cy="787887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4185" y="177351"/>
            <a:ext cx="3912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0070C0"/>
                </a:solidFill>
                <a:effectLst/>
              </a:rPr>
              <a:t>THỬ TÀI SUY ĐOÁN</a:t>
            </a:r>
            <a:endParaRPr lang="en-US" sz="3600" b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8248" y="2315016"/>
            <a:ext cx="4198883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Anna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6048703" y="5335292"/>
            <a:ext cx="599090" cy="55179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47164" y="5363865"/>
            <a:ext cx="4153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CÔNG DÂN VIỆT NAM.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Picture 9" descr="https://baivan.net/sites/default/files/styles/giua_bai/public/capture_156.png?itok=1_7He3SF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 t="50397" r="34419" b="-1"/>
          <a:stretch/>
        </p:blipFill>
        <p:spPr bwMode="auto">
          <a:xfrm>
            <a:off x="1882009" y="1733310"/>
            <a:ext cx="2469274" cy="415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069" y="1308538"/>
            <a:ext cx="4745421" cy="40553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0927" y="984842"/>
            <a:ext cx="9362090" cy="461665"/>
          </a:xfrm>
          <a:prstGeom prst="rect">
            <a:avLst/>
          </a:prstGeom>
          <a:solidFill>
            <a:srgbClr val="C7E8F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Em</a:t>
            </a:r>
            <a:r>
              <a:rPr lang="en-US" sz="2400" dirty="0" smtClean="0"/>
              <a:t>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nhân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dân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-1269" r="8734" b="-761"/>
          <a:stretch/>
        </p:blipFill>
        <p:spPr>
          <a:xfrm>
            <a:off x="13636" y="21276"/>
            <a:ext cx="1048871" cy="996015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" name="Action Button: Home 12">
            <a:hlinkClick r:id="rId8" action="ppaction://hlinksldjump" highlightClick="1"/>
          </p:cNvPr>
          <p:cNvSpPr/>
          <p:nvPr/>
        </p:nvSpPr>
        <p:spPr>
          <a:xfrm>
            <a:off x="10539005" y="4754514"/>
            <a:ext cx="837041" cy="707134"/>
          </a:xfrm>
          <a:prstGeom prst="actionButtonHome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7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1894</Words>
  <Application>Microsoft Office PowerPoint</Application>
  <PresentationFormat>Widescreen</PresentationFormat>
  <Paragraphs>137</Paragraphs>
  <Slides>25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Calibri Light</vt:lpstr>
      <vt:lpstr>Fira Sans Extra Condensed Medium</vt:lpstr>
      <vt:lpstr>Helvetica</vt:lpstr>
      <vt:lpstr>Roboto</vt:lpstr>
      <vt:lpstr>Symbol</vt:lpstr>
      <vt:lpstr>Tahoma</vt:lpstr>
      <vt:lpstr>Times New Roman</vt:lpstr>
      <vt:lpstr>VNBengiH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98</cp:revision>
  <dcterms:created xsi:type="dcterms:W3CDTF">2021-07-12T08:45:55Z</dcterms:created>
  <dcterms:modified xsi:type="dcterms:W3CDTF">2025-04-09T15:23:09Z</dcterms:modified>
</cp:coreProperties>
</file>