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2" r:id="rId2"/>
    <p:sldId id="777" r:id="rId3"/>
    <p:sldId id="764" r:id="rId4"/>
    <p:sldId id="762" r:id="rId5"/>
    <p:sldId id="763" r:id="rId6"/>
    <p:sldId id="765" r:id="rId7"/>
    <p:sldId id="256" r:id="rId8"/>
    <p:sldId id="257" r:id="rId9"/>
    <p:sldId id="768" r:id="rId10"/>
    <p:sldId id="766" r:id="rId11"/>
    <p:sldId id="767" r:id="rId12"/>
    <p:sldId id="778" r:id="rId13"/>
    <p:sldId id="258" r:id="rId14"/>
    <p:sldId id="769" r:id="rId15"/>
    <p:sldId id="261" r:id="rId16"/>
    <p:sldId id="7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4660"/>
  </p:normalViewPr>
  <p:slideViewPr>
    <p:cSldViewPr snapToGrid="0">
      <p:cViewPr varScale="1">
        <p:scale>
          <a:sx n="115" d="100"/>
          <a:sy n="115"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2FCC1-092E-4567-B616-D79177C2D1F8}"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A650A-7A6B-4851-8FC3-EA16ECA94CE5}" type="slidenum">
              <a:rPr lang="en-US" smtClean="0"/>
              <a:t>‹#›</a:t>
            </a:fld>
            <a:endParaRPr lang="en-US"/>
          </a:p>
        </p:txBody>
      </p:sp>
    </p:spTree>
    <p:extLst>
      <p:ext uri="{BB962C8B-B14F-4D97-AF65-F5344CB8AC3E}">
        <p14:creationId xmlns:p14="http://schemas.microsoft.com/office/powerpoint/2010/main" val="208401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8D00-4481-AC48-B9FA-EEE796215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4FC7F-D2FB-39E4-EB11-43E7D5DD7F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6A5A78-920A-6517-89AF-E71DC3E0778F}"/>
              </a:ext>
            </a:extLst>
          </p:cNvPr>
          <p:cNvSpPr>
            <a:spLocks noGrp="1"/>
          </p:cNvSpPr>
          <p:nvPr>
            <p:ph type="dt" sz="half" idx="10"/>
          </p:nvPr>
        </p:nvSpPr>
        <p:spPr/>
        <p:txBody>
          <a:bodyPr/>
          <a:lstStyle/>
          <a:p>
            <a:fld id="{FD00D22A-1293-4E69-AE30-E438550A07BC}" type="datetimeFigureOut">
              <a:rPr lang="en-US" smtClean="0"/>
              <a:t>9/29/2025</a:t>
            </a:fld>
            <a:endParaRPr lang="en-US"/>
          </a:p>
        </p:txBody>
      </p:sp>
      <p:sp>
        <p:nvSpPr>
          <p:cNvPr id="5" name="Footer Placeholder 4">
            <a:extLst>
              <a:ext uri="{FF2B5EF4-FFF2-40B4-BE49-F238E27FC236}">
                <a16:creationId xmlns:a16="http://schemas.microsoft.com/office/drawing/2014/main" id="{4179A712-C665-844B-4121-37F53CCCD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9AF0D-FD0B-F747-CCFF-569EA03FC3E5}"/>
              </a:ext>
            </a:extLst>
          </p:cNvPr>
          <p:cNvSpPr>
            <a:spLocks noGrp="1"/>
          </p:cNvSpPr>
          <p:nvPr>
            <p:ph type="sldNum" sz="quarter" idx="12"/>
          </p:nvPr>
        </p:nvSpPr>
        <p:spPr/>
        <p:txBody>
          <a:bodyPr/>
          <a:lstStyle/>
          <a:p>
            <a:fld id="{14DB1F7F-6A5D-4B17-A63A-53959CD787F7}" type="slidenum">
              <a:rPr lang="en-US" smtClean="0"/>
              <a:t>‹#›</a:t>
            </a:fld>
            <a:endParaRPr lang="en-US"/>
          </a:p>
        </p:txBody>
      </p:sp>
      <p:pic>
        <p:nvPicPr>
          <p:cNvPr id="8" name="Picture 7">
            <a:extLst>
              <a:ext uri="{FF2B5EF4-FFF2-40B4-BE49-F238E27FC236}">
                <a16:creationId xmlns:a16="http://schemas.microsoft.com/office/drawing/2014/main" id="{414B228C-E90E-F3F4-C50E-D7AE09C5E9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3" b="7813"/>
          <a:stretch/>
        </p:blipFill>
        <p:spPr>
          <a:xfrm>
            <a:off x="115412" y="103234"/>
            <a:ext cx="11887198" cy="66182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8418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D1D6-B4A7-216C-B557-AD4DBE83AC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01740A-8310-4012-04C1-DB8BB08A33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26078-B7B0-3AA4-2546-F3B44998687B}"/>
              </a:ext>
            </a:extLst>
          </p:cNvPr>
          <p:cNvSpPr>
            <a:spLocks noGrp="1"/>
          </p:cNvSpPr>
          <p:nvPr>
            <p:ph type="dt" sz="half" idx="10"/>
          </p:nvPr>
        </p:nvSpPr>
        <p:spPr/>
        <p:txBody>
          <a:bodyPr/>
          <a:lstStyle/>
          <a:p>
            <a:fld id="{FD00D22A-1293-4E69-AE30-E438550A07BC}" type="datetimeFigureOut">
              <a:rPr lang="en-US" smtClean="0"/>
              <a:t>9/29/2025</a:t>
            </a:fld>
            <a:endParaRPr lang="en-US"/>
          </a:p>
        </p:txBody>
      </p:sp>
      <p:sp>
        <p:nvSpPr>
          <p:cNvPr id="5" name="Footer Placeholder 4">
            <a:extLst>
              <a:ext uri="{FF2B5EF4-FFF2-40B4-BE49-F238E27FC236}">
                <a16:creationId xmlns:a16="http://schemas.microsoft.com/office/drawing/2014/main" id="{F6185D5D-5B4B-082F-51B7-1618C3F59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BF8EB-0F3F-BF63-8BC7-F32FD7E235F9}"/>
              </a:ext>
            </a:extLst>
          </p:cNvPr>
          <p:cNvSpPr>
            <a:spLocks noGrp="1"/>
          </p:cNvSpPr>
          <p:nvPr>
            <p:ph type="sldNum" sz="quarter" idx="12"/>
          </p:nvPr>
        </p:nvSpPr>
        <p:spPr/>
        <p:txBody>
          <a:bodyPr/>
          <a:lstStyle/>
          <a:p>
            <a:fld id="{14DB1F7F-6A5D-4B17-A63A-53959CD787F7}" type="slidenum">
              <a:rPr lang="en-US" smtClean="0"/>
              <a:t>‹#›</a:t>
            </a:fld>
            <a:endParaRPr lang="en-US"/>
          </a:p>
        </p:txBody>
      </p:sp>
    </p:spTree>
    <p:extLst>
      <p:ext uri="{BB962C8B-B14F-4D97-AF65-F5344CB8AC3E}">
        <p14:creationId xmlns:p14="http://schemas.microsoft.com/office/powerpoint/2010/main" val="273654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CA3ACB-BC7F-6919-B2DD-C8F28C2700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6F16E4-7675-A001-838A-BC3B2067A9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A7139-1914-88FD-0055-41197597A56B}"/>
              </a:ext>
            </a:extLst>
          </p:cNvPr>
          <p:cNvSpPr>
            <a:spLocks noGrp="1"/>
          </p:cNvSpPr>
          <p:nvPr>
            <p:ph type="dt" sz="half" idx="10"/>
          </p:nvPr>
        </p:nvSpPr>
        <p:spPr/>
        <p:txBody>
          <a:bodyPr/>
          <a:lstStyle/>
          <a:p>
            <a:fld id="{FD00D22A-1293-4E69-AE30-E438550A07BC}" type="datetimeFigureOut">
              <a:rPr lang="en-US" smtClean="0"/>
              <a:t>9/29/2025</a:t>
            </a:fld>
            <a:endParaRPr lang="en-US"/>
          </a:p>
        </p:txBody>
      </p:sp>
      <p:sp>
        <p:nvSpPr>
          <p:cNvPr id="5" name="Footer Placeholder 4">
            <a:extLst>
              <a:ext uri="{FF2B5EF4-FFF2-40B4-BE49-F238E27FC236}">
                <a16:creationId xmlns:a16="http://schemas.microsoft.com/office/drawing/2014/main" id="{DB6B8A1F-6EFE-DF07-5B3C-67A3BB502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665FB-A6EC-E7B7-055A-9BA291EC2626}"/>
              </a:ext>
            </a:extLst>
          </p:cNvPr>
          <p:cNvSpPr>
            <a:spLocks noGrp="1"/>
          </p:cNvSpPr>
          <p:nvPr>
            <p:ph type="sldNum" sz="quarter" idx="12"/>
          </p:nvPr>
        </p:nvSpPr>
        <p:spPr/>
        <p:txBody>
          <a:bodyPr/>
          <a:lstStyle/>
          <a:p>
            <a:fld id="{14DB1F7F-6A5D-4B17-A63A-53959CD787F7}" type="slidenum">
              <a:rPr lang="en-US" smtClean="0"/>
              <a:t>‹#›</a:t>
            </a:fld>
            <a:endParaRPr lang="en-US"/>
          </a:p>
        </p:txBody>
      </p:sp>
    </p:spTree>
    <p:extLst>
      <p:ext uri="{BB962C8B-B14F-4D97-AF65-F5344CB8AC3E}">
        <p14:creationId xmlns:p14="http://schemas.microsoft.com/office/powerpoint/2010/main" val="169438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C18C-044E-B20D-EA07-F0EE2616F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D919D5-CDF9-D8CA-49CB-5CD8C75E61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DC93A-F31B-E3B1-4DF3-A0BF038ED443}"/>
              </a:ext>
            </a:extLst>
          </p:cNvPr>
          <p:cNvSpPr>
            <a:spLocks noGrp="1"/>
          </p:cNvSpPr>
          <p:nvPr>
            <p:ph type="dt" sz="half" idx="10"/>
          </p:nvPr>
        </p:nvSpPr>
        <p:spPr/>
        <p:txBody>
          <a:bodyPr/>
          <a:lstStyle/>
          <a:p>
            <a:fld id="{FD00D22A-1293-4E69-AE30-E438550A07BC}" type="datetimeFigureOut">
              <a:rPr lang="en-US" smtClean="0"/>
              <a:t>9/29/2025</a:t>
            </a:fld>
            <a:endParaRPr lang="en-US"/>
          </a:p>
        </p:txBody>
      </p:sp>
      <p:sp>
        <p:nvSpPr>
          <p:cNvPr id="5" name="Footer Placeholder 4">
            <a:extLst>
              <a:ext uri="{FF2B5EF4-FFF2-40B4-BE49-F238E27FC236}">
                <a16:creationId xmlns:a16="http://schemas.microsoft.com/office/drawing/2014/main" id="{075375F5-C4A4-F358-E9D1-77F8C6772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97E59-FF9B-7B21-14BC-9C79CF4DB5F1}"/>
              </a:ext>
            </a:extLst>
          </p:cNvPr>
          <p:cNvSpPr>
            <a:spLocks noGrp="1"/>
          </p:cNvSpPr>
          <p:nvPr>
            <p:ph type="sldNum" sz="quarter" idx="12"/>
          </p:nvPr>
        </p:nvSpPr>
        <p:spPr/>
        <p:txBody>
          <a:bodyPr/>
          <a:lstStyle/>
          <a:p>
            <a:fld id="{14DB1F7F-6A5D-4B17-A63A-53959CD787F7}" type="slidenum">
              <a:rPr lang="en-US" smtClean="0"/>
              <a:t>‹#›</a:t>
            </a:fld>
            <a:endParaRPr lang="en-US"/>
          </a:p>
        </p:txBody>
      </p:sp>
    </p:spTree>
    <p:extLst>
      <p:ext uri="{BB962C8B-B14F-4D97-AF65-F5344CB8AC3E}">
        <p14:creationId xmlns:p14="http://schemas.microsoft.com/office/powerpoint/2010/main" val="254419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26CF-A39F-DE07-8D32-8A0388FF9E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094C4-FFC9-E706-C7EC-733B145527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C4E544-74BC-4C99-F164-D919B0C8A557}"/>
              </a:ext>
            </a:extLst>
          </p:cNvPr>
          <p:cNvSpPr>
            <a:spLocks noGrp="1"/>
          </p:cNvSpPr>
          <p:nvPr>
            <p:ph type="dt" sz="half" idx="10"/>
          </p:nvPr>
        </p:nvSpPr>
        <p:spPr/>
        <p:txBody>
          <a:bodyPr/>
          <a:lstStyle/>
          <a:p>
            <a:fld id="{FD00D22A-1293-4E69-AE30-E438550A07BC}" type="datetimeFigureOut">
              <a:rPr lang="en-US" smtClean="0"/>
              <a:t>9/29/2025</a:t>
            </a:fld>
            <a:endParaRPr lang="en-US"/>
          </a:p>
        </p:txBody>
      </p:sp>
      <p:sp>
        <p:nvSpPr>
          <p:cNvPr id="5" name="Footer Placeholder 4">
            <a:extLst>
              <a:ext uri="{FF2B5EF4-FFF2-40B4-BE49-F238E27FC236}">
                <a16:creationId xmlns:a16="http://schemas.microsoft.com/office/drawing/2014/main" id="{4697C532-0D88-545E-9F15-FC89701A6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9B701-085E-F24F-D80C-166007891515}"/>
              </a:ext>
            </a:extLst>
          </p:cNvPr>
          <p:cNvSpPr>
            <a:spLocks noGrp="1"/>
          </p:cNvSpPr>
          <p:nvPr>
            <p:ph type="sldNum" sz="quarter" idx="12"/>
          </p:nvPr>
        </p:nvSpPr>
        <p:spPr/>
        <p:txBody>
          <a:bodyPr/>
          <a:lstStyle/>
          <a:p>
            <a:fld id="{14DB1F7F-6A5D-4B17-A63A-53959CD787F7}" type="slidenum">
              <a:rPr lang="en-US" smtClean="0"/>
              <a:t>‹#›</a:t>
            </a:fld>
            <a:endParaRPr lang="en-US"/>
          </a:p>
        </p:txBody>
      </p:sp>
    </p:spTree>
    <p:extLst>
      <p:ext uri="{BB962C8B-B14F-4D97-AF65-F5344CB8AC3E}">
        <p14:creationId xmlns:p14="http://schemas.microsoft.com/office/powerpoint/2010/main" val="313390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9A47-BE26-3F8A-BC09-4571ECDE43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06856-555A-2A69-F62C-1B3264FF26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B16A85-475E-30C2-AAFE-AB762695C6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1B54C3-A122-0F03-8B08-342280D8CA95}"/>
              </a:ext>
            </a:extLst>
          </p:cNvPr>
          <p:cNvSpPr>
            <a:spLocks noGrp="1"/>
          </p:cNvSpPr>
          <p:nvPr>
            <p:ph type="dt" sz="half" idx="10"/>
          </p:nvPr>
        </p:nvSpPr>
        <p:spPr/>
        <p:txBody>
          <a:bodyPr/>
          <a:lstStyle/>
          <a:p>
            <a:fld id="{FD00D22A-1293-4E69-AE30-E438550A07BC}" type="datetimeFigureOut">
              <a:rPr lang="en-US" smtClean="0"/>
              <a:t>9/29/2025</a:t>
            </a:fld>
            <a:endParaRPr lang="en-US"/>
          </a:p>
        </p:txBody>
      </p:sp>
      <p:sp>
        <p:nvSpPr>
          <p:cNvPr id="6" name="Footer Placeholder 5">
            <a:extLst>
              <a:ext uri="{FF2B5EF4-FFF2-40B4-BE49-F238E27FC236}">
                <a16:creationId xmlns:a16="http://schemas.microsoft.com/office/drawing/2014/main" id="{F792943A-822A-E7D0-5A27-D2173608A6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8476F-9142-45E8-48B2-18F0680BC9CE}"/>
              </a:ext>
            </a:extLst>
          </p:cNvPr>
          <p:cNvSpPr>
            <a:spLocks noGrp="1"/>
          </p:cNvSpPr>
          <p:nvPr>
            <p:ph type="sldNum" sz="quarter" idx="12"/>
          </p:nvPr>
        </p:nvSpPr>
        <p:spPr/>
        <p:txBody>
          <a:bodyPr/>
          <a:lstStyle/>
          <a:p>
            <a:fld id="{14DB1F7F-6A5D-4B17-A63A-53959CD787F7}" type="slidenum">
              <a:rPr lang="en-US" smtClean="0"/>
              <a:t>‹#›</a:t>
            </a:fld>
            <a:endParaRPr lang="en-US"/>
          </a:p>
        </p:txBody>
      </p:sp>
    </p:spTree>
    <p:extLst>
      <p:ext uri="{BB962C8B-B14F-4D97-AF65-F5344CB8AC3E}">
        <p14:creationId xmlns:p14="http://schemas.microsoft.com/office/powerpoint/2010/main" val="425661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7D78-D31A-3D3A-1513-DA08BE8273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984D24-1CA8-426D-F4F3-3685419C98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7CF641-9C49-4801-8A78-DA25D69371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0594E-D744-863D-7C42-17E35AF40E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AD572A-36C8-D219-1B5B-61990C697B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056A1-CD68-F40A-C3E4-088859A390D8}"/>
              </a:ext>
            </a:extLst>
          </p:cNvPr>
          <p:cNvSpPr>
            <a:spLocks noGrp="1"/>
          </p:cNvSpPr>
          <p:nvPr>
            <p:ph type="dt" sz="half" idx="10"/>
          </p:nvPr>
        </p:nvSpPr>
        <p:spPr/>
        <p:txBody>
          <a:bodyPr/>
          <a:lstStyle/>
          <a:p>
            <a:fld id="{FD00D22A-1293-4E69-AE30-E438550A07BC}" type="datetimeFigureOut">
              <a:rPr lang="en-US" smtClean="0"/>
              <a:t>9/29/2025</a:t>
            </a:fld>
            <a:endParaRPr lang="en-US"/>
          </a:p>
        </p:txBody>
      </p:sp>
      <p:sp>
        <p:nvSpPr>
          <p:cNvPr id="8" name="Footer Placeholder 7">
            <a:extLst>
              <a:ext uri="{FF2B5EF4-FFF2-40B4-BE49-F238E27FC236}">
                <a16:creationId xmlns:a16="http://schemas.microsoft.com/office/drawing/2014/main" id="{645B4324-EA11-FF64-EE56-C027CE7F72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639A2E-1FE8-7D67-21EE-E7EFCFC63107}"/>
              </a:ext>
            </a:extLst>
          </p:cNvPr>
          <p:cNvSpPr>
            <a:spLocks noGrp="1"/>
          </p:cNvSpPr>
          <p:nvPr>
            <p:ph type="sldNum" sz="quarter" idx="12"/>
          </p:nvPr>
        </p:nvSpPr>
        <p:spPr/>
        <p:txBody>
          <a:bodyPr/>
          <a:lstStyle/>
          <a:p>
            <a:fld id="{14DB1F7F-6A5D-4B17-A63A-53959CD787F7}" type="slidenum">
              <a:rPr lang="en-US" smtClean="0"/>
              <a:t>‹#›</a:t>
            </a:fld>
            <a:endParaRPr lang="en-US"/>
          </a:p>
        </p:txBody>
      </p:sp>
    </p:spTree>
    <p:extLst>
      <p:ext uri="{BB962C8B-B14F-4D97-AF65-F5344CB8AC3E}">
        <p14:creationId xmlns:p14="http://schemas.microsoft.com/office/powerpoint/2010/main" val="217196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2E43-610B-2DAF-7C63-A3C82942D8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84ED2-8DA6-F49E-4C24-532C82CE2158}"/>
              </a:ext>
            </a:extLst>
          </p:cNvPr>
          <p:cNvSpPr>
            <a:spLocks noGrp="1"/>
          </p:cNvSpPr>
          <p:nvPr>
            <p:ph type="dt" sz="half" idx="10"/>
          </p:nvPr>
        </p:nvSpPr>
        <p:spPr/>
        <p:txBody>
          <a:bodyPr/>
          <a:lstStyle/>
          <a:p>
            <a:fld id="{FD00D22A-1293-4E69-AE30-E438550A07BC}" type="datetimeFigureOut">
              <a:rPr lang="en-US" smtClean="0"/>
              <a:t>9/29/2025</a:t>
            </a:fld>
            <a:endParaRPr lang="en-US"/>
          </a:p>
        </p:txBody>
      </p:sp>
      <p:sp>
        <p:nvSpPr>
          <p:cNvPr id="4" name="Footer Placeholder 3">
            <a:extLst>
              <a:ext uri="{FF2B5EF4-FFF2-40B4-BE49-F238E27FC236}">
                <a16:creationId xmlns:a16="http://schemas.microsoft.com/office/drawing/2014/main" id="{090F6C94-3C68-DB4C-FB98-C1034E3BCF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12E50-C88B-81F7-1A15-7F09889608B7}"/>
              </a:ext>
            </a:extLst>
          </p:cNvPr>
          <p:cNvSpPr>
            <a:spLocks noGrp="1"/>
          </p:cNvSpPr>
          <p:nvPr>
            <p:ph type="sldNum" sz="quarter" idx="12"/>
          </p:nvPr>
        </p:nvSpPr>
        <p:spPr/>
        <p:txBody>
          <a:bodyPr/>
          <a:lstStyle/>
          <a:p>
            <a:fld id="{14DB1F7F-6A5D-4B17-A63A-53959CD787F7}" type="slidenum">
              <a:rPr lang="en-US" smtClean="0"/>
              <a:t>‹#›</a:t>
            </a:fld>
            <a:endParaRPr lang="en-US"/>
          </a:p>
        </p:txBody>
      </p:sp>
    </p:spTree>
    <p:extLst>
      <p:ext uri="{BB962C8B-B14F-4D97-AF65-F5344CB8AC3E}">
        <p14:creationId xmlns:p14="http://schemas.microsoft.com/office/powerpoint/2010/main" val="366241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BCC32F-FE6F-6DFA-78AA-D6003B2BCC47}"/>
              </a:ext>
            </a:extLst>
          </p:cNvPr>
          <p:cNvSpPr>
            <a:spLocks noGrp="1"/>
          </p:cNvSpPr>
          <p:nvPr>
            <p:ph type="dt" sz="half" idx="10"/>
          </p:nvPr>
        </p:nvSpPr>
        <p:spPr/>
        <p:txBody>
          <a:bodyPr/>
          <a:lstStyle/>
          <a:p>
            <a:fld id="{FD00D22A-1293-4E69-AE30-E438550A07BC}" type="datetimeFigureOut">
              <a:rPr lang="en-US" smtClean="0"/>
              <a:t>9/29/2025</a:t>
            </a:fld>
            <a:endParaRPr lang="en-US"/>
          </a:p>
        </p:txBody>
      </p:sp>
      <p:sp>
        <p:nvSpPr>
          <p:cNvPr id="3" name="Footer Placeholder 2">
            <a:extLst>
              <a:ext uri="{FF2B5EF4-FFF2-40B4-BE49-F238E27FC236}">
                <a16:creationId xmlns:a16="http://schemas.microsoft.com/office/drawing/2014/main" id="{509B1F4A-4B20-1C1E-9285-9C1AD3BCD6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6AF796-49AF-1C97-4894-DB4C954DF674}"/>
              </a:ext>
            </a:extLst>
          </p:cNvPr>
          <p:cNvSpPr>
            <a:spLocks noGrp="1"/>
          </p:cNvSpPr>
          <p:nvPr>
            <p:ph type="sldNum" sz="quarter" idx="12"/>
          </p:nvPr>
        </p:nvSpPr>
        <p:spPr/>
        <p:txBody>
          <a:bodyPr/>
          <a:lstStyle/>
          <a:p>
            <a:fld id="{14DB1F7F-6A5D-4B17-A63A-53959CD787F7}" type="slidenum">
              <a:rPr lang="en-US" smtClean="0"/>
              <a:t>‹#›</a:t>
            </a:fld>
            <a:endParaRPr lang="en-US"/>
          </a:p>
        </p:txBody>
      </p:sp>
    </p:spTree>
    <p:extLst>
      <p:ext uri="{BB962C8B-B14F-4D97-AF65-F5344CB8AC3E}">
        <p14:creationId xmlns:p14="http://schemas.microsoft.com/office/powerpoint/2010/main" val="399495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0B55-6A55-1AA9-107D-D96ED3FD9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13BB4-C34C-E3C7-CA04-56976A5EF5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D6F58E-1675-19A6-2791-2A059639A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DD5BC-0556-BB12-7B56-64613869401E}"/>
              </a:ext>
            </a:extLst>
          </p:cNvPr>
          <p:cNvSpPr>
            <a:spLocks noGrp="1"/>
          </p:cNvSpPr>
          <p:nvPr>
            <p:ph type="dt" sz="half" idx="10"/>
          </p:nvPr>
        </p:nvSpPr>
        <p:spPr/>
        <p:txBody>
          <a:bodyPr/>
          <a:lstStyle/>
          <a:p>
            <a:fld id="{FD00D22A-1293-4E69-AE30-E438550A07BC}" type="datetimeFigureOut">
              <a:rPr lang="en-US" smtClean="0"/>
              <a:t>9/29/2025</a:t>
            </a:fld>
            <a:endParaRPr lang="en-US"/>
          </a:p>
        </p:txBody>
      </p:sp>
      <p:sp>
        <p:nvSpPr>
          <p:cNvPr id="6" name="Footer Placeholder 5">
            <a:extLst>
              <a:ext uri="{FF2B5EF4-FFF2-40B4-BE49-F238E27FC236}">
                <a16:creationId xmlns:a16="http://schemas.microsoft.com/office/drawing/2014/main" id="{48E6547A-67CA-11B9-2FD5-ABD9ADD4F5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ADEA96-ED0F-EFF8-A959-C13C930BD3F7}"/>
              </a:ext>
            </a:extLst>
          </p:cNvPr>
          <p:cNvSpPr>
            <a:spLocks noGrp="1"/>
          </p:cNvSpPr>
          <p:nvPr>
            <p:ph type="sldNum" sz="quarter" idx="12"/>
          </p:nvPr>
        </p:nvSpPr>
        <p:spPr/>
        <p:txBody>
          <a:bodyPr/>
          <a:lstStyle/>
          <a:p>
            <a:fld id="{14DB1F7F-6A5D-4B17-A63A-53959CD787F7}" type="slidenum">
              <a:rPr lang="en-US" smtClean="0"/>
              <a:t>‹#›</a:t>
            </a:fld>
            <a:endParaRPr lang="en-US"/>
          </a:p>
        </p:txBody>
      </p:sp>
    </p:spTree>
    <p:extLst>
      <p:ext uri="{BB962C8B-B14F-4D97-AF65-F5344CB8AC3E}">
        <p14:creationId xmlns:p14="http://schemas.microsoft.com/office/powerpoint/2010/main" val="192709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5812-097F-A44A-37FD-0988EC9E91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31863F-1394-1FCB-2D79-B21B6D884A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764F5A-7C6F-EC32-96EE-BD627A231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18BF67-6FD8-1B0F-0375-ACC8197FD908}"/>
              </a:ext>
            </a:extLst>
          </p:cNvPr>
          <p:cNvSpPr>
            <a:spLocks noGrp="1"/>
          </p:cNvSpPr>
          <p:nvPr>
            <p:ph type="dt" sz="half" idx="10"/>
          </p:nvPr>
        </p:nvSpPr>
        <p:spPr/>
        <p:txBody>
          <a:bodyPr/>
          <a:lstStyle/>
          <a:p>
            <a:fld id="{FD00D22A-1293-4E69-AE30-E438550A07BC}" type="datetimeFigureOut">
              <a:rPr lang="en-US" smtClean="0"/>
              <a:t>9/29/2025</a:t>
            </a:fld>
            <a:endParaRPr lang="en-US"/>
          </a:p>
        </p:txBody>
      </p:sp>
      <p:sp>
        <p:nvSpPr>
          <p:cNvPr id="6" name="Footer Placeholder 5">
            <a:extLst>
              <a:ext uri="{FF2B5EF4-FFF2-40B4-BE49-F238E27FC236}">
                <a16:creationId xmlns:a16="http://schemas.microsoft.com/office/drawing/2014/main" id="{72754A96-BB51-5ECF-2D0E-FEA4F86CD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3D7065-5A82-7CE9-5F13-837DDFDE9D85}"/>
              </a:ext>
            </a:extLst>
          </p:cNvPr>
          <p:cNvSpPr>
            <a:spLocks noGrp="1"/>
          </p:cNvSpPr>
          <p:nvPr>
            <p:ph type="sldNum" sz="quarter" idx="12"/>
          </p:nvPr>
        </p:nvSpPr>
        <p:spPr/>
        <p:txBody>
          <a:bodyPr/>
          <a:lstStyle/>
          <a:p>
            <a:fld id="{14DB1F7F-6A5D-4B17-A63A-53959CD787F7}" type="slidenum">
              <a:rPr lang="en-US" smtClean="0"/>
              <a:t>‹#›</a:t>
            </a:fld>
            <a:endParaRPr lang="en-US"/>
          </a:p>
        </p:txBody>
      </p:sp>
    </p:spTree>
    <p:extLst>
      <p:ext uri="{BB962C8B-B14F-4D97-AF65-F5344CB8AC3E}">
        <p14:creationId xmlns:p14="http://schemas.microsoft.com/office/powerpoint/2010/main" val="3845152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E0498A-A215-2719-D9D9-77D58AA6E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5153F4-9EC7-6B53-EECF-DF4EB65A2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67D6E-7983-93EE-F21F-9C2FED761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0D22A-1293-4E69-AE30-E438550A07BC}" type="datetimeFigureOut">
              <a:rPr lang="en-US" smtClean="0"/>
              <a:t>9/29/2025</a:t>
            </a:fld>
            <a:endParaRPr lang="en-US"/>
          </a:p>
        </p:txBody>
      </p:sp>
      <p:sp>
        <p:nvSpPr>
          <p:cNvPr id="5" name="Footer Placeholder 4">
            <a:extLst>
              <a:ext uri="{FF2B5EF4-FFF2-40B4-BE49-F238E27FC236}">
                <a16:creationId xmlns:a16="http://schemas.microsoft.com/office/drawing/2014/main" id="{47365593-4771-B7AE-8DD2-214F29C1CB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B6D997-F576-8587-E0B1-ABD5DEE08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B1F7F-6A5D-4B17-A63A-53959CD787F7}" type="slidenum">
              <a:rPr lang="en-US" smtClean="0"/>
              <a:t>‹#›</a:t>
            </a:fld>
            <a:endParaRPr lang="en-US"/>
          </a:p>
        </p:txBody>
      </p:sp>
      <p:pic>
        <p:nvPicPr>
          <p:cNvPr id="7" name="Picture 6">
            <a:extLst>
              <a:ext uri="{FF2B5EF4-FFF2-40B4-BE49-F238E27FC236}">
                <a16:creationId xmlns:a16="http://schemas.microsoft.com/office/drawing/2014/main" id="{CB743FD3-F90E-7A13-9A45-EF6894A9476E}"/>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7813" b="7813"/>
          <a:stretch/>
        </p:blipFill>
        <p:spPr>
          <a:xfrm>
            <a:off x="115411" y="103234"/>
            <a:ext cx="11967097" cy="66182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6192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 địa điểm du lịch đẹp nhất châu Âu - QuanTriMang.com">
            <a:extLst>
              <a:ext uri="{FF2B5EF4-FFF2-40B4-BE49-F238E27FC236}">
                <a16:creationId xmlns:a16="http://schemas.microsoft.com/office/drawing/2014/main" id="{26226FC0-5431-8A56-2B4E-CC9B30720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760" y="0"/>
            <a:ext cx="9912859" cy="66085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Những hình ảnh sẽ tiết lộ bạn đã đi du lịch Châu Âu - PYS Travel">
            <a:extLst>
              <a:ext uri="{FF2B5EF4-FFF2-40B4-BE49-F238E27FC236}">
                <a16:creationId xmlns:a16="http://schemas.microsoft.com/office/drawing/2014/main" id="{D6A6C444-9205-3D3D-20AC-58C019815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44" y="51077"/>
            <a:ext cx="11758498" cy="66085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Khám phá Châu Âu cổ kính, hoa lệ qua hình ảnh du lịch">
            <a:extLst>
              <a:ext uri="{FF2B5EF4-FFF2-40B4-BE49-F238E27FC236}">
                <a16:creationId xmlns:a16="http://schemas.microsoft.com/office/drawing/2014/main" id="{139D0C52-4781-F875-7B5F-60240914E6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379" y="58214"/>
            <a:ext cx="9854711" cy="67610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EBEA23A-90CA-AE88-0E8F-A2321E92E7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379" y="58213"/>
            <a:ext cx="9949240" cy="66719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CCFB01B-A206-E6C1-70F8-EED5EBB71DC8}"/>
              </a:ext>
            </a:extLst>
          </p:cNvPr>
          <p:cNvSpPr/>
          <p:nvPr/>
        </p:nvSpPr>
        <p:spPr>
          <a:xfrm>
            <a:off x="74758" y="96063"/>
            <a:ext cx="2206608" cy="670463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rgbClr val="002060"/>
                </a:solidFill>
                <a:latin typeface="Times New Roman" panose="02020603050405020304" pitchFamily="18" charset="0"/>
                <a:cs typeface="Times New Roman" panose="02020603050405020304" pitchFamily="18" charset="0"/>
              </a:rPr>
              <a:t> 1. Quan </a:t>
            </a:r>
            <a:r>
              <a:rPr lang="en-US" sz="2600" dirty="0" err="1">
                <a:solidFill>
                  <a:srgbClr val="002060"/>
                </a:solidFill>
                <a:latin typeface="Times New Roman" panose="02020603050405020304" pitchFamily="18" charset="0"/>
                <a:cs typeface="Times New Roman" panose="02020603050405020304" pitchFamily="18" charset="0"/>
              </a:rPr>
              <a:t>sát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những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bức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ảnh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và</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biết</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nội</a:t>
            </a:r>
            <a:r>
              <a:rPr lang="en-US" sz="2600" dirty="0">
                <a:solidFill>
                  <a:srgbClr val="002060"/>
                </a:solidFill>
                <a:latin typeface="Times New Roman" panose="02020603050405020304" pitchFamily="18" charset="0"/>
                <a:cs typeface="Times New Roman" panose="02020603050405020304" pitchFamily="18" charset="0"/>
              </a:rPr>
              <a:t> dung </a:t>
            </a:r>
            <a:r>
              <a:rPr lang="en-US" sz="2600" dirty="0" err="1">
                <a:solidFill>
                  <a:srgbClr val="002060"/>
                </a:solidFill>
                <a:latin typeface="Times New Roman" panose="02020603050405020304" pitchFamily="18" charset="0"/>
                <a:cs typeface="Times New Roman" panose="02020603050405020304" pitchFamily="18" charset="0"/>
              </a:rPr>
              <a:t>của</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mỗi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bức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ảnh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Mỗi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bức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ảnh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gợi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em</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nhớ</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đến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những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nước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nào</a:t>
            </a:r>
            <a:r>
              <a:rPr lang="en-US" sz="2600" dirty="0">
                <a:solidFill>
                  <a:srgbClr val="002060"/>
                </a:solidFill>
                <a:latin typeface="Times New Roman" panose="02020603050405020304" pitchFamily="18" charset="0"/>
                <a:cs typeface="Times New Roman" panose="02020603050405020304" pitchFamily="18" charset="0"/>
              </a:rPr>
              <a:t>?</a:t>
            </a:r>
          </a:p>
          <a:p>
            <a:r>
              <a:rPr lang="en-US" sz="2600" dirty="0">
                <a:solidFill>
                  <a:srgbClr val="002060"/>
                </a:solidFill>
                <a:latin typeface="Times New Roman" panose="02020603050405020304" pitchFamily="18" charset="0"/>
                <a:cs typeface="Times New Roman" panose="02020603050405020304" pitchFamily="18" charset="0"/>
              </a:rPr>
              <a:t> 2. </a:t>
            </a:r>
            <a:r>
              <a:rPr lang="en-US" sz="2600" dirty="0" err="1">
                <a:solidFill>
                  <a:srgbClr val="002060"/>
                </a:solidFill>
                <a:latin typeface="Times New Roman" panose="02020603050405020304" pitchFamily="18" charset="0"/>
                <a:cs typeface="Times New Roman" panose="02020603050405020304" pitchFamily="18" charset="0"/>
              </a:rPr>
              <a:t>Từ</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đó</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gợi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em</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liên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tưởng</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tới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khu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vực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nào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trên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thế</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giới</a:t>
            </a:r>
            <a:r>
              <a:rPr lang="en-US" sz="26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2739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6" presetClass="entr" presetSubtype="16"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circle(in)">
                                      <p:cBhvr>
                                        <p:cTn id="21" dur="20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028"/>
                                        </p:tgtEl>
                                      </p:cBhvr>
                                    </p:animEffect>
                                    <p:set>
                                      <p:cBhvr>
                                        <p:cTn id="26" dur="1" fill="hold">
                                          <p:stCondLst>
                                            <p:cond delay="499"/>
                                          </p:stCondLst>
                                        </p:cTn>
                                        <p:tgtEl>
                                          <p:spTgt spid="1028"/>
                                        </p:tgtEl>
                                        <p:attrNameLst>
                                          <p:attrName>style.visibility</p:attrName>
                                        </p:attrNameLst>
                                      </p:cBhvr>
                                      <p:to>
                                        <p:strVal val="hidden"/>
                                      </p:to>
                                    </p:set>
                                  </p:childTnLst>
                                </p:cTn>
                              </p:par>
                              <p:par>
                                <p:cTn id="27" presetID="13" presetClass="entr" presetSubtype="16" fill="hold" grpId="2"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plus(in)">
                                      <p:cBhvr>
                                        <p:cTn id="29" dur="2000"/>
                                        <p:tgtEl>
                                          <p:spTgt spid="4"/>
                                        </p:tgtEl>
                                      </p:cBhvr>
                                    </p:animEffect>
                                  </p:childTnLst>
                                </p:cTn>
                              </p:par>
                              <p:par>
                                <p:cTn id="30" presetID="4" presetClass="entr" presetSubtype="16" fill="hold" nodeType="with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box(in)">
                                      <p:cBhvr>
                                        <p:cTn id="32" dur="20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30"/>
                                        </p:tgtEl>
                                      </p:cBhvr>
                                    </p:animEffect>
                                    <p:set>
                                      <p:cBhvr>
                                        <p:cTn id="37" dur="1" fill="hold">
                                          <p:stCondLst>
                                            <p:cond delay="499"/>
                                          </p:stCondLst>
                                        </p:cTn>
                                        <p:tgtEl>
                                          <p:spTgt spid="1030"/>
                                        </p:tgtEl>
                                        <p:attrNameLst>
                                          <p:attrName>style.visibility</p:attrName>
                                        </p:attrNameLst>
                                      </p:cBhvr>
                                      <p:to>
                                        <p:strVal val="hidden"/>
                                      </p:to>
                                    </p:set>
                                  </p:childTnLst>
                                </p:cTn>
                              </p:par>
                              <p:par>
                                <p:cTn id="38" presetID="8" presetClass="entr" presetSubtype="16" fill="hold" nodeType="withEffect">
                                  <p:stCondLst>
                                    <p:cond delay="0"/>
                                  </p:stCondLst>
                                  <p:childTnLst>
                                    <p:set>
                                      <p:cBhvr>
                                        <p:cTn id="39" dur="1" fill="hold">
                                          <p:stCondLst>
                                            <p:cond delay="0"/>
                                          </p:stCondLst>
                                        </p:cTn>
                                        <p:tgtEl>
                                          <p:spTgt spid="1032"/>
                                        </p:tgtEl>
                                        <p:attrNameLst>
                                          <p:attrName>style.visibility</p:attrName>
                                        </p:attrNameLst>
                                      </p:cBhvr>
                                      <p:to>
                                        <p:strVal val="visible"/>
                                      </p:to>
                                    </p:set>
                                    <p:animEffect transition="in" filter="diamond(in)">
                                      <p:cBhvr>
                                        <p:cTn id="40"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11186" y="839586"/>
            <a:ext cx="7182196"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Thảo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nhóm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đôi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r>
              <a:rPr lang="en-US" sz="2800" b="1" dirty="0" smtClean="0">
                <a:latin typeface="Times New Roman" panose="02020603050405020304" pitchFamily="18" charset="0"/>
                <a:cs typeface="Times New Roman" panose="02020603050405020304" pitchFamily="18" charset="0"/>
              </a:rPr>
              <a:t> 3 </a:t>
            </a:r>
            <a:r>
              <a:rPr lang="en-US" sz="2800" b="1" dirty="0" err="1" smtClean="0">
                <a:latin typeface="Times New Roman" panose="02020603050405020304" pitchFamily="18" charset="0"/>
                <a:cs typeface="Times New Roman" panose="02020603050405020304" pitchFamily="18" charset="0"/>
              </a:rPr>
              <a:t>đến</a:t>
            </a:r>
            <a:r>
              <a:rPr lang="en-US" sz="2800" b="1" dirty="0" smtClean="0">
                <a:latin typeface="Times New Roman" panose="02020603050405020304" pitchFamily="18" charset="0"/>
                <a:cs typeface="Times New Roman" panose="02020603050405020304" pitchFamily="18" charset="0"/>
              </a:rPr>
              <a:t> 5 </a:t>
            </a:r>
            <a:r>
              <a:rPr lang="en-US" sz="2800" b="1" dirty="0" err="1" smtClean="0">
                <a:latin typeface="Times New Roman" panose="02020603050405020304" pitchFamily="18" charset="0"/>
                <a:cs typeface="Times New Roman" panose="02020603050405020304" pitchFamily="18" charset="0"/>
              </a:rPr>
              <a:t>phút</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75606" y="1432559"/>
            <a:ext cx="10579332" cy="3970318"/>
          </a:xfrm>
          <a:prstGeom prst="rect">
            <a:avLst/>
          </a:prstGeom>
          <a:noFill/>
        </p:spPr>
        <p:txBody>
          <a:bodyPr wrap="square" rtlCol="0">
            <a:spAutoFit/>
          </a:bodyPr>
          <a:lstStyle/>
          <a:p>
            <a:pPr algn="ctr">
              <a:lnSpc>
                <a:spcPct val="150000"/>
              </a:lnSpc>
            </a:pPr>
            <a:r>
              <a:rPr lang="en-US" sz="2800" b="1" u="sng" dirty="0" err="1" smtClean="0">
                <a:latin typeface="Times New Roman" panose="02020603050405020304" pitchFamily="18" charset="0"/>
                <a:cs typeface="Times New Roman" panose="02020603050405020304" pitchFamily="18" charset="0"/>
              </a:rPr>
              <a:t>Lãnh</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địa</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phong</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kiến</a:t>
            </a:r>
            <a:endParaRPr lang="en-US" sz="2800" b="1" u="sng" dirty="0">
              <a:latin typeface="Times New Roman" panose="02020603050405020304" pitchFamily="18" charset="0"/>
              <a:cs typeface="Times New Roman" panose="02020603050405020304" pitchFamily="18" charset="0"/>
            </a:endParaRPr>
          </a:p>
          <a:p>
            <a:pPr>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niệm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lãnh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-&gt;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lớn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gồm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khẩu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a:t>
            </a:r>
          </a:p>
          <a:p>
            <a:pPr>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r>
              <a:rPr lang="en-US" sz="2800" b="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kỉ</a:t>
            </a:r>
            <a:r>
              <a:rPr lang="en-US" sz="2800" dirty="0" smtClean="0">
                <a:latin typeface="Times New Roman" panose="02020603050405020304" pitchFamily="18" charset="0"/>
                <a:cs typeface="Times New Roman" panose="02020603050405020304" pitchFamily="18" charset="0"/>
              </a:rPr>
              <a:t> IX</a:t>
            </a:r>
          </a:p>
          <a:p>
            <a:pPr>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tế</a:t>
            </a:r>
            <a:r>
              <a:rPr lang="en-US" sz="2800" b="1" dirty="0" smtClean="0">
                <a:latin typeface="Times New Roman" panose="02020603050405020304" pitchFamily="18" charset="0"/>
                <a:cs typeface="Times New Roman" panose="02020603050405020304" pitchFamily="18" charset="0"/>
              </a:rPr>
              <a:t> ?</a:t>
            </a:r>
          </a:p>
          <a:p>
            <a:pPr>
              <a:lnSpc>
                <a:spcPct val="150000"/>
              </a:lnSpc>
            </a:pPr>
            <a:r>
              <a:rPr lang="en-US" sz="2800" dirty="0" smtClean="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T</a:t>
            </a:r>
            <a:r>
              <a:rPr lang="en-US" sz="2800" dirty="0" err="1" smtClean="0">
                <a:latin typeface="Times New Roman" panose="02020603050405020304" pitchFamily="18" charset="0"/>
                <a:cs typeface="Times New Roman" panose="02020603050405020304" pitchFamily="18" charset="0"/>
              </a:rPr>
              <a:t>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trò</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đạo</a:t>
            </a: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27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D0004E-419B-4900-29CF-47E769A163C6}"/>
              </a:ext>
            </a:extLst>
          </p:cNvPr>
          <p:cNvPicPr>
            <a:picLocks noChangeAspect="1"/>
          </p:cNvPicPr>
          <p:nvPr/>
        </p:nvPicPr>
        <p:blipFill>
          <a:blip r:embed="rId2"/>
          <a:stretch>
            <a:fillRect/>
          </a:stretch>
        </p:blipFill>
        <p:spPr>
          <a:xfrm>
            <a:off x="1986742" y="655883"/>
            <a:ext cx="7922029" cy="4556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EA7BE2B9-BCC2-70E3-8363-B47DB86F865B}"/>
              </a:ext>
            </a:extLst>
          </p:cNvPr>
          <p:cNvPicPr>
            <a:picLocks noChangeAspect="1"/>
          </p:cNvPicPr>
          <p:nvPr/>
        </p:nvPicPr>
        <p:blipFill>
          <a:blip r:embed="rId3"/>
          <a:stretch>
            <a:fillRect/>
          </a:stretch>
        </p:blipFill>
        <p:spPr>
          <a:xfrm>
            <a:off x="3236558" y="5473326"/>
            <a:ext cx="5540188" cy="260277"/>
          </a:xfrm>
          <a:prstGeom prst="rect">
            <a:avLst/>
          </a:prstGeom>
        </p:spPr>
      </p:pic>
    </p:spTree>
    <p:extLst>
      <p:ext uri="{BB962C8B-B14F-4D97-AF65-F5344CB8AC3E}">
        <p14:creationId xmlns:p14="http://schemas.microsoft.com/office/powerpoint/2010/main" val="1868728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99CFB5E-8EFB-990E-B022-AFCBE756EFC8}"/>
              </a:ext>
            </a:extLst>
          </p:cNvPr>
          <p:cNvSpPr txBox="1"/>
          <p:nvPr/>
        </p:nvSpPr>
        <p:spPr>
          <a:xfrm>
            <a:off x="351440" y="657905"/>
            <a:ext cx="8268857" cy="954107"/>
          </a:xfrm>
          <a:prstGeom prst="rect">
            <a:avLst/>
          </a:prstGeom>
          <a:noFill/>
        </p:spPr>
        <p:txBody>
          <a:bodyPr wrap="square">
            <a:spAutoFit/>
          </a:bodyPr>
          <a:lstStyle/>
          <a:p>
            <a:r>
              <a:rPr lang="vi-VN" sz="2800" b="1" dirty="0">
                <a:solidFill>
                  <a:srgbClr val="002060"/>
                </a:solidFill>
                <a:effectLst/>
                <a:latin typeface="Times New Roman" panose="02020603050405020304" pitchFamily="18" charset="0"/>
                <a:ea typeface="Times New Roman" panose="02020603050405020304" pitchFamily="18" charset="0"/>
              </a:rPr>
              <a:t>2. Lãnh địa phong kiến và quan hệ xã hội của chế độ phong kiến ở Tây Âu</a:t>
            </a:r>
            <a:endParaRPr lang="en-US" sz="2800" dirty="0">
              <a:solidFill>
                <a:srgbClr val="002060"/>
              </a:solidFill>
            </a:endParaRPr>
          </a:p>
        </p:txBody>
      </p:sp>
      <p:sp>
        <p:nvSpPr>
          <p:cNvPr id="2" name="Rectangle 1"/>
          <p:cNvSpPr/>
          <p:nvPr/>
        </p:nvSpPr>
        <p:spPr>
          <a:xfrm>
            <a:off x="484728" y="1756357"/>
            <a:ext cx="3730508"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Lãnh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kiến</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84727" y="2279577"/>
            <a:ext cx="10995149" cy="3323987"/>
          </a:xfrm>
          <a:prstGeom prst="rect">
            <a:avLst/>
          </a:prstGeom>
          <a:noFill/>
        </p:spPr>
        <p:txBody>
          <a:bodyPr wrap="square" rtlCol="0">
            <a:spAutoFit/>
          </a:bodyPr>
          <a:lstStyle/>
          <a:p>
            <a:pPr>
              <a:lnSpc>
                <a:spcPct val="150000"/>
              </a:lnSpc>
            </a:pPr>
            <a:r>
              <a:rPr lang="en-US" sz="2800" b="1" smtClean="0">
                <a:latin typeface="Times New Roman" panose="02020603050405020304" pitchFamily="18" charset="0"/>
                <a:cs typeface="Times New Roman" panose="02020603050405020304" pitchFamily="18" charset="0"/>
              </a:rPr>
              <a:t>- Lãnh </a:t>
            </a:r>
            <a:r>
              <a:rPr lang="en-US" sz="2800" b="1" err="1" smtClean="0">
                <a:latin typeface="Times New Roman" panose="02020603050405020304" pitchFamily="18" charset="0"/>
                <a:cs typeface="Times New Roman" panose="02020603050405020304" pitchFamily="18" charset="0"/>
              </a:rPr>
              <a:t>địa</a:t>
            </a:r>
            <a:r>
              <a:rPr lang="en-US" sz="2800" b="1" smtClean="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lớn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gồm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khẩu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a:t>
            </a:r>
          </a:p>
          <a:p>
            <a:pPr>
              <a:lnSpc>
                <a:spcPct val="150000"/>
              </a:lnSpc>
            </a:pPr>
            <a:r>
              <a:rPr lang="en-US" sz="2800" b="1" smtClean="0">
                <a:latin typeface="Times New Roman" panose="02020603050405020304" pitchFamily="18" charset="0"/>
                <a:cs typeface="Times New Roman" panose="02020603050405020304" pitchFamily="18" charset="0"/>
              </a:rPr>
              <a:t>- Hình </a:t>
            </a:r>
            <a:r>
              <a:rPr lang="en-US" sz="2800" b="1" dirty="0" err="1" smtClean="0">
                <a:latin typeface="Times New Roman" panose="02020603050405020304" pitchFamily="18" charset="0"/>
                <a:cs typeface="Times New Roman" panose="02020603050405020304" pitchFamily="18" charset="0"/>
              </a:rPr>
              <a:t>thành</a:t>
            </a:r>
            <a:r>
              <a:rPr lang="en-US" sz="2800" b="1" smtClean="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Vào thế </a:t>
            </a:r>
            <a:r>
              <a:rPr lang="en-US" sz="2800" dirty="0" err="1" smtClean="0">
                <a:latin typeface="Times New Roman" panose="02020603050405020304" pitchFamily="18" charset="0"/>
                <a:cs typeface="Times New Roman" panose="02020603050405020304" pitchFamily="18" charset="0"/>
              </a:rPr>
              <a:t>kỉ</a:t>
            </a:r>
            <a:r>
              <a:rPr lang="en-US" sz="2800" dirty="0" smtClean="0">
                <a:latin typeface="Times New Roman" panose="02020603050405020304" pitchFamily="18" charset="0"/>
                <a:cs typeface="Times New Roman" panose="02020603050405020304" pitchFamily="18" charset="0"/>
              </a:rPr>
              <a:t> IX</a:t>
            </a:r>
          </a:p>
          <a:p>
            <a:pPr>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động</a:t>
            </a:r>
            <a:r>
              <a:rPr lang="en-US" sz="2800" b="1" dirty="0"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kinh</a:t>
            </a:r>
            <a:r>
              <a:rPr lang="en-US" sz="2800" b="1" smtClean="0">
                <a:latin typeface="Times New Roman" panose="02020603050405020304" pitchFamily="18" charset="0"/>
                <a:cs typeface="Times New Roman" panose="02020603050405020304" pitchFamily="18" charset="0"/>
              </a:rPr>
              <a:t> tế</a:t>
            </a:r>
            <a:r>
              <a:rPr lang="en-US" sz="2800" b="1">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T</a:t>
            </a:r>
            <a:r>
              <a:rPr lang="en-US" sz="2800" dirty="0" err="1" smtClean="0">
                <a:latin typeface="Times New Roman" panose="02020603050405020304" pitchFamily="18" charset="0"/>
                <a:cs typeface="Times New Roman" panose="02020603050405020304" pitchFamily="18" charset="0"/>
              </a:rPr>
              <a:t>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trò</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đạo</a:t>
            </a: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2578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B1BC10A-B327-0FA7-B4CB-8B04F640582E}"/>
              </a:ext>
            </a:extLst>
          </p:cNvPr>
          <p:cNvCxnSpPr>
            <a:cxnSpLocks/>
          </p:cNvCxnSpPr>
          <p:nvPr/>
        </p:nvCxnSpPr>
        <p:spPr>
          <a:xfrm>
            <a:off x="6750503" y="1693857"/>
            <a:ext cx="0" cy="4867835"/>
          </a:xfrm>
          <a:prstGeom prst="line">
            <a:avLst/>
          </a:prstGeom>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D99CFB5E-8EFB-990E-B022-AFCBE756EFC8}"/>
              </a:ext>
            </a:extLst>
          </p:cNvPr>
          <p:cNvSpPr txBox="1"/>
          <p:nvPr/>
        </p:nvSpPr>
        <p:spPr>
          <a:xfrm>
            <a:off x="338796" y="725094"/>
            <a:ext cx="11523466" cy="523220"/>
          </a:xfrm>
          <a:prstGeom prst="rect">
            <a:avLst/>
          </a:prstGeom>
          <a:noFill/>
        </p:spPr>
        <p:txBody>
          <a:bodyPr wrap="square">
            <a:spAutoFit/>
          </a:bodyPr>
          <a:lstStyle/>
          <a:p>
            <a:r>
              <a:rPr lang="vi-VN" sz="2800" b="1" dirty="0">
                <a:solidFill>
                  <a:srgbClr val="002060"/>
                </a:solidFill>
                <a:effectLst/>
                <a:latin typeface="Times New Roman" panose="02020603050405020304" pitchFamily="18" charset="0"/>
                <a:ea typeface="Times New Roman" panose="02020603050405020304" pitchFamily="18" charset="0"/>
              </a:rPr>
              <a:t>2. Lãnh địa phong kiến và quan hệ xã hội của chế độ phong kiến ở Tây Âu</a:t>
            </a:r>
            <a:endParaRPr lang="en-US" sz="2800" dirty="0">
              <a:solidFill>
                <a:srgbClr val="002060"/>
              </a:solidFill>
            </a:endParaRPr>
          </a:p>
        </p:txBody>
      </p:sp>
      <p:sp>
        <p:nvSpPr>
          <p:cNvPr id="15" name="TextBox 14">
            <a:extLst>
              <a:ext uri="{FF2B5EF4-FFF2-40B4-BE49-F238E27FC236}">
                <a16:creationId xmlns:a16="http://schemas.microsoft.com/office/drawing/2014/main" id="{AE434815-F397-FDFB-A182-98E13300569B}"/>
              </a:ext>
            </a:extLst>
          </p:cNvPr>
          <p:cNvSpPr txBox="1"/>
          <p:nvPr/>
        </p:nvSpPr>
        <p:spPr>
          <a:xfrm>
            <a:off x="495157" y="1512741"/>
            <a:ext cx="6255346" cy="3323987"/>
          </a:xfrm>
          <a:prstGeom prst="rect">
            <a:avLst/>
          </a:prstGeom>
          <a:noFill/>
        </p:spPr>
        <p:txBody>
          <a:bodyPr wrap="square">
            <a:spAutoFit/>
          </a:bodyPr>
          <a:lstStyle/>
          <a:p>
            <a:pPr>
              <a:lnSpc>
                <a:spcPct val="150000"/>
              </a:lnSpc>
            </a:pPr>
            <a:r>
              <a:rPr lang="en-US" sz="2800" b="1" dirty="0">
                <a:effectLst/>
                <a:latin typeface="Times New Roman" panose="02020603050405020304" pitchFamily="18" charset="0"/>
                <a:ea typeface="Times New Roman" panose="02020603050405020304" pitchFamily="18" charset="0"/>
              </a:rPr>
              <a:t>b. Quan </a:t>
            </a:r>
            <a:r>
              <a:rPr lang="en-US" sz="2800" b="1" dirty="0" err="1">
                <a:effectLst/>
                <a:latin typeface="Times New Roman" panose="02020603050405020304" pitchFamily="18" charset="0"/>
                <a:ea typeface="Times New Roman" panose="02020603050405020304" pitchFamily="18" charset="0"/>
              </a:rPr>
              <a:t>hệ</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xã</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hội</a:t>
            </a:r>
            <a:endParaRPr lang="en-US" sz="2800" dirty="0">
              <a:effectLst/>
              <a:latin typeface="Times New Roman" panose="02020603050405020304" pitchFamily="18" charset="0"/>
              <a:ea typeface="Times New Roman" panose="02020603050405020304" pitchFamily="18" charset="0"/>
            </a:endParaRPr>
          </a:p>
          <a:p>
            <a:pPr>
              <a:lnSpc>
                <a:spcPct val="150000"/>
              </a:lnSpc>
            </a:pPr>
            <a:r>
              <a:rPr lang="en-US" sz="2800"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Lãnh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chúa</a:t>
            </a:r>
            <a:r>
              <a:rPr lang="en-US" sz="2800" dirty="0">
                <a:effectLst/>
                <a:latin typeface="Times New Roman" panose="02020603050405020304" pitchFamily="18" charset="0"/>
                <a:ea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pPr>
            <a:r>
              <a:rPr lang="en-US" sz="2800"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Nông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nô</a:t>
            </a:r>
            <a:r>
              <a:rPr lang="en-US" sz="2800" dirty="0">
                <a:effectLst/>
                <a:latin typeface="Times New Roman" panose="02020603050405020304" pitchFamily="18" charset="0"/>
                <a:ea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261FF228-A326-E1F2-962A-615014CC7136}"/>
              </a:ext>
            </a:extLst>
          </p:cNvPr>
          <p:cNvPicPr>
            <a:picLocks noChangeAspect="1"/>
          </p:cNvPicPr>
          <p:nvPr/>
        </p:nvPicPr>
        <p:blipFill>
          <a:blip r:embed="rId2"/>
          <a:stretch>
            <a:fillRect/>
          </a:stretch>
        </p:blipFill>
        <p:spPr>
          <a:xfrm>
            <a:off x="6924293" y="1880563"/>
            <a:ext cx="4295394" cy="4681129"/>
          </a:xfrm>
          <a:prstGeom prst="rect">
            <a:avLst/>
          </a:prstGeom>
          <a:ln>
            <a:noFill/>
          </a:ln>
          <a:effectLst>
            <a:softEdge rad="112500"/>
          </a:effectLst>
        </p:spPr>
      </p:pic>
    </p:spTree>
    <p:extLst>
      <p:ext uri="{BB962C8B-B14F-4D97-AF65-F5344CB8AC3E}">
        <p14:creationId xmlns:p14="http://schemas.microsoft.com/office/powerpoint/2010/main" val="3782102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barn(inVertical)">
                                      <p:cBhvr>
                                        <p:cTn id="15" dur="5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barn(inVertical)">
                                      <p:cBhvr>
                                        <p:cTn id="20"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B1BC10A-B327-0FA7-B4CB-8B04F640582E}"/>
              </a:ext>
            </a:extLst>
          </p:cNvPr>
          <p:cNvCxnSpPr>
            <a:cxnSpLocks/>
          </p:cNvCxnSpPr>
          <p:nvPr/>
        </p:nvCxnSpPr>
        <p:spPr>
          <a:xfrm>
            <a:off x="7340708" y="1464926"/>
            <a:ext cx="0" cy="4867835"/>
          </a:xfrm>
          <a:prstGeom prst="line">
            <a:avLst/>
          </a:prstGeom>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D99CFB5E-8EFB-990E-B022-AFCBE756EFC8}"/>
              </a:ext>
            </a:extLst>
          </p:cNvPr>
          <p:cNvSpPr txBox="1"/>
          <p:nvPr/>
        </p:nvSpPr>
        <p:spPr>
          <a:xfrm>
            <a:off x="413850" y="603373"/>
            <a:ext cx="11498288" cy="523220"/>
          </a:xfrm>
          <a:prstGeom prst="rect">
            <a:avLst/>
          </a:prstGeom>
          <a:noFill/>
        </p:spPr>
        <p:txBody>
          <a:bodyPr wrap="square">
            <a:spAutoFit/>
          </a:bodyPr>
          <a:lstStyle/>
          <a:p>
            <a:r>
              <a:rPr lang="vi-VN" sz="2800" b="1" dirty="0">
                <a:solidFill>
                  <a:srgbClr val="002060"/>
                </a:solidFill>
                <a:effectLst/>
                <a:latin typeface="Times New Roman" panose="02020603050405020304" pitchFamily="18" charset="0"/>
                <a:ea typeface="Times New Roman" panose="02020603050405020304" pitchFamily="18" charset="0"/>
              </a:rPr>
              <a:t>2. Lãnh địa phong kiến và quan hệ xã hội của chế độ phong kiến ở Tây Âu</a:t>
            </a:r>
            <a:endParaRPr lang="en-US" sz="2800" dirty="0">
              <a:solidFill>
                <a:srgbClr val="002060"/>
              </a:solidFill>
            </a:endParaRPr>
          </a:p>
        </p:txBody>
      </p:sp>
      <p:sp>
        <p:nvSpPr>
          <p:cNvPr id="15" name="TextBox 14">
            <a:extLst>
              <a:ext uri="{FF2B5EF4-FFF2-40B4-BE49-F238E27FC236}">
                <a16:creationId xmlns:a16="http://schemas.microsoft.com/office/drawing/2014/main" id="{AE434815-F397-FDFB-A182-98E13300569B}"/>
              </a:ext>
            </a:extLst>
          </p:cNvPr>
          <p:cNvSpPr txBox="1"/>
          <p:nvPr/>
        </p:nvSpPr>
        <p:spPr>
          <a:xfrm>
            <a:off x="413850" y="1317261"/>
            <a:ext cx="6676906" cy="4293483"/>
          </a:xfrm>
          <a:prstGeom prst="rect">
            <a:avLst/>
          </a:prstGeom>
          <a:noFill/>
        </p:spPr>
        <p:txBody>
          <a:bodyPr wrap="square">
            <a:spAutoFit/>
          </a:bodyPr>
          <a:lstStyle/>
          <a:p>
            <a:pPr>
              <a:lnSpc>
                <a:spcPct val="150000"/>
              </a:lnSpc>
            </a:pPr>
            <a:r>
              <a:rPr lang="en-US" sz="2600" b="1" dirty="0">
                <a:effectLst/>
                <a:latin typeface="Times New Roman" panose="02020603050405020304" pitchFamily="18" charset="0"/>
                <a:ea typeface="Times New Roman" panose="02020603050405020304" pitchFamily="18" charset="0"/>
              </a:rPr>
              <a:t>b. Quan </a:t>
            </a:r>
            <a:r>
              <a:rPr lang="en-US" sz="2600" b="1" dirty="0" err="1">
                <a:effectLst/>
                <a:latin typeface="Times New Roman" panose="02020603050405020304" pitchFamily="18" charset="0"/>
                <a:ea typeface="Times New Roman" panose="02020603050405020304" pitchFamily="18" charset="0"/>
              </a:rPr>
              <a:t>hệ</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xã</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hội</a:t>
            </a:r>
            <a:endParaRPr lang="en-US" sz="2600" dirty="0">
              <a:effectLst/>
              <a:latin typeface="Times New Roman" panose="02020603050405020304" pitchFamily="18" charset="0"/>
              <a:ea typeface="Times New Roman" panose="02020603050405020304" pitchFamily="18" charset="0"/>
            </a:endParaRPr>
          </a:p>
          <a:p>
            <a:pPr>
              <a:lnSpc>
                <a:spcPct val="150000"/>
              </a:lnSpc>
            </a:pPr>
            <a:r>
              <a:rPr lang="en-US" sz="2600"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Lãnh</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chúa</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một</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cuộc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rPr>
              <a:t> sung </a:t>
            </a:r>
            <a:r>
              <a:rPr lang="en-US" sz="2600" dirty="0" err="1">
                <a:effectLst/>
                <a:latin typeface="Times New Roman" panose="02020603050405020304" pitchFamily="18" charset="0"/>
                <a:ea typeface="Times New Roman" panose="02020603050405020304" pitchFamily="18" charset="0"/>
              </a:rPr>
              <a:t>sướng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xa</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hoa</a:t>
            </a:r>
            <a:r>
              <a:rPr lang="en-US" sz="2600" dirty="0">
                <a:effectLst/>
                <a:latin typeface="Times New Roman" panose="02020603050405020304" pitchFamily="18" charset="0"/>
                <a:ea typeface="Times New Roman" panose="02020603050405020304" pitchFamily="18" charset="0"/>
              </a:rPr>
              <a:t>.</a:t>
            </a:r>
          </a:p>
          <a:p>
            <a:pPr>
              <a:lnSpc>
                <a:spcPct val="150000"/>
              </a:lnSpc>
            </a:pPr>
            <a:r>
              <a:rPr lang="en-US" sz="2600"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Nông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nô</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thuê</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ruộng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đất</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lãnh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chúa</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để</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cấy</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cầy</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trồng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trọt</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nộp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tô</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thuế</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cho</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lãnh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chúa</a:t>
            </a:r>
            <a:r>
              <a:rPr lang="en-US" sz="2600" dirty="0">
                <a:effectLst/>
                <a:latin typeface="Times New Roman" panose="02020603050405020304" pitchFamily="18" charset="0"/>
                <a:ea typeface="Times New Roman" panose="02020603050405020304" pitchFamily="18" charset="0"/>
              </a:rPr>
              <a:t>. </a:t>
            </a:r>
          </a:p>
          <a:p>
            <a:pPr>
              <a:lnSpc>
                <a:spcPct val="150000"/>
              </a:lnSpc>
            </a:pPr>
            <a:r>
              <a:rPr lang="en-US" sz="2600" b="1" i="1" dirty="0">
                <a:effectLst/>
                <a:latin typeface="Times New Roman" panose="02020603050405020304" pitchFamily="18" charset="0"/>
                <a:ea typeface="Times New Roman" panose="02020603050405020304" pitchFamily="18" charset="0"/>
              </a:rPr>
              <a:t>=&gt; </a:t>
            </a:r>
            <a:r>
              <a:rPr lang="en-US" sz="2600" b="1" i="1" dirty="0" err="1">
                <a:effectLst/>
                <a:latin typeface="Times New Roman" panose="02020603050405020304" pitchFamily="18" charset="0"/>
                <a:ea typeface="Times New Roman" panose="02020603050405020304" pitchFamily="18" charset="0"/>
              </a:rPr>
              <a:t>Đây</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là</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quan</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hệ</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giữa</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lãnh</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chúa</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với</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nông</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nô</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quan</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hệ</a:t>
            </a:r>
            <a:r>
              <a:rPr lang="en-US" sz="2600" b="1" i="1" dirty="0">
                <a:effectLst/>
                <a:latin typeface="Times New Roman" panose="02020603050405020304" pitchFamily="18" charset="0"/>
                <a:ea typeface="Times New Roman" panose="02020603050405020304" pitchFamily="18" charset="0"/>
              </a:rPr>
              <a:t> </a:t>
            </a:r>
            <a:r>
              <a:rPr lang="en-US" sz="2600" b="1" i="1" dirty="0" err="1" smtClean="0">
                <a:effectLst/>
                <a:latin typeface="Times New Roman" panose="02020603050405020304" pitchFamily="18" charset="0"/>
                <a:ea typeface="Times New Roman" panose="02020603050405020304" pitchFamily="18" charset="0"/>
              </a:rPr>
              <a:t>giai</a:t>
            </a:r>
            <a:r>
              <a:rPr lang="en-US" sz="2600" b="1" i="1" dirty="0" smtClean="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cấp</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bóc</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lột</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và</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giai</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cấp</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bị</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bóc</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lột</a:t>
            </a:r>
            <a:r>
              <a:rPr lang="en-US" sz="2600" b="1" i="1" dirty="0">
                <a:effectLst/>
                <a:latin typeface="Times New Roman" panose="02020603050405020304" pitchFamily="18" charset="0"/>
                <a:ea typeface="Times New Roman" panose="02020603050405020304" pitchFamily="18" charset="0"/>
              </a:rPr>
              <a:t>)</a:t>
            </a:r>
          </a:p>
        </p:txBody>
      </p:sp>
      <p:pic>
        <p:nvPicPr>
          <p:cNvPr id="4" name="Picture 3">
            <a:extLst>
              <a:ext uri="{FF2B5EF4-FFF2-40B4-BE49-F238E27FC236}">
                <a16:creationId xmlns:a16="http://schemas.microsoft.com/office/drawing/2014/main" id="{261FF228-A326-E1F2-962A-615014CC7136}"/>
              </a:ext>
            </a:extLst>
          </p:cNvPr>
          <p:cNvPicPr>
            <a:picLocks noChangeAspect="1"/>
          </p:cNvPicPr>
          <p:nvPr/>
        </p:nvPicPr>
        <p:blipFill>
          <a:blip r:embed="rId2"/>
          <a:stretch>
            <a:fillRect/>
          </a:stretch>
        </p:blipFill>
        <p:spPr>
          <a:xfrm>
            <a:off x="7481246" y="1464926"/>
            <a:ext cx="4295394" cy="4681129"/>
          </a:xfrm>
          <a:prstGeom prst="rect">
            <a:avLst/>
          </a:prstGeom>
          <a:ln>
            <a:noFill/>
          </a:ln>
          <a:effectLst>
            <a:softEdge rad="112500"/>
          </a:effectLst>
        </p:spPr>
      </p:pic>
    </p:spTree>
    <p:extLst>
      <p:ext uri="{BB962C8B-B14F-4D97-AF65-F5344CB8AC3E}">
        <p14:creationId xmlns:p14="http://schemas.microsoft.com/office/powerpoint/2010/main" val="2669909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barn(inVertical)">
                                      <p:cBhvr>
                                        <p:cTn id="15" dur="5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barn(inVertical)">
                                      <p:cBhvr>
                                        <p:cTn id="20" dur="5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barn(inVertical)">
                                      <p:cBhvr>
                                        <p:cTn id="25"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B1BC10A-B327-0FA7-B4CB-8B04F640582E}"/>
              </a:ext>
            </a:extLst>
          </p:cNvPr>
          <p:cNvCxnSpPr>
            <a:cxnSpLocks/>
          </p:cNvCxnSpPr>
          <p:nvPr/>
        </p:nvCxnSpPr>
        <p:spPr>
          <a:xfrm>
            <a:off x="6370488" y="1766725"/>
            <a:ext cx="0" cy="4867835"/>
          </a:xfrm>
          <a:prstGeom prst="line">
            <a:avLst/>
          </a:prstGeom>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E25F109B-FCC1-794F-091C-2D91FD09A46C}"/>
              </a:ext>
            </a:extLst>
          </p:cNvPr>
          <p:cNvSpPr txBox="1"/>
          <p:nvPr/>
        </p:nvSpPr>
        <p:spPr>
          <a:xfrm>
            <a:off x="573039" y="799442"/>
            <a:ext cx="6096000" cy="523220"/>
          </a:xfrm>
          <a:prstGeom prst="rect">
            <a:avLst/>
          </a:prstGeom>
          <a:noFill/>
        </p:spPr>
        <p:txBody>
          <a:bodyPr wrap="square">
            <a:spAutoFit/>
          </a:bodyPr>
          <a:lstStyle/>
          <a:p>
            <a:r>
              <a:rPr lang="en-US" sz="2800" b="1" dirty="0">
                <a:solidFill>
                  <a:srgbClr val="002060"/>
                </a:solidFill>
                <a:effectLst/>
                <a:latin typeface="Times New Roman" panose="02020603050405020304" pitchFamily="18" charset="0"/>
                <a:ea typeface="Times New Roman" panose="02020603050405020304" pitchFamily="18" charset="0"/>
              </a:rPr>
              <a:t>3. </a:t>
            </a:r>
            <a:r>
              <a:rPr lang="en-US" sz="2800" b="1" dirty="0" err="1">
                <a:solidFill>
                  <a:srgbClr val="002060"/>
                </a:solidFill>
                <a:effectLst/>
                <a:latin typeface="Times New Roman" panose="02020603050405020304" pitchFamily="18" charset="0"/>
                <a:ea typeface="Times New Roman" panose="02020603050405020304" pitchFamily="18" charset="0"/>
              </a:rPr>
              <a:t>Sự</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ra</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đời</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của</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Thiên</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Chúa</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giáo</a:t>
            </a:r>
            <a:endParaRPr lang="en-US" sz="2800" dirty="0">
              <a:solidFill>
                <a:srgbClr val="002060"/>
              </a:solidFill>
            </a:endParaRPr>
          </a:p>
        </p:txBody>
      </p:sp>
      <p:sp>
        <p:nvSpPr>
          <p:cNvPr id="22" name="TextBox 21">
            <a:extLst>
              <a:ext uri="{FF2B5EF4-FFF2-40B4-BE49-F238E27FC236}">
                <a16:creationId xmlns:a16="http://schemas.microsoft.com/office/drawing/2014/main" id="{26BA5195-53F8-FBC3-3250-8E4FDFC22074}"/>
              </a:ext>
            </a:extLst>
          </p:cNvPr>
          <p:cNvSpPr txBox="1"/>
          <p:nvPr/>
        </p:nvSpPr>
        <p:spPr>
          <a:xfrm>
            <a:off x="380843" y="1305006"/>
            <a:ext cx="6158484" cy="3349956"/>
          </a:xfrm>
          <a:prstGeom prst="rect">
            <a:avLst/>
          </a:prstGeom>
          <a:noFill/>
        </p:spPr>
        <p:txBody>
          <a:bodyPr wrap="square">
            <a:spAutoFit/>
          </a:bodyPr>
          <a:lstStyle/>
          <a:p>
            <a:pPr>
              <a:lnSpc>
                <a:spcPct val="150000"/>
              </a:lnSpc>
            </a:pP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Thời</a:t>
            </a:r>
            <a:r>
              <a:rPr lang="en-US" sz="2400" b="1" dirty="0" smtClean="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gian</a:t>
            </a:r>
            <a:r>
              <a:rPr lang="en-US" sz="2400" b="1" dirty="0">
                <a:effectLst/>
                <a:latin typeface="Times New Roman" panose="02020603050405020304" pitchFamily="18" charset="0"/>
                <a:ea typeface="Times New Roman" panose="02020603050405020304" pitchFamily="18" charset="0"/>
              </a:rPr>
              <a:t>: </a:t>
            </a:r>
            <a:r>
              <a:rPr lang="en-US" sz="2400" b="1" dirty="0" smtClean="0">
                <a:effectLst/>
                <a:latin typeface="Times New Roman" panose="02020603050405020304" pitchFamily="18" charset="0"/>
                <a:ea typeface="Times New Roman" panose="02020603050405020304" pitchFamily="18" charset="0"/>
              </a:rPr>
              <a:t> ……………………….</a:t>
            </a:r>
          </a:p>
          <a:p>
            <a:pPr>
              <a:lnSpc>
                <a:spcPct val="150000"/>
              </a:lnSpc>
            </a:pPr>
            <a:r>
              <a:rPr lang="en-US" sz="2400" b="1" dirty="0" smtClean="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Địa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điểm</a:t>
            </a:r>
            <a:r>
              <a:rPr lang="en-US" sz="2400" b="1" dirty="0">
                <a:effectLst/>
                <a:latin typeface="Times New Roman" panose="02020603050405020304" pitchFamily="18" charset="0"/>
                <a:ea typeface="Times New Roman" panose="02020603050405020304" pitchFamily="18" charset="0"/>
              </a:rPr>
              <a:t>: </a:t>
            </a:r>
            <a:r>
              <a:rPr lang="en-US" sz="24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dirty="0">
                <a:effectLst/>
                <a:latin typeface="Times New Roman" panose="02020603050405020304" pitchFamily="18" charset="0"/>
                <a:ea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rPr>
              <a:t>Nguồn gốc</a:t>
            </a:r>
            <a:r>
              <a:rPr lang="en-US" sz="2400" dirty="0">
                <a:effectLst/>
                <a:latin typeface="Times New Roman" panose="02020603050405020304" pitchFamily="18" charset="0"/>
                <a:ea typeface="Times New Roman" panose="02020603050405020304" pitchFamily="18" charset="0"/>
              </a:rPr>
              <a:t>: </a:t>
            </a:r>
            <a:r>
              <a:rPr lang="en-US" sz="24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vi-VN" sz="2400" dirty="0">
                <a:effectLst/>
                <a:latin typeface="Times New Roman" panose="02020603050405020304" pitchFamily="18" charset="0"/>
                <a:ea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rPr>
              <a:t>Quá trình</a:t>
            </a:r>
            <a:r>
              <a:rPr lang="vi-VN"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dirty="0">
                <a:effectLst/>
                <a:latin typeface="Times New Roman" panose="02020603050405020304" pitchFamily="18" charset="0"/>
                <a:ea typeface="Times New Roman" panose="02020603050405020304" pitchFamily="18" charset="0"/>
              </a:rPr>
              <a:t>+ </a:t>
            </a:r>
            <a:r>
              <a:rPr lang="en-US" sz="24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vi-VN" sz="2400" dirty="0">
                <a:effectLst/>
                <a:latin typeface="Times New Roman" panose="02020603050405020304" pitchFamily="18" charset="0"/>
                <a:ea typeface="Times New Roman" panose="02020603050405020304" pitchFamily="18" charset="0"/>
              </a:rPr>
              <a:t>+ </a:t>
            </a:r>
            <a:r>
              <a:rPr lang="en-US" sz="24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64E56D80-8B1C-983D-B50E-1E4DE9C88C93}"/>
              </a:ext>
            </a:extLst>
          </p:cNvPr>
          <p:cNvPicPr>
            <a:picLocks noChangeAspect="1"/>
          </p:cNvPicPr>
          <p:nvPr/>
        </p:nvPicPr>
        <p:blipFill>
          <a:blip r:embed="rId2"/>
          <a:stretch>
            <a:fillRect/>
          </a:stretch>
        </p:blipFill>
        <p:spPr>
          <a:xfrm>
            <a:off x="6539327" y="1562701"/>
            <a:ext cx="5247288" cy="3597825"/>
          </a:xfrm>
          <a:prstGeom prst="rect">
            <a:avLst/>
          </a:prstGeom>
          <a:ln>
            <a:noFill/>
          </a:ln>
          <a:effectLst>
            <a:softEdge rad="112500"/>
          </a:effectLst>
        </p:spPr>
      </p:pic>
    </p:spTree>
    <p:extLst>
      <p:ext uri="{BB962C8B-B14F-4D97-AF65-F5344CB8AC3E}">
        <p14:creationId xmlns:p14="http://schemas.microsoft.com/office/powerpoint/2010/main" val="2414766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barn(inVertical)">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barn(inVertical)">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barn(inVertical)">
                                      <p:cBhvr>
                                        <p:cTn id="25" dur="500"/>
                                        <p:tgtEl>
                                          <p:spTgt spid="2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3" end="3"/>
                                            </p:txEl>
                                          </p:spTgt>
                                        </p:tgtEl>
                                        <p:attrNameLst>
                                          <p:attrName>style.visibility</p:attrName>
                                        </p:attrNameLst>
                                      </p:cBhvr>
                                      <p:to>
                                        <p:strVal val="visible"/>
                                      </p:to>
                                    </p:set>
                                    <p:animEffect transition="in" filter="barn(inVertical)">
                                      <p:cBhvr>
                                        <p:cTn id="30" dur="500"/>
                                        <p:tgtEl>
                                          <p:spTgt spid="2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2">
                                            <p:txEl>
                                              <p:pRg st="4" end="4"/>
                                            </p:txEl>
                                          </p:spTgt>
                                        </p:tgtEl>
                                        <p:attrNameLst>
                                          <p:attrName>style.visibility</p:attrName>
                                        </p:attrNameLst>
                                      </p:cBhvr>
                                      <p:to>
                                        <p:strVal val="visible"/>
                                      </p:to>
                                    </p:set>
                                    <p:animEffect transition="in" filter="barn(inVertical)">
                                      <p:cBhvr>
                                        <p:cTn id="35" dur="500"/>
                                        <p:tgtEl>
                                          <p:spTgt spid="2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2">
                                            <p:txEl>
                                              <p:pRg st="5" end="5"/>
                                            </p:txEl>
                                          </p:spTgt>
                                        </p:tgtEl>
                                        <p:attrNameLst>
                                          <p:attrName>style.visibility</p:attrName>
                                        </p:attrNameLst>
                                      </p:cBhvr>
                                      <p:to>
                                        <p:strVal val="visible"/>
                                      </p:to>
                                    </p:set>
                                    <p:animEffect transition="in" filter="barn(inVertical)">
                                      <p:cBhvr>
                                        <p:cTn id="40"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B1BC10A-B327-0FA7-B4CB-8B04F640582E}"/>
              </a:ext>
            </a:extLst>
          </p:cNvPr>
          <p:cNvCxnSpPr>
            <a:cxnSpLocks/>
          </p:cNvCxnSpPr>
          <p:nvPr/>
        </p:nvCxnSpPr>
        <p:spPr>
          <a:xfrm>
            <a:off x="6370488" y="1766725"/>
            <a:ext cx="0" cy="4867835"/>
          </a:xfrm>
          <a:prstGeom prst="line">
            <a:avLst/>
          </a:prstGeom>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E25F109B-FCC1-794F-091C-2D91FD09A46C}"/>
              </a:ext>
            </a:extLst>
          </p:cNvPr>
          <p:cNvSpPr txBox="1"/>
          <p:nvPr/>
        </p:nvSpPr>
        <p:spPr>
          <a:xfrm>
            <a:off x="573039" y="799442"/>
            <a:ext cx="6096000" cy="369332"/>
          </a:xfrm>
          <a:prstGeom prst="rect">
            <a:avLst/>
          </a:prstGeom>
          <a:noFill/>
        </p:spPr>
        <p:txBody>
          <a:bodyPr wrap="square">
            <a:spAutoFit/>
          </a:bodyPr>
          <a:lstStyle/>
          <a:p>
            <a:r>
              <a:rPr lang="en-US" sz="1800" b="1" dirty="0">
                <a:solidFill>
                  <a:srgbClr val="002060"/>
                </a:solidFill>
                <a:effectLst/>
                <a:latin typeface="Times New Roman" panose="02020603050405020304" pitchFamily="18" charset="0"/>
                <a:ea typeface="Times New Roman" panose="02020603050405020304" pitchFamily="18" charset="0"/>
              </a:rPr>
              <a:t>3. </a:t>
            </a:r>
            <a:r>
              <a:rPr lang="en-US" sz="1800" b="1" dirty="0" err="1">
                <a:solidFill>
                  <a:srgbClr val="002060"/>
                </a:solidFill>
                <a:effectLst/>
                <a:latin typeface="Times New Roman" panose="02020603050405020304" pitchFamily="18" charset="0"/>
                <a:ea typeface="Times New Roman" panose="02020603050405020304" pitchFamily="18" charset="0"/>
              </a:rPr>
              <a:t>Sự</a:t>
            </a:r>
            <a:r>
              <a:rPr lang="en-US" sz="1800" b="1" dirty="0">
                <a:solidFill>
                  <a:srgbClr val="002060"/>
                </a:solidFill>
                <a:effectLst/>
                <a:latin typeface="Times New Roman" panose="02020603050405020304" pitchFamily="18" charset="0"/>
                <a:ea typeface="Times New Roman" panose="02020603050405020304" pitchFamily="18" charset="0"/>
              </a:rPr>
              <a:t> </a:t>
            </a:r>
            <a:r>
              <a:rPr lang="en-US" sz="1800" b="1" dirty="0" err="1">
                <a:solidFill>
                  <a:srgbClr val="002060"/>
                </a:solidFill>
                <a:effectLst/>
                <a:latin typeface="Times New Roman" panose="02020603050405020304" pitchFamily="18" charset="0"/>
                <a:ea typeface="Times New Roman" panose="02020603050405020304" pitchFamily="18" charset="0"/>
              </a:rPr>
              <a:t>ra</a:t>
            </a:r>
            <a:r>
              <a:rPr lang="en-US" sz="1800" b="1" dirty="0">
                <a:solidFill>
                  <a:srgbClr val="002060"/>
                </a:solidFill>
                <a:effectLst/>
                <a:latin typeface="Times New Roman" panose="02020603050405020304" pitchFamily="18" charset="0"/>
                <a:ea typeface="Times New Roman" panose="02020603050405020304" pitchFamily="18" charset="0"/>
              </a:rPr>
              <a:t> </a:t>
            </a:r>
            <a:r>
              <a:rPr lang="en-US" sz="1800" b="1" dirty="0" err="1">
                <a:solidFill>
                  <a:srgbClr val="002060"/>
                </a:solidFill>
                <a:effectLst/>
                <a:latin typeface="Times New Roman" panose="02020603050405020304" pitchFamily="18" charset="0"/>
                <a:ea typeface="Times New Roman" panose="02020603050405020304" pitchFamily="18" charset="0"/>
              </a:rPr>
              <a:t>đời</a:t>
            </a:r>
            <a:r>
              <a:rPr lang="en-US" sz="1800" b="1" dirty="0">
                <a:solidFill>
                  <a:srgbClr val="002060"/>
                </a:solidFill>
                <a:effectLst/>
                <a:latin typeface="Times New Roman" panose="02020603050405020304" pitchFamily="18" charset="0"/>
                <a:ea typeface="Times New Roman" panose="02020603050405020304" pitchFamily="18" charset="0"/>
              </a:rPr>
              <a:t> </a:t>
            </a:r>
            <a:r>
              <a:rPr lang="en-US" sz="1800" b="1" dirty="0" err="1">
                <a:solidFill>
                  <a:srgbClr val="002060"/>
                </a:solidFill>
                <a:effectLst/>
                <a:latin typeface="Times New Roman" panose="02020603050405020304" pitchFamily="18" charset="0"/>
                <a:ea typeface="Times New Roman" panose="02020603050405020304" pitchFamily="18" charset="0"/>
              </a:rPr>
              <a:t>của</a:t>
            </a:r>
            <a:r>
              <a:rPr lang="en-US" sz="1800" b="1" dirty="0">
                <a:solidFill>
                  <a:srgbClr val="002060"/>
                </a:solidFill>
                <a:effectLst/>
                <a:latin typeface="Times New Roman" panose="02020603050405020304" pitchFamily="18" charset="0"/>
                <a:ea typeface="Times New Roman" panose="02020603050405020304" pitchFamily="18" charset="0"/>
              </a:rPr>
              <a:t> </a:t>
            </a:r>
            <a:r>
              <a:rPr lang="en-US" sz="1800" b="1" dirty="0" err="1">
                <a:solidFill>
                  <a:srgbClr val="002060"/>
                </a:solidFill>
                <a:effectLst/>
                <a:latin typeface="Times New Roman" panose="02020603050405020304" pitchFamily="18" charset="0"/>
                <a:ea typeface="Times New Roman" panose="02020603050405020304" pitchFamily="18" charset="0"/>
              </a:rPr>
              <a:t>Thiên</a:t>
            </a:r>
            <a:r>
              <a:rPr lang="en-US" sz="1800" b="1" dirty="0">
                <a:solidFill>
                  <a:srgbClr val="002060"/>
                </a:solidFill>
                <a:effectLst/>
                <a:latin typeface="Times New Roman" panose="02020603050405020304" pitchFamily="18" charset="0"/>
                <a:ea typeface="Times New Roman" panose="02020603050405020304" pitchFamily="18" charset="0"/>
              </a:rPr>
              <a:t> </a:t>
            </a:r>
            <a:r>
              <a:rPr lang="en-US" sz="1800" b="1" dirty="0" err="1">
                <a:solidFill>
                  <a:srgbClr val="002060"/>
                </a:solidFill>
                <a:effectLst/>
                <a:latin typeface="Times New Roman" panose="02020603050405020304" pitchFamily="18" charset="0"/>
                <a:ea typeface="Times New Roman" panose="02020603050405020304" pitchFamily="18" charset="0"/>
              </a:rPr>
              <a:t>Chúa</a:t>
            </a:r>
            <a:r>
              <a:rPr lang="en-US" sz="1800" b="1" dirty="0">
                <a:solidFill>
                  <a:srgbClr val="002060"/>
                </a:solidFill>
                <a:effectLst/>
                <a:latin typeface="Times New Roman" panose="02020603050405020304" pitchFamily="18" charset="0"/>
                <a:ea typeface="Times New Roman" panose="02020603050405020304" pitchFamily="18" charset="0"/>
              </a:rPr>
              <a:t> </a:t>
            </a:r>
            <a:r>
              <a:rPr lang="en-US" sz="1800" b="1" dirty="0" err="1">
                <a:solidFill>
                  <a:srgbClr val="002060"/>
                </a:solidFill>
                <a:effectLst/>
                <a:latin typeface="Times New Roman" panose="02020603050405020304" pitchFamily="18" charset="0"/>
                <a:ea typeface="Times New Roman" panose="02020603050405020304" pitchFamily="18" charset="0"/>
              </a:rPr>
              <a:t>giáo</a:t>
            </a:r>
            <a:endParaRPr lang="en-US" dirty="0">
              <a:solidFill>
                <a:srgbClr val="002060"/>
              </a:solidFill>
            </a:endParaRPr>
          </a:p>
        </p:txBody>
      </p:sp>
      <p:sp>
        <p:nvSpPr>
          <p:cNvPr id="22" name="TextBox 21">
            <a:extLst>
              <a:ext uri="{FF2B5EF4-FFF2-40B4-BE49-F238E27FC236}">
                <a16:creationId xmlns:a16="http://schemas.microsoft.com/office/drawing/2014/main" id="{26BA5195-53F8-FBC3-3250-8E4FDFC22074}"/>
              </a:ext>
            </a:extLst>
          </p:cNvPr>
          <p:cNvSpPr txBox="1"/>
          <p:nvPr/>
        </p:nvSpPr>
        <p:spPr>
          <a:xfrm>
            <a:off x="380843" y="1305006"/>
            <a:ext cx="6158484" cy="3970318"/>
          </a:xfrm>
          <a:prstGeom prst="rect">
            <a:avLst/>
          </a:prstGeom>
          <a:noFill/>
        </p:spPr>
        <p:txBody>
          <a:bodyPr wrap="square">
            <a:spAutoFit/>
          </a:bodyPr>
          <a:lstStyle/>
          <a:p>
            <a:pPr>
              <a:lnSpc>
                <a:spcPct val="150000"/>
              </a:lnSpc>
            </a:pP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Thời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gian</a:t>
            </a:r>
            <a:r>
              <a:rPr lang="en-US" sz="1800" b="1"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kỉ</a:t>
            </a:r>
            <a:r>
              <a:rPr lang="en-US" sz="1800" dirty="0">
                <a:effectLst/>
                <a:latin typeface="Times New Roman" panose="02020603050405020304" pitchFamily="18" charset="0"/>
                <a:ea typeface="Times New Roman" panose="02020603050405020304" pitchFamily="18" charset="0"/>
              </a:rPr>
              <a:t> I</a:t>
            </a:r>
            <a:endParaRPr lang="en-US" sz="1600" dirty="0">
              <a:effectLst/>
              <a:latin typeface="Times New Roman" panose="02020603050405020304" pitchFamily="18" charset="0"/>
              <a:ea typeface="Times New Roman" panose="02020603050405020304" pitchFamily="18" charset="0"/>
            </a:endParaRPr>
          </a:p>
          <a:p>
            <a:pPr>
              <a:lnSpc>
                <a:spcPct val="150000"/>
              </a:lnSpc>
            </a:pP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Địa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điểm</a:t>
            </a:r>
            <a:r>
              <a:rPr lang="en-US" sz="1800" b="1"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Giu-đê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Giê-ru-sa-lem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nay </a:t>
            </a:r>
            <a:r>
              <a:rPr lang="en-US" sz="1800" dirty="0" err="1">
                <a:effectLst/>
                <a:latin typeface="Times New Roman" panose="02020603050405020304" pitchFamily="18" charset="0"/>
                <a:ea typeface="Times New Roman" panose="02020603050405020304" pitchFamily="18" charset="0"/>
              </a:rPr>
              <a:t>thuộc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Palestin</a:t>
            </a:r>
            <a:r>
              <a:rPr lang="en-US" sz="1800" dirty="0">
                <a:effectLst/>
                <a:latin typeface="Times New Roman" panose="02020603050405020304" pitchFamily="18" charset="0"/>
                <a:ea typeface="Times New Roman" panose="02020603050405020304" pitchFamily="18" charset="0"/>
              </a:rPr>
              <a:t> (La </a:t>
            </a:r>
            <a:r>
              <a:rPr lang="en-US" sz="1800" dirty="0" err="1">
                <a:effectLst/>
                <a:latin typeface="Times New Roman" panose="02020603050405020304" pitchFamily="18" charset="0"/>
                <a:ea typeface="Times New Roman" panose="02020603050405020304" pitchFamily="18" charset="0"/>
              </a:rPr>
              <a:t>Mã</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nSpc>
                <a:spcPct val="150000"/>
              </a:lnSpc>
            </a:pPr>
            <a:r>
              <a:rPr lang="en-US" sz="1800" dirty="0">
                <a:effectLst/>
                <a:latin typeface="Times New Roman" panose="02020603050405020304" pitchFamily="18" charset="0"/>
                <a:ea typeface="Times New Roman" panose="02020603050405020304" pitchFamily="18" charset="0"/>
              </a:rPr>
              <a:t>- </a:t>
            </a:r>
            <a:r>
              <a:rPr lang="vi-VN" sz="1800" b="1" dirty="0">
                <a:effectLst/>
                <a:latin typeface="Times New Roman" panose="02020603050405020304" pitchFamily="18" charset="0"/>
                <a:ea typeface="Times New Roman" panose="02020603050405020304" pitchFamily="18" charset="0"/>
              </a:rPr>
              <a:t>Nguồn gốc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thừa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đạo</a:t>
            </a:r>
            <a:r>
              <a:rPr lang="en-US" sz="1800" dirty="0">
                <a:effectLst/>
                <a:latin typeface="Times New Roman" panose="02020603050405020304" pitchFamily="18" charset="0"/>
                <a:ea typeface="Times New Roman" panose="02020603050405020304" pitchFamily="18" charset="0"/>
              </a:rPr>
              <a:t> Do </a:t>
            </a:r>
            <a:r>
              <a:rPr lang="en-US" sz="1800" dirty="0" err="1">
                <a:effectLst/>
                <a:latin typeface="Times New Roman" panose="02020603050405020304" pitchFamily="18" charset="0"/>
                <a:ea typeface="Times New Roman" panose="02020603050405020304" pitchFamily="18" charset="0"/>
              </a:rPr>
              <a:t>Thái</a:t>
            </a:r>
            <a:endParaRPr lang="en-US" sz="1600" dirty="0">
              <a:effectLst/>
              <a:latin typeface="Times New Roman" panose="02020603050405020304" pitchFamily="18" charset="0"/>
              <a:ea typeface="Times New Roman" panose="02020603050405020304" pitchFamily="18" charset="0"/>
            </a:endParaRPr>
          </a:p>
          <a:p>
            <a:pPr>
              <a:lnSpc>
                <a:spcPct val="150000"/>
              </a:lnSpc>
            </a:pPr>
            <a:r>
              <a:rPr lang="vi-VN" sz="1800" dirty="0">
                <a:effectLst/>
                <a:latin typeface="Times New Roman" panose="02020603050405020304" pitchFamily="18" charset="0"/>
                <a:ea typeface="Times New Roman" panose="02020603050405020304" pitchFamily="18" charset="0"/>
              </a:rPr>
              <a:t>- </a:t>
            </a:r>
            <a:r>
              <a:rPr lang="vi-VN" sz="1800" b="1" dirty="0">
                <a:effectLst/>
                <a:latin typeface="Times New Roman" panose="02020603050405020304" pitchFamily="18" charset="0"/>
                <a:ea typeface="Times New Roman" panose="02020603050405020304" pitchFamily="18" charset="0"/>
              </a:rPr>
              <a:t>Quá trình</a:t>
            </a:r>
            <a:r>
              <a:rPr lang="vi-VN"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nSpc>
                <a:spcPct val="150000"/>
              </a:lnSpc>
            </a:pP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Khi mới ra đời, Thiên Chúa giáo bị đế quốc La Mã ngăn cản.</a:t>
            </a:r>
            <a:endParaRPr lang="en-US" sz="1800" dirty="0">
              <a:effectLst/>
              <a:latin typeface="Times New Roman" panose="02020603050405020304" pitchFamily="18" charset="0"/>
              <a:ea typeface="Times New Roman" panose="02020603050405020304" pitchFamily="18" charset="0"/>
            </a:endParaRPr>
          </a:p>
          <a:p>
            <a:pPr>
              <a:lnSpc>
                <a:spcPct val="150000"/>
              </a:lnSpc>
            </a:pPr>
            <a:r>
              <a:rPr lang="vi-VN" sz="1800" dirty="0">
                <a:effectLst/>
                <a:latin typeface="Times New Roman" panose="02020603050405020304" pitchFamily="18" charset="0"/>
                <a:ea typeface="Times New Roman" panose="02020603050405020304" pitchFamily="18" charset="0"/>
              </a:rPr>
              <a:t>+ Thời trung đại, Thiên Chúa giáo trở thành tư tưởng thống trị của giai cấp phong kiến.</a:t>
            </a:r>
            <a:endParaRPr lang="en-US" sz="1800" dirty="0">
              <a:effectLst/>
              <a:latin typeface="Times New Roman" panose="02020603050405020304" pitchFamily="18" charset="0"/>
              <a:ea typeface="Times New Roman" panose="02020603050405020304" pitchFamily="18" charset="0"/>
            </a:endParaRPr>
          </a:p>
          <a:p>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1800" b="1" i="1" dirty="0">
                <a:effectLst/>
                <a:latin typeface="Times New Roman" panose="02020603050405020304" pitchFamily="18" charset="0"/>
                <a:ea typeface="Times New Roman" panose="02020603050405020304" pitchFamily="18" charset="0"/>
              </a:rPr>
              <a:t> </a:t>
            </a:r>
            <a:r>
              <a:rPr lang="vi-VN" sz="1800" b="1" i="1" dirty="0">
                <a:effectLst/>
                <a:latin typeface="Times New Roman" panose="02020603050405020304" pitchFamily="18" charset="0"/>
                <a:ea typeface="Times New Roman" panose="02020603050405020304" pitchFamily="18" charset="0"/>
              </a:rPr>
              <a:t> Thiên Chúa giáo trở thành thế lực rất lớn về chính trị, kinh tế, văn hóa, xã hội ở Tây Âu.</a:t>
            </a:r>
            <a:endParaRPr lang="en-US" sz="1600" b="1" i="1"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64E56D80-8B1C-983D-B50E-1E4DE9C88C93}"/>
              </a:ext>
            </a:extLst>
          </p:cNvPr>
          <p:cNvPicPr>
            <a:picLocks noChangeAspect="1"/>
          </p:cNvPicPr>
          <p:nvPr/>
        </p:nvPicPr>
        <p:blipFill>
          <a:blip r:embed="rId2"/>
          <a:stretch>
            <a:fillRect/>
          </a:stretch>
        </p:blipFill>
        <p:spPr>
          <a:xfrm>
            <a:off x="6539327" y="2252657"/>
            <a:ext cx="5247288" cy="3597825"/>
          </a:xfrm>
          <a:prstGeom prst="rect">
            <a:avLst/>
          </a:prstGeom>
          <a:ln>
            <a:noFill/>
          </a:ln>
          <a:effectLst>
            <a:softEdge rad="112500"/>
          </a:effectLst>
        </p:spPr>
      </p:pic>
    </p:spTree>
    <p:extLst>
      <p:ext uri="{BB962C8B-B14F-4D97-AF65-F5344CB8AC3E}">
        <p14:creationId xmlns:p14="http://schemas.microsoft.com/office/powerpoint/2010/main" val="3138435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barn(inVertical)">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barn(inVertical)">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barn(inVertical)">
                                      <p:cBhvr>
                                        <p:cTn id="25" dur="500"/>
                                        <p:tgtEl>
                                          <p:spTgt spid="2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3" end="3"/>
                                            </p:txEl>
                                          </p:spTgt>
                                        </p:tgtEl>
                                        <p:attrNameLst>
                                          <p:attrName>style.visibility</p:attrName>
                                        </p:attrNameLst>
                                      </p:cBhvr>
                                      <p:to>
                                        <p:strVal val="visible"/>
                                      </p:to>
                                    </p:set>
                                    <p:animEffect transition="in" filter="barn(inVertical)">
                                      <p:cBhvr>
                                        <p:cTn id="30" dur="500"/>
                                        <p:tgtEl>
                                          <p:spTgt spid="2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2">
                                            <p:txEl>
                                              <p:pRg st="4" end="4"/>
                                            </p:txEl>
                                          </p:spTgt>
                                        </p:tgtEl>
                                        <p:attrNameLst>
                                          <p:attrName>style.visibility</p:attrName>
                                        </p:attrNameLst>
                                      </p:cBhvr>
                                      <p:to>
                                        <p:strVal val="visible"/>
                                      </p:to>
                                    </p:set>
                                    <p:animEffect transition="in" filter="barn(inVertical)">
                                      <p:cBhvr>
                                        <p:cTn id="35" dur="500"/>
                                        <p:tgtEl>
                                          <p:spTgt spid="2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2">
                                            <p:txEl>
                                              <p:pRg st="5" end="5"/>
                                            </p:txEl>
                                          </p:spTgt>
                                        </p:tgtEl>
                                        <p:attrNameLst>
                                          <p:attrName>style.visibility</p:attrName>
                                        </p:attrNameLst>
                                      </p:cBhvr>
                                      <p:to>
                                        <p:strVal val="visible"/>
                                      </p:to>
                                    </p:set>
                                    <p:animEffect transition="in" filter="barn(inVertical)">
                                      <p:cBhvr>
                                        <p:cTn id="40" dur="500"/>
                                        <p:tgtEl>
                                          <p:spTgt spid="2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2">
                                            <p:txEl>
                                              <p:pRg st="6" end="6"/>
                                            </p:txEl>
                                          </p:spTgt>
                                        </p:tgtEl>
                                        <p:attrNameLst>
                                          <p:attrName>style.visibility</p:attrName>
                                        </p:attrNameLst>
                                      </p:cBhvr>
                                      <p:to>
                                        <p:strVal val="visible"/>
                                      </p:to>
                                    </p:set>
                                    <p:animEffect transition="in" filter="barn(inVertical)">
                                      <p:cBhvr>
                                        <p:cTn id="45"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7155" y="1662545"/>
            <a:ext cx="10565477" cy="1384995"/>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Tây Âu trong thời kỳ phong kiến bao gồm các quốc gia hình thành trên lãnh thổ các đế chế cũ như Pháp, Đức. Các nước vùng thấp (Hà Lan, Bỉ, Luxembourg) cùng với Tây Ban Nha, Bồ đào Nha, và một phần của Ý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103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11186" y="839586"/>
            <a:ext cx="7182196"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Thảo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nhóm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r>
              <a:rPr lang="en-US" sz="2800" b="1" dirty="0" smtClean="0">
                <a:latin typeface="Times New Roman" panose="02020603050405020304" pitchFamily="18" charset="0"/>
                <a:cs typeface="Times New Roman" panose="02020603050405020304" pitchFamily="18" charset="0"/>
              </a:rPr>
              <a:t> 3 </a:t>
            </a:r>
            <a:r>
              <a:rPr lang="en-US" sz="2800" b="1" dirty="0" err="1" smtClean="0">
                <a:latin typeface="Times New Roman" panose="02020603050405020304" pitchFamily="18" charset="0"/>
                <a:cs typeface="Times New Roman" panose="02020603050405020304" pitchFamily="18" charset="0"/>
              </a:rPr>
              <a:t>đến</a:t>
            </a:r>
            <a:r>
              <a:rPr lang="en-US" sz="2800" b="1" dirty="0" smtClean="0">
                <a:latin typeface="Times New Roman" panose="02020603050405020304" pitchFamily="18" charset="0"/>
                <a:cs typeface="Times New Roman" panose="02020603050405020304" pitchFamily="18" charset="0"/>
              </a:rPr>
              <a:t> 5 </a:t>
            </a:r>
            <a:r>
              <a:rPr lang="en-US" sz="2800" b="1" dirty="0" err="1" smtClean="0">
                <a:latin typeface="Times New Roman" panose="02020603050405020304" pitchFamily="18" charset="0"/>
                <a:cs typeface="Times New Roman" panose="02020603050405020304" pitchFamily="18" charset="0"/>
              </a:rPr>
              <a:t>phút</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25235" y="1681941"/>
            <a:ext cx="10072255" cy="3246530"/>
          </a:xfrm>
          <a:prstGeom prst="rect">
            <a:avLst/>
          </a:prstGeom>
          <a:noFill/>
        </p:spPr>
        <p:txBody>
          <a:bodyPr wrap="square" rtlCol="0">
            <a:spAutoFit/>
          </a:bodyPr>
          <a:lstStyle/>
          <a:p>
            <a:pPr>
              <a:lnSpc>
                <a:spcPct val="150000"/>
              </a:lnSpc>
            </a:pP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1. </a:t>
            </a:r>
            <a:r>
              <a:rPr lang="en-US" sz="2800" b="1" dirty="0" err="1" smtClean="0">
                <a:latin typeface="Times New Roman" panose="02020603050405020304" pitchFamily="18" charset="0"/>
                <a:cs typeface="Times New Roman" panose="02020603050405020304" pitchFamily="18" charset="0"/>
              </a:rPr>
              <a:t>Tại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quốc</a:t>
            </a:r>
            <a:r>
              <a:rPr lang="en-US" sz="2800" b="1" dirty="0" smtClean="0">
                <a:latin typeface="Times New Roman" panose="02020603050405020304" pitchFamily="18" charset="0"/>
                <a:cs typeface="Times New Roman" panose="02020603050405020304" pitchFamily="18" charset="0"/>
              </a:rPr>
              <a:t> La </a:t>
            </a:r>
            <a:r>
              <a:rPr lang="en-US" sz="2800" b="1" dirty="0" err="1" smtClean="0">
                <a:latin typeface="Times New Roman" panose="02020603050405020304" pitchFamily="18" charset="0"/>
                <a:cs typeface="Times New Roman" panose="02020603050405020304" pitchFamily="18" charset="0"/>
              </a:rPr>
              <a:t>Mã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diệt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vong</a:t>
            </a:r>
            <a:r>
              <a:rPr lang="en-US" sz="2800" b="1" dirty="0" smtClean="0">
                <a:latin typeface="Times New Roman" panose="02020603050405020304" pitchFamily="18" charset="0"/>
                <a:cs typeface="Times New Roman" panose="02020603050405020304" pitchFamily="18" charset="0"/>
              </a:rPr>
              <a:t>?</a:t>
            </a:r>
          </a:p>
          <a:p>
            <a:pPr>
              <a:lnSpc>
                <a:spcPct val="150000"/>
              </a:lnSpc>
            </a:pP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2. </a:t>
            </a:r>
            <a:r>
              <a:rPr lang="en-US" sz="2800" b="1" dirty="0" err="1" smtClean="0">
                <a:latin typeface="Times New Roman" panose="02020603050405020304" pitchFamily="18" charset="0"/>
                <a:cs typeface="Times New Roman" panose="02020603050405020304" pitchFamily="18" charset="0"/>
              </a:rPr>
              <a:t>Đế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quốc</a:t>
            </a:r>
            <a:r>
              <a:rPr lang="en-US" sz="2800" b="1" dirty="0" smtClean="0">
                <a:latin typeface="Times New Roman" panose="02020603050405020304" pitchFamily="18" charset="0"/>
                <a:cs typeface="Times New Roman" panose="02020603050405020304" pitchFamily="18" charset="0"/>
              </a:rPr>
              <a:t> La </a:t>
            </a:r>
            <a:r>
              <a:rPr lang="en-US" sz="2800" b="1" dirty="0" err="1" smtClean="0">
                <a:latin typeface="Times New Roman" panose="02020603050405020304" pitchFamily="18" charset="0"/>
                <a:cs typeface="Times New Roman" panose="02020603050405020304" pitchFamily="18" charset="0"/>
              </a:rPr>
              <a:t>Mã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sụp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đổ</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nào</a:t>
            </a:r>
            <a:r>
              <a:rPr lang="en-US" sz="2800" b="1" dirty="0" smtClean="0">
                <a:latin typeface="Times New Roman" panose="02020603050405020304" pitchFamily="18" charset="0"/>
                <a:cs typeface="Times New Roman" panose="02020603050405020304" pitchFamily="18" charset="0"/>
              </a:rPr>
              <a:t>?</a:t>
            </a:r>
          </a:p>
          <a:p>
            <a:pPr>
              <a:lnSpc>
                <a:spcPct val="150000"/>
              </a:lnSpc>
            </a:pP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3. </a:t>
            </a:r>
            <a:r>
              <a:rPr lang="en-US" sz="2800" b="1" dirty="0" err="1" smtClean="0">
                <a:latin typeface="Times New Roman" panose="02020603050405020304" pitchFamily="18" charset="0"/>
                <a:cs typeface="Times New Roman" panose="02020603050405020304" pitchFamily="18" charset="0"/>
              </a:rPr>
              <a:t>Khi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tràn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lãnh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thổ</a:t>
            </a:r>
            <a:r>
              <a:rPr lang="en-US" sz="2800" b="1" dirty="0" smtClean="0">
                <a:latin typeface="Times New Roman" panose="02020603050405020304" pitchFamily="18" charset="0"/>
                <a:cs typeface="Times New Roman" panose="02020603050405020304" pitchFamily="18" charset="0"/>
              </a:rPr>
              <a:t> La </a:t>
            </a:r>
            <a:r>
              <a:rPr lang="en-US" sz="2800" b="1" dirty="0" err="1" smtClean="0">
                <a:latin typeface="Times New Roman" panose="02020603050405020304" pitchFamily="18" charset="0"/>
                <a:cs typeface="Times New Roman" panose="02020603050405020304" pitchFamily="18" charset="0"/>
              </a:rPr>
              <a:t>Mã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Giéc</a:t>
            </a:r>
            <a:r>
              <a:rPr lang="en-US" sz="2800" b="1" dirty="0" smtClean="0">
                <a:latin typeface="Times New Roman" panose="02020603050405020304" pitchFamily="18" charset="0"/>
                <a:cs typeface="Times New Roman" panose="02020603050405020304" pitchFamily="18" charset="0"/>
              </a:rPr>
              <a:t>-man </a:t>
            </a:r>
            <a:r>
              <a:rPr lang="en-US" sz="2800" b="1" dirty="0" err="1" smtClean="0">
                <a:latin typeface="Times New Roman" panose="02020603050405020304" pitchFamily="18" charset="0"/>
                <a:cs typeface="Times New Roman" panose="02020603050405020304" pitchFamily="18" charset="0"/>
              </a:rPr>
              <a:t>đã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a:t>
            </a:r>
          </a:p>
          <a:p>
            <a:pPr>
              <a:lnSpc>
                <a:spcPct val="150000"/>
              </a:lnSpc>
            </a:pP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4. </a:t>
            </a:r>
            <a:r>
              <a:rPr lang="en-US" sz="2800" b="1" dirty="0" err="1" smtClean="0">
                <a:latin typeface="Times New Roman" panose="02020603050405020304" pitchFamily="18" charset="0"/>
                <a:cs typeface="Times New Roman" panose="02020603050405020304" pitchFamily="18" charset="0"/>
              </a:rPr>
              <a:t>Quá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kiến</a:t>
            </a:r>
            <a:r>
              <a:rPr lang="en-US" sz="2800" b="1" dirty="0" smtClean="0">
                <a:latin typeface="Times New Roman" panose="02020603050405020304" pitchFamily="18" charset="0"/>
                <a:cs typeface="Times New Roman" panose="02020603050405020304" pitchFamily="18" charset="0"/>
              </a:rPr>
              <a:t> ở </a:t>
            </a:r>
            <a:r>
              <a:rPr lang="en-US" sz="2800" b="1" dirty="0" err="1" smtClean="0">
                <a:latin typeface="Times New Roman" panose="02020603050405020304" pitchFamily="18" charset="0"/>
                <a:cs typeface="Times New Roman" panose="02020603050405020304" pitchFamily="18" charset="0"/>
              </a:rPr>
              <a:t>Tây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diễn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ra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nào</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1295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11186" y="839586"/>
            <a:ext cx="7182196"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Thảo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nhóm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r>
              <a:rPr lang="en-US" sz="2800" b="1" dirty="0" smtClean="0">
                <a:latin typeface="Times New Roman" panose="02020603050405020304" pitchFamily="18" charset="0"/>
                <a:cs typeface="Times New Roman" panose="02020603050405020304" pitchFamily="18" charset="0"/>
              </a:rPr>
              <a:t> 3 </a:t>
            </a:r>
            <a:r>
              <a:rPr lang="en-US" sz="2800" b="1" dirty="0" err="1" smtClean="0">
                <a:latin typeface="Times New Roman" panose="02020603050405020304" pitchFamily="18" charset="0"/>
                <a:cs typeface="Times New Roman" panose="02020603050405020304" pitchFamily="18" charset="0"/>
              </a:rPr>
              <a:t>đến</a:t>
            </a:r>
            <a:r>
              <a:rPr lang="en-US" sz="2800" b="1" dirty="0" smtClean="0">
                <a:latin typeface="Times New Roman" panose="02020603050405020304" pitchFamily="18" charset="0"/>
                <a:cs typeface="Times New Roman" panose="02020603050405020304" pitchFamily="18" charset="0"/>
              </a:rPr>
              <a:t> 5 </a:t>
            </a:r>
            <a:r>
              <a:rPr lang="en-US" sz="2800" b="1" dirty="0" err="1" smtClean="0">
                <a:latin typeface="Times New Roman" panose="02020603050405020304" pitchFamily="18" charset="0"/>
                <a:cs typeface="Times New Roman" panose="02020603050405020304" pitchFamily="18" charset="0"/>
              </a:rPr>
              <a:t>phút</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25235" y="1681941"/>
            <a:ext cx="10072255" cy="2677656"/>
          </a:xfrm>
          <a:prstGeom prst="rect">
            <a:avLst/>
          </a:prstGeom>
          <a:noFill/>
        </p:spPr>
        <p:txBody>
          <a:bodyPr wrap="square" rtlCol="0">
            <a:spAutoFit/>
          </a:bodyPr>
          <a:lstStyle/>
          <a:p>
            <a:pPr>
              <a:lnSpc>
                <a:spcPct val="150000"/>
              </a:lnSpc>
            </a:pP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1. </a:t>
            </a:r>
            <a:r>
              <a:rPr lang="en-US" sz="2800" b="1" dirty="0" err="1" smtClean="0">
                <a:latin typeface="Times New Roman" panose="02020603050405020304" pitchFamily="18" charset="0"/>
                <a:cs typeface="Times New Roman" panose="02020603050405020304" pitchFamily="18" charset="0"/>
              </a:rPr>
              <a:t>Tại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quốc</a:t>
            </a:r>
            <a:r>
              <a:rPr lang="en-US" sz="2800" b="1" dirty="0" smtClean="0">
                <a:latin typeface="Times New Roman" panose="02020603050405020304" pitchFamily="18" charset="0"/>
                <a:cs typeface="Times New Roman" panose="02020603050405020304" pitchFamily="18" charset="0"/>
              </a:rPr>
              <a:t> La </a:t>
            </a:r>
            <a:r>
              <a:rPr lang="en-US" sz="2800" b="1" dirty="0" err="1" smtClean="0">
                <a:latin typeface="Times New Roman" panose="02020603050405020304" pitchFamily="18" charset="0"/>
                <a:cs typeface="Times New Roman" panose="02020603050405020304" pitchFamily="18" charset="0"/>
              </a:rPr>
              <a:t>Mã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diệt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vong</a:t>
            </a:r>
            <a:r>
              <a:rPr lang="en-US" sz="2800" b="1" dirty="0" smtClean="0">
                <a:latin typeface="Times New Roman" panose="02020603050405020304" pitchFamily="18" charset="0"/>
                <a:cs typeface="Times New Roman" panose="02020603050405020304" pitchFamily="18" charset="0"/>
              </a:rPr>
              <a:t>?</a:t>
            </a: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quốc</a:t>
            </a:r>
            <a:r>
              <a:rPr lang="en-US" sz="2800" dirty="0" smtClean="0">
                <a:latin typeface="Times New Roman" panose="02020603050405020304" pitchFamily="18" charset="0"/>
                <a:cs typeface="Times New Roman" panose="02020603050405020304" pitchFamily="18" charset="0"/>
              </a:rPr>
              <a:t> La </a:t>
            </a:r>
            <a:r>
              <a:rPr lang="en-US" sz="2800" dirty="0" err="1" smtClean="0">
                <a:latin typeface="Times New Roman" panose="02020603050405020304" pitchFamily="18" charset="0"/>
                <a:cs typeface="Times New Roman" panose="02020603050405020304" pitchFamily="18" charset="0"/>
              </a:rPr>
              <a:t>mã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khủng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hoảng</a:t>
            </a:r>
            <a:r>
              <a:rPr lang="en-US" sz="2800" dirty="0" smtClean="0">
                <a:latin typeface="Times New Roman" panose="02020603050405020304" pitchFamily="18" charset="0"/>
                <a:cs typeface="Times New Roman" panose="02020603050405020304" pitchFamily="18" charset="0"/>
              </a:rPr>
              <a:t>. </a:t>
            </a: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Giéc</a:t>
            </a:r>
            <a:r>
              <a:rPr lang="en-US" sz="2800" dirty="0" smtClean="0">
                <a:latin typeface="Times New Roman" panose="02020603050405020304" pitchFamily="18" charset="0"/>
                <a:cs typeface="Times New Roman" panose="02020603050405020304" pitchFamily="18" charset="0"/>
              </a:rPr>
              <a:t>-man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thổ</a:t>
            </a:r>
            <a:r>
              <a:rPr lang="en-US" sz="2800" dirty="0" smtClean="0">
                <a:latin typeface="Times New Roman" panose="02020603050405020304" pitchFamily="18" charset="0"/>
                <a:cs typeface="Times New Roman" panose="02020603050405020304" pitchFamily="18" charset="0"/>
              </a:rPr>
              <a:t>.</a:t>
            </a:r>
          </a:p>
        </p:txBody>
      </p:sp>
      <p:sp>
        <p:nvSpPr>
          <p:cNvPr id="7" name="Rectangle 6"/>
          <p:cNvSpPr/>
          <p:nvPr/>
        </p:nvSpPr>
        <p:spPr>
          <a:xfrm>
            <a:off x="1025235" y="4424816"/>
            <a:ext cx="8039380" cy="1384995"/>
          </a:xfrm>
          <a:prstGeom prst="rect">
            <a:avLst/>
          </a:prstGeom>
        </p:spPr>
        <p:txBody>
          <a:bodyPr wrap="none">
            <a:spAutoFit/>
          </a:bodyPr>
          <a:lstStyle/>
          <a:p>
            <a:pPr>
              <a:lnSpc>
                <a:spcPct val="150000"/>
              </a:lnSpc>
            </a:pP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Đế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La </a:t>
            </a:r>
            <a:r>
              <a:rPr lang="en-US" sz="2800" b="1" dirty="0" err="1">
                <a:latin typeface="Times New Roman" panose="02020603050405020304" pitchFamily="18" charset="0"/>
                <a:cs typeface="Times New Roman" panose="02020603050405020304" pitchFamily="18" charset="0"/>
              </a:rPr>
              <a:t>Mã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sụp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smtClean="0">
                <a:latin typeface="Times New Roman" panose="02020603050405020304" pitchFamily="18" charset="0"/>
                <a:cs typeface="Times New Roman" panose="02020603050405020304" pitchFamily="18" charset="0"/>
              </a:rPr>
              <a:t>?</a:t>
            </a:r>
          </a:p>
          <a:p>
            <a:pPr>
              <a:lnSpc>
                <a:spcPct val="150000"/>
              </a:lnSpc>
            </a:pP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476</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33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11186" y="839586"/>
            <a:ext cx="7182196"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Thảo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nhóm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r>
              <a:rPr lang="en-US" sz="2800" b="1" dirty="0" smtClean="0">
                <a:latin typeface="Times New Roman" panose="02020603050405020304" pitchFamily="18" charset="0"/>
                <a:cs typeface="Times New Roman" panose="02020603050405020304" pitchFamily="18" charset="0"/>
              </a:rPr>
              <a:t> 3 </a:t>
            </a:r>
            <a:r>
              <a:rPr lang="en-US" sz="2800" b="1" dirty="0" err="1" smtClean="0">
                <a:latin typeface="Times New Roman" panose="02020603050405020304" pitchFamily="18" charset="0"/>
                <a:cs typeface="Times New Roman" panose="02020603050405020304" pitchFamily="18" charset="0"/>
              </a:rPr>
              <a:t>đến</a:t>
            </a:r>
            <a:r>
              <a:rPr lang="en-US" sz="2800" b="1" dirty="0" smtClean="0">
                <a:latin typeface="Times New Roman" panose="02020603050405020304" pitchFamily="18" charset="0"/>
                <a:cs typeface="Times New Roman" panose="02020603050405020304" pitchFamily="18" charset="0"/>
              </a:rPr>
              <a:t> 5 </a:t>
            </a:r>
            <a:r>
              <a:rPr lang="en-US" sz="2800" b="1" dirty="0" err="1" smtClean="0">
                <a:latin typeface="Times New Roman" panose="02020603050405020304" pitchFamily="18" charset="0"/>
                <a:cs typeface="Times New Roman" panose="02020603050405020304" pitchFamily="18" charset="0"/>
              </a:rPr>
              <a:t>phút</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25235" y="1681941"/>
            <a:ext cx="10072255" cy="2031325"/>
          </a:xfrm>
          <a:prstGeom prst="rect">
            <a:avLst/>
          </a:prstGeom>
          <a:noFill/>
        </p:spPr>
        <p:txBody>
          <a:bodyPr wrap="square" rtlCol="0">
            <a:spAutoFit/>
          </a:bodyPr>
          <a:lstStyle/>
          <a:p>
            <a:pPr>
              <a:lnSpc>
                <a:spcPct val="150000"/>
              </a:lnSpc>
            </a:pP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3. </a:t>
            </a:r>
            <a:r>
              <a:rPr lang="en-US" sz="2800" b="1" dirty="0" err="1" smtClean="0">
                <a:latin typeface="Times New Roman" panose="02020603050405020304" pitchFamily="18" charset="0"/>
                <a:cs typeface="Times New Roman" panose="02020603050405020304" pitchFamily="18" charset="0"/>
              </a:rPr>
              <a:t>Khi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tràn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lãnh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thổ</a:t>
            </a:r>
            <a:r>
              <a:rPr lang="en-US" sz="2800" b="1" dirty="0" smtClean="0">
                <a:latin typeface="Times New Roman" panose="02020603050405020304" pitchFamily="18" charset="0"/>
                <a:cs typeface="Times New Roman" panose="02020603050405020304" pitchFamily="18" charset="0"/>
              </a:rPr>
              <a:t> La </a:t>
            </a:r>
            <a:r>
              <a:rPr lang="en-US" sz="2800" b="1" dirty="0" err="1" smtClean="0">
                <a:latin typeface="Times New Roman" panose="02020603050405020304" pitchFamily="18" charset="0"/>
                <a:cs typeface="Times New Roman" panose="02020603050405020304" pitchFamily="18" charset="0"/>
              </a:rPr>
              <a:t>Mã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Giéc</a:t>
            </a:r>
            <a:r>
              <a:rPr lang="en-US" sz="2800" b="1" dirty="0" smtClean="0">
                <a:latin typeface="Times New Roman" panose="02020603050405020304" pitchFamily="18" charset="0"/>
                <a:cs typeface="Times New Roman" panose="02020603050405020304" pitchFamily="18" charset="0"/>
              </a:rPr>
              <a:t>-man </a:t>
            </a:r>
            <a:r>
              <a:rPr lang="en-US" sz="2800" b="1" dirty="0" err="1" smtClean="0">
                <a:latin typeface="Times New Roman" panose="02020603050405020304" pitchFamily="18" charset="0"/>
                <a:cs typeface="Times New Roman" panose="02020603050405020304" pitchFamily="18" charset="0"/>
              </a:rPr>
              <a:t>đã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a:t>
            </a:r>
          </a:p>
          <a:p>
            <a:pPr>
              <a:lnSpc>
                <a:spcPct val="150000"/>
              </a:lnSpc>
            </a:pPr>
            <a:r>
              <a:rPr lang="en-US" sz="2800" dirty="0" smtClean="0">
                <a:latin typeface="Times New Roman" panose="02020603050405020304" pitchFamily="18" charset="0"/>
                <a:cs typeface="Times New Roman" panose="02020603050405020304" pitchFamily="18" charset="0"/>
              </a:rPr>
              <a:t>-&gt; </a:t>
            </a:r>
            <a:r>
              <a:rPr lang="en-US" sz="2800" dirty="0" err="1" smtClean="0">
                <a:latin typeface="Times New Roman" panose="02020603050405020304" pitchFamily="18" charset="0"/>
                <a:cs typeface="Times New Roman" panose="02020603050405020304" pitchFamily="18" charset="0"/>
              </a:rPr>
              <a:t>Thủ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nô</a:t>
            </a:r>
            <a:r>
              <a:rPr lang="en-US" sz="2800" dirty="0" smtClean="0">
                <a:latin typeface="Times New Roman" panose="02020603050405020304" pitchFamily="18" charset="0"/>
                <a:cs typeface="Times New Roman" panose="02020603050405020304" pitchFamily="18" charset="0"/>
              </a:rPr>
              <a:t> La </a:t>
            </a:r>
            <a:r>
              <a:rPr lang="en-US" sz="2800" dirty="0" err="1" smtClean="0">
                <a:latin typeface="Times New Roman" panose="02020603050405020304" pitchFamily="18" charset="0"/>
                <a:cs typeface="Times New Roman" panose="02020603050405020304" pitchFamily="18" charset="0"/>
              </a:rPr>
              <a:t>Mã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mới</a:t>
            </a:r>
            <a:r>
              <a:rPr lang="en-US" sz="2800" dirty="0" smtClean="0">
                <a:latin typeface="Times New Roman" panose="02020603050405020304" pitchFamily="18" charset="0"/>
                <a:cs typeface="Times New Roman" panose="02020603050405020304" pitchFamily="18" charset="0"/>
              </a:rPr>
              <a:t>.</a:t>
            </a:r>
          </a:p>
        </p:txBody>
      </p:sp>
      <p:sp>
        <p:nvSpPr>
          <p:cNvPr id="2" name="Rectangle 1"/>
          <p:cNvSpPr/>
          <p:nvPr/>
        </p:nvSpPr>
        <p:spPr>
          <a:xfrm>
            <a:off x="1025234" y="3713266"/>
            <a:ext cx="10363201" cy="2677656"/>
          </a:xfrm>
          <a:prstGeom prst="rect">
            <a:avLst/>
          </a:prstGeom>
        </p:spPr>
        <p:txBody>
          <a:bodyPr wrap="square">
            <a:spAutoFit/>
          </a:bodyPr>
          <a:lstStyle/>
          <a:p>
            <a:pPr>
              <a:lnSpc>
                <a:spcPct val="150000"/>
              </a:lnSpc>
            </a:pP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Tây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smtClean="0">
                <a:latin typeface="Times New Roman" panose="02020603050405020304" pitchFamily="18" charset="0"/>
                <a:cs typeface="Times New Roman" panose="02020603050405020304" pitchFamily="18" charset="0"/>
              </a:rPr>
              <a:t>?</a:t>
            </a: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Diễn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nô</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15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288A339-58B5-3743-36B6-2A4CDEB1E87B}"/>
              </a:ext>
            </a:extLst>
          </p:cNvPr>
          <p:cNvPicPr>
            <a:picLocks noGrp="1" noChangeAspect="1"/>
          </p:cNvPicPr>
          <p:nvPr>
            <p:ph idx="1"/>
          </p:nvPr>
        </p:nvPicPr>
        <p:blipFill>
          <a:blip r:embed="rId2"/>
          <a:stretch>
            <a:fillRect/>
          </a:stretch>
        </p:blipFill>
        <p:spPr>
          <a:xfrm>
            <a:off x="748429" y="798021"/>
            <a:ext cx="10269196"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8313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683A23-AEFE-3F32-5041-7C756C4BA13B}"/>
              </a:ext>
            </a:extLst>
          </p:cNvPr>
          <p:cNvSpPr txBox="1"/>
          <p:nvPr/>
        </p:nvSpPr>
        <p:spPr>
          <a:xfrm>
            <a:off x="2061882" y="87649"/>
            <a:ext cx="8274423" cy="498663"/>
          </a:xfrm>
          <a:prstGeom prst="rect">
            <a:avLst/>
          </a:prstGeom>
          <a:noFill/>
        </p:spPr>
        <p:txBody>
          <a:bodyPr wrap="square">
            <a:spAutoFit/>
          </a:bodyPr>
          <a:lstStyle/>
          <a:p>
            <a:pPr marL="457200" algn="ctr">
              <a:lnSpc>
                <a:spcPct val="150000"/>
              </a:lnSpc>
            </a:pPr>
            <a:r>
              <a:rPr lang="vi-VN" sz="2000" b="1" dirty="0">
                <a:solidFill>
                  <a:srgbClr val="002060"/>
                </a:solidFill>
                <a:effectLst/>
                <a:latin typeface="Times New Roman" panose="02020603050405020304" pitchFamily="18" charset="0"/>
                <a:ea typeface="Times New Roman" panose="02020603050405020304" pitchFamily="18" charset="0"/>
              </a:rPr>
              <a:t>CHƯƠNG I. </a:t>
            </a:r>
            <a:r>
              <a:rPr lang="en-US" sz="2000" b="1" dirty="0">
                <a:solidFill>
                  <a:srgbClr val="002060"/>
                </a:solidFill>
                <a:effectLst/>
                <a:latin typeface="Times New Roman" panose="02020603050405020304" pitchFamily="18" charset="0"/>
                <a:ea typeface="Times New Roman" panose="02020603050405020304" pitchFamily="18" charset="0"/>
              </a:rPr>
              <a:t>TÂY ÂU TỪ THẾ KỈ V ĐẾN NỬA ĐẦU THẾ KỈ XVI</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59455AB1-2C2C-675F-B5AD-1317339C156C}"/>
              </a:ext>
            </a:extLst>
          </p:cNvPr>
          <p:cNvSpPr txBox="1"/>
          <p:nvPr/>
        </p:nvSpPr>
        <p:spPr>
          <a:xfrm>
            <a:off x="0" y="417783"/>
            <a:ext cx="11862573" cy="923330"/>
          </a:xfrm>
          <a:prstGeom prst="rect">
            <a:avLst/>
          </a:prstGeom>
          <a:noFill/>
        </p:spPr>
        <p:txBody>
          <a:bodyPr wrap="square">
            <a:spAutoFit/>
          </a:bodyPr>
          <a:lstStyle/>
          <a:p>
            <a:pPr marL="457200" algn="ctr">
              <a:lnSpc>
                <a:spcPct val="150000"/>
              </a:lnSpc>
            </a:pPr>
            <a:r>
              <a:rPr lang="en-US" sz="1800" b="1" smtClean="0">
                <a:solidFill>
                  <a:srgbClr val="0070C0"/>
                </a:solidFill>
                <a:effectLst/>
                <a:latin typeface="Times New Roman" panose="02020603050405020304" pitchFamily="18" charset="0"/>
                <a:ea typeface="Times New Roman" panose="02020603050405020304" pitchFamily="18" charset="0"/>
              </a:rPr>
              <a:t>TIẾT </a:t>
            </a:r>
            <a:r>
              <a:rPr lang="en-US" sz="1800" b="1" smtClean="0">
                <a:solidFill>
                  <a:srgbClr val="0070C0"/>
                </a:solidFill>
                <a:effectLst/>
                <a:latin typeface="Times New Roman" panose="02020603050405020304" pitchFamily="18" charset="0"/>
                <a:ea typeface="Times New Roman" panose="02020603050405020304" pitchFamily="18" charset="0"/>
              </a:rPr>
              <a:t>1,2 </a:t>
            </a:r>
            <a:r>
              <a:rPr lang="en-US" sz="1800" b="1" smtClean="0">
                <a:solidFill>
                  <a:srgbClr val="0070C0"/>
                </a:solidFill>
                <a:effectLst/>
                <a:latin typeface="Times New Roman" panose="02020603050405020304" pitchFamily="18" charset="0"/>
                <a:ea typeface="Times New Roman" panose="02020603050405020304" pitchFamily="18" charset="0"/>
              </a:rPr>
              <a:t>- </a:t>
            </a:r>
            <a:r>
              <a:rPr lang="vi-VN" sz="1800" b="1" smtClean="0">
                <a:solidFill>
                  <a:srgbClr val="0070C0"/>
                </a:solidFill>
                <a:effectLst/>
                <a:latin typeface="Times New Roman" panose="02020603050405020304" pitchFamily="18" charset="0"/>
                <a:ea typeface="Times New Roman" panose="02020603050405020304" pitchFamily="18" charset="0"/>
              </a:rPr>
              <a:t>B</a:t>
            </a:r>
            <a:r>
              <a:rPr lang="en-US" b="1" smtClean="0">
                <a:solidFill>
                  <a:srgbClr val="0070C0"/>
                </a:solidFill>
                <a:latin typeface="Times New Roman" panose="02020603050405020304" pitchFamily="18" charset="0"/>
                <a:ea typeface="Times New Roman" panose="02020603050405020304" pitchFamily="18" charset="0"/>
              </a:rPr>
              <a:t>ÀI</a:t>
            </a:r>
            <a:r>
              <a:rPr lang="vi-VN" sz="1800" b="1" smtClean="0">
                <a:solidFill>
                  <a:srgbClr val="0070C0"/>
                </a:solidFill>
                <a:effectLst/>
                <a:latin typeface="Times New Roman" panose="02020603050405020304" pitchFamily="18" charset="0"/>
                <a:ea typeface="Times New Roman" panose="02020603050405020304" pitchFamily="18" charset="0"/>
              </a:rPr>
              <a:t> 1</a:t>
            </a:r>
            <a:endParaRPr lang="en-US" sz="1400" dirty="0">
              <a:latin typeface="Times New Roman" panose="02020603050405020304" pitchFamily="18" charset="0"/>
              <a:ea typeface="Times New Roman" panose="02020603050405020304" pitchFamily="18" charset="0"/>
            </a:endParaRPr>
          </a:p>
          <a:p>
            <a:pPr marL="457200" algn="ctr">
              <a:lnSpc>
                <a:spcPct val="150000"/>
              </a:lnSpc>
            </a:pPr>
            <a:r>
              <a:rPr lang="en-US" sz="1800" b="1" smtClean="0">
                <a:solidFill>
                  <a:srgbClr val="0070C0"/>
                </a:solidFill>
                <a:effectLst/>
                <a:latin typeface="Times New Roman" panose="02020603050405020304" pitchFamily="18" charset="0"/>
                <a:ea typeface="Times New Roman" panose="02020603050405020304" pitchFamily="18" charset="0"/>
              </a:rPr>
              <a:t>QUÁ </a:t>
            </a:r>
            <a:r>
              <a:rPr lang="en-US" sz="1800" b="1" dirty="0">
                <a:solidFill>
                  <a:srgbClr val="0070C0"/>
                </a:solidFill>
                <a:effectLst/>
                <a:latin typeface="Times New Roman" panose="02020603050405020304" pitchFamily="18" charset="0"/>
                <a:ea typeface="Times New Roman" panose="02020603050405020304" pitchFamily="18" charset="0"/>
              </a:rPr>
              <a:t>TRÌNH HÌNH THÀNH VÀ PHÁT TRIỂN CHẾ </a:t>
            </a:r>
            <a:r>
              <a:rPr lang="en-US" sz="1800" b="1">
                <a:solidFill>
                  <a:srgbClr val="0070C0"/>
                </a:solidFill>
                <a:effectLst/>
                <a:latin typeface="Times New Roman" panose="02020603050405020304" pitchFamily="18" charset="0"/>
                <a:ea typeface="Times New Roman" panose="02020603050405020304" pitchFamily="18" charset="0"/>
              </a:rPr>
              <a:t>ĐỘ </a:t>
            </a:r>
            <a:r>
              <a:rPr lang="en-US" sz="1800" b="1" smtClean="0">
                <a:solidFill>
                  <a:srgbClr val="0070C0"/>
                </a:solidFill>
                <a:effectLst/>
                <a:latin typeface="Times New Roman" panose="02020603050405020304" pitchFamily="18" charset="0"/>
                <a:ea typeface="Times New Roman" panose="02020603050405020304" pitchFamily="18" charset="0"/>
              </a:rPr>
              <a:t>PHONG </a:t>
            </a:r>
            <a:r>
              <a:rPr lang="en-US" sz="1800" b="1" dirty="0">
                <a:solidFill>
                  <a:srgbClr val="0070C0"/>
                </a:solidFill>
                <a:effectLst/>
                <a:latin typeface="Times New Roman" panose="02020603050405020304" pitchFamily="18" charset="0"/>
                <a:ea typeface="Times New Roman" panose="02020603050405020304" pitchFamily="18" charset="0"/>
              </a:rPr>
              <a:t>KIẾN Ở TÂY ÂU</a:t>
            </a:r>
            <a:endParaRPr lang="en-US" sz="1400" dirty="0">
              <a:effectLst/>
              <a:latin typeface="Times New Roman" panose="02020603050405020304" pitchFamily="18" charset="0"/>
              <a:ea typeface="Times New Roman" panose="02020603050405020304" pitchFamily="18" charset="0"/>
            </a:endParaRPr>
          </a:p>
        </p:txBody>
      </p:sp>
      <p:cxnSp>
        <p:nvCxnSpPr>
          <p:cNvPr id="11" name="Straight Connector 10">
            <a:extLst>
              <a:ext uri="{FF2B5EF4-FFF2-40B4-BE49-F238E27FC236}">
                <a16:creationId xmlns:a16="http://schemas.microsoft.com/office/drawing/2014/main" id="{2B1BC10A-B327-0FA7-B4CB-8B04F640582E}"/>
              </a:ext>
            </a:extLst>
          </p:cNvPr>
          <p:cNvCxnSpPr>
            <a:cxnSpLocks/>
          </p:cNvCxnSpPr>
          <p:nvPr/>
        </p:nvCxnSpPr>
        <p:spPr>
          <a:xfrm>
            <a:off x="6248400" y="1801906"/>
            <a:ext cx="0" cy="4867835"/>
          </a:xfrm>
          <a:prstGeom prst="line">
            <a:avLst/>
          </a:prstGeom>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C47BC5CB-9711-AA6A-8F47-9BC3A194669C}"/>
              </a:ext>
            </a:extLst>
          </p:cNvPr>
          <p:cNvSpPr txBox="1"/>
          <p:nvPr/>
        </p:nvSpPr>
        <p:spPr>
          <a:xfrm>
            <a:off x="152400" y="1801906"/>
            <a:ext cx="6096000" cy="369332"/>
          </a:xfrm>
          <a:prstGeom prst="rect">
            <a:avLst/>
          </a:prstGeom>
          <a:noFill/>
        </p:spPr>
        <p:txBody>
          <a:bodyPr wrap="square">
            <a:spAutoFit/>
          </a:bodyPr>
          <a:lstStyle/>
          <a:p>
            <a:r>
              <a:rPr lang="vi-VN" sz="1800" b="1" dirty="0">
                <a:solidFill>
                  <a:srgbClr val="002060"/>
                </a:solidFill>
                <a:effectLst/>
                <a:latin typeface="Times New Roman" panose="02020603050405020304" pitchFamily="18" charset="0"/>
                <a:ea typeface="Times New Roman" panose="02020603050405020304" pitchFamily="18" charset="0"/>
              </a:rPr>
              <a:t>1. Quá trình hình thành xã hội phong kiến ở Tây Âu</a:t>
            </a:r>
            <a:endParaRPr lang="en-US" dirty="0">
              <a:solidFill>
                <a:srgbClr val="002060"/>
              </a:solidFill>
            </a:endParaRPr>
          </a:p>
        </p:txBody>
      </p:sp>
      <p:sp>
        <p:nvSpPr>
          <p:cNvPr id="16" name="TextBox 15">
            <a:extLst>
              <a:ext uri="{FF2B5EF4-FFF2-40B4-BE49-F238E27FC236}">
                <a16:creationId xmlns:a16="http://schemas.microsoft.com/office/drawing/2014/main" id="{CFA0FBA6-9890-1EE5-BDA5-5A3A4FD74475}"/>
              </a:ext>
            </a:extLst>
          </p:cNvPr>
          <p:cNvSpPr txBox="1"/>
          <p:nvPr/>
        </p:nvSpPr>
        <p:spPr>
          <a:xfrm>
            <a:off x="268945" y="2036988"/>
            <a:ext cx="5979455" cy="3000821"/>
          </a:xfrm>
          <a:prstGeom prst="rect">
            <a:avLst/>
          </a:prstGeom>
          <a:noFill/>
        </p:spPr>
        <p:txBody>
          <a:bodyPr wrap="square">
            <a:spAutoFit/>
          </a:bodyPr>
          <a:lstStyle/>
          <a:p>
            <a:pPr algn="just">
              <a:lnSpc>
                <a:spcPct val="150000"/>
              </a:lnSpc>
            </a:pPr>
            <a:r>
              <a:rPr lang="vi-VN" sz="1800" dirty="0">
                <a:effectLst/>
                <a:latin typeface="Times New Roman" panose="02020603050405020304" pitchFamily="18" charset="0"/>
                <a:ea typeface="Times New Roman" panose="02020603050405020304" pitchFamily="18" charset="0"/>
              </a:rPr>
              <a:t>- Thế kỉ thứ III, đế quốc La Mã lâm vào tình trạng khủng hoảng. Các cuộc đấu tranh </a:t>
            </a:r>
            <a:r>
              <a:rPr lang="en-US" dirty="0">
                <a:latin typeface="Times New Roman" panose="02020603050405020304" pitchFamily="18" charset="0"/>
                <a:ea typeface="Times New Roman" panose="02020603050405020304" pitchFamily="18" charset="0"/>
              </a:rPr>
              <a:t>c</a:t>
            </a:r>
            <a:r>
              <a:rPr lang="vi-VN" sz="1800" dirty="0" smtClean="0">
                <a:effectLst/>
                <a:latin typeface="Times New Roman" panose="02020603050405020304" pitchFamily="18" charset="0"/>
                <a:ea typeface="Times New Roman" panose="02020603050405020304" pitchFamily="18" charset="0"/>
              </a:rPr>
              <a:t>ủ</a:t>
            </a:r>
            <a:r>
              <a:rPr lang="en-US" sz="1800" dirty="0" smtClean="0">
                <a:effectLst/>
                <a:latin typeface="Times New Roman" panose="02020603050405020304" pitchFamily="18" charset="0"/>
                <a:ea typeface="Times New Roman" panose="02020603050405020304" pitchFamily="18" charset="0"/>
              </a:rPr>
              <a:t>a</a:t>
            </a:r>
            <a:r>
              <a:rPr lang="vi-VN" sz="1800" dirty="0" smtClean="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nô lệ dẫn đến tình trạng sản xuất sút kém, xã hội ngày càng rối ren. </a:t>
            </a:r>
            <a:endParaRPr lang="en-US" sz="1600" dirty="0">
              <a:effectLst/>
              <a:latin typeface="Times New Roman" panose="02020603050405020304" pitchFamily="18" charset="0"/>
              <a:ea typeface="Times New Roman" panose="02020603050405020304" pitchFamily="18" charset="0"/>
            </a:endParaRPr>
          </a:p>
          <a:p>
            <a:pPr algn="just">
              <a:lnSpc>
                <a:spcPct val="150000"/>
              </a:lnSpc>
            </a:pPr>
            <a:r>
              <a:rPr lang="vi-VN" sz="1800" dirty="0">
                <a:effectLst/>
                <a:latin typeface="Times New Roman" panose="02020603050405020304" pitchFamily="18" charset="0"/>
                <a:ea typeface="Times New Roman" panose="02020603050405020304" pitchFamily="18" charset="0"/>
              </a:rPr>
              <a:t>- Nửa cuối thế kỉ V, các bộ tộc người Giéc – man từ phương Bắc tràn xuống xâm chiếm lãnh thổ, đưa đến sự diệt vong của đế quốc La Mã (476). </a:t>
            </a:r>
            <a:endParaRPr lang="en-US" sz="1600" dirty="0">
              <a:effectLst/>
              <a:latin typeface="Times New Roman" panose="02020603050405020304" pitchFamily="18" charset="0"/>
              <a:ea typeface="Times New Roman" panose="02020603050405020304" pitchFamily="18" charset="0"/>
            </a:endParaRPr>
          </a:p>
          <a:p>
            <a:pPr algn="just">
              <a:lnSpc>
                <a:spcPct val="150000"/>
              </a:lnSpc>
            </a:pPr>
            <a:r>
              <a:rPr lang="vi-VN" sz="1800" b="1" i="1" dirty="0">
                <a:effectLst/>
                <a:latin typeface="Times New Roman" panose="02020603050405020304" pitchFamily="18" charset="0"/>
                <a:ea typeface="Times New Roman" panose="02020603050405020304" pitchFamily="18" charset="0"/>
              </a:rPr>
              <a:t>=&gt; Chế độ phong kiến từng bước được hình thành ở Tây Âu.</a:t>
            </a:r>
            <a:endParaRPr lang="en-US" sz="1600" b="1" i="1" dirty="0">
              <a:effectLst/>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7288A339-58B5-3743-36B6-2A4CDEB1E87B}"/>
              </a:ext>
            </a:extLst>
          </p:cNvPr>
          <p:cNvPicPr>
            <a:picLocks noChangeAspect="1"/>
          </p:cNvPicPr>
          <p:nvPr/>
        </p:nvPicPr>
        <p:blipFill>
          <a:blip r:embed="rId2"/>
          <a:stretch>
            <a:fillRect/>
          </a:stretch>
        </p:blipFill>
        <p:spPr>
          <a:xfrm>
            <a:off x="6364945" y="2288515"/>
            <a:ext cx="5497628" cy="2448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756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arn(inVertical)">
                                      <p:cBhvr>
                                        <p:cTn id="27" dur="500"/>
                                        <p:tgtEl>
                                          <p:spTgt spid="16">
                                            <p:txEl>
                                              <p:pRg st="0" end="0"/>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animEffect transition="in" filter="barn(inVertical)">
                                      <p:cBhvr>
                                        <p:cTn id="35" dur="500"/>
                                        <p:tgtEl>
                                          <p:spTgt spid="1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6">
                                            <p:txEl>
                                              <p:pRg st="2" end="2"/>
                                            </p:txEl>
                                          </p:spTgt>
                                        </p:tgtEl>
                                        <p:attrNameLst>
                                          <p:attrName>style.visibility</p:attrName>
                                        </p:attrNameLst>
                                      </p:cBhvr>
                                      <p:to>
                                        <p:strVal val="visible"/>
                                      </p:to>
                                    </p:set>
                                    <p:animEffect transition="in" filter="barn(inVertical)">
                                      <p:cBhvr>
                                        <p:cTn id="4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99CFB5E-8EFB-990E-B022-AFCBE756EFC8}"/>
              </a:ext>
            </a:extLst>
          </p:cNvPr>
          <p:cNvSpPr txBox="1"/>
          <p:nvPr/>
        </p:nvSpPr>
        <p:spPr>
          <a:xfrm>
            <a:off x="409629" y="1204725"/>
            <a:ext cx="8268857" cy="954107"/>
          </a:xfrm>
          <a:prstGeom prst="rect">
            <a:avLst/>
          </a:prstGeom>
          <a:noFill/>
        </p:spPr>
        <p:txBody>
          <a:bodyPr wrap="square">
            <a:spAutoFit/>
          </a:bodyPr>
          <a:lstStyle/>
          <a:p>
            <a:r>
              <a:rPr lang="vi-VN" sz="2800" b="1" dirty="0">
                <a:solidFill>
                  <a:srgbClr val="002060"/>
                </a:solidFill>
                <a:effectLst/>
                <a:latin typeface="Times New Roman" panose="02020603050405020304" pitchFamily="18" charset="0"/>
                <a:ea typeface="Times New Roman" panose="02020603050405020304" pitchFamily="18" charset="0"/>
              </a:rPr>
              <a:t>2. Lãnh địa phong kiến và quan hệ xã hội của chế độ phong kiến ở Tây Âu</a:t>
            </a:r>
            <a:endParaRPr lang="en-US" sz="2800" dirty="0">
              <a:solidFill>
                <a:srgbClr val="002060"/>
              </a:solidFill>
            </a:endParaRPr>
          </a:p>
        </p:txBody>
      </p:sp>
      <p:sp>
        <p:nvSpPr>
          <p:cNvPr id="2" name="Rectangle 1"/>
          <p:cNvSpPr/>
          <p:nvPr/>
        </p:nvSpPr>
        <p:spPr>
          <a:xfrm>
            <a:off x="484728" y="2238495"/>
            <a:ext cx="3730508"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Lãnh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kiến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005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11186" y="839586"/>
            <a:ext cx="7182196"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Thảo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nhóm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đôi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r>
              <a:rPr lang="en-US" sz="2800" b="1" dirty="0" smtClean="0">
                <a:latin typeface="Times New Roman" panose="02020603050405020304" pitchFamily="18" charset="0"/>
                <a:cs typeface="Times New Roman" panose="02020603050405020304" pitchFamily="18" charset="0"/>
              </a:rPr>
              <a:t> 3 </a:t>
            </a:r>
            <a:r>
              <a:rPr lang="en-US" sz="2800" b="1" dirty="0" err="1" smtClean="0">
                <a:latin typeface="Times New Roman" panose="02020603050405020304" pitchFamily="18" charset="0"/>
                <a:cs typeface="Times New Roman" panose="02020603050405020304" pitchFamily="18" charset="0"/>
              </a:rPr>
              <a:t>đến</a:t>
            </a:r>
            <a:r>
              <a:rPr lang="en-US" sz="2800" b="1" dirty="0" smtClean="0">
                <a:latin typeface="Times New Roman" panose="02020603050405020304" pitchFamily="18" charset="0"/>
                <a:cs typeface="Times New Roman" panose="02020603050405020304" pitchFamily="18" charset="0"/>
              </a:rPr>
              <a:t> 5 </a:t>
            </a:r>
            <a:r>
              <a:rPr lang="en-US" sz="2800" b="1" dirty="0" err="1" smtClean="0">
                <a:latin typeface="Times New Roman" panose="02020603050405020304" pitchFamily="18" charset="0"/>
                <a:cs typeface="Times New Roman" panose="02020603050405020304" pitchFamily="18" charset="0"/>
              </a:rPr>
              <a:t>phút</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75606" y="1432559"/>
            <a:ext cx="10579332" cy="3970318"/>
          </a:xfrm>
          <a:prstGeom prst="rect">
            <a:avLst/>
          </a:prstGeom>
          <a:noFill/>
        </p:spPr>
        <p:txBody>
          <a:bodyPr wrap="square" rtlCol="0">
            <a:spAutoFit/>
          </a:bodyPr>
          <a:lstStyle/>
          <a:p>
            <a:pPr algn="ctr">
              <a:lnSpc>
                <a:spcPct val="150000"/>
              </a:lnSpc>
            </a:pPr>
            <a:r>
              <a:rPr lang="en-US" sz="2800" b="1" u="sng" dirty="0" err="1" smtClean="0">
                <a:latin typeface="Times New Roman" panose="02020603050405020304" pitchFamily="18" charset="0"/>
                <a:cs typeface="Times New Roman" panose="02020603050405020304" pitchFamily="18" charset="0"/>
              </a:rPr>
              <a:t>Lãnh</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địa</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phong</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kiến</a:t>
            </a:r>
            <a:endParaRPr lang="en-US" sz="2800" b="1" u="sng" dirty="0">
              <a:latin typeface="Times New Roman" panose="02020603050405020304" pitchFamily="18" charset="0"/>
              <a:cs typeface="Times New Roman" panose="02020603050405020304" pitchFamily="18" charset="0"/>
            </a:endParaRPr>
          </a:p>
          <a:p>
            <a:pPr>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niệm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lãnh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-&gt;…………………………………….</a:t>
            </a:r>
          </a:p>
          <a:p>
            <a:pPr>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r>
              <a:rPr lang="en-US" sz="2800" b="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-&gt; …………………….</a:t>
            </a:r>
          </a:p>
          <a:p>
            <a:pPr>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tế</a:t>
            </a:r>
            <a:r>
              <a:rPr lang="en-US" sz="2800" b="1" dirty="0" smtClean="0">
                <a:latin typeface="Times New Roman" panose="02020603050405020304" pitchFamily="18" charset="0"/>
                <a:cs typeface="Times New Roman" panose="02020603050405020304" pitchFamily="18" charset="0"/>
              </a:rPr>
              <a:t> ?</a:t>
            </a:r>
          </a:p>
          <a:p>
            <a:pPr>
              <a:lnSpc>
                <a:spcPct val="150000"/>
              </a:lnSpc>
            </a:pPr>
            <a:r>
              <a:rPr lang="en-US" sz="2800" dirty="0" smtClean="0">
                <a:latin typeface="Times New Roman" panose="02020603050405020304" pitchFamily="18" charset="0"/>
                <a:cs typeface="Times New Roman" panose="02020603050405020304" pitchFamily="18" charset="0"/>
              </a:rPr>
              <a:t>-&gt; …………………………………………………</a:t>
            </a:r>
          </a:p>
        </p:txBody>
      </p:sp>
    </p:spTree>
    <p:extLst>
      <p:ext uri="{BB962C8B-B14F-4D97-AF65-F5344CB8AC3E}">
        <p14:creationId xmlns:p14="http://schemas.microsoft.com/office/powerpoint/2010/main" val="27849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959</Words>
  <Application>Microsoft Office PowerPoint</Application>
  <PresentationFormat>Widescreen</PresentationFormat>
  <Paragraphs>72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Thi Ha GV</dc:creator>
  <cp:lastModifiedBy>Acer</cp:lastModifiedBy>
  <cp:revision>35</cp:revision>
  <dcterms:created xsi:type="dcterms:W3CDTF">2022-06-19T11:40:22Z</dcterms:created>
  <dcterms:modified xsi:type="dcterms:W3CDTF">2025-09-29T15:18:59Z</dcterms:modified>
</cp:coreProperties>
</file>