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7" r:id="rId4"/>
    <p:sldMasterId id="2147483682" r:id="rId5"/>
    <p:sldMasterId id="2147483687" r:id="rId6"/>
  </p:sldMasterIdLst>
  <p:notesMasterIdLst>
    <p:notesMasterId r:id="rId42"/>
  </p:notesMasterIdLst>
  <p:sldIdLst>
    <p:sldId id="360" r:id="rId7"/>
    <p:sldId id="305" r:id="rId8"/>
    <p:sldId id="355" r:id="rId9"/>
    <p:sldId id="256" r:id="rId10"/>
    <p:sldId id="269" r:id="rId11"/>
    <p:sldId id="277" r:id="rId12"/>
    <p:sldId id="304" r:id="rId13"/>
    <p:sldId id="334" r:id="rId14"/>
    <p:sldId id="345" r:id="rId15"/>
    <p:sldId id="316" r:id="rId16"/>
    <p:sldId id="315" r:id="rId17"/>
    <p:sldId id="317" r:id="rId18"/>
    <p:sldId id="357" r:id="rId19"/>
    <p:sldId id="358" r:id="rId20"/>
    <p:sldId id="346" r:id="rId21"/>
    <p:sldId id="327" r:id="rId22"/>
    <p:sldId id="337" r:id="rId23"/>
    <p:sldId id="338" r:id="rId24"/>
    <p:sldId id="339" r:id="rId25"/>
    <p:sldId id="340" r:id="rId26"/>
    <p:sldId id="324" r:id="rId27"/>
    <p:sldId id="330" r:id="rId28"/>
    <p:sldId id="359" r:id="rId29"/>
    <p:sldId id="259" r:id="rId30"/>
    <p:sldId id="342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260" r:id="rId39"/>
    <p:sldId id="333" r:id="rId40"/>
    <p:sldId id="361" r:id="rId41"/>
  </p:sldIdLst>
  <p:sldSz cx="18288000" cy="10287000"/>
  <p:notesSz cx="6858000" cy="9144000"/>
  <p:embeddedFontLst>
    <p:embeddedFont>
      <p:font typeface="Wingdings 3" panose="05040102010807070707" pitchFamily="18" charset="2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Roboto Condensed" panose="020B060402020202020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Fira Sans" panose="020B06040202020202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#9Slide05 Amplify" panose="020B0604020202020204" charset="0"/>
      <p:regular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#9Slide03 SVNPF Din Text Pro" panose="02000506020000020004" charset="0"/>
      <p:regular r:id="rId65"/>
    </p:embeddedFont>
    <p:embeddedFont>
      <p:font typeface="Trebuchet MS" panose="020B0603020202020204" pitchFamily="34" charset="0"/>
      <p:regular r:id="rId66"/>
      <p:bold r:id="rId67"/>
      <p:italic r:id="rId68"/>
      <p:boldItalic r:id="rId69"/>
    </p:embeddedFont>
    <p:embeddedFont>
      <p:font typeface="Britannic Bold" panose="020B0903060703020204" pitchFamily="3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23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41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2.xml"/><Relationship Id="rId51" Type="http://schemas.openxmlformats.org/officeDocument/2006/relationships/font" Target="fonts/font9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58706-68B3-4DCE-AC07-4FEBBF27E14B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A3CD-4206-4866-A2B7-CC6BDB233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NotoSerif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6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08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2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92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6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9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5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b="0" i="0" u="none" strike="noStrike" cap="none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83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6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08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9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1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57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6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6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8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4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9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5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2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32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6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9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4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0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2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2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61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SS\Linh tinh\FOOTER O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059"/>
            <a:ext cx="18346333" cy="2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0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8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8634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12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SS\Linh tinh\FOOTER O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059"/>
            <a:ext cx="18346333" cy="2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2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19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5081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7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7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24160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79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0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1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78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1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4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34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09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34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12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12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27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433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15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12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12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6416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2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91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1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8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741"/>
            <a:endParaRPr lang="en-US" sz="3225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" y="10001286"/>
            <a:ext cx="18283333" cy="28571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" y="-24544"/>
            <a:ext cx="18259336" cy="10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1532417" y="84106"/>
            <a:ext cx="9285201" cy="1068999"/>
            <a:chOff x="2043489" y="112141"/>
            <a:chExt cx="12381879" cy="1425332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2066485" y="112141"/>
              <a:ext cx="1022209" cy="755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>
                <a:lnSpc>
                  <a:spcPts val="3749"/>
                </a:lnSpc>
              </a:pPr>
              <a:r>
                <a:rPr lang="en-US" sz="2400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LỚP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043489" y="583537"/>
              <a:ext cx="913104" cy="9539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32741"/>
              <a:r>
                <a:rPr lang="en-US" sz="4049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11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3278187" y="218182"/>
              <a:ext cx="22098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32741"/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Văn</a:t>
              </a:r>
              <a:r>
                <a:rPr lang="en-US" sz="2400" b="1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học</a:t>
              </a:r>
              <a:endParaRPr lang="en-US" sz="2400" b="1" dirty="0" smtClean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  <a:p>
              <a:pPr algn="ctr" defTabSz="1632741"/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Việt</a:t>
              </a:r>
              <a:r>
                <a:rPr lang="en-US" sz="2400" b="1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Nam</a:t>
              </a:r>
              <a:endParaRPr lang="en-US" sz="2400" b="1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9604190" y="306538"/>
              <a:ext cx="4821178" cy="1230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/>
              <a:r>
                <a:rPr lang="en-US" sz="5399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CHIỀU TỐI</a:t>
              </a:r>
              <a:endParaRPr lang="en-US" sz="5399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49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iming>
    <p:tnLst>
      <p:par>
        <p:cTn id="1" dur="indefinite" restart="never" nodeType="tmRoot"/>
      </p:par>
    </p:tnLst>
  </p:timing>
  <p:txStyles>
    <p:titleStyle>
      <a:lvl1pPr algn="ctr" defTabSz="1632741" rtl="0" eaLnBrk="1" latinLnBrk="0" hangingPunct="1">
        <a:spcBef>
          <a:spcPct val="0"/>
        </a:spcBef>
        <a:buNone/>
        <a:defRPr sz="78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78" indent="-612278" algn="l" defTabSz="1632741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1pPr>
      <a:lvl2pPr marL="1326602" indent="-510231" algn="l" defTabSz="1632741" rtl="0" eaLnBrk="1" latinLnBrk="0" hangingPunct="1">
        <a:spcBef>
          <a:spcPct val="20000"/>
        </a:spcBef>
        <a:buFont typeface="Arial" pitchFamily="34" charset="0"/>
        <a:buChar char="–"/>
        <a:defRPr sz="5024" kern="1200">
          <a:solidFill>
            <a:schemeClr val="tx1"/>
          </a:solidFill>
          <a:latin typeface="+mn-lt"/>
          <a:ea typeface="+mn-ea"/>
          <a:cs typeface="+mn-cs"/>
        </a:defRPr>
      </a:lvl2pPr>
      <a:lvl3pPr marL="2040926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4274" kern="1200">
          <a:solidFill>
            <a:schemeClr val="tx1"/>
          </a:solidFill>
          <a:latin typeface="+mn-lt"/>
          <a:ea typeface="+mn-ea"/>
          <a:cs typeface="+mn-cs"/>
        </a:defRPr>
      </a:lvl3pPr>
      <a:lvl4pPr marL="2857296" indent="-408185" algn="l" defTabSz="1632741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66" indent="-408185" algn="l" defTabSz="1632741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3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0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77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4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81637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2pPr>
      <a:lvl3pPr marL="163274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3pPr>
      <a:lvl4pPr marL="244911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4pPr>
      <a:lvl5pPr marL="326548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5pPr>
      <a:lvl6pPr marL="408185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6pPr>
      <a:lvl7pPr marL="489822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7pPr>
      <a:lvl8pPr marL="571459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8pPr>
      <a:lvl9pPr marL="653096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741"/>
            <a:endParaRPr lang="en-US" sz="3225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532417" y="84106"/>
            <a:ext cx="9142245" cy="1068999"/>
            <a:chOff x="2043489" y="112141"/>
            <a:chExt cx="12191246" cy="1425332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2066485" y="112141"/>
              <a:ext cx="1022209" cy="755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>
                <a:lnSpc>
                  <a:spcPts val="3749"/>
                </a:lnSpc>
              </a:pPr>
              <a:r>
                <a:rPr lang="en-US" sz="2400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LỚP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043489" y="583537"/>
              <a:ext cx="913104" cy="9539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32741"/>
              <a:r>
                <a:rPr lang="en-US" sz="4049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11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3278187" y="218182"/>
              <a:ext cx="22098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32741"/>
              <a:r>
                <a:rPr lang="en-US" sz="240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Văn học</a:t>
              </a:r>
            </a:p>
            <a:p>
              <a:pPr algn="ctr" defTabSz="1632741"/>
              <a:r>
                <a:rPr lang="en-US" sz="240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Việt Nam</a:t>
              </a:r>
              <a:endParaRPr lang="en-US" sz="24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9794823" y="218182"/>
              <a:ext cx="4439912" cy="1138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/>
              <a:r>
                <a:rPr lang="en-US" sz="4949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CHIỀU TỐI</a:t>
              </a:r>
              <a:endParaRPr lang="en-US" sz="4949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10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ctr" defTabSz="1632741" rtl="0" eaLnBrk="1" latinLnBrk="0" hangingPunct="1">
        <a:spcBef>
          <a:spcPct val="0"/>
        </a:spcBef>
        <a:buNone/>
        <a:defRPr sz="78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78" indent="-612278" algn="l" defTabSz="1632741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1pPr>
      <a:lvl2pPr marL="1326602" indent="-510231" algn="l" defTabSz="1632741" rtl="0" eaLnBrk="1" latinLnBrk="0" hangingPunct="1">
        <a:spcBef>
          <a:spcPct val="20000"/>
        </a:spcBef>
        <a:buFont typeface="Arial" pitchFamily="34" charset="0"/>
        <a:buChar char="–"/>
        <a:defRPr sz="5024" kern="1200">
          <a:solidFill>
            <a:schemeClr val="tx1"/>
          </a:solidFill>
          <a:latin typeface="+mn-lt"/>
          <a:ea typeface="+mn-ea"/>
          <a:cs typeface="+mn-cs"/>
        </a:defRPr>
      </a:lvl2pPr>
      <a:lvl3pPr marL="2040926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4274" kern="1200">
          <a:solidFill>
            <a:schemeClr val="tx1"/>
          </a:solidFill>
          <a:latin typeface="+mn-lt"/>
          <a:ea typeface="+mn-ea"/>
          <a:cs typeface="+mn-cs"/>
        </a:defRPr>
      </a:lvl3pPr>
      <a:lvl4pPr marL="2857296" indent="-408185" algn="l" defTabSz="1632741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66" indent="-408185" algn="l" defTabSz="1632741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3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0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77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4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81637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2pPr>
      <a:lvl3pPr marL="163274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3pPr>
      <a:lvl4pPr marL="244911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4pPr>
      <a:lvl5pPr marL="326548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5pPr>
      <a:lvl6pPr marL="408185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6pPr>
      <a:lvl7pPr marL="489822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7pPr>
      <a:lvl8pPr marL="571459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8pPr>
      <a:lvl9pPr marL="653096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741"/>
            <a:endParaRPr lang="en-US" sz="3225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" y="10001286"/>
            <a:ext cx="18283333" cy="28571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" y="-24544"/>
            <a:ext cx="18259336" cy="10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1532417" y="84106"/>
            <a:ext cx="9285201" cy="1068999"/>
            <a:chOff x="2043489" y="112141"/>
            <a:chExt cx="12381879" cy="1425332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2066485" y="112141"/>
              <a:ext cx="1022209" cy="755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>
                <a:lnSpc>
                  <a:spcPts val="3749"/>
                </a:lnSpc>
              </a:pPr>
              <a:r>
                <a:rPr lang="en-US" sz="2400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LỚP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043489" y="583537"/>
              <a:ext cx="913104" cy="9539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32741"/>
              <a:r>
                <a:rPr lang="en-US" sz="4049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11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3278187" y="218182"/>
              <a:ext cx="22098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32741"/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Văn</a:t>
              </a:r>
              <a:r>
                <a:rPr lang="en-US" sz="2400" b="1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học</a:t>
              </a:r>
              <a:endParaRPr lang="en-US" sz="2400" b="1" dirty="0" smtClean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  <a:p>
              <a:pPr algn="ctr" defTabSz="1632741"/>
              <a:r>
                <a:rPr lang="en-US" sz="2400" b="1" dirty="0" err="1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Việt</a:t>
              </a:r>
              <a:r>
                <a:rPr lang="en-US" sz="2400" b="1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Nam</a:t>
              </a:r>
              <a:endParaRPr lang="en-US" sz="2400" b="1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  <p:sp>
          <p:nvSpPr>
            <p:cNvPr id="22" name="TextBox 21"/>
            <p:cNvSpPr txBox="1"/>
            <p:nvPr userDrawn="1"/>
          </p:nvSpPr>
          <p:spPr>
            <a:xfrm>
              <a:off x="9604190" y="306538"/>
              <a:ext cx="4821178" cy="1230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632741"/>
              <a:r>
                <a:rPr lang="en-US" sz="5399" dirty="0" smtClean="0">
                  <a:solidFill>
                    <a:prstClr val="white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CHIỀU TỐI</a:t>
              </a:r>
              <a:endParaRPr lang="en-US" sz="5399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60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</p:sldLayoutIdLst>
  <p:timing>
    <p:tnLst>
      <p:par>
        <p:cTn id="1" dur="indefinite" restart="never" nodeType="tmRoot"/>
      </p:par>
    </p:tnLst>
  </p:timing>
  <p:txStyles>
    <p:titleStyle>
      <a:lvl1pPr algn="ctr" defTabSz="1632741" rtl="0" eaLnBrk="1" latinLnBrk="0" hangingPunct="1">
        <a:spcBef>
          <a:spcPct val="0"/>
        </a:spcBef>
        <a:buNone/>
        <a:defRPr sz="78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78" indent="-612278" algn="l" defTabSz="1632741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1pPr>
      <a:lvl2pPr marL="1326602" indent="-510231" algn="l" defTabSz="1632741" rtl="0" eaLnBrk="1" latinLnBrk="0" hangingPunct="1">
        <a:spcBef>
          <a:spcPct val="20000"/>
        </a:spcBef>
        <a:buFont typeface="Arial" pitchFamily="34" charset="0"/>
        <a:buChar char="–"/>
        <a:defRPr sz="5024" kern="1200">
          <a:solidFill>
            <a:schemeClr val="tx1"/>
          </a:solidFill>
          <a:latin typeface="+mn-lt"/>
          <a:ea typeface="+mn-ea"/>
          <a:cs typeface="+mn-cs"/>
        </a:defRPr>
      </a:lvl2pPr>
      <a:lvl3pPr marL="2040926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4274" kern="1200">
          <a:solidFill>
            <a:schemeClr val="tx1"/>
          </a:solidFill>
          <a:latin typeface="+mn-lt"/>
          <a:ea typeface="+mn-ea"/>
          <a:cs typeface="+mn-cs"/>
        </a:defRPr>
      </a:lvl3pPr>
      <a:lvl4pPr marL="2857296" indent="-408185" algn="l" defTabSz="1632741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66" indent="-408185" algn="l" defTabSz="1632741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3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07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77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48" indent="-408185" algn="l" defTabSz="16327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816370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2pPr>
      <a:lvl3pPr marL="163274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3pPr>
      <a:lvl4pPr marL="2449111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4pPr>
      <a:lvl5pPr marL="326548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5pPr>
      <a:lvl6pPr marL="408185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6pPr>
      <a:lvl7pPr marL="489822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7pPr>
      <a:lvl8pPr marL="571459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8pPr>
      <a:lvl9pPr marL="6530962" algn="l" defTabSz="1632741" rtl="0" eaLnBrk="1" latinLnBrk="0" hangingPunct="1">
        <a:defRPr sz="3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80D4-1D44-4691-A195-DD2F0A0E57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70B91D4E-6F5D-4004-84AC-9F8BC32BCDFE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3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7.xml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slide" Target="slide29.xml"/><Relationship Id="rId4" Type="http://schemas.openxmlformats.org/officeDocument/2006/relationships/image" Target="../media/image39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30.xml"/><Relationship Id="rId18" Type="http://schemas.openxmlformats.org/officeDocument/2006/relationships/image" Target="../media/image41.gif"/><Relationship Id="rId3" Type="http://schemas.microsoft.com/office/2007/relationships/media" Target="../media/media3.wav"/><Relationship Id="rId21" Type="http://schemas.openxmlformats.org/officeDocument/2006/relationships/slide" Target="slide33.xml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17.xml"/><Relationship Id="rId2" Type="http://schemas.microsoft.com/office/2007/relationships/media" Target="../media/media2.wav"/><Relationship Id="rId16" Type="http://schemas.openxmlformats.org/officeDocument/2006/relationships/image" Target="../media/image50.gif"/><Relationship Id="rId20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29.xml"/><Relationship Id="rId5" Type="http://schemas.openxmlformats.org/officeDocument/2006/relationships/slideLayout" Target="../slideLayouts/slideLayout12.xml"/><Relationship Id="rId15" Type="http://schemas.openxmlformats.org/officeDocument/2006/relationships/slide" Target="slide32.xml"/><Relationship Id="rId10" Type="http://schemas.openxmlformats.org/officeDocument/2006/relationships/slide" Target="slide28.xml"/><Relationship Id="rId19" Type="http://schemas.openxmlformats.org/officeDocument/2006/relationships/slide" Target="slide31.xml"/><Relationship Id="rId4" Type="http://schemas.openxmlformats.org/officeDocument/2006/relationships/audio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124715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555" y="2019300"/>
            <a:ext cx="16929462" cy="293805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0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xmlns="" id="{43D1D34E-FB7F-F45F-638C-BB88E944320F}"/>
              </a:ext>
            </a:extLst>
          </p:cNvPr>
          <p:cNvSpPr/>
          <p:nvPr/>
        </p:nvSpPr>
        <p:spPr>
          <a:xfrm>
            <a:off x="8490413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6BB6BD-99B5-A180-7F2E-A6CADBC29F82}"/>
              </a:ext>
            </a:extLst>
          </p:cNvPr>
          <p:cNvSpPr txBox="1"/>
          <p:nvPr/>
        </p:nvSpPr>
        <p:spPr>
          <a:xfrm>
            <a:off x="6661613" y="4660702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2F651D-CD40-4F62-27E0-0513587C391F}"/>
              </a:ext>
            </a:extLst>
          </p:cNvPr>
          <p:cNvSpPr txBox="1"/>
          <p:nvPr/>
        </p:nvSpPr>
        <p:spPr>
          <a:xfrm>
            <a:off x="5943600" y="5796328"/>
            <a:ext cx="7146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9095BC24-F094-B562-8D34-2A362240DE49}"/>
              </a:ext>
            </a:extLst>
          </p:cNvPr>
          <p:cNvSpPr/>
          <p:nvPr/>
        </p:nvSpPr>
        <p:spPr>
          <a:xfrm rot="21382375">
            <a:off x="-449794" y="8509472"/>
            <a:ext cx="5304857" cy="2223308"/>
          </a:xfrm>
          <a:custGeom>
            <a:avLst/>
            <a:gdLst/>
            <a:ahLst/>
            <a:cxnLst/>
            <a:rect l="l" t="t" r="r" b="b"/>
            <a:pathLst>
              <a:path w="7315200" h="3063240">
                <a:moveTo>
                  <a:pt x="0" y="0"/>
                </a:moveTo>
                <a:lnTo>
                  <a:pt x="7315200" y="0"/>
                </a:lnTo>
                <a:lnTo>
                  <a:pt x="7315200" y="3063240"/>
                </a:lnTo>
                <a:lnTo>
                  <a:pt x="0" y="3063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246;p6">
            <a:extLst>
              <a:ext uri="{FF2B5EF4-FFF2-40B4-BE49-F238E27FC236}">
                <a16:creationId xmlns:a16="http://schemas.microsoft.com/office/drawing/2014/main" xmlns="" id="{433EAC48-0274-9016-D835-41800F767FEF}"/>
              </a:ext>
            </a:extLst>
          </p:cNvPr>
          <p:cNvSpPr/>
          <p:nvPr/>
        </p:nvSpPr>
        <p:spPr>
          <a:xfrm>
            <a:off x="14923426" y="2552700"/>
            <a:ext cx="2852352" cy="3748466"/>
          </a:xfrm>
          <a:custGeom>
            <a:avLst/>
            <a:gdLst/>
            <a:ahLst/>
            <a:cxnLst/>
            <a:rect l="l" t="t" r="r" b="b"/>
            <a:pathLst>
              <a:path w="5586061" h="7341016" extrusionOk="0">
                <a:moveTo>
                  <a:pt x="0" y="0"/>
                </a:moveTo>
                <a:lnTo>
                  <a:pt x="5586062" y="0"/>
                </a:lnTo>
                <a:lnTo>
                  <a:pt x="5586062" y="7341016"/>
                </a:lnTo>
                <a:lnTo>
                  <a:pt x="0" y="7341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247;p6">
            <a:extLst>
              <a:ext uri="{FF2B5EF4-FFF2-40B4-BE49-F238E27FC236}">
                <a16:creationId xmlns:a16="http://schemas.microsoft.com/office/drawing/2014/main" xmlns="" id="{C5DDE1B3-6299-419D-CC9D-05E9E00AC9DC}"/>
              </a:ext>
            </a:extLst>
          </p:cNvPr>
          <p:cNvSpPr/>
          <p:nvPr/>
        </p:nvSpPr>
        <p:spPr>
          <a:xfrm>
            <a:off x="13487400" y="4585088"/>
            <a:ext cx="2695760" cy="4413937"/>
          </a:xfrm>
          <a:custGeom>
            <a:avLst/>
            <a:gdLst/>
            <a:ahLst/>
            <a:cxnLst/>
            <a:rect l="l" t="t" r="r" b="b"/>
            <a:pathLst>
              <a:path w="4240547" h="6943314" extrusionOk="0">
                <a:moveTo>
                  <a:pt x="0" y="0"/>
                </a:moveTo>
                <a:lnTo>
                  <a:pt x="4240547" y="0"/>
                </a:lnTo>
                <a:lnTo>
                  <a:pt x="4240547" y="6943313"/>
                </a:lnTo>
                <a:lnTo>
                  <a:pt x="0" y="6943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93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DEFFB7-969E-3CAB-81FF-B2D459C1AB1F}"/>
              </a:ext>
            </a:extLst>
          </p:cNvPr>
          <p:cNvSpPr txBox="1"/>
          <p:nvPr/>
        </p:nvSpPr>
        <p:spPr>
          <a:xfrm>
            <a:off x="5029200" y="1790700"/>
            <a:ext cx="9525000" cy="713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6BB41AA-23BE-8D17-DE97-CAF877DBB747}"/>
              </a:ext>
            </a:extLst>
          </p:cNvPr>
          <p:cNvCxnSpPr/>
          <p:nvPr/>
        </p:nvCxnSpPr>
        <p:spPr>
          <a:xfrm>
            <a:off x="5410200" y="2552700"/>
            <a:ext cx="0" cy="701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918933-1ED4-C8FF-D52D-5FFCFCDCF86D}"/>
              </a:ext>
            </a:extLst>
          </p:cNvPr>
          <p:cNvSpPr txBox="1"/>
          <p:nvPr/>
        </p:nvSpPr>
        <p:spPr>
          <a:xfrm>
            <a:off x="14630400" y="2933700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DAED4A-0A2D-CD0E-F4FD-73E0B18A98AC}"/>
              </a:ext>
            </a:extLst>
          </p:cNvPr>
          <p:cNvSpPr txBox="1"/>
          <p:nvPr/>
        </p:nvSpPr>
        <p:spPr>
          <a:xfrm>
            <a:off x="5943599" y="3559523"/>
            <a:ext cx="8001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 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8019A8-D94C-DA06-5B19-993387C05D94}"/>
              </a:ext>
            </a:extLst>
          </p:cNvPr>
          <p:cNvSpPr txBox="1"/>
          <p:nvPr/>
        </p:nvSpPr>
        <p:spPr>
          <a:xfrm>
            <a:off x="5981699" y="5268161"/>
            <a:ext cx="8001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7B5A6E-0944-A5B0-4B6F-75DD96BE48D7}"/>
              </a:ext>
            </a:extLst>
          </p:cNvPr>
          <p:cNvSpPr txBox="1"/>
          <p:nvPr/>
        </p:nvSpPr>
        <p:spPr>
          <a:xfrm>
            <a:off x="5981699" y="7098196"/>
            <a:ext cx="81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BB9C08-0E69-F762-97F7-B1F7ED85C919}"/>
              </a:ext>
            </a:extLst>
          </p:cNvPr>
          <p:cNvSpPr txBox="1"/>
          <p:nvPr/>
        </p:nvSpPr>
        <p:spPr>
          <a:xfrm>
            <a:off x="6070898" y="8818558"/>
            <a:ext cx="81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14904F-045B-2D2D-A93D-CE3CDA0ADDBB}"/>
              </a:ext>
            </a:extLst>
          </p:cNvPr>
          <p:cNvSpPr txBox="1"/>
          <p:nvPr/>
        </p:nvSpPr>
        <p:spPr>
          <a:xfrm>
            <a:off x="14668499" y="461135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B3E3A4-36C9-FF62-57DC-5C094433B9B3}"/>
              </a:ext>
            </a:extLst>
          </p:cNvPr>
          <p:cNvSpPr txBox="1"/>
          <p:nvPr/>
        </p:nvSpPr>
        <p:spPr>
          <a:xfrm>
            <a:off x="14630400" y="5450127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1-4; 2-3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71F24BA-57BD-AF82-2434-DF52D508B5AF}"/>
              </a:ext>
            </a:extLst>
          </p:cNvPr>
          <p:cNvSpPr/>
          <p:nvPr/>
        </p:nvSpPr>
        <p:spPr>
          <a:xfrm>
            <a:off x="5562602" y="3268941"/>
            <a:ext cx="8534392" cy="1202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E6DC589-B317-35D2-E046-9AC1F0B2734B}"/>
              </a:ext>
            </a:extLst>
          </p:cNvPr>
          <p:cNvSpPr/>
          <p:nvPr/>
        </p:nvSpPr>
        <p:spPr>
          <a:xfrm>
            <a:off x="5791201" y="8550947"/>
            <a:ext cx="6705596" cy="1202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455D8F4-795E-1FB5-9E3C-1B3A2721368F}"/>
              </a:ext>
            </a:extLst>
          </p:cNvPr>
          <p:cNvSpPr/>
          <p:nvPr/>
        </p:nvSpPr>
        <p:spPr>
          <a:xfrm>
            <a:off x="5676903" y="4990528"/>
            <a:ext cx="8534392" cy="120262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0A9D13B-D781-0840-2A24-20406003F16D}"/>
              </a:ext>
            </a:extLst>
          </p:cNvPr>
          <p:cNvSpPr/>
          <p:nvPr/>
        </p:nvSpPr>
        <p:spPr>
          <a:xfrm>
            <a:off x="5676903" y="6867789"/>
            <a:ext cx="8534392" cy="120262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CECF9B-1F99-C70B-6051-142DE9443DAA}"/>
              </a:ext>
            </a:extLst>
          </p:cNvPr>
          <p:cNvSpPr txBox="1"/>
          <p:nvPr/>
        </p:nvSpPr>
        <p:spPr>
          <a:xfrm>
            <a:off x="14668499" y="6971747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4/3; 2/2/3</a:t>
            </a:r>
          </a:p>
        </p:txBody>
      </p:sp>
    </p:spTree>
    <p:extLst>
      <p:ext uri="{BB962C8B-B14F-4D97-AF65-F5344CB8AC3E}">
        <p14:creationId xmlns:p14="http://schemas.microsoft.com/office/powerpoint/2010/main" val="57245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xmlns="" id="{43D1D34E-FB7F-F45F-638C-BB88E944320F}"/>
              </a:ext>
            </a:extLst>
          </p:cNvPr>
          <p:cNvSpPr/>
          <p:nvPr/>
        </p:nvSpPr>
        <p:spPr>
          <a:xfrm>
            <a:off x="95250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6BB6BD-99B5-A180-7F2E-A6CADBC29F82}"/>
              </a:ext>
            </a:extLst>
          </p:cNvPr>
          <p:cNvSpPr txBox="1"/>
          <p:nvPr/>
        </p:nvSpPr>
        <p:spPr>
          <a:xfrm>
            <a:off x="7696200" y="4660702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2F651D-CD40-4F62-27E0-0513587C391F}"/>
              </a:ext>
            </a:extLst>
          </p:cNvPr>
          <p:cNvSpPr txBox="1"/>
          <p:nvPr/>
        </p:nvSpPr>
        <p:spPr>
          <a:xfrm>
            <a:off x="6019800" y="5749205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35ADEC53-7C04-653E-3AC0-8C771A254B21}"/>
              </a:ext>
            </a:extLst>
          </p:cNvPr>
          <p:cNvSpPr/>
          <p:nvPr/>
        </p:nvSpPr>
        <p:spPr>
          <a:xfrm>
            <a:off x="15240000" y="6362700"/>
            <a:ext cx="3568441" cy="4026449"/>
          </a:xfrm>
          <a:custGeom>
            <a:avLst/>
            <a:gdLst/>
            <a:ahLst/>
            <a:cxnLst/>
            <a:rect l="l" t="t" r="r" b="b"/>
            <a:pathLst>
              <a:path w="3568441" h="4026449">
                <a:moveTo>
                  <a:pt x="0" y="0"/>
                </a:moveTo>
                <a:lnTo>
                  <a:pt x="3568441" y="0"/>
                </a:lnTo>
                <a:lnTo>
                  <a:pt x="3568441" y="4026449"/>
                </a:lnTo>
                <a:lnTo>
                  <a:pt x="0" y="4026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30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13755"/>
          <a:stretch/>
        </p:blipFill>
        <p:spPr bwMode="auto">
          <a:xfrm>
            <a:off x="1191" y="1"/>
            <a:ext cx="14256755" cy="1028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" y="10000653"/>
            <a:ext cx="18283333" cy="28567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458012" y="670"/>
            <a:ext cx="0" cy="9999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400807" y="-39707"/>
            <a:ext cx="0" cy="9999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00807" y="4520892"/>
            <a:ext cx="857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2741"/>
            <a:r>
              <a:rPr lang="en-US" sz="3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lang="en-US" sz="33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00807" y="9443315"/>
            <a:ext cx="857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2741"/>
            <a:r>
              <a:rPr lang="en-US" sz="3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sz="33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018" y="32526"/>
            <a:ext cx="11999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2741"/>
            <a:r>
              <a:rPr lang="en-US" sz="3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106</a:t>
            </a:r>
            <a:r>
              <a:rPr lang="en-US" sz="33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7297" y="-39706"/>
            <a:ext cx="10474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2741"/>
            <a:r>
              <a:rPr lang="en-US" sz="3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108</a:t>
            </a:r>
            <a:r>
              <a:rPr lang="en-US" sz="33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6939" y="9252184"/>
            <a:ext cx="2542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32741"/>
            <a:r>
              <a:rPr lang="en-US" sz="3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VIỆT NAM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229688" y="3314938"/>
            <a:ext cx="3993335" cy="4122146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2177278" rtl="0" eaLnBrk="1" latinLnBrk="0" hangingPunct="1">
              <a:spcBef>
                <a:spcPct val="0"/>
              </a:spcBef>
              <a:buNone/>
              <a:defRPr sz="10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Minh </a:t>
            </a:r>
          </a:p>
          <a:p>
            <a:pPr>
              <a:defRPr/>
            </a:pP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tù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Thạch</a:t>
            </a:r>
            <a:endParaRPr lang="en-US" sz="33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33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)</a:t>
            </a:r>
            <a:endParaRPr lang="vi-VN" sz="33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-44956" y="4810497"/>
            <a:ext cx="15757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 Same Side Corner Rectangle 12"/>
          <p:cNvSpPr/>
          <p:nvPr/>
        </p:nvSpPr>
        <p:spPr>
          <a:xfrm rot="5400000">
            <a:off x="9564109" y="1562439"/>
            <a:ext cx="246682" cy="1720110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741"/>
            <a:endParaRPr lang="en-US" sz="32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8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47700"/>
            <a:ext cx="1181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TÌM HIỂU CHI TIẾT VĂN BẢN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38300"/>
            <a:ext cx="11232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36C184-186B-4658-1A42-F6EBAF6FF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46" y="2582201"/>
            <a:ext cx="5638800" cy="8059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6761EE-E1C2-18F2-87E3-815738CFA3FA}"/>
              </a:ext>
            </a:extLst>
          </p:cNvPr>
          <p:cNvSpPr txBox="1"/>
          <p:nvPr/>
        </p:nvSpPr>
        <p:spPr>
          <a:xfrm>
            <a:off x="4267200" y="419100"/>
            <a:ext cx="9753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Tái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quyền</a:t>
            </a:r>
            <a:r>
              <a:rPr lang="en-US" sz="6000" dirty="0">
                <a:solidFill>
                  <a:srgbClr val="C00000"/>
                </a:solidFill>
                <a:latin typeface="#9Slide03 SVNPF Din Text Pro" panose="02000506020000020004" pitchFamily="2" charset="0"/>
                <a:cs typeface="Times New Roman" panose="02020603050405020304" pitchFamily="18" charset="0"/>
              </a:rPr>
              <a:t> Lai Tân</a:t>
            </a:r>
          </a:p>
        </p:txBody>
      </p:sp>
      <p:sp>
        <p:nvSpPr>
          <p:cNvPr id="6" name="Google Shape;328;p12">
            <a:extLst>
              <a:ext uri="{FF2B5EF4-FFF2-40B4-BE49-F238E27FC236}">
                <a16:creationId xmlns:a16="http://schemas.microsoft.com/office/drawing/2014/main" xmlns="" id="{EDF4BA6C-D49C-F82B-931F-0D87BFB0171B}"/>
              </a:ext>
            </a:extLst>
          </p:cNvPr>
          <p:cNvSpPr txBox="1"/>
          <p:nvPr/>
        </p:nvSpPr>
        <p:spPr>
          <a:xfrm>
            <a:off x="8839200" y="4076700"/>
            <a:ext cx="844842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nhóm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Hoàn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phiếu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Lai Tân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3F9CFDF-3536-119C-228F-A412E0B6A957}"/>
              </a:ext>
            </a:extLst>
          </p:cNvPr>
          <p:cNvSpPr/>
          <p:nvPr/>
        </p:nvSpPr>
        <p:spPr>
          <a:xfrm>
            <a:off x="-194089" y="114300"/>
            <a:ext cx="2607755" cy="4114800"/>
          </a:xfrm>
          <a:custGeom>
            <a:avLst/>
            <a:gdLst/>
            <a:ahLst/>
            <a:cxnLst/>
            <a:rect l="l" t="t" r="r" b="b"/>
            <a:pathLst>
              <a:path w="2607755" h="4114800">
                <a:moveTo>
                  <a:pt x="0" y="0"/>
                </a:moveTo>
                <a:lnTo>
                  <a:pt x="2607755" y="0"/>
                </a:lnTo>
                <a:lnTo>
                  <a:pt x="2607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2518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2C9CE62C-CCC2-FAE0-8BEF-9598BCEC44BE}"/>
              </a:ext>
            </a:extLst>
          </p:cNvPr>
          <p:cNvGrpSpPr/>
          <p:nvPr/>
        </p:nvGrpSpPr>
        <p:grpSpPr>
          <a:xfrm>
            <a:off x="12872041" y="4220880"/>
            <a:ext cx="4502175" cy="7856817"/>
            <a:chOff x="0" y="0"/>
            <a:chExt cx="4023862" cy="8984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529250F4-FCED-6DC5-B3C4-F84368DC21C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xmlns="" id="{F953977C-C300-EFC0-C20C-F3D3FFAFD757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891F3E1A-50A5-1BB4-931D-4E64F5D298C3}"/>
              </a:ext>
            </a:extLst>
          </p:cNvPr>
          <p:cNvGrpSpPr/>
          <p:nvPr/>
        </p:nvGrpSpPr>
        <p:grpSpPr>
          <a:xfrm>
            <a:off x="7042433" y="4220881"/>
            <a:ext cx="4502175" cy="7856817"/>
            <a:chOff x="0" y="0"/>
            <a:chExt cx="4023862" cy="89845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FB41324C-4894-05B0-CA29-84A2E7A33D6A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xmlns="" id="{7434149F-7C4E-E0E8-08EE-1F40C62989F9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6A0EC640-93EC-7CAB-FEDE-EBC065341DFD}"/>
              </a:ext>
            </a:extLst>
          </p:cNvPr>
          <p:cNvGrpSpPr/>
          <p:nvPr/>
        </p:nvGrpSpPr>
        <p:grpSpPr>
          <a:xfrm>
            <a:off x="1212825" y="4220882"/>
            <a:ext cx="4502175" cy="7856817"/>
            <a:chOff x="0" y="0"/>
            <a:chExt cx="4023862" cy="89845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9F4D2752-B0D9-CD5E-DFD2-CF50713995FE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xmlns="" id="{E191E3AD-EF16-C670-0560-57F46EF020EF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" name="Google Shape;328;p12">
            <a:extLst>
              <a:ext uri="{FF2B5EF4-FFF2-40B4-BE49-F238E27FC236}">
                <a16:creationId xmlns:a16="http://schemas.microsoft.com/office/drawing/2014/main" xmlns="" id="{E3EF432B-7E9C-685B-4A81-89AC317A4924}"/>
              </a:ext>
            </a:extLst>
          </p:cNvPr>
          <p:cNvSpPr txBox="1"/>
          <p:nvPr/>
        </p:nvSpPr>
        <p:spPr>
          <a:xfrm>
            <a:off x="5105400" y="419100"/>
            <a:ext cx="844842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 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63A8AF-7909-6BC0-11F6-81D118228AD3}"/>
              </a:ext>
            </a:extLst>
          </p:cNvPr>
          <p:cNvSpPr txBox="1"/>
          <p:nvPr/>
        </p:nvSpPr>
        <p:spPr>
          <a:xfrm>
            <a:off x="3599029" y="1554661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3F9A59-4C27-79FC-EBDF-8939C7F4D602}"/>
              </a:ext>
            </a:extLst>
          </p:cNvPr>
          <p:cNvCxnSpPr/>
          <p:nvPr/>
        </p:nvCxnSpPr>
        <p:spPr>
          <a:xfrm>
            <a:off x="4648200" y="2324100"/>
            <a:ext cx="2362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414F62B-8FEB-F2DE-2CE1-FDD78623A5D8}"/>
              </a:ext>
            </a:extLst>
          </p:cNvPr>
          <p:cNvCxnSpPr/>
          <p:nvPr/>
        </p:nvCxnSpPr>
        <p:spPr>
          <a:xfrm>
            <a:off x="7239000" y="2933700"/>
            <a:ext cx="2362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B1624D-4449-7F23-2BB2-24BF0F769BDD}"/>
              </a:ext>
            </a:extLst>
          </p:cNvPr>
          <p:cNvCxnSpPr>
            <a:cxnSpLocks/>
          </p:cNvCxnSpPr>
          <p:nvPr/>
        </p:nvCxnSpPr>
        <p:spPr>
          <a:xfrm>
            <a:off x="7239000" y="3577292"/>
            <a:ext cx="26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8C195D-3CF1-F7AE-5589-29ADCA5B71E0}"/>
              </a:ext>
            </a:extLst>
          </p:cNvPr>
          <p:cNvSpPr txBox="1"/>
          <p:nvPr/>
        </p:nvSpPr>
        <p:spPr>
          <a:xfrm>
            <a:off x="1371600" y="4577355"/>
            <a:ext cx="4191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700"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Ban trưởng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nhà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lao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342790-B6A3-72D7-D2EC-B0A9BEB9E303}"/>
              </a:ext>
            </a:extLst>
          </p:cNvPr>
          <p:cNvSpPr txBox="1"/>
          <p:nvPr/>
        </p:nvSpPr>
        <p:spPr>
          <a:xfrm>
            <a:off x="7493515" y="4577355"/>
            <a:ext cx="37633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Cảnh trưởng</a:t>
            </a:r>
            <a:r>
              <a:rPr lang="en-US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lang="vi-VN" sz="44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0F75A3-1787-7820-110C-7E870381B4E0}"/>
              </a:ext>
            </a:extLst>
          </p:cNvPr>
          <p:cNvSpPr txBox="1"/>
          <p:nvPr/>
        </p:nvSpPr>
        <p:spPr>
          <a:xfrm>
            <a:off x="13191978" y="457735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+mj-lt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xmlns="" id="{1E42F73E-221A-5573-D141-520803B9C0DB}"/>
              </a:ext>
            </a:extLst>
          </p:cNvPr>
          <p:cNvSpPr/>
          <p:nvPr/>
        </p:nvSpPr>
        <p:spPr>
          <a:xfrm>
            <a:off x="-278741" y="160071"/>
            <a:ext cx="3099253" cy="1867300"/>
          </a:xfrm>
          <a:custGeom>
            <a:avLst/>
            <a:gdLst/>
            <a:ahLst/>
            <a:cxnLst/>
            <a:rect l="l" t="t" r="r" b="b"/>
            <a:pathLst>
              <a:path w="3099253" h="1867300">
                <a:moveTo>
                  <a:pt x="0" y="0"/>
                </a:moveTo>
                <a:lnTo>
                  <a:pt x="3099252" y="0"/>
                </a:lnTo>
                <a:lnTo>
                  <a:pt x="3099252" y="1867300"/>
                </a:lnTo>
                <a:lnTo>
                  <a:pt x="0" y="1867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25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2C9CE62C-CCC2-FAE0-8BEF-9598BCEC44BE}"/>
              </a:ext>
            </a:extLst>
          </p:cNvPr>
          <p:cNvGrpSpPr/>
          <p:nvPr/>
        </p:nvGrpSpPr>
        <p:grpSpPr>
          <a:xfrm>
            <a:off x="12877800" y="-2933700"/>
            <a:ext cx="4502175" cy="7856817"/>
            <a:chOff x="0" y="0"/>
            <a:chExt cx="4023862" cy="8984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529250F4-FCED-6DC5-B3C4-F84368DC21C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xmlns="" id="{F953977C-C300-EFC0-C20C-F3D3FFAFD757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891F3E1A-50A5-1BB4-931D-4E64F5D298C3}"/>
              </a:ext>
            </a:extLst>
          </p:cNvPr>
          <p:cNvGrpSpPr/>
          <p:nvPr/>
        </p:nvGrpSpPr>
        <p:grpSpPr>
          <a:xfrm>
            <a:off x="7048192" y="-2933699"/>
            <a:ext cx="4502175" cy="7856817"/>
            <a:chOff x="0" y="0"/>
            <a:chExt cx="4023862" cy="89845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FB41324C-4894-05B0-CA29-84A2E7A33D6A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xmlns="" id="{7434149F-7C4E-E0E8-08EE-1F40C62989F9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6A0EC640-93EC-7CAB-FEDE-EBC065341DFD}"/>
              </a:ext>
            </a:extLst>
          </p:cNvPr>
          <p:cNvGrpSpPr/>
          <p:nvPr/>
        </p:nvGrpSpPr>
        <p:grpSpPr>
          <a:xfrm>
            <a:off x="1218584" y="-2933698"/>
            <a:ext cx="4502175" cy="7856817"/>
            <a:chOff x="0" y="0"/>
            <a:chExt cx="4023862" cy="89845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9F4D2752-B0D9-CD5E-DFD2-CF50713995FE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xmlns="" id="{E191E3AD-EF16-C670-0560-57F46EF020EF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8C195D-3CF1-F7AE-5589-29ADCA5B71E0}"/>
              </a:ext>
            </a:extLst>
          </p:cNvPr>
          <p:cNvSpPr txBox="1"/>
          <p:nvPr/>
        </p:nvSpPr>
        <p:spPr>
          <a:xfrm>
            <a:off x="1377359" y="623175"/>
            <a:ext cx="4191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700"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Ban trưởng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nhà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lao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342790-B6A3-72D7-D2EC-B0A9BEB9E303}"/>
              </a:ext>
            </a:extLst>
          </p:cNvPr>
          <p:cNvSpPr txBox="1"/>
          <p:nvPr/>
        </p:nvSpPr>
        <p:spPr>
          <a:xfrm>
            <a:off x="7499274" y="623175"/>
            <a:ext cx="37633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Cảnh trưởng</a:t>
            </a:r>
            <a:r>
              <a:rPr lang="en-US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lang="vi-VN" sz="44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0F75A3-1787-7820-110C-7E870381B4E0}"/>
              </a:ext>
            </a:extLst>
          </p:cNvPr>
          <p:cNvSpPr txBox="1"/>
          <p:nvPr/>
        </p:nvSpPr>
        <p:spPr>
          <a:xfrm>
            <a:off x="13197737" y="62317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DF389A-3BD2-F4D7-533C-3F12455186CB}"/>
              </a:ext>
            </a:extLst>
          </p:cNvPr>
          <p:cNvSpPr txBox="1"/>
          <p:nvPr/>
        </p:nvSpPr>
        <p:spPr>
          <a:xfrm>
            <a:off x="1063304" y="5363882"/>
            <a:ext cx="161613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598EC4-4C69-0E05-DDB8-E76EEB15A476}"/>
              </a:ext>
            </a:extLst>
          </p:cNvPr>
          <p:cNvSpPr txBox="1"/>
          <p:nvPr/>
        </p:nvSpPr>
        <p:spPr>
          <a:xfrm>
            <a:off x="1063304" y="7950313"/>
            <a:ext cx="1684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0642F0A-E701-1C21-CABD-88E29BF38FF1}"/>
              </a:ext>
            </a:extLst>
          </p:cNvPr>
          <p:cNvSpPr/>
          <p:nvPr/>
        </p:nvSpPr>
        <p:spPr>
          <a:xfrm>
            <a:off x="-914908" y="7534706"/>
            <a:ext cx="1978212" cy="2752294"/>
          </a:xfrm>
          <a:custGeom>
            <a:avLst/>
            <a:gdLst/>
            <a:ahLst/>
            <a:cxnLst/>
            <a:rect l="l" t="t" r="r" b="b"/>
            <a:pathLst>
              <a:path w="1978212" h="2752294">
                <a:moveTo>
                  <a:pt x="0" y="0"/>
                </a:moveTo>
                <a:lnTo>
                  <a:pt x="1978212" y="0"/>
                </a:lnTo>
                <a:lnTo>
                  <a:pt x="1978212" y="2752294"/>
                </a:lnTo>
                <a:lnTo>
                  <a:pt x="0" y="2752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59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70CE419E-4CFF-010D-83B7-7263053A4BD7}"/>
              </a:ext>
            </a:extLst>
          </p:cNvPr>
          <p:cNvGrpSpPr/>
          <p:nvPr/>
        </p:nvGrpSpPr>
        <p:grpSpPr>
          <a:xfrm>
            <a:off x="12877800" y="-2933700"/>
            <a:ext cx="4502175" cy="7856817"/>
            <a:chOff x="0" y="0"/>
            <a:chExt cx="4023862" cy="8984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46C34900-E743-2722-C47D-D9D9411AB00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4887A675-CED5-5A0D-9ACA-5546D7A6A240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B34FE6-3F6B-F08D-1DD0-81092355FB7F}"/>
              </a:ext>
            </a:extLst>
          </p:cNvPr>
          <p:cNvSpPr txBox="1"/>
          <p:nvPr/>
        </p:nvSpPr>
        <p:spPr>
          <a:xfrm>
            <a:off x="13197737" y="62317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88DB67E-A0AD-9665-BCD3-6BECB907C021}"/>
              </a:ext>
            </a:extLst>
          </p:cNvPr>
          <p:cNvSpPr txBox="1">
            <a:spLocks/>
          </p:cNvSpPr>
          <p:nvPr/>
        </p:nvSpPr>
        <p:spPr>
          <a:xfrm>
            <a:off x="1303019" y="1462876"/>
            <a:ext cx="10210799" cy="16817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5443AA8-E803-6AA1-03F7-B238F700B854}"/>
              </a:ext>
            </a:extLst>
          </p:cNvPr>
          <p:cNvSpPr/>
          <p:nvPr/>
        </p:nvSpPr>
        <p:spPr>
          <a:xfrm>
            <a:off x="13177808" y="7124700"/>
            <a:ext cx="6886695" cy="41148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5" y="0"/>
                </a:lnTo>
                <a:lnTo>
                  <a:pt x="6886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2E607B7-2955-3035-CF41-B8C59A827F1D}"/>
              </a:ext>
            </a:extLst>
          </p:cNvPr>
          <p:cNvSpPr txBox="1">
            <a:spLocks/>
          </p:cNvSpPr>
          <p:nvPr/>
        </p:nvSpPr>
        <p:spPr>
          <a:xfrm>
            <a:off x="1295400" y="3131027"/>
            <a:ext cx="10210799" cy="30792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ruỗng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1C41A9A-AEEA-6880-94B2-324E342B7D1A}"/>
              </a:ext>
            </a:extLst>
          </p:cNvPr>
          <p:cNvSpPr txBox="1">
            <a:spLocks/>
          </p:cNvSpPr>
          <p:nvPr/>
        </p:nvSpPr>
        <p:spPr>
          <a:xfrm>
            <a:off x="1295399" y="6293327"/>
            <a:ext cx="10210799" cy="79873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lowing lantern with a black background&#10;&#10;Description automatically generated">
            <a:extLst>
              <a:ext uri="{FF2B5EF4-FFF2-40B4-BE49-F238E27FC236}">
                <a16:creationId xmlns:a16="http://schemas.microsoft.com/office/drawing/2014/main" xmlns="" id="{2DB33307-724E-B1F8-AC67-35B80222C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76" y="2447425"/>
            <a:ext cx="4254246" cy="425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4B5A83-B2D9-F366-D1E5-145AA48E75C7}"/>
              </a:ext>
            </a:extLst>
          </p:cNvPr>
          <p:cNvSpPr txBox="1"/>
          <p:nvPr/>
        </p:nvSpPr>
        <p:spPr>
          <a:xfrm>
            <a:off x="1089132" y="459188"/>
            <a:ext cx="1356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2781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8;p14">
            <a:extLst>
              <a:ext uri="{FF2B5EF4-FFF2-40B4-BE49-F238E27FC236}">
                <a16:creationId xmlns:a16="http://schemas.microsoft.com/office/drawing/2014/main" xmlns="" id="{18EEF3D2-CE18-1374-D540-F61AE41F9C73}"/>
              </a:ext>
            </a:extLst>
          </p:cNvPr>
          <p:cNvSpPr txBox="1"/>
          <p:nvPr/>
        </p:nvSpPr>
        <p:spPr>
          <a:xfrm>
            <a:off x="3810000" y="114300"/>
            <a:ext cx="11201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điệu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sz="4400" b="1" dirty="0">
              <a:solidFill>
                <a:srgbClr val="000000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0BE873-D6A6-C8EF-D4DF-F957E493A9CB}"/>
              </a:ext>
            </a:extLst>
          </p:cNvPr>
          <p:cNvSpPr txBox="1"/>
          <p:nvPr/>
        </p:nvSpPr>
        <p:spPr>
          <a:xfrm>
            <a:off x="3599029" y="829649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5BE8238-47FE-BF49-07CD-7637FB21B3B0}"/>
              </a:ext>
            </a:extLst>
          </p:cNvPr>
          <p:cNvSpPr txBox="1">
            <a:spLocks/>
          </p:cNvSpPr>
          <p:nvPr/>
        </p:nvSpPr>
        <p:spPr>
          <a:xfrm>
            <a:off x="692543" y="3115649"/>
            <a:ext cx="7347857" cy="917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0BF1BD7-FEAA-9EBF-B43E-36B0E4CF5470}"/>
              </a:ext>
            </a:extLst>
          </p:cNvPr>
          <p:cNvSpPr txBox="1">
            <a:spLocks/>
          </p:cNvSpPr>
          <p:nvPr/>
        </p:nvSpPr>
        <p:spPr>
          <a:xfrm>
            <a:off x="8768443" y="3121092"/>
            <a:ext cx="8229600" cy="911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6362842-0B1D-DAF0-8437-3B83AF0A065E}"/>
              </a:ext>
            </a:extLst>
          </p:cNvPr>
          <p:cNvSpPr txBox="1">
            <a:spLocks/>
          </p:cNvSpPr>
          <p:nvPr/>
        </p:nvSpPr>
        <p:spPr>
          <a:xfrm>
            <a:off x="670772" y="4108920"/>
            <a:ext cx="7347857" cy="17362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651CABDA-DFBE-F9A3-90CD-32CFE13D1A5C}"/>
              </a:ext>
            </a:extLst>
          </p:cNvPr>
          <p:cNvSpPr txBox="1">
            <a:spLocks/>
          </p:cNvSpPr>
          <p:nvPr/>
        </p:nvSpPr>
        <p:spPr>
          <a:xfrm>
            <a:off x="9061058" y="4246609"/>
            <a:ext cx="8229600" cy="2300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C30BAF-8659-1FA1-A663-3A074259FE0C}"/>
              </a:ext>
            </a:extLst>
          </p:cNvPr>
          <p:cNvCxnSpPr>
            <a:cxnSpLocks/>
          </p:cNvCxnSpPr>
          <p:nvPr/>
        </p:nvCxnSpPr>
        <p:spPr>
          <a:xfrm>
            <a:off x="8534400" y="3270720"/>
            <a:ext cx="0" cy="304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F95E40AA-93E8-5F37-8659-846632858151}"/>
              </a:ext>
            </a:extLst>
          </p:cNvPr>
          <p:cNvSpPr/>
          <p:nvPr/>
        </p:nvSpPr>
        <p:spPr>
          <a:xfrm rot="9141904">
            <a:off x="-626751" y="-117816"/>
            <a:ext cx="2595045" cy="1167134"/>
          </a:xfrm>
          <a:custGeom>
            <a:avLst/>
            <a:gdLst/>
            <a:ahLst/>
            <a:cxnLst/>
            <a:rect l="l" t="t" r="r" b="b"/>
            <a:pathLst>
              <a:path w="2595045" h="1167134">
                <a:moveTo>
                  <a:pt x="0" y="0"/>
                </a:moveTo>
                <a:lnTo>
                  <a:pt x="2595044" y="0"/>
                </a:lnTo>
                <a:lnTo>
                  <a:pt x="2595044" y="1167134"/>
                </a:lnTo>
                <a:lnTo>
                  <a:pt x="0" y="116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3588FC-5796-CF86-84FE-F5EE77337F05}"/>
              </a:ext>
            </a:extLst>
          </p:cNvPr>
          <p:cNvSpPr txBox="1"/>
          <p:nvPr/>
        </p:nvSpPr>
        <p:spPr>
          <a:xfrm>
            <a:off x="670771" y="6394919"/>
            <a:ext cx="1686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Lai Tân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12D425-E4D5-9144-BF1B-7AD7C7AC7208}"/>
              </a:ext>
            </a:extLst>
          </p:cNvPr>
          <p:cNvSpPr txBox="1"/>
          <p:nvPr/>
        </p:nvSpPr>
        <p:spPr>
          <a:xfrm>
            <a:off x="692543" y="9166108"/>
            <a:ext cx="16863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	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48FB61-C268-9154-C776-C0A8914ACB70}"/>
              </a:ext>
            </a:extLst>
          </p:cNvPr>
          <p:cNvSpPr txBox="1"/>
          <p:nvPr/>
        </p:nvSpPr>
        <p:spPr>
          <a:xfrm>
            <a:off x="753702" y="7747957"/>
            <a:ext cx="1686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4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5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o dấu chân Bác đi tìm hình của nước">
            <a:extLst>
              <a:ext uri="{FF2B5EF4-FFF2-40B4-BE49-F238E27FC236}">
                <a16:creationId xmlns:a16="http://schemas.microsoft.com/office/drawing/2014/main" xmlns="" id="{65ED49E1-FF97-FBB8-E460-B8A5C90E1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-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462D42-13E5-DA38-B9E0-59D02602B4FC}"/>
              </a:ext>
            </a:extLst>
          </p:cNvPr>
          <p:cNvSpPr txBox="1"/>
          <p:nvPr/>
        </p:nvSpPr>
        <p:spPr>
          <a:xfrm>
            <a:off x="636908" y="1257300"/>
            <a:ext cx="10027229" cy="2474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Theo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dấu</a:t>
            </a: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chân</a:t>
            </a: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Bác</a:t>
            </a:r>
            <a:endParaRPr lang="en-US" sz="12800" dirty="0">
              <a:solidFill>
                <a:srgbClr val="C00000"/>
              </a:solidFill>
              <a:latin typeface="#9Slide05 Amplify" panose="02000000000000000000" pitchFamily="2" charset="0"/>
              <a:ea typeface="+mj-ea"/>
              <a:cs typeface="+mj-cs"/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B2A064-29B7-3D33-E078-F9F516F3B985}"/>
              </a:ext>
            </a:extLst>
          </p:cNvPr>
          <p:cNvSpPr txBox="1"/>
          <p:nvPr/>
        </p:nvSpPr>
        <p:spPr>
          <a:xfrm>
            <a:off x="457200" y="4006005"/>
            <a:ext cx="9220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662E570E-73D5-C61E-6264-7B032C8FD24A}"/>
              </a:ext>
            </a:extLst>
          </p:cNvPr>
          <p:cNvGrpSpPr/>
          <p:nvPr/>
        </p:nvGrpSpPr>
        <p:grpSpPr>
          <a:xfrm>
            <a:off x="609600" y="3280410"/>
            <a:ext cx="12192000" cy="3411322"/>
            <a:chOff x="0" y="0"/>
            <a:chExt cx="4023862" cy="8984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0AFDD4F0-4DDB-1C53-F640-9E50DAC4279C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xmlns="" id="{58C6EA83-C7CB-1EA3-22B2-1566EF3E92B5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30DC0C-4858-56F1-5C71-EA48F932BA73}"/>
              </a:ext>
            </a:extLst>
          </p:cNvPr>
          <p:cNvSpPr txBox="1"/>
          <p:nvPr/>
        </p:nvSpPr>
        <p:spPr>
          <a:xfrm>
            <a:off x="1066800" y="628977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0649E6-AC55-D6A9-EF31-DEA50F6AA94C}"/>
              </a:ext>
            </a:extLst>
          </p:cNvPr>
          <p:cNvSpPr txBox="1"/>
          <p:nvPr/>
        </p:nvSpPr>
        <p:spPr>
          <a:xfrm>
            <a:off x="914400" y="3695700"/>
            <a:ext cx="11647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 Tân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351F5379-0CB0-1BB4-D812-5E30E7808C0E}"/>
              </a:ext>
            </a:extLst>
          </p:cNvPr>
          <p:cNvSpPr/>
          <p:nvPr/>
        </p:nvSpPr>
        <p:spPr>
          <a:xfrm>
            <a:off x="12420600" y="628977"/>
            <a:ext cx="6691404" cy="9859953"/>
          </a:xfrm>
          <a:custGeom>
            <a:avLst/>
            <a:gdLst/>
            <a:ahLst/>
            <a:cxnLst/>
            <a:rect l="l" t="t" r="r" b="b"/>
            <a:pathLst>
              <a:path w="3338604" h="3565932">
                <a:moveTo>
                  <a:pt x="0" y="0"/>
                </a:moveTo>
                <a:lnTo>
                  <a:pt x="3338604" y="0"/>
                </a:lnTo>
                <a:lnTo>
                  <a:pt x="3338604" y="3565932"/>
                </a:lnTo>
                <a:lnTo>
                  <a:pt x="0" y="3565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72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23710"/>
            <a:ext cx="18288000" cy="3463290"/>
          </a:xfrm>
          <a:custGeom>
            <a:avLst/>
            <a:gdLst/>
            <a:ahLst/>
            <a:cxnLst/>
            <a:rect l="l" t="t" r="r" b="b"/>
            <a:pathLst>
              <a:path w="18288000" h="3463290">
                <a:moveTo>
                  <a:pt x="0" y="0"/>
                </a:moveTo>
                <a:lnTo>
                  <a:pt x="18288000" y="0"/>
                </a:lnTo>
                <a:lnTo>
                  <a:pt x="18288000" y="3463290"/>
                </a:lnTo>
                <a:lnTo>
                  <a:pt x="0" y="3463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7637" flipH="1">
            <a:off x="14903977" y="4398487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65131">
            <a:off x="-2348986" y="-3324696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953000" y="1714500"/>
            <a:ext cx="5795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62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01452D-13E2-9E2D-C73F-5970D31072AF}"/>
              </a:ext>
            </a:extLst>
          </p:cNvPr>
          <p:cNvSpPr txBox="1"/>
          <p:nvPr/>
        </p:nvSpPr>
        <p:spPr>
          <a:xfrm>
            <a:off x="4128325" y="1861486"/>
            <a:ext cx="10377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Condensed"/>
              <a:buNone/>
            </a:pP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Mâu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thuẫn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trái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nhiên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lang="en-US" sz="4400" b="1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DD193B-1613-C3D2-7B8E-180C83D2592B}"/>
              </a:ext>
            </a:extLst>
          </p:cNvPr>
          <p:cNvSpPr txBox="1"/>
          <p:nvPr/>
        </p:nvSpPr>
        <p:spPr>
          <a:xfrm>
            <a:off x="609600" y="3012082"/>
            <a:ext cx="4190998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vi-VN" sz="4400" b="0" i="0" u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Ba câu đầu kể về những việc bất bình thường theo lẽ thường</a:t>
            </a:r>
            <a:endParaRPr lang="vi-VN" sz="4400" b="0" i="0" dirty="0">
              <a:solidFill>
                <a:schemeClr val="dk1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B1E5C0-6506-78C5-0909-D722FD17B074}"/>
              </a:ext>
            </a:extLst>
          </p:cNvPr>
          <p:cNvSpPr txBox="1"/>
          <p:nvPr/>
        </p:nvSpPr>
        <p:spPr>
          <a:xfrm>
            <a:off x="5486401" y="3012082"/>
            <a:ext cx="11917676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vi-VN" sz="4400" b="0" i="0" u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Kết luận bằng một câu phơi bày thực trạng xã hội: “Trời đất Lai Tân vẫn thái bình”</a:t>
            </a:r>
            <a:endParaRPr lang="vi-VN" sz="4400" b="0" i="0" dirty="0">
              <a:solidFill>
                <a:schemeClr val="dk1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07365B-3B42-8B9E-03DA-8684364B679C}"/>
              </a:ext>
            </a:extLst>
          </p:cNvPr>
          <p:cNvSpPr txBox="1"/>
          <p:nvPr/>
        </p:nvSpPr>
        <p:spPr>
          <a:xfrm>
            <a:off x="4800600" y="643180"/>
            <a:ext cx="1356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6AB641D-67BA-967B-2B7B-8916B170CF95}"/>
              </a:ext>
            </a:extLst>
          </p:cNvPr>
          <p:cNvCxnSpPr>
            <a:cxnSpLocks/>
          </p:cNvCxnSpPr>
          <p:nvPr/>
        </p:nvCxnSpPr>
        <p:spPr>
          <a:xfrm>
            <a:off x="5181600" y="3086100"/>
            <a:ext cx="0" cy="4503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1209B66-6799-F205-A510-1A52601B886D}"/>
              </a:ext>
            </a:extLst>
          </p:cNvPr>
          <p:cNvSpPr txBox="1"/>
          <p:nvPr/>
        </p:nvSpPr>
        <p:spPr>
          <a:xfrm>
            <a:off x="605790" y="8332692"/>
            <a:ext cx="1676399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Cái bất thường bỗng chốc trở thành bình thường, đó là tiếng cười được tạo ra một cách chua cay.</a:t>
            </a:r>
            <a:endParaRPr lang="vi-VN" sz="4400" b="1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55D230B-6368-34E5-233E-85FEE13B5609}"/>
              </a:ext>
            </a:extLst>
          </p:cNvPr>
          <p:cNvSpPr txBox="1"/>
          <p:nvPr/>
        </p:nvSpPr>
        <p:spPr>
          <a:xfrm>
            <a:off x="5486400" y="4332863"/>
            <a:ext cx="11883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60AE83-7FFA-3BF7-242E-E3B325584C6B}"/>
              </a:ext>
            </a:extLst>
          </p:cNvPr>
          <p:cNvSpPr txBox="1"/>
          <p:nvPr/>
        </p:nvSpPr>
        <p:spPr>
          <a:xfrm>
            <a:off x="5486399" y="5829300"/>
            <a:ext cx="118833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7573162-CCE8-CE7D-DB5B-8B7058E29E54}"/>
              </a:ext>
            </a:extLst>
          </p:cNvPr>
          <p:cNvSpPr txBox="1"/>
          <p:nvPr/>
        </p:nvSpPr>
        <p:spPr>
          <a:xfrm>
            <a:off x="5486398" y="6727616"/>
            <a:ext cx="10377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von</a:t>
            </a: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xmlns="" id="{D35207D2-B057-8EE4-FEE4-ED1FCBD0A30C}"/>
              </a:ext>
            </a:extLst>
          </p:cNvPr>
          <p:cNvSpPr/>
          <p:nvPr/>
        </p:nvSpPr>
        <p:spPr>
          <a:xfrm>
            <a:off x="-838200" y="-6447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52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30" grpId="0"/>
      <p:bldP spid="32" grpId="0"/>
      <p:bldP spid="33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3215CC4-715F-B48A-BE25-03E735767E1E}"/>
              </a:ext>
            </a:extLst>
          </p:cNvPr>
          <p:cNvSpPr/>
          <p:nvPr/>
        </p:nvSpPr>
        <p:spPr>
          <a:xfrm rot="16200000">
            <a:off x="5912263" y="-3329382"/>
            <a:ext cx="6311074" cy="17068800"/>
          </a:xfrm>
          <a:custGeom>
            <a:avLst/>
            <a:gdLst/>
            <a:ahLst/>
            <a:cxnLst/>
            <a:rect l="l" t="t" r="r" b="b"/>
            <a:pathLst>
              <a:path w="6311074" h="8229600">
                <a:moveTo>
                  <a:pt x="0" y="0"/>
                </a:moveTo>
                <a:lnTo>
                  <a:pt x="6311074" y="0"/>
                </a:lnTo>
                <a:lnTo>
                  <a:pt x="6311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7004">
            <a:off x="13534511" y="-1042997"/>
            <a:ext cx="6007658" cy="2299735"/>
          </a:xfrm>
          <a:custGeom>
            <a:avLst/>
            <a:gdLst/>
            <a:ahLst/>
            <a:cxnLst/>
            <a:rect l="l" t="t" r="r" b="b"/>
            <a:pathLst>
              <a:path w="6007658" h="2299735">
                <a:moveTo>
                  <a:pt x="0" y="0"/>
                </a:moveTo>
                <a:lnTo>
                  <a:pt x="6007658" y="0"/>
                </a:lnTo>
                <a:lnTo>
                  <a:pt x="6007658" y="2299735"/>
                </a:lnTo>
                <a:lnTo>
                  <a:pt x="0" y="2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7637" flipH="1">
            <a:off x="-1817080" y="6817045"/>
            <a:ext cx="5934833" cy="3972143"/>
          </a:xfrm>
          <a:custGeom>
            <a:avLst/>
            <a:gdLst/>
            <a:ahLst/>
            <a:cxnLst/>
            <a:rect l="l" t="t" r="r" b="b"/>
            <a:pathLst>
              <a:path w="5934833" h="3972143">
                <a:moveTo>
                  <a:pt x="5934833" y="0"/>
                </a:moveTo>
                <a:lnTo>
                  <a:pt x="0" y="0"/>
                </a:lnTo>
                <a:lnTo>
                  <a:pt x="0" y="3972142"/>
                </a:lnTo>
                <a:lnTo>
                  <a:pt x="5934833" y="397214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5"/>
            <a:stretch>
              <a:fillRect b="-13483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65278" y="9114113"/>
            <a:ext cx="8653058" cy="1844183"/>
          </a:xfrm>
          <a:custGeom>
            <a:avLst/>
            <a:gdLst/>
            <a:ahLst/>
            <a:cxnLst/>
            <a:rect l="l" t="t" r="r" b="b"/>
            <a:pathLst>
              <a:path w="8653058" h="1844183">
                <a:moveTo>
                  <a:pt x="0" y="0"/>
                </a:moveTo>
                <a:lnTo>
                  <a:pt x="8653058" y="0"/>
                </a:lnTo>
                <a:lnTo>
                  <a:pt x="8653058" y="1844183"/>
                </a:lnTo>
                <a:lnTo>
                  <a:pt x="0" y="184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Google Shape;257;p33">
            <a:extLst>
              <a:ext uri="{FF2B5EF4-FFF2-40B4-BE49-F238E27FC236}">
                <a16:creationId xmlns:a16="http://schemas.microsoft.com/office/drawing/2014/main" xmlns="" id="{2DA34E4D-1006-1DB5-9F3A-D0FE79D830DC}"/>
              </a:ext>
            </a:extLst>
          </p:cNvPr>
          <p:cNvSpPr txBox="1">
            <a:spLocks/>
          </p:cNvSpPr>
          <p:nvPr/>
        </p:nvSpPr>
        <p:spPr>
          <a:xfrm>
            <a:off x="1440000" y="855760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 TỔNG KẾT</a:t>
            </a:r>
          </a:p>
          <a:p>
            <a:endParaRPr lang="vi-VN" b="1" dirty="0" smtClean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vi-VN" b="1" dirty="0" smtClean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8;p33">
            <a:extLst>
              <a:ext uri="{FF2B5EF4-FFF2-40B4-BE49-F238E27FC236}">
                <a16:creationId xmlns:a16="http://schemas.microsoft.com/office/drawing/2014/main" xmlns="" id="{9C4817F1-7FA2-0281-F77F-0655C0F523CE}"/>
              </a:ext>
            </a:extLst>
          </p:cNvPr>
          <p:cNvSpPr txBox="1">
            <a:spLocks/>
          </p:cNvSpPr>
          <p:nvPr/>
        </p:nvSpPr>
        <p:spPr>
          <a:xfrm>
            <a:off x="1165576" y="3372760"/>
            <a:ext cx="16284224" cy="481874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tái hiện lại cảnh cuộc sống – xã hội ở Lai Tân qua chi tiết những quan lại, bộ máy chính quyền ở đây: thối nát, lợi dụng chức quyền để làm hại nhân dân.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thể hiện tiếng cười châm biếm, đả kích sâu cay đối với những giả dối còn đang tồn tại trong xã hội Lai Tân đương thời. </a:t>
            </a:r>
          </a:p>
        </p:txBody>
      </p:sp>
    </p:spTree>
    <p:extLst>
      <p:ext uri="{BB962C8B-B14F-4D97-AF65-F5344CB8AC3E}">
        <p14:creationId xmlns:p14="http://schemas.microsoft.com/office/powerpoint/2010/main" val="2107799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BF2C00B2-D5FD-217F-049A-DBBB8148AB0C}"/>
              </a:ext>
            </a:extLst>
          </p:cNvPr>
          <p:cNvSpPr/>
          <p:nvPr/>
        </p:nvSpPr>
        <p:spPr>
          <a:xfrm rot="16200000">
            <a:off x="5912263" y="-3329382"/>
            <a:ext cx="6311074" cy="17068800"/>
          </a:xfrm>
          <a:custGeom>
            <a:avLst/>
            <a:gdLst/>
            <a:ahLst/>
            <a:cxnLst/>
            <a:rect l="l" t="t" r="r" b="b"/>
            <a:pathLst>
              <a:path w="6311074" h="8229600">
                <a:moveTo>
                  <a:pt x="0" y="0"/>
                </a:moveTo>
                <a:lnTo>
                  <a:pt x="6311074" y="0"/>
                </a:lnTo>
                <a:lnTo>
                  <a:pt x="6311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7004">
            <a:off x="13534511" y="-1042997"/>
            <a:ext cx="6007658" cy="2299735"/>
          </a:xfrm>
          <a:custGeom>
            <a:avLst/>
            <a:gdLst/>
            <a:ahLst/>
            <a:cxnLst/>
            <a:rect l="l" t="t" r="r" b="b"/>
            <a:pathLst>
              <a:path w="6007658" h="2299735">
                <a:moveTo>
                  <a:pt x="0" y="0"/>
                </a:moveTo>
                <a:lnTo>
                  <a:pt x="6007658" y="0"/>
                </a:lnTo>
                <a:lnTo>
                  <a:pt x="6007658" y="2299735"/>
                </a:lnTo>
                <a:lnTo>
                  <a:pt x="0" y="2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7637" flipH="1">
            <a:off x="-1817080" y="6817045"/>
            <a:ext cx="5934833" cy="3972143"/>
          </a:xfrm>
          <a:custGeom>
            <a:avLst/>
            <a:gdLst/>
            <a:ahLst/>
            <a:cxnLst/>
            <a:rect l="l" t="t" r="r" b="b"/>
            <a:pathLst>
              <a:path w="5934833" h="3972143">
                <a:moveTo>
                  <a:pt x="5934833" y="0"/>
                </a:moveTo>
                <a:lnTo>
                  <a:pt x="0" y="0"/>
                </a:lnTo>
                <a:lnTo>
                  <a:pt x="0" y="3972142"/>
                </a:lnTo>
                <a:lnTo>
                  <a:pt x="5934833" y="397214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5"/>
            <a:stretch>
              <a:fillRect b="-13483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65278" y="9114113"/>
            <a:ext cx="8653058" cy="1844183"/>
          </a:xfrm>
          <a:custGeom>
            <a:avLst/>
            <a:gdLst/>
            <a:ahLst/>
            <a:cxnLst/>
            <a:rect l="l" t="t" r="r" b="b"/>
            <a:pathLst>
              <a:path w="8653058" h="1844183">
                <a:moveTo>
                  <a:pt x="0" y="0"/>
                </a:moveTo>
                <a:lnTo>
                  <a:pt x="8653058" y="0"/>
                </a:lnTo>
                <a:lnTo>
                  <a:pt x="8653058" y="1844183"/>
                </a:lnTo>
                <a:lnTo>
                  <a:pt x="0" y="184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Google Shape;257;p33">
            <a:extLst>
              <a:ext uri="{FF2B5EF4-FFF2-40B4-BE49-F238E27FC236}">
                <a16:creationId xmlns:a16="http://schemas.microsoft.com/office/drawing/2014/main" xmlns="" id="{2DA34E4D-1006-1DB5-9F3A-D0FE79D830DC}"/>
              </a:ext>
            </a:extLst>
          </p:cNvPr>
          <p:cNvSpPr txBox="1">
            <a:spLocks/>
          </p:cNvSpPr>
          <p:nvPr/>
        </p:nvSpPr>
        <p:spPr>
          <a:xfrm>
            <a:off x="1440000" y="855760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solidFill>
                <a:schemeClr val="lt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8;p33">
            <a:extLst>
              <a:ext uri="{FF2B5EF4-FFF2-40B4-BE49-F238E27FC236}">
                <a16:creationId xmlns:a16="http://schemas.microsoft.com/office/drawing/2014/main" xmlns="" id="{9C4817F1-7FA2-0281-F77F-0655C0F523CE}"/>
              </a:ext>
            </a:extLst>
          </p:cNvPr>
          <p:cNvSpPr txBox="1">
            <a:spLocks/>
          </p:cNvSpPr>
          <p:nvPr/>
        </p:nvSpPr>
        <p:spPr>
          <a:xfrm>
            <a:off x="1165576" y="2001160"/>
            <a:ext cx="16284224" cy="199934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Google Shape;259;p33">
            <a:extLst>
              <a:ext uri="{FF2B5EF4-FFF2-40B4-BE49-F238E27FC236}">
                <a16:creationId xmlns:a16="http://schemas.microsoft.com/office/drawing/2014/main" xmlns="" id="{AA794FBE-2757-D2E3-0DAB-616DB848382D}"/>
              </a:ext>
            </a:extLst>
          </p:cNvPr>
          <p:cNvSpPr txBox="1">
            <a:spLocks/>
          </p:cNvSpPr>
          <p:nvPr/>
        </p:nvSpPr>
        <p:spPr>
          <a:xfrm>
            <a:off x="1154636" y="3982777"/>
            <a:ext cx="16295164" cy="184418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3" name="Google Shape;259;p33">
            <a:extLst>
              <a:ext uri="{FF2B5EF4-FFF2-40B4-BE49-F238E27FC236}">
                <a16:creationId xmlns:a16="http://schemas.microsoft.com/office/drawing/2014/main" xmlns="" id="{869A8328-96F4-E89D-EB48-8F72CDAEA5CA}"/>
              </a:ext>
            </a:extLst>
          </p:cNvPr>
          <p:cNvSpPr txBox="1">
            <a:spLocks/>
          </p:cNvSpPr>
          <p:nvPr/>
        </p:nvSpPr>
        <p:spPr>
          <a:xfrm>
            <a:off x="1150336" y="5952846"/>
            <a:ext cx="16147064" cy="340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just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1EFD1C1F-4B2C-3ED8-CA87-59AE3D76C8AC}"/>
              </a:ext>
            </a:extLst>
          </p:cNvPr>
          <p:cNvSpPr/>
          <p:nvPr/>
        </p:nvSpPr>
        <p:spPr>
          <a:xfrm>
            <a:off x="1447800" y="1485900"/>
            <a:ext cx="15044577" cy="5140788"/>
          </a:xfrm>
          <a:custGeom>
            <a:avLst/>
            <a:gdLst/>
            <a:ahLst/>
            <a:cxnLst/>
            <a:rect l="l" t="t" r="r" b="b"/>
            <a:pathLst>
              <a:path w="7681577" h="2525318">
                <a:moveTo>
                  <a:pt x="0" y="0"/>
                </a:moveTo>
                <a:lnTo>
                  <a:pt x="7681577" y="0"/>
                </a:lnTo>
                <a:lnTo>
                  <a:pt x="7681577" y="2525318"/>
                </a:lnTo>
                <a:lnTo>
                  <a:pt x="0" y="2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33DA0736-F05A-36E2-EB8A-46091A695588}"/>
              </a:ext>
            </a:extLst>
          </p:cNvPr>
          <p:cNvSpPr/>
          <p:nvPr/>
        </p:nvSpPr>
        <p:spPr>
          <a:xfrm>
            <a:off x="-858851" y="3086100"/>
            <a:ext cx="5184648" cy="8229600"/>
          </a:xfrm>
          <a:custGeom>
            <a:avLst/>
            <a:gdLst/>
            <a:ahLst/>
            <a:cxnLst/>
            <a:rect l="l" t="t" r="r" b="b"/>
            <a:pathLst>
              <a:path w="5184648" h="8229600">
                <a:moveTo>
                  <a:pt x="0" y="0"/>
                </a:moveTo>
                <a:lnTo>
                  <a:pt x="5184648" y="0"/>
                </a:lnTo>
                <a:lnTo>
                  <a:pt x="5184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3810000" y="2713925"/>
            <a:ext cx="9732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LUYỆN TẬP – VẬN DỤNG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3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9924682" y="5368043"/>
            <a:ext cx="4122530" cy="12385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8521219" y="436173"/>
            <a:ext cx="6929453" cy="3615687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">
              <a:avLst/>
            </a:prstTxWarp>
            <a:spAutoFit/>
          </a:bodyPr>
          <a:lstStyle/>
          <a:p>
            <a:pPr algn="ctr" defTabSz="1371600"/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1371600"/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71" y="3266395"/>
            <a:ext cx="2433944" cy="2010221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46" y="7540572"/>
            <a:ext cx="1632690" cy="1324293"/>
          </a:xfrm>
          <a:prstGeom prst="rect">
            <a:avLst/>
          </a:prstGeom>
        </p:spPr>
      </p:pic>
      <p:sp>
        <p:nvSpPr>
          <p:cNvPr id="44" name="Rectangle 4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10105745" y="5406041"/>
            <a:ext cx="365292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/>
                <a:hlinkClick r:id="rId10" action="ppaction://hlinksldjump"/>
              </a:rPr>
              <a:t>BẮT</a:t>
            </a:r>
            <a:r>
              <a:rPr lang="en-US" sz="72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/>
              </a:rPr>
              <a:t>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1136" y="10909613"/>
            <a:ext cx="914400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3"/>
          <a:stretch/>
        </p:blipFill>
        <p:spPr>
          <a:xfrm>
            <a:off x="2748951" y="4594718"/>
            <a:ext cx="4508382" cy="36972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94" y="808799"/>
            <a:ext cx="5450297" cy="44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44" y="1415655"/>
            <a:ext cx="1137872" cy="122096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3710824" y="2057780"/>
            <a:ext cx="5154206" cy="39282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2" y="5234466"/>
            <a:ext cx="1975275" cy="1627773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73515" y="10808247"/>
            <a:ext cx="914400" cy="9144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6262" y="7314822"/>
            <a:ext cx="914400" cy="9144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5584914" y="2110860"/>
            <a:ext cx="3293853" cy="61183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5633" y="7620000"/>
            <a:ext cx="1478562" cy="1218444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2453779" y="4060637"/>
            <a:ext cx="206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9964261" y="1652369"/>
            <a:ext cx="206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4305839" y="6720394"/>
            <a:ext cx="159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10464404" y="1652369"/>
            <a:ext cx="159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8865031" y="2110867"/>
            <a:ext cx="1219916" cy="559855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9631064" y="7370771"/>
            <a:ext cx="973821" cy="8025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8311873" y="6647582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10464404" y="1652369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8850290" y="2075586"/>
            <a:ext cx="4792353" cy="6153636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12572261" y="7347149"/>
            <a:ext cx="2140764" cy="176414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9995521" y="1652369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8965163" y="2075591"/>
            <a:ext cx="5645919" cy="333018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14144198" y="5102123"/>
            <a:ext cx="1113327" cy="917463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13894628" y="399885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10466803" y="1652369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7003" y="609030"/>
            <a:ext cx="1760123" cy="1868286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60" y="1652375"/>
            <a:ext cx="1213449" cy="984242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12778360" y="6287470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78" y="442131"/>
            <a:ext cx="1375601" cy="1112484"/>
          </a:xfrm>
          <a:prstGeom prst="rect">
            <a:avLst/>
          </a:prstGeom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13894628" y="9105900"/>
            <a:ext cx="3720974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Tiếp</a:t>
            </a:r>
            <a:r>
              <a:rPr lang="en-US" sz="3600" dirty="0" smtClean="0"/>
              <a:t> </a:t>
            </a:r>
            <a:r>
              <a:rPr lang="en-US" sz="3600" dirty="0" err="1" smtClean="0"/>
              <a:t>tục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93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201683"/>
            <a:ext cx="13243610" cy="227106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 smtClean="0"/>
              <a:t>Sắc </a:t>
            </a:r>
            <a:r>
              <a:rPr lang="vi-VN" sz="4800" dirty="0"/>
              <a:t>thái châm biếm, mỉa mai của bài thơ thể hiện ở câu thơ </a:t>
            </a:r>
            <a:r>
              <a:rPr lang="vi-VN" sz="4800" dirty="0" smtClean="0"/>
              <a:t>nào</a:t>
            </a:r>
            <a:r>
              <a:rPr lang="en-US" sz="4800" dirty="0"/>
              <a:t>?</a:t>
            </a:r>
            <a:endParaRPr lang="vi-VN" sz="48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15943" y="2943291"/>
            <a:ext cx="13601700" cy="40295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A. Ban trưởng nhà lao chuyên đánh bạc.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B. Giải người, cảnh trưởng kiếm ăn quanh.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C. Chong đèn, huyện trưởng làm công việc.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D. Trời đất Lai Tân vẫn thái bình.</a:t>
            </a:r>
          </a:p>
        </p:txBody>
      </p:sp>
      <p:sp>
        <p:nvSpPr>
          <p:cNvPr id="6" name="Oval 5"/>
          <p:cNvSpPr/>
          <p:nvPr/>
        </p:nvSpPr>
        <p:spPr>
          <a:xfrm>
            <a:off x="4585416" y="6084150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0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85772"/>
            <a:ext cx="13243610" cy="22710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/>
              <a:t> Ban trưởng ở nhà lao Lai Tân có tật xấu nào?</a:t>
            </a:r>
            <a:endParaRPr lang="en-US" sz="13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93350" y="2736449"/>
            <a:ext cx="13149329" cy="4050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A. </a:t>
            </a:r>
            <a:r>
              <a:rPr lang="en-US" sz="4400" dirty="0" err="1"/>
              <a:t>Háo</a:t>
            </a:r>
            <a:r>
              <a:rPr lang="en-US" sz="4400" dirty="0"/>
              <a:t> </a:t>
            </a:r>
            <a:r>
              <a:rPr lang="en-US" sz="4400" dirty="0" err="1"/>
              <a:t>sắc</a:t>
            </a:r>
            <a:r>
              <a:rPr lang="en-US" sz="4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B. </a:t>
            </a:r>
            <a:r>
              <a:rPr lang="en-US" sz="4400" dirty="0" err="1"/>
              <a:t>Hút</a:t>
            </a:r>
            <a:r>
              <a:rPr lang="en-US" sz="4400" dirty="0"/>
              <a:t> </a:t>
            </a:r>
            <a:r>
              <a:rPr lang="en-US" sz="4400" dirty="0" err="1"/>
              <a:t>thuốc</a:t>
            </a:r>
            <a:r>
              <a:rPr lang="en-US" sz="4400" dirty="0"/>
              <a:t> </a:t>
            </a:r>
            <a:r>
              <a:rPr lang="en-US" sz="4400" dirty="0" err="1"/>
              <a:t>phiện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C. </a:t>
            </a:r>
            <a:r>
              <a:rPr lang="en-US" sz="4400" dirty="0" err="1"/>
              <a:t>Đánh</a:t>
            </a:r>
            <a:r>
              <a:rPr lang="en-US" sz="4400" dirty="0"/>
              <a:t> </a:t>
            </a:r>
            <a:r>
              <a:rPr lang="en-US" sz="4400" dirty="0" err="1"/>
              <a:t>bạc</a:t>
            </a:r>
            <a:r>
              <a:rPr lang="en-US" sz="4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D.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hối</a:t>
            </a:r>
            <a:r>
              <a:rPr lang="en-US" sz="4400" dirty="0"/>
              <a:t> </a:t>
            </a:r>
            <a:r>
              <a:rPr lang="en-US" sz="4400" dirty="0" err="1"/>
              <a:t>lộ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>
            <a:off x="4495800" y="4920567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" y="670"/>
            <a:ext cx="18201540" cy="10285661"/>
          </a:xfrm>
          <a:prstGeom prst="rect">
            <a:avLst/>
          </a:prstGeom>
        </p:spPr>
      </p:pic>
      <p:pic>
        <p:nvPicPr>
          <p:cNvPr id="1026" name="Picture 2" descr="Nguyễn Ái Quốc với hành trình tìm đường cứu nước, giải phóng dân t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10" y="972094"/>
            <a:ext cx="14840067" cy="76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2711" y="8800624"/>
            <a:ext cx="146284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741">
              <a:lnSpc>
                <a:spcPct val="130000"/>
              </a:lnSpc>
              <a:tabLst>
                <a:tab pos="1039991" algn="l"/>
              </a:tabLst>
            </a:pPr>
            <a:r>
              <a:rPr lang="en-US" sz="30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 chân của người thanh niên yêu nước Nguyễn Tất Thành đã in dấu trên nhiều nước</a:t>
            </a:r>
            <a:endParaRPr lang="en-GB" sz="3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632741">
              <a:lnSpc>
                <a:spcPct val="130000"/>
              </a:lnSpc>
              <a:tabLst>
                <a:tab pos="1039991" algn="l"/>
              </a:tabLst>
            </a:pPr>
            <a:r>
              <a:rPr lang="en-US" sz="30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thuộc các đại lục Âu, Á, Phi, Mỹ.</a:t>
            </a:r>
            <a:endParaRPr lang="en-GB" sz="3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2" y="182373"/>
            <a:ext cx="13243610" cy="29764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/>
              <a:t>Ý nghĩa của câu thơ “Trời đất Lai Tân vẫn thái bình” là gì?</a:t>
            </a:r>
            <a:endParaRPr lang="vi-VN" sz="138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29300" y="3767070"/>
            <a:ext cx="12458700" cy="33136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A. Khen ngợi những việc làm của quan lại Lai Tân.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B. Ca ngợi sự cần mẫn “làm công việc” của huyện trưởng.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C. Thể hiện sự phê phán, mỉa mai của tác giả.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D. Phản ánh hiện thực xã hội Lai Tân thái bình</a:t>
            </a:r>
          </a:p>
        </p:txBody>
      </p:sp>
      <p:sp>
        <p:nvSpPr>
          <p:cNvPr id="6" name="Oval 5"/>
          <p:cNvSpPr/>
          <p:nvPr/>
        </p:nvSpPr>
        <p:spPr>
          <a:xfrm>
            <a:off x="5387387" y="5423902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77269"/>
            <a:ext cx="13243610" cy="218297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/>
              <a:t>Nhà thơ tố cáo tội nào của tên huyện trưởng ?</a:t>
            </a:r>
            <a:endParaRPr lang="en-US" sz="11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28385" y="2536033"/>
            <a:ext cx="12458700" cy="4050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A. </a:t>
            </a:r>
            <a:r>
              <a:rPr lang="en-US" sz="4400" dirty="0" err="1"/>
              <a:t>Đánh</a:t>
            </a:r>
            <a:r>
              <a:rPr lang="en-US" sz="4400" dirty="0"/>
              <a:t> </a:t>
            </a:r>
            <a:r>
              <a:rPr lang="en-US" sz="4400" dirty="0" err="1"/>
              <a:t>bạc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B. </a:t>
            </a:r>
            <a:r>
              <a:rPr lang="en-US" sz="4400" dirty="0" err="1"/>
              <a:t>Vòi</a:t>
            </a:r>
            <a:r>
              <a:rPr lang="en-US" sz="4400" dirty="0"/>
              <a:t> </a:t>
            </a:r>
            <a:r>
              <a:rPr lang="en-US" sz="4400" dirty="0" err="1"/>
              <a:t>vĩnh</a:t>
            </a:r>
            <a:r>
              <a:rPr lang="en-US" sz="4400" dirty="0"/>
              <a:t>, </a:t>
            </a:r>
            <a:r>
              <a:rPr lang="en-US" sz="4400" dirty="0" err="1"/>
              <a:t>nhũng</a:t>
            </a:r>
            <a:r>
              <a:rPr lang="en-US" sz="4400" dirty="0"/>
              <a:t> </a:t>
            </a:r>
            <a:r>
              <a:rPr lang="en-US" sz="4400" dirty="0" err="1"/>
              <a:t>nhiễu</a:t>
            </a:r>
            <a:r>
              <a:rPr lang="en-US" sz="4400" dirty="0"/>
              <a:t>,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hối</a:t>
            </a:r>
            <a:r>
              <a:rPr lang="en-US" sz="4400" dirty="0"/>
              <a:t> </a:t>
            </a:r>
            <a:r>
              <a:rPr lang="en-US" sz="4400" dirty="0" err="1"/>
              <a:t>lộ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C.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liêu</a:t>
            </a:r>
            <a:r>
              <a:rPr lang="en-US" sz="4400" dirty="0"/>
              <a:t>, </a:t>
            </a:r>
            <a:r>
              <a:rPr lang="en-US" sz="4400" dirty="0" err="1"/>
              <a:t>vô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D.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cắp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>
            <a:off x="4343400" y="4694366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2" y="182373"/>
            <a:ext cx="13243610" cy="29764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/>
            <a:r>
              <a:rPr lang="vi-VN" sz="5400" dirty="0"/>
              <a:t>Câu thơ cuối của bài thơ bộc lộ thái độ gì của tác giả?</a:t>
            </a:r>
            <a:endParaRPr kumimoji="0" lang="vi-VN" sz="7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29300" y="3767070"/>
            <a:ext cx="12458700" cy="274825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/>
              <a:t>A. Châm biếm, đả kích, mỉa mai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B. Ca ngợi, tự hào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C. Trân trọng, biết ơn</a:t>
            </a:r>
          </a:p>
        </p:txBody>
      </p:sp>
      <p:sp>
        <p:nvSpPr>
          <p:cNvPr id="6" name="Oval 5"/>
          <p:cNvSpPr/>
          <p:nvPr/>
        </p:nvSpPr>
        <p:spPr>
          <a:xfrm>
            <a:off x="5562600" y="3791682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0" y="5143500"/>
            <a:ext cx="11013788" cy="8246574"/>
          </a:xfrm>
          <a:custGeom>
            <a:avLst/>
            <a:gdLst/>
            <a:ahLst/>
            <a:cxnLst/>
            <a:rect l="l" t="t" r="r" b="b"/>
            <a:pathLst>
              <a:path w="11013788" h="8246574">
                <a:moveTo>
                  <a:pt x="0" y="0"/>
                </a:moveTo>
                <a:lnTo>
                  <a:pt x="11013788" y="0"/>
                </a:lnTo>
                <a:lnTo>
                  <a:pt x="11013788" y="8246574"/>
                </a:lnTo>
                <a:lnTo>
                  <a:pt x="0" y="8246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06922" y="1197340"/>
            <a:ext cx="12756877" cy="8229600"/>
          </a:xfrm>
          <a:custGeom>
            <a:avLst/>
            <a:gdLst/>
            <a:ahLst/>
            <a:cxnLst/>
            <a:rect l="l" t="t" r="r" b="b"/>
            <a:pathLst>
              <a:path w="5102352" h="8229600">
                <a:moveTo>
                  <a:pt x="0" y="0"/>
                </a:moveTo>
                <a:lnTo>
                  <a:pt x="5102352" y="0"/>
                </a:lnTo>
                <a:lnTo>
                  <a:pt x="5102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6BE56C-ADB7-6C57-5230-C6A54DEEADA7}"/>
              </a:ext>
            </a:extLst>
          </p:cNvPr>
          <p:cNvSpPr txBox="1"/>
          <p:nvPr/>
        </p:nvSpPr>
        <p:spPr>
          <a:xfrm>
            <a:off x="4346258" y="3314700"/>
            <a:ext cx="959548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Viết đoạn văn (khoảng 7 - 9 câu) làm rõ chất trào phúng nhẹ nhàng mà sâu cay của bài thơ Lai Tân qua lời nhận xét: </a:t>
            </a:r>
            <a:r>
              <a:rPr lang="vi-VN" sz="4400" b="1" i="1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“Trời đất Lai Tân vẫn thái bình</a:t>
            </a:r>
            <a:r>
              <a:rPr lang="vi-VN" sz="4400" b="1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”.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AD8973D6-C55F-11F0-51B7-6DF901D37A8C}"/>
              </a:ext>
            </a:extLst>
          </p:cNvPr>
          <p:cNvSpPr/>
          <p:nvPr/>
        </p:nvSpPr>
        <p:spPr>
          <a:xfrm>
            <a:off x="152400" y="19050"/>
            <a:ext cx="3873668" cy="4114800"/>
          </a:xfrm>
          <a:custGeom>
            <a:avLst/>
            <a:gdLst/>
            <a:ahLst/>
            <a:cxnLst/>
            <a:rect l="l" t="t" r="r" b="b"/>
            <a:pathLst>
              <a:path w="3873668" h="4114800">
                <a:moveTo>
                  <a:pt x="0" y="0"/>
                </a:moveTo>
                <a:lnTo>
                  <a:pt x="3873668" y="0"/>
                </a:lnTo>
                <a:lnTo>
                  <a:pt x="38736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64163A09-7B94-1F5E-3B36-F59966C791BC}"/>
              </a:ext>
            </a:extLst>
          </p:cNvPr>
          <p:cNvSpPr/>
          <p:nvPr/>
        </p:nvSpPr>
        <p:spPr>
          <a:xfrm rot="10800000">
            <a:off x="685799" y="-5804952"/>
            <a:ext cx="17297400" cy="8321040"/>
          </a:xfrm>
          <a:custGeom>
            <a:avLst/>
            <a:gdLst/>
            <a:ahLst/>
            <a:cxnLst/>
            <a:rect l="l" t="t" r="r" b="b"/>
            <a:pathLst>
              <a:path w="5102352" h="8229600">
                <a:moveTo>
                  <a:pt x="0" y="0"/>
                </a:moveTo>
                <a:lnTo>
                  <a:pt x="5102352" y="0"/>
                </a:lnTo>
                <a:lnTo>
                  <a:pt x="5102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2" name="Google Shape;413;p19">
            <a:extLst>
              <a:ext uri="{FF2B5EF4-FFF2-40B4-BE49-F238E27FC236}">
                <a16:creationId xmlns:a16="http://schemas.microsoft.com/office/drawing/2014/main" xmlns="" id="{4E34979A-138D-FA61-2936-7F07C67BA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935207"/>
              </p:ext>
            </p:extLst>
          </p:nvPr>
        </p:nvGraphicFramePr>
        <p:xfrm>
          <a:off x="1295400" y="2628900"/>
          <a:ext cx="15392400" cy="7239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35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18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1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Mở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Giới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bài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Giới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cuối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: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Trời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đất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Lai Tân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vẫn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".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tích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ý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nghĩa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thực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từ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” (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theo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nghĩa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từ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điển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)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tích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những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biểu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hiện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”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trong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bài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Rút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ra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giọng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mỉa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mai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,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châm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biếm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2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Kết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Khẳng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định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sự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cần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thiết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cuối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, qua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đó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nhấn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mạnh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sắc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trào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phúng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cay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văn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bản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63356D-6406-1258-EA31-7B34CD415CE6}"/>
              </a:ext>
            </a:extLst>
          </p:cNvPr>
          <p:cNvSpPr txBox="1"/>
          <p:nvPr/>
        </p:nvSpPr>
        <p:spPr>
          <a:xfrm>
            <a:off x="1268730" y="392430"/>
            <a:ext cx="15392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Viết đoạn văn (khoảng 7 - 9 câu) làm rõ chất trào phúng nhẹ nhàng mà sâu cay của bài thơ Lai Tân qua lời nhận xét: </a:t>
            </a:r>
            <a:r>
              <a:rPr lang="vi-VN" sz="4400" i="1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“Trời đất Lai Tân vẫn thái bình</a:t>
            </a:r>
            <a:r>
              <a:rPr lang="vi-VN" sz="4400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339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6700"/>
            <a:ext cx="190946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*HƯỚNG DẪN VỀ NHÀ:</a:t>
            </a:r>
          </a:p>
          <a:p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Vẽ sơ đồ tư duy cho bài học: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ứ, hoàn cảnh ra đời, thể loại, bố cục, nội dung và </a:t>
            </a:r>
          </a:p>
          <a:p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nghệ thuật của bài thơ</a:t>
            </a:r>
          </a:p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từ ngữ và việc lựa chọn từ ngữ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o dấu chân Bác đi tìm hình của nước">
            <a:extLst>
              <a:ext uri="{FF2B5EF4-FFF2-40B4-BE49-F238E27FC236}">
                <a16:creationId xmlns:a16="http://schemas.microsoft.com/office/drawing/2014/main" xmlns="" id="{98D9CAF5-D8F1-2FED-8470-CD9E2FDBC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-1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AB8B7BF-FF08-E036-FF10-937DAE0B8D23}"/>
              </a:ext>
            </a:extLst>
          </p:cNvPr>
          <p:cNvGrpSpPr/>
          <p:nvPr/>
        </p:nvGrpSpPr>
        <p:grpSpPr>
          <a:xfrm>
            <a:off x="803031" y="342900"/>
            <a:ext cx="4800600" cy="1447800"/>
            <a:chOff x="1219200" y="1028700"/>
            <a:chExt cx="4800600" cy="1447800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xmlns="" id="{9B86B15B-790A-060E-145A-4866E681680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xmlns="" id="{9AB072B2-5ECF-773C-5054-8C8ED83AAA28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xmlns="" id="{93D61F5F-4AE6-A275-C741-9AFB72705F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7F88A85-9DAE-5420-F524-A85FFA2DAA99}"/>
                </a:ext>
              </a:extLst>
            </p:cNvPr>
            <p:cNvSpPr txBox="1"/>
            <p:nvPr/>
          </p:nvSpPr>
          <p:spPr>
            <a:xfrm>
              <a:off x="2653932" y="1299436"/>
              <a:ext cx="198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C100CAA-DF7C-646F-38E6-6E0C13332334}"/>
              </a:ext>
            </a:extLst>
          </p:cNvPr>
          <p:cNvGrpSpPr/>
          <p:nvPr/>
        </p:nvGrpSpPr>
        <p:grpSpPr>
          <a:xfrm>
            <a:off x="6731977" y="342900"/>
            <a:ext cx="4800600" cy="1447800"/>
            <a:chOff x="1219200" y="1028700"/>
            <a:chExt cx="4800600" cy="144780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D3C48987-A2C2-676D-C39A-2C9FC826DB9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xmlns="" id="{2B6BFFC2-4339-1851-12D5-2D39FFCF05DA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xmlns="" id="{EB1BED9A-3DA7-7807-E16E-34D7033912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8E24940-2DCE-7918-AEF8-592A64F70DF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405C50-E9C7-D062-3B10-F120E72AF15D}"/>
              </a:ext>
            </a:extLst>
          </p:cNvPr>
          <p:cNvGrpSpPr/>
          <p:nvPr/>
        </p:nvGrpSpPr>
        <p:grpSpPr>
          <a:xfrm>
            <a:off x="12614031" y="342900"/>
            <a:ext cx="4800600" cy="1447800"/>
            <a:chOff x="1219200" y="1028700"/>
            <a:chExt cx="4800600" cy="1447800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xmlns="" id="{E7617FF8-AD78-AFBA-8BE6-D0BFADFEB32B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xmlns="" id="{1E59DFB5-BFD9-B593-0C84-A51222A40DF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xmlns="" id="{1D8D5394-45C1-E573-F0A1-94B11EEA56A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F8A9C2A-7120-0D7A-63B8-68D00387426B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30805A2-4A4D-87B7-0A0A-E300228DAAC6}"/>
              </a:ext>
            </a:extLst>
          </p:cNvPr>
          <p:cNvGrpSpPr/>
          <p:nvPr/>
        </p:nvGrpSpPr>
        <p:grpSpPr>
          <a:xfrm>
            <a:off x="803031" y="2324100"/>
            <a:ext cx="4800600" cy="1447800"/>
            <a:chOff x="1219200" y="1028700"/>
            <a:chExt cx="4800600" cy="1447800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xmlns="" id="{AD8B35B9-B9E2-3191-0495-FCC2967D765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xmlns="" id="{D7F212CB-C668-A32D-C8E9-731BF8F93BA7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xmlns="" id="{6C3C74DC-9C43-8312-4583-0BADB6CA11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09DEF35-DA31-C734-2FF1-8E5732AAE7D3}"/>
                </a:ext>
              </a:extLst>
            </p:cNvPr>
            <p:cNvSpPr txBox="1"/>
            <p:nvPr/>
          </p:nvSpPr>
          <p:spPr>
            <a:xfrm>
              <a:off x="1777391" y="1299436"/>
              <a:ext cx="37090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575D9D5-72D9-3EE0-7CD4-1D216ADA01F5}"/>
              </a:ext>
            </a:extLst>
          </p:cNvPr>
          <p:cNvGrpSpPr/>
          <p:nvPr/>
        </p:nvGrpSpPr>
        <p:grpSpPr>
          <a:xfrm>
            <a:off x="6731977" y="2324100"/>
            <a:ext cx="4800600" cy="1447800"/>
            <a:chOff x="1219200" y="1028700"/>
            <a:chExt cx="4800600" cy="1447800"/>
          </a:xfrm>
        </p:grpSpPr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xmlns="" id="{3A7CFF34-1967-D660-35F9-44200A89E60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xmlns="" id="{D2425AF9-E74D-08BF-05DF-B5487DA6814F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xmlns="" id="{2643571A-6B72-AA81-AF66-F158DE2E14D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5826D26-840F-746A-6015-00FC7AC00633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Lan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C338958-B466-A3E4-CA14-62829AA93F7A}"/>
              </a:ext>
            </a:extLst>
          </p:cNvPr>
          <p:cNvGrpSpPr/>
          <p:nvPr/>
        </p:nvGrpSpPr>
        <p:grpSpPr>
          <a:xfrm>
            <a:off x="12614031" y="2324100"/>
            <a:ext cx="4800600" cy="1447800"/>
            <a:chOff x="1219200" y="1028700"/>
            <a:chExt cx="4800600" cy="1447800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xmlns="" id="{55774A3F-23A6-9F67-43B1-2C7A49BE1105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xmlns="" id="{B4678219-CD10-9381-4AC0-AEFDC03F8697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33" name="TextBox 4">
                <a:extLst>
                  <a:ext uri="{FF2B5EF4-FFF2-40B4-BE49-F238E27FC236}">
                    <a16:creationId xmlns:a16="http://schemas.microsoft.com/office/drawing/2014/main" xmlns="" id="{4FE2AEDE-1E92-4315-967C-2BAA2191CA3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D650F92-6697-2925-3FFF-9EE2023B3FFC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0D6C359-EE2D-6FE7-0967-659E37588E8E}"/>
              </a:ext>
            </a:extLst>
          </p:cNvPr>
          <p:cNvGrpSpPr/>
          <p:nvPr/>
        </p:nvGrpSpPr>
        <p:grpSpPr>
          <a:xfrm>
            <a:off x="803031" y="4305300"/>
            <a:ext cx="4800600" cy="1447800"/>
            <a:chOff x="1219200" y="1028700"/>
            <a:chExt cx="4800600" cy="1447800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xmlns="" id="{068976F7-A4E6-BA47-3FD3-8A79157F8D3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xmlns="" id="{7E33134A-EB4C-D2B8-18F5-08236C6B3D09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38" name="TextBox 4">
                <a:extLst>
                  <a:ext uri="{FF2B5EF4-FFF2-40B4-BE49-F238E27FC236}">
                    <a16:creationId xmlns:a16="http://schemas.microsoft.com/office/drawing/2014/main" xmlns="" id="{F320ECB1-D6A3-1E2E-C873-DB1CA4D3E76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449A7AE-994D-9FEB-612F-8B1D0C9F8C3E}"/>
                </a:ext>
              </a:extLst>
            </p:cNvPr>
            <p:cNvSpPr txBox="1"/>
            <p:nvPr/>
          </p:nvSpPr>
          <p:spPr>
            <a:xfrm>
              <a:off x="2057400" y="1299436"/>
              <a:ext cx="3276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59AAE0A-8E84-758F-8A6B-5A7DE064AA5C}"/>
              </a:ext>
            </a:extLst>
          </p:cNvPr>
          <p:cNvGrpSpPr/>
          <p:nvPr/>
        </p:nvGrpSpPr>
        <p:grpSpPr>
          <a:xfrm>
            <a:off x="6731977" y="4305300"/>
            <a:ext cx="4800600" cy="1447800"/>
            <a:chOff x="1219200" y="1028700"/>
            <a:chExt cx="4800600" cy="1447800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xmlns="" id="{A4F23904-3DAA-174D-4592-346959D3CD56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xmlns="" id="{DC0F0615-687A-8CD1-E0CC-AE0273C8F77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43" name="TextBox 4">
                <a:extLst>
                  <a:ext uri="{FF2B5EF4-FFF2-40B4-BE49-F238E27FC236}">
                    <a16:creationId xmlns:a16="http://schemas.microsoft.com/office/drawing/2014/main" xmlns="" id="{E80FF122-BFE8-AB3E-0D37-95AF5D7290E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9C2802B-F497-3D7D-4DF9-5F0F39E7423E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E219194-3184-6BC8-2A64-BD75E8BAE97A}"/>
              </a:ext>
            </a:extLst>
          </p:cNvPr>
          <p:cNvGrpSpPr/>
          <p:nvPr/>
        </p:nvGrpSpPr>
        <p:grpSpPr>
          <a:xfrm>
            <a:off x="12614031" y="4305300"/>
            <a:ext cx="4800600" cy="1447800"/>
            <a:chOff x="1219200" y="1028700"/>
            <a:chExt cx="4800600" cy="1447800"/>
          </a:xfrm>
        </p:grpSpPr>
        <p:grpSp>
          <p:nvGrpSpPr>
            <p:cNvPr id="45" name="Group 2">
              <a:extLst>
                <a:ext uri="{FF2B5EF4-FFF2-40B4-BE49-F238E27FC236}">
                  <a16:creationId xmlns:a16="http://schemas.microsoft.com/office/drawing/2014/main" xmlns="" id="{555DB4CC-35CD-0052-E09D-5A7C9BC352B1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xmlns="" id="{9AC35236-E9EF-B28E-B8D6-F87350514560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48" name="TextBox 4">
                <a:extLst>
                  <a:ext uri="{FF2B5EF4-FFF2-40B4-BE49-F238E27FC236}">
                    <a16:creationId xmlns:a16="http://schemas.microsoft.com/office/drawing/2014/main" xmlns="" id="{E9A867C7-543D-B0C9-BA4B-F8007D0FF87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FA08EEC-BDB6-BC05-A0B2-50916333CC8C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4EAAF7F-A302-F62D-A216-5F7C82AE498C}"/>
              </a:ext>
            </a:extLst>
          </p:cNvPr>
          <p:cNvGrpSpPr/>
          <p:nvPr/>
        </p:nvGrpSpPr>
        <p:grpSpPr>
          <a:xfrm>
            <a:off x="814754" y="6286500"/>
            <a:ext cx="4800600" cy="1447800"/>
            <a:chOff x="1219200" y="1028700"/>
            <a:chExt cx="4800600" cy="1447800"/>
          </a:xfrm>
        </p:grpSpPr>
        <p:grpSp>
          <p:nvGrpSpPr>
            <p:cNvPr id="50" name="Group 2">
              <a:extLst>
                <a:ext uri="{FF2B5EF4-FFF2-40B4-BE49-F238E27FC236}">
                  <a16:creationId xmlns:a16="http://schemas.microsoft.com/office/drawing/2014/main" xmlns="" id="{EF8A492C-16C3-2D75-6F20-98695A1D8924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2" name="Freeform 3">
                <a:extLst>
                  <a:ext uri="{FF2B5EF4-FFF2-40B4-BE49-F238E27FC236}">
                    <a16:creationId xmlns:a16="http://schemas.microsoft.com/office/drawing/2014/main" xmlns="" id="{006C4DB9-6890-32CF-1519-5EEDCB7AA994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53" name="TextBox 4">
                <a:extLst>
                  <a:ext uri="{FF2B5EF4-FFF2-40B4-BE49-F238E27FC236}">
                    <a16:creationId xmlns:a16="http://schemas.microsoft.com/office/drawing/2014/main" xmlns="" id="{BC7EEBF8-F1E8-2A08-021A-3681B09B43C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FB5DE09-986B-C7AF-09F1-787962953BDB}"/>
                </a:ext>
              </a:extLst>
            </p:cNvPr>
            <p:cNvSpPr txBox="1"/>
            <p:nvPr/>
          </p:nvSpPr>
          <p:spPr>
            <a:xfrm>
              <a:off x="1777391" y="1299436"/>
              <a:ext cx="37090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Bồ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ABE0719-5C53-99EF-11BB-19DA0046C13A}"/>
              </a:ext>
            </a:extLst>
          </p:cNvPr>
          <p:cNvGrpSpPr/>
          <p:nvPr/>
        </p:nvGrpSpPr>
        <p:grpSpPr>
          <a:xfrm>
            <a:off x="6743700" y="6286500"/>
            <a:ext cx="4800600" cy="1447800"/>
            <a:chOff x="1219200" y="1028700"/>
            <a:chExt cx="4800600" cy="1447800"/>
          </a:xfrm>
        </p:grpSpPr>
        <p:grpSp>
          <p:nvGrpSpPr>
            <p:cNvPr id="55" name="Group 2">
              <a:extLst>
                <a:ext uri="{FF2B5EF4-FFF2-40B4-BE49-F238E27FC236}">
                  <a16:creationId xmlns:a16="http://schemas.microsoft.com/office/drawing/2014/main" xmlns="" id="{15E4B4B1-6D8F-40C7-561B-184C8CEFFC1B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7" name="Freeform 3">
                <a:extLst>
                  <a:ext uri="{FF2B5EF4-FFF2-40B4-BE49-F238E27FC236}">
                    <a16:creationId xmlns:a16="http://schemas.microsoft.com/office/drawing/2014/main" xmlns="" id="{0BD71D5C-580B-926E-0767-61B3C9C2FA58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xmlns="" id="{76F50397-767B-F2D2-D308-D5A96ABA10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15335A2-69E7-EAC8-B447-14374297F4B3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54E1661F-103D-67B1-82B8-4B827A04B08B}"/>
              </a:ext>
            </a:extLst>
          </p:cNvPr>
          <p:cNvGrpSpPr/>
          <p:nvPr/>
        </p:nvGrpSpPr>
        <p:grpSpPr>
          <a:xfrm>
            <a:off x="12625754" y="6286500"/>
            <a:ext cx="4800600" cy="1447800"/>
            <a:chOff x="1219200" y="1028700"/>
            <a:chExt cx="4800600" cy="1447800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xmlns="" id="{855E8193-6143-817B-D0F8-E6D905BCE6E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62" name="Freeform 3">
                <a:extLst>
                  <a:ext uri="{FF2B5EF4-FFF2-40B4-BE49-F238E27FC236}">
                    <a16:creationId xmlns:a16="http://schemas.microsoft.com/office/drawing/2014/main" xmlns="" id="{5E1E3D0D-121D-FDA9-06D3-4651E87DB120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3" name="TextBox 4">
                <a:extLst>
                  <a:ext uri="{FF2B5EF4-FFF2-40B4-BE49-F238E27FC236}">
                    <a16:creationId xmlns:a16="http://schemas.microsoft.com/office/drawing/2014/main" xmlns="" id="{D832B0B6-56A4-5398-BD72-C9461E7A6D4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FA40E8A9-AF25-8C3F-FECA-A02516056AA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9E26C7A-7B57-A553-3849-936E8B9DFA8D}"/>
              </a:ext>
            </a:extLst>
          </p:cNvPr>
          <p:cNvGrpSpPr/>
          <p:nvPr/>
        </p:nvGrpSpPr>
        <p:grpSpPr>
          <a:xfrm>
            <a:off x="814754" y="8267700"/>
            <a:ext cx="4800600" cy="1447800"/>
            <a:chOff x="1219200" y="1028700"/>
            <a:chExt cx="4800600" cy="1447800"/>
          </a:xfrm>
        </p:grpSpPr>
        <p:grpSp>
          <p:nvGrpSpPr>
            <p:cNvPr id="65" name="Group 2">
              <a:extLst>
                <a:ext uri="{FF2B5EF4-FFF2-40B4-BE49-F238E27FC236}">
                  <a16:creationId xmlns:a16="http://schemas.microsoft.com/office/drawing/2014/main" xmlns="" id="{0618F3BE-4ABA-3BE7-9658-9DB4BC26F937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67" name="Freeform 3">
                <a:extLst>
                  <a:ext uri="{FF2B5EF4-FFF2-40B4-BE49-F238E27FC236}">
                    <a16:creationId xmlns:a16="http://schemas.microsoft.com/office/drawing/2014/main" xmlns="" id="{C3217A65-F790-0DC3-3F1C-AA70C651717A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8" name="TextBox 4">
                <a:extLst>
                  <a:ext uri="{FF2B5EF4-FFF2-40B4-BE49-F238E27FC236}">
                    <a16:creationId xmlns:a16="http://schemas.microsoft.com/office/drawing/2014/main" xmlns="" id="{33CE1140-4193-88B3-36CE-3B5C81F75E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5AA4ACB-8944-11C2-EC53-6A133053CFC3}"/>
                </a:ext>
              </a:extLst>
            </p:cNvPr>
            <p:cNvSpPr txBox="1"/>
            <p:nvPr/>
          </p:nvSpPr>
          <p:spPr>
            <a:xfrm>
              <a:off x="2057400" y="1299436"/>
              <a:ext cx="3276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Singapore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F3DAD800-F892-5F85-6B97-7B222A881AD9}"/>
              </a:ext>
            </a:extLst>
          </p:cNvPr>
          <p:cNvGrpSpPr/>
          <p:nvPr/>
        </p:nvGrpSpPr>
        <p:grpSpPr>
          <a:xfrm>
            <a:off x="6743700" y="8267700"/>
            <a:ext cx="4800600" cy="1447800"/>
            <a:chOff x="1219200" y="1028700"/>
            <a:chExt cx="4800600" cy="1447800"/>
          </a:xfrm>
        </p:grpSpPr>
        <p:grpSp>
          <p:nvGrpSpPr>
            <p:cNvPr id="70" name="Group 2">
              <a:extLst>
                <a:ext uri="{FF2B5EF4-FFF2-40B4-BE49-F238E27FC236}">
                  <a16:creationId xmlns:a16="http://schemas.microsoft.com/office/drawing/2014/main" xmlns="" id="{217F052B-6CDF-457B-9B83-6A40D4A1AED0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72" name="Freeform 3">
                <a:extLst>
                  <a:ext uri="{FF2B5EF4-FFF2-40B4-BE49-F238E27FC236}">
                    <a16:creationId xmlns:a16="http://schemas.microsoft.com/office/drawing/2014/main" xmlns="" id="{EEDD4E95-2A22-F08E-D7BC-7AC78764A2C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73" name="TextBox 4">
                <a:extLst>
                  <a:ext uri="{FF2B5EF4-FFF2-40B4-BE49-F238E27FC236}">
                    <a16:creationId xmlns:a16="http://schemas.microsoft.com/office/drawing/2014/main" xmlns="" id="{61F7928E-17E2-0A35-800B-30DEB919F3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144B034-7FD6-CB2E-FD84-4666FC13B658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68DC525D-8C21-A10A-DB7A-60B2948D14A8}"/>
              </a:ext>
            </a:extLst>
          </p:cNvPr>
          <p:cNvGrpSpPr/>
          <p:nvPr/>
        </p:nvGrpSpPr>
        <p:grpSpPr>
          <a:xfrm>
            <a:off x="12625754" y="8267700"/>
            <a:ext cx="4800600" cy="1447800"/>
            <a:chOff x="1219200" y="1028700"/>
            <a:chExt cx="4800600" cy="1447800"/>
          </a:xfrm>
        </p:grpSpPr>
        <p:grpSp>
          <p:nvGrpSpPr>
            <p:cNvPr id="75" name="Group 2">
              <a:extLst>
                <a:ext uri="{FF2B5EF4-FFF2-40B4-BE49-F238E27FC236}">
                  <a16:creationId xmlns:a16="http://schemas.microsoft.com/office/drawing/2014/main" xmlns="" id="{2B52DED2-E027-BB89-EE8E-8A5BF080F05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77" name="Freeform 3">
                <a:extLst>
                  <a:ext uri="{FF2B5EF4-FFF2-40B4-BE49-F238E27FC236}">
                    <a16:creationId xmlns:a16="http://schemas.microsoft.com/office/drawing/2014/main" xmlns="" id="{61ED87DD-9477-3DE9-62CA-46D76199C416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78" name="TextBox 4">
                <a:extLst>
                  <a:ext uri="{FF2B5EF4-FFF2-40B4-BE49-F238E27FC236}">
                    <a16:creationId xmlns:a16="http://schemas.microsoft.com/office/drawing/2014/main" xmlns="" id="{A38C73CC-114D-CA39-1C73-48606781A3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42D0B79-0E29-FE91-6B1D-64B062FF1FC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indow with light shining through it&#10;&#10;Description automatically generated">
            <a:extLst>
              <a:ext uri="{FF2B5EF4-FFF2-40B4-BE49-F238E27FC236}">
                <a16:creationId xmlns:a16="http://schemas.microsoft.com/office/drawing/2014/main" xmlns="" id="{DA39A57F-40F9-913E-C64C-2B7B4C8F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1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11826613-22EF-8156-9442-B114463D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11" b="12645"/>
          <a:stretch>
            <a:fillRect/>
          </a:stretch>
        </p:blipFill>
        <p:spPr>
          <a:xfrm rot="5400000">
            <a:off x="3983355" y="-245745"/>
            <a:ext cx="10287000" cy="18322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DF1760-22EA-C92A-12D6-2916DF80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6134100"/>
            <a:ext cx="14223201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10197-975E-1665-3993-0E9D29BD2300}"/>
              </a:ext>
            </a:extLst>
          </p:cNvPr>
          <p:cNvSpPr txBox="1"/>
          <p:nvPr/>
        </p:nvSpPr>
        <p:spPr>
          <a:xfrm>
            <a:off x="7696200" y="4191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ĐỌC, TÌM HIỂU CHUNG</a:t>
            </a:r>
          </a:p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931;p48">
            <a:extLst>
              <a:ext uri="{FF2B5EF4-FFF2-40B4-BE49-F238E27FC236}">
                <a16:creationId xmlns:a16="http://schemas.microsoft.com/office/drawing/2014/main" xmlns="" id="{68ED800E-FA39-AE72-5C28-CC9CB3729E07}"/>
              </a:ext>
            </a:extLst>
          </p:cNvPr>
          <p:cNvSpPr txBox="1">
            <a:spLocks/>
          </p:cNvSpPr>
          <p:nvPr/>
        </p:nvSpPr>
        <p:spPr>
          <a:xfrm>
            <a:off x="7315200" y="2019300"/>
            <a:ext cx="102108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giễu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cợt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Chú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348CCFCE-4197-B12A-3295-6EC503DB27DC}"/>
              </a:ext>
            </a:extLst>
          </p:cNvPr>
          <p:cNvSpPr/>
          <p:nvPr/>
        </p:nvSpPr>
        <p:spPr>
          <a:xfrm>
            <a:off x="0" y="3612059"/>
            <a:ext cx="6858000" cy="59436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74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D4DE5D99-F43F-31DE-2F95-C9552B08C29E}"/>
              </a:ext>
            </a:extLst>
          </p:cNvPr>
          <p:cNvSpPr/>
          <p:nvPr/>
        </p:nvSpPr>
        <p:spPr>
          <a:xfrm>
            <a:off x="12954000" y="0"/>
            <a:ext cx="5334000" cy="10287000"/>
          </a:xfrm>
          <a:custGeom>
            <a:avLst/>
            <a:gdLst/>
            <a:ahLst/>
            <a:cxnLst/>
            <a:rect l="l" t="t" r="r" b="b"/>
            <a:pathLst>
              <a:path w="3595307" h="4976204">
                <a:moveTo>
                  <a:pt x="0" y="0"/>
                </a:moveTo>
                <a:lnTo>
                  <a:pt x="3595308" y="0"/>
                </a:lnTo>
                <a:lnTo>
                  <a:pt x="3595308" y="4976204"/>
                </a:lnTo>
                <a:lnTo>
                  <a:pt x="0" y="497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847859-1671-15E2-15F4-F14A6280E0CB}"/>
              </a:ext>
            </a:extLst>
          </p:cNvPr>
          <p:cNvSpPr txBox="1"/>
          <p:nvPr/>
        </p:nvSpPr>
        <p:spPr>
          <a:xfrm>
            <a:off x="304800" y="213358"/>
            <a:ext cx="1021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Lai Tân y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27F94A-C7CF-BEDB-ADB1-BD316CFC7A6B}"/>
              </a:ext>
            </a:extLst>
          </p:cNvPr>
          <p:cNvSpPr txBox="1"/>
          <p:nvPr/>
        </p:nvSpPr>
        <p:spPr>
          <a:xfrm>
            <a:off x="381000" y="3661042"/>
            <a:ext cx="1356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Lai Tân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48C37F-2282-4A36-71A3-173E8711D24C}"/>
              </a:ext>
            </a:extLst>
          </p:cNvPr>
          <p:cNvSpPr txBox="1"/>
          <p:nvPr/>
        </p:nvSpPr>
        <p:spPr>
          <a:xfrm>
            <a:off x="381000" y="6819900"/>
            <a:ext cx="1356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4550B-9650-9715-A721-98C7B6C12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121475"/>
            <a:ext cx="762066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0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10197-975E-1665-3993-0E9D29BD2300}"/>
              </a:ext>
            </a:extLst>
          </p:cNvPr>
          <p:cNvSpPr txBox="1"/>
          <p:nvPr/>
        </p:nvSpPr>
        <p:spPr>
          <a:xfrm>
            <a:off x="1121799" y="887014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55FC0FF0-D3C2-1B3F-D731-2DA52240D7E4}"/>
              </a:ext>
            </a:extLst>
          </p:cNvPr>
          <p:cNvSpPr txBox="1">
            <a:spLocks/>
          </p:cNvSpPr>
          <p:nvPr/>
        </p:nvSpPr>
        <p:spPr>
          <a:xfrm>
            <a:off x="1121799" y="2534666"/>
            <a:ext cx="10841601" cy="69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</a:t>
            </a:r>
          </a:p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tù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26" name="Picture 2" descr="Tranh vẽ Bác Hồ, hình vẽ Bác Hồ đẹp nhất">
            <a:extLst>
              <a:ext uri="{FF2B5EF4-FFF2-40B4-BE49-F238E27FC236}">
                <a16:creationId xmlns:a16="http://schemas.microsoft.com/office/drawing/2014/main" xmlns="" id="{68E201F6-C218-40A2-326E-0C80CF3A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5" b="98246" l="9605" r="95480">
                        <a14:foregroundMark x1="76271" y1="95789" x2="84181" y2="64211"/>
                        <a14:foregroundMark x1="92090" y1="52281" x2="90960" y2="82456"/>
                        <a14:foregroundMark x1="90960" y1="82456" x2="90395" y2="82456"/>
                        <a14:foregroundMark x1="91525" y1="98246" x2="95480" y2="55088"/>
                        <a14:foregroundMark x1="23164" y1="34737" x2="20339" y2="38596"/>
                        <a14:foregroundMark x1="26554" y1="80000" x2="40113" y2="55088"/>
                        <a14:foregroundMark x1="29379" y1="82807" x2="41808" y2="67368"/>
                        <a14:foregroundMark x1="27119" y1="87018" x2="38983" y2="70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-1077778"/>
            <a:ext cx="7162800" cy="115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3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791D4F-BBC7-3951-8BB3-99A4705920EE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E50212-AAB9-DD8F-E7F9-802AD5E31CD5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B92F98-0B6B-E285-182B-937473293E44}"/>
              </a:ext>
            </a:extLst>
          </p:cNvPr>
          <p:cNvSpPr txBox="1"/>
          <p:nvPr/>
        </p:nvSpPr>
        <p:spPr>
          <a:xfrm>
            <a:off x="8774064" y="29337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F9DE2-F2EE-821B-6E2C-D7BF4CFFB758}"/>
              </a:ext>
            </a:extLst>
          </p:cNvPr>
          <p:cNvSpPr txBox="1"/>
          <p:nvPr/>
        </p:nvSpPr>
        <p:spPr>
          <a:xfrm>
            <a:off x="8755867" y="4076700"/>
            <a:ext cx="762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phiếu học tập: Tìm hiểu chung về văn bản “Lai Tân” – Hồ Chí Minh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gian: 3 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xmlns="" id="{37BEF266-DE5F-B238-636A-3441BC2165C3}"/>
              </a:ext>
            </a:extLst>
          </p:cNvPr>
          <p:cNvSpPr/>
          <p:nvPr/>
        </p:nvSpPr>
        <p:spPr>
          <a:xfrm>
            <a:off x="15240000" y="6362700"/>
            <a:ext cx="3568441" cy="4026449"/>
          </a:xfrm>
          <a:custGeom>
            <a:avLst/>
            <a:gdLst/>
            <a:ahLst/>
            <a:cxnLst/>
            <a:rect l="l" t="t" r="r" b="b"/>
            <a:pathLst>
              <a:path w="3568441" h="4026449">
                <a:moveTo>
                  <a:pt x="0" y="0"/>
                </a:moveTo>
                <a:lnTo>
                  <a:pt x="3568441" y="0"/>
                </a:lnTo>
                <a:lnTo>
                  <a:pt x="3568441" y="4026449"/>
                </a:lnTo>
                <a:lnTo>
                  <a:pt x="0" y="402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E4FF73-76ED-C73D-B97C-FBD39EC51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203826"/>
            <a:ext cx="5291176" cy="75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1689</Words>
  <Application>Microsoft Office PowerPoint</Application>
  <PresentationFormat>Custom</PresentationFormat>
  <Paragraphs>229</Paragraphs>
  <Slides>35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Champion Script</vt:lpstr>
      <vt:lpstr>AvantGarde-Demi</vt:lpstr>
      <vt:lpstr>Wingdings 3</vt:lpstr>
      <vt:lpstr>Cambria</vt:lpstr>
      <vt:lpstr>Arial</vt:lpstr>
      <vt:lpstr>Roboto Condensed</vt:lpstr>
      <vt:lpstr>Tahoma</vt:lpstr>
      <vt:lpstr>Fira Sans</vt:lpstr>
      <vt:lpstr>Calibri</vt:lpstr>
      <vt:lpstr>#9Slide05 Amplify</vt:lpstr>
      <vt:lpstr>Times New Roman</vt:lpstr>
      <vt:lpstr>Calibri Light</vt:lpstr>
      <vt:lpstr>Wingdings</vt:lpstr>
      <vt:lpstr>#9Slide03 SVNPF Din Text Pro</vt:lpstr>
      <vt:lpstr>Trebuchet MS</vt:lpstr>
      <vt:lpstr>Britannic Bold</vt:lpstr>
      <vt:lpstr>NotoSerif-Regular</vt:lpstr>
      <vt:lpstr>Office Theme</vt:lpstr>
      <vt:lpstr>7_Office Theme</vt:lpstr>
      <vt:lpstr>1_Office Theme</vt:lpstr>
      <vt:lpstr>2_Office Theme</vt:lpstr>
      <vt:lpstr>3_Office Theme</vt:lpstr>
      <vt:lpstr>Facet</vt:lpstr>
      <vt:lpstr>Chào mừng thầy cô và các em đến  tham dự tiết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aesthetic thesis defense presentation</dc:title>
  <dc:creator>DELL</dc:creator>
  <cp:lastModifiedBy>DELL</cp:lastModifiedBy>
  <cp:revision>79</cp:revision>
  <dcterms:created xsi:type="dcterms:W3CDTF">2006-08-16T00:00:00Z</dcterms:created>
  <dcterms:modified xsi:type="dcterms:W3CDTF">2025-11-29T23:07:59Z</dcterms:modified>
  <dc:identifier>DAFuwoun2k8</dc:identifier>
</cp:coreProperties>
</file>