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303" r:id="rId2"/>
    <p:sldId id="293" r:id="rId3"/>
    <p:sldId id="294" r:id="rId4"/>
    <p:sldId id="295" r:id="rId5"/>
    <p:sldId id="256" r:id="rId6"/>
    <p:sldId id="258" r:id="rId7"/>
    <p:sldId id="269" r:id="rId8"/>
    <p:sldId id="279" r:id="rId9"/>
    <p:sldId id="280" r:id="rId10"/>
    <p:sldId id="271" r:id="rId11"/>
    <p:sldId id="285" r:id="rId12"/>
    <p:sldId id="296" r:id="rId13"/>
    <p:sldId id="297" r:id="rId14"/>
    <p:sldId id="298" r:id="rId15"/>
    <p:sldId id="299" r:id="rId16"/>
    <p:sldId id="300" r:id="rId17"/>
    <p:sldId id="281" r:id="rId18"/>
    <p:sldId id="282" r:id="rId19"/>
    <p:sldId id="272" r:id="rId20"/>
    <p:sldId id="283" r:id="rId21"/>
    <p:sldId id="286" r:id="rId22"/>
    <p:sldId id="284" r:id="rId23"/>
    <p:sldId id="287" r:id="rId24"/>
    <p:sldId id="288" r:id="rId25"/>
    <p:sldId id="289" r:id="rId26"/>
    <p:sldId id="290" r:id="rId27"/>
    <p:sldId id="291" r:id="rId28"/>
    <p:sldId id="292" r:id="rId29"/>
    <p:sldId id="278" r:id="rId30"/>
    <p:sldId id="257" r:id="rId31"/>
    <p:sldId id="260" r:id="rId32"/>
    <p:sldId id="301" r:id="rId33"/>
  </p:sldIdLst>
  <p:sldSz cx="18288000" cy="10287000"/>
  <p:notesSz cx="6858000" cy="9144000"/>
  <p:embeddedFontLst>
    <p:embeddedFont>
      <p:font typeface="Roboto Condensed" panose="020B0604020202020204" charset="0"/>
      <p:regular r:id="rId35"/>
      <p:bold r:id="rId36"/>
      <p:italic r:id="rId37"/>
      <p:boldItalic r:id="rId38"/>
    </p:embeddedFont>
    <p:embeddedFont>
      <p:font typeface="Cambria" panose="02040503050406030204" pitchFamily="18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F5CDB6E-80C5-400F-804A-A1168D4B09AF}">
          <p14:sldIdLst>
            <p14:sldId id="303"/>
            <p14:sldId id="293"/>
            <p14:sldId id="294"/>
            <p14:sldId id="295"/>
            <p14:sldId id="256"/>
            <p14:sldId id="258"/>
            <p14:sldId id="269"/>
            <p14:sldId id="279"/>
            <p14:sldId id="280"/>
            <p14:sldId id="271"/>
            <p14:sldId id="285"/>
            <p14:sldId id="296"/>
            <p14:sldId id="297"/>
            <p14:sldId id="298"/>
            <p14:sldId id="299"/>
            <p14:sldId id="300"/>
            <p14:sldId id="281"/>
            <p14:sldId id="282"/>
            <p14:sldId id="272"/>
            <p14:sldId id="283"/>
            <p14:sldId id="286"/>
            <p14:sldId id="284"/>
            <p14:sldId id="287"/>
            <p14:sldId id="288"/>
            <p14:sldId id="289"/>
            <p14:sldId id="290"/>
            <p14:sldId id="291"/>
            <p14:sldId id="292"/>
            <p14:sldId id="278"/>
            <p14:sldId id="257"/>
            <p14:sldId id="260"/>
            <p14:sldId id="301"/>
          </p14:sldIdLst>
        </p14:section>
        <p14:section name="Untitled Section" id="{8B391805-CDE1-4F36-A6F7-BC9C5B4AC3A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3" autoAdjust="0"/>
    <p:restoredTop sz="88516" autoAdjust="0"/>
  </p:normalViewPr>
  <p:slideViewPr>
    <p:cSldViewPr>
      <p:cViewPr varScale="1">
        <p:scale>
          <a:sx n="53" d="100"/>
          <a:sy n="53" d="100"/>
        </p:scale>
        <p:origin x="648" y="3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6889D1-4C83-4B94-AA33-E722F1560F06}" type="doc">
      <dgm:prSet loTypeId="urn:microsoft.com/office/officeart/2008/layout/PictureStrip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6D43CA9-F2D6-48BF-9A06-D6FD25C35DF7}">
      <dgm:prSet phldrT="[Text]" custT="1"/>
      <dgm:spPr/>
      <dgm:t>
        <a:bodyPr/>
        <a:lstStyle/>
        <a:p>
          <a:pPr algn="just">
            <a:buNone/>
          </a:pP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4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thiệu</a:t>
          </a:r>
          <a:r>
            <a:rPr lang="en-US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endParaRPr lang="en-US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A681C5-A8B7-4A4D-A4D6-65554CE6CD50}" type="parTrans" cxnId="{29B3F3C4-6173-41C8-B0EB-C7DE9B850C79}">
      <dgm:prSet/>
      <dgm:spPr/>
      <dgm:t>
        <a:bodyPr/>
        <a:lstStyle/>
        <a:p>
          <a:pPr algn="just"/>
          <a:endParaRPr lang="en-US" sz="4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8A5F64-EC2D-4DA5-A3F7-8D1D91E33562}" type="sibTrans" cxnId="{29B3F3C4-6173-41C8-B0EB-C7DE9B850C79}">
      <dgm:prSet/>
      <dgm:spPr/>
      <dgm:t>
        <a:bodyPr/>
        <a:lstStyle/>
        <a:p>
          <a:pPr algn="just"/>
          <a:endParaRPr lang="en-US" sz="4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9E1BCA-D339-43AA-9073-C17103193D3E}">
      <dgm:prSet phldrT="[Text]" custT="1"/>
      <dgm:spPr/>
      <dgm:t>
        <a:bodyPr/>
        <a:lstStyle/>
        <a:p>
          <a:pPr algn="just">
            <a:buNone/>
          </a:pP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4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trào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3ED27810-0736-445F-B0BE-1007D8BF7EC8}" type="parTrans" cxnId="{03067002-09CD-4802-BFC5-D65A5BF97B4C}">
      <dgm:prSet/>
      <dgm:spPr/>
      <dgm:t>
        <a:bodyPr/>
        <a:lstStyle/>
        <a:p>
          <a:pPr algn="just"/>
          <a:endParaRPr lang="en-US" sz="4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29CE77-D867-456A-9E43-596C43F3EEEE}" type="sibTrans" cxnId="{03067002-09CD-4802-BFC5-D65A5BF97B4C}">
      <dgm:prSet/>
      <dgm:spPr/>
      <dgm:t>
        <a:bodyPr/>
        <a:lstStyle/>
        <a:p>
          <a:pPr algn="just"/>
          <a:endParaRPr lang="en-US" sz="4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A627B6-7D49-4B71-ACAD-473AD6B46887}" type="pres">
      <dgm:prSet presAssocID="{D36889D1-4C83-4B94-AA33-E722F1560F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3A58BA-6BDF-475F-8FA1-60EE7030C43B}" type="pres">
      <dgm:prSet presAssocID="{B6D43CA9-F2D6-48BF-9A06-D6FD25C35DF7}" presName="composite" presStyleCnt="0"/>
      <dgm:spPr/>
    </dgm:pt>
    <dgm:pt modelId="{29422933-40D4-4987-9543-67EB2EF81BC4}" type="pres">
      <dgm:prSet presAssocID="{B6D43CA9-F2D6-48BF-9A06-D6FD25C35DF7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D3FF8-FFD6-41CF-BFF6-6206A407084A}" type="pres">
      <dgm:prSet presAssocID="{B6D43CA9-F2D6-48BF-9A06-D6FD25C35DF7}" presName="rect2" presStyleLbl="fgImgPlace1" presStyleIdx="0" presStyleCnt="2"/>
      <dgm:spPr/>
    </dgm:pt>
    <dgm:pt modelId="{15312841-A261-425E-B43C-F1BB9CDED49C}" type="pres">
      <dgm:prSet presAssocID="{998A5F64-EC2D-4DA5-A3F7-8D1D91E33562}" presName="sibTrans" presStyleCnt="0"/>
      <dgm:spPr/>
    </dgm:pt>
    <dgm:pt modelId="{62DDA81C-AF3E-412F-834E-FEFE9CB9CC04}" type="pres">
      <dgm:prSet presAssocID="{D89E1BCA-D339-43AA-9073-C17103193D3E}" presName="composite" presStyleCnt="0"/>
      <dgm:spPr/>
    </dgm:pt>
    <dgm:pt modelId="{FA0933B5-820E-474E-9B97-48A697616A60}" type="pres">
      <dgm:prSet presAssocID="{D89E1BCA-D339-43AA-9073-C17103193D3E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AD93D-4267-4EFA-924F-E4D6E7FE0B18}" type="pres">
      <dgm:prSet presAssocID="{D89E1BCA-D339-43AA-9073-C17103193D3E}" presName="rect2" presStyleLbl="fgImgPlace1" presStyleIdx="1" presStyleCnt="2"/>
      <dgm:spPr/>
    </dgm:pt>
  </dgm:ptLst>
  <dgm:cxnLst>
    <dgm:cxn modelId="{03067002-09CD-4802-BFC5-D65A5BF97B4C}" srcId="{D36889D1-4C83-4B94-AA33-E722F1560F06}" destId="{D89E1BCA-D339-43AA-9073-C17103193D3E}" srcOrd="1" destOrd="0" parTransId="{3ED27810-0736-445F-B0BE-1007D8BF7EC8}" sibTransId="{A129CE77-D867-456A-9E43-596C43F3EEEE}"/>
    <dgm:cxn modelId="{29B3F3C4-6173-41C8-B0EB-C7DE9B850C79}" srcId="{D36889D1-4C83-4B94-AA33-E722F1560F06}" destId="{B6D43CA9-F2D6-48BF-9A06-D6FD25C35DF7}" srcOrd="0" destOrd="0" parTransId="{BAA681C5-A8B7-4A4D-A4D6-65554CE6CD50}" sibTransId="{998A5F64-EC2D-4DA5-A3F7-8D1D91E33562}"/>
    <dgm:cxn modelId="{9992635D-029D-4736-8027-64FF9DF59D1F}" type="presOf" srcId="{D89E1BCA-D339-43AA-9073-C17103193D3E}" destId="{FA0933B5-820E-474E-9B97-48A697616A60}" srcOrd="0" destOrd="0" presId="urn:microsoft.com/office/officeart/2008/layout/PictureStrips"/>
    <dgm:cxn modelId="{BBF5117E-4D4A-47B1-942A-FBB9450CFFA0}" type="presOf" srcId="{D36889D1-4C83-4B94-AA33-E722F1560F06}" destId="{6AA627B6-7D49-4B71-ACAD-473AD6B46887}" srcOrd="0" destOrd="0" presId="urn:microsoft.com/office/officeart/2008/layout/PictureStrips"/>
    <dgm:cxn modelId="{D84F4DAA-BDBD-403C-B6CE-A104C0A848D8}" type="presOf" srcId="{B6D43CA9-F2D6-48BF-9A06-D6FD25C35DF7}" destId="{29422933-40D4-4987-9543-67EB2EF81BC4}" srcOrd="0" destOrd="0" presId="urn:microsoft.com/office/officeart/2008/layout/PictureStrips"/>
    <dgm:cxn modelId="{38792992-0CB1-4F79-AE7C-792ABB897373}" type="presParOf" srcId="{6AA627B6-7D49-4B71-ACAD-473AD6B46887}" destId="{DA3A58BA-6BDF-475F-8FA1-60EE7030C43B}" srcOrd="0" destOrd="0" presId="urn:microsoft.com/office/officeart/2008/layout/PictureStrips"/>
    <dgm:cxn modelId="{E142A455-8E9C-4F53-9D66-31D9E50D9755}" type="presParOf" srcId="{DA3A58BA-6BDF-475F-8FA1-60EE7030C43B}" destId="{29422933-40D4-4987-9543-67EB2EF81BC4}" srcOrd="0" destOrd="0" presId="urn:microsoft.com/office/officeart/2008/layout/PictureStrips"/>
    <dgm:cxn modelId="{A1791069-D9AF-43E0-B23D-5F5BC33E748C}" type="presParOf" srcId="{DA3A58BA-6BDF-475F-8FA1-60EE7030C43B}" destId="{D08D3FF8-FFD6-41CF-BFF6-6206A407084A}" srcOrd="1" destOrd="0" presId="urn:microsoft.com/office/officeart/2008/layout/PictureStrips"/>
    <dgm:cxn modelId="{68F721E9-BBEE-4C76-BFD1-DE2CE6A0B308}" type="presParOf" srcId="{6AA627B6-7D49-4B71-ACAD-473AD6B46887}" destId="{15312841-A261-425E-B43C-F1BB9CDED49C}" srcOrd="1" destOrd="0" presId="urn:microsoft.com/office/officeart/2008/layout/PictureStrips"/>
    <dgm:cxn modelId="{0EEA96B7-38BF-40DE-8B69-DF634C68ACAD}" type="presParOf" srcId="{6AA627B6-7D49-4B71-ACAD-473AD6B46887}" destId="{62DDA81C-AF3E-412F-834E-FEFE9CB9CC04}" srcOrd="2" destOrd="0" presId="urn:microsoft.com/office/officeart/2008/layout/PictureStrips"/>
    <dgm:cxn modelId="{B512FE84-1828-46F7-9C8C-64A945759A12}" type="presParOf" srcId="{62DDA81C-AF3E-412F-834E-FEFE9CB9CC04}" destId="{FA0933B5-820E-474E-9B97-48A697616A60}" srcOrd="0" destOrd="0" presId="urn:microsoft.com/office/officeart/2008/layout/PictureStrips"/>
    <dgm:cxn modelId="{6C4C5BBF-0FB8-4651-A9B3-59DF25C4FED1}" type="presParOf" srcId="{62DDA81C-AF3E-412F-834E-FEFE9CB9CC04}" destId="{778AD93D-4267-4EFA-924F-E4D6E7FE0B1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6889D1-4C83-4B94-AA33-E722F1560F06}" type="doc">
      <dgm:prSet loTypeId="urn:microsoft.com/office/officeart/2008/layout/PictureStrip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6D43CA9-F2D6-48BF-9A06-D6FD25C35DF7}">
      <dgm:prSet phldrT="[Text]" custT="1"/>
      <dgm:spPr/>
      <dgm:t>
        <a:bodyPr/>
        <a:lstStyle/>
        <a:p>
          <a:pPr algn="just">
            <a:buNone/>
          </a:pP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4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Chỉ</a:t>
          </a:r>
          <a:r>
            <a:rPr lang="en-US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nét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trào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AA681C5-A8B7-4A4D-A4D6-65554CE6CD50}" type="parTrans" cxnId="{29B3F3C4-6173-41C8-B0EB-C7DE9B850C79}">
      <dgm:prSet/>
      <dgm:spPr/>
      <dgm:t>
        <a:bodyPr/>
        <a:lstStyle/>
        <a:p>
          <a:endParaRPr lang="en-US"/>
        </a:p>
      </dgm:t>
    </dgm:pt>
    <dgm:pt modelId="{998A5F64-EC2D-4DA5-A3F7-8D1D91E33562}" type="sibTrans" cxnId="{29B3F3C4-6173-41C8-B0EB-C7DE9B850C79}">
      <dgm:prSet/>
      <dgm:spPr/>
      <dgm:t>
        <a:bodyPr/>
        <a:lstStyle/>
        <a:p>
          <a:endParaRPr lang="en-US"/>
        </a:p>
      </dgm:t>
    </dgm:pt>
    <dgm:pt modelId="{D89E1BCA-D339-43AA-9073-C17103193D3E}">
      <dgm:prSet phldrT="[Text]" custT="1"/>
      <dgm:spPr/>
      <dgm:t>
        <a:bodyPr/>
        <a:lstStyle/>
        <a:p>
          <a:pPr algn="just">
            <a:buNone/>
          </a:pP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4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Khẳng</a:t>
          </a:r>
          <a:r>
            <a:rPr lang="en-US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, ý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3ED27810-0736-445F-B0BE-1007D8BF7EC8}" type="parTrans" cxnId="{03067002-09CD-4802-BFC5-D65A5BF97B4C}">
      <dgm:prSet/>
      <dgm:spPr/>
      <dgm:t>
        <a:bodyPr/>
        <a:lstStyle/>
        <a:p>
          <a:endParaRPr lang="en-US"/>
        </a:p>
      </dgm:t>
    </dgm:pt>
    <dgm:pt modelId="{A129CE77-D867-456A-9E43-596C43F3EEEE}" type="sibTrans" cxnId="{03067002-09CD-4802-BFC5-D65A5BF97B4C}">
      <dgm:prSet/>
      <dgm:spPr/>
      <dgm:t>
        <a:bodyPr/>
        <a:lstStyle/>
        <a:p>
          <a:endParaRPr lang="en-US"/>
        </a:p>
      </dgm:t>
    </dgm:pt>
    <dgm:pt modelId="{6AA627B6-7D49-4B71-ACAD-473AD6B46887}" type="pres">
      <dgm:prSet presAssocID="{D36889D1-4C83-4B94-AA33-E722F1560F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3A58BA-6BDF-475F-8FA1-60EE7030C43B}" type="pres">
      <dgm:prSet presAssocID="{B6D43CA9-F2D6-48BF-9A06-D6FD25C35DF7}" presName="composite" presStyleCnt="0"/>
      <dgm:spPr/>
    </dgm:pt>
    <dgm:pt modelId="{29422933-40D4-4987-9543-67EB2EF81BC4}" type="pres">
      <dgm:prSet presAssocID="{B6D43CA9-F2D6-48BF-9A06-D6FD25C35DF7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D3FF8-FFD6-41CF-BFF6-6206A407084A}" type="pres">
      <dgm:prSet presAssocID="{B6D43CA9-F2D6-48BF-9A06-D6FD25C35DF7}" presName="rect2" presStyleLbl="fgImgPlace1" presStyleIdx="0" presStyleCnt="2"/>
      <dgm:spPr/>
    </dgm:pt>
    <dgm:pt modelId="{15312841-A261-425E-B43C-F1BB9CDED49C}" type="pres">
      <dgm:prSet presAssocID="{998A5F64-EC2D-4DA5-A3F7-8D1D91E33562}" presName="sibTrans" presStyleCnt="0"/>
      <dgm:spPr/>
    </dgm:pt>
    <dgm:pt modelId="{62DDA81C-AF3E-412F-834E-FEFE9CB9CC04}" type="pres">
      <dgm:prSet presAssocID="{D89E1BCA-D339-43AA-9073-C17103193D3E}" presName="composite" presStyleCnt="0"/>
      <dgm:spPr/>
    </dgm:pt>
    <dgm:pt modelId="{FA0933B5-820E-474E-9B97-48A697616A60}" type="pres">
      <dgm:prSet presAssocID="{D89E1BCA-D339-43AA-9073-C17103193D3E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AD93D-4267-4EFA-924F-E4D6E7FE0B18}" type="pres">
      <dgm:prSet presAssocID="{D89E1BCA-D339-43AA-9073-C17103193D3E}" presName="rect2" presStyleLbl="fgImgPlace1" presStyleIdx="1" presStyleCnt="2"/>
      <dgm:spPr/>
    </dgm:pt>
  </dgm:ptLst>
  <dgm:cxnLst>
    <dgm:cxn modelId="{03067002-09CD-4802-BFC5-D65A5BF97B4C}" srcId="{D36889D1-4C83-4B94-AA33-E722F1560F06}" destId="{D89E1BCA-D339-43AA-9073-C17103193D3E}" srcOrd="1" destOrd="0" parTransId="{3ED27810-0736-445F-B0BE-1007D8BF7EC8}" sibTransId="{A129CE77-D867-456A-9E43-596C43F3EEEE}"/>
    <dgm:cxn modelId="{29B3F3C4-6173-41C8-B0EB-C7DE9B850C79}" srcId="{D36889D1-4C83-4B94-AA33-E722F1560F06}" destId="{B6D43CA9-F2D6-48BF-9A06-D6FD25C35DF7}" srcOrd="0" destOrd="0" parTransId="{BAA681C5-A8B7-4A4D-A4D6-65554CE6CD50}" sibTransId="{998A5F64-EC2D-4DA5-A3F7-8D1D91E33562}"/>
    <dgm:cxn modelId="{9992635D-029D-4736-8027-64FF9DF59D1F}" type="presOf" srcId="{D89E1BCA-D339-43AA-9073-C17103193D3E}" destId="{FA0933B5-820E-474E-9B97-48A697616A60}" srcOrd="0" destOrd="0" presId="urn:microsoft.com/office/officeart/2008/layout/PictureStrips"/>
    <dgm:cxn modelId="{BBF5117E-4D4A-47B1-942A-FBB9450CFFA0}" type="presOf" srcId="{D36889D1-4C83-4B94-AA33-E722F1560F06}" destId="{6AA627B6-7D49-4B71-ACAD-473AD6B46887}" srcOrd="0" destOrd="0" presId="urn:microsoft.com/office/officeart/2008/layout/PictureStrips"/>
    <dgm:cxn modelId="{D84F4DAA-BDBD-403C-B6CE-A104C0A848D8}" type="presOf" srcId="{B6D43CA9-F2D6-48BF-9A06-D6FD25C35DF7}" destId="{29422933-40D4-4987-9543-67EB2EF81BC4}" srcOrd="0" destOrd="0" presId="urn:microsoft.com/office/officeart/2008/layout/PictureStrips"/>
    <dgm:cxn modelId="{38792992-0CB1-4F79-AE7C-792ABB897373}" type="presParOf" srcId="{6AA627B6-7D49-4B71-ACAD-473AD6B46887}" destId="{DA3A58BA-6BDF-475F-8FA1-60EE7030C43B}" srcOrd="0" destOrd="0" presId="urn:microsoft.com/office/officeart/2008/layout/PictureStrips"/>
    <dgm:cxn modelId="{E142A455-8E9C-4F53-9D66-31D9E50D9755}" type="presParOf" srcId="{DA3A58BA-6BDF-475F-8FA1-60EE7030C43B}" destId="{29422933-40D4-4987-9543-67EB2EF81BC4}" srcOrd="0" destOrd="0" presId="urn:microsoft.com/office/officeart/2008/layout/PictureStrips"/>
    <dgm:cxn modelId="{A1791069-D9AF-43E0-B23D-5F5BC33E748C}" type="presParOf" srcId="{DA3A58BA-6BDF-475F-8FA1-60EE7030C43B}" destId="{D08D3FF8-FFD6-41CF-BFF6-6206A407084A}" srcOrd="1" destOrd="0" presId="urn:microsoft.com/office/officeart/2008/layout/PictureStrips"/>
    <dgm:cxn modelId="{68F721E9-BBEE-4C76-BFD1-DE2CE6A0B308}" type="presParOf" srcId="{6AA627B6-7D49-4B71-ACAD-473AD6B46887}" destId="{15312841-A261-425E-B43C-F1BB9CDED49C}" srcOrd="1" destOrd="0" presId="urn:microsoft.com/office/officeart/2008/layout/PictureStrips"/>
    <dgm:cxn modelId="{0EEA96B7-38BF-40DE-8B69-DF634C68ACAD}" type="presParOf" srcId="{6AA627B6-7D49-4B71-ACAD-473AD6B46887}" destId="{62DDA81C-AF3E-412F-834E-FEFE9CB9CC04}" srcOrd="2" destOrd="0" presId="urn:microsoft.com/office/officeart/2008/layout/PictureStrips"/>
    <dgm:cxn modelId="{B512FE84-1828-46F7-9C8C-64A945759A12}" type="presParOf" srcId="{62DDA81C-AF3E-412F-834E-FEFE9CB9CC04}" destId="{FA0933B5-820E-474E-9B97-48A697616A60}" srcOrd="0" destOrd="0" presId="urn:microsoft.com/office/officeart/2008/layout/PictureStrips"/>
    <dgm:cxn modelId="{6C4C5BBF-0FB8-4651-A9B3-59DF25C4FED1}" type="presParOf" srcId="{62DDA81C-AF3E-412F-834E-FEFE9CB9CC04}" destId="{778AD93D-4267-4EFA-924F-E4D6E7FE0B1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DFD4D5-02A0-4CA2-A235-C66757137607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</dgm:pt>
    <dgm:pt modelId="{229ACD11-3864-4FC3-A999-3DFD6EB30FD3}">
      <dgm:prSet phldrT="[Text]" custT="1"/>
      <dgm:spPr/>
      <dgm:t>
        <a:bodyPr/>
        <a:lstStyle/>
        <a:p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endParaRPr lang="en-US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762384-8F11-4499-8609-4E75DCE3742B}" type="parTrans" cxnId="{09EB664B-5B20-4E06-ABB4-D3E5232639EF}">
      <dgm:prSet/>
      <dgm:spPr/>
      <dgm:t>
        <a:bodyPr/>
        <a:lstStyle/>
        <a:p>
          <a:endParaRPr lang="en-US"/>
        </a:p>
      </dgm:t>
    </dgm:pt>
    <dgm:pt modelId="{D8B9B8FC-AF38-4F3B-AD27-F9167B181A72}" type="sibTrans" cxnId="{09EB664B-5B20-4E06-ABB4-D3E5232639EF}">
      <dgm:prSet/>
      <dgm:spPr/>
      <dgm:t>
        <a:bodyPr/>
        <a:lstStyle/>
        <a:p>
          <a:endParaRPr lang="en-US"/>
        </a:p>
      </dgm:t>
    </dgm:pt>
    <dgm:pt modelId="{0351B2C8-0177-454F-8D3A-280192F425D8}">
      <dgm:prSet phldrT="[Text]" custT="1"/>
      <dgm:spPr/>
      <dgm:t>
        <a:bodyPr/>
        <a:lstStyle/>
        <a:p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ý</a:t>
          </a:r>
        </a:p>
      </dgm:t>
    </dgm:pt>
    <dgm:pt modelId="{AE0B8C57-B2DA-406F-BFB1-8E58FF13D94B}" type="parTrans" cxnId="{0E69D91B-D89E-4438-9D85-4AB402C5AE91}">
      <dgm:prSet/>
      <dgm:spPr/>
      <dgm:t>
        <a:bodyPr/>
        <a:lstStyle/>
        <a:p>
          <a:endParaRPr lang="en-US"/>
        </a:p>
      </dgm:t>
    </dgm:pt>
    <dgm:pt modelId="{E6FBB21B-070F-4CC0-9B2D-9D4F26E7AEB3}" type="sibTrans" cxnId="{0E69D91B-D89E-4438-9D85-4AB402C5AE91}">
      <dgm:prSet/>
      <dgm:spPr/>
      <dgm:t>
        <a:bodyPr/>
        <a:lstStyle/>
        <a:p>
          <a:endParaRPr lang="en-US"/>
        </a:p>
      </dgm:t>
    </dgm:pt>
    <dgm:pt modelId="{62D1DE60-6629-41D1-8E39-B9615592F465}">
      <dgm:prSet phldrT="[Text]" custT="1"/>
      <dgm:spPr/>
      <dgm:t>
        <a:bodyPr/>
        <a:lstStyle/>
        <a:p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dàn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ý</a:t>
          </a:r>
        </a:p>
      </dgm:t>
    </dgm:pt>
    <dgm:pt modelId="{EA4C805C-28EA-4391-98D8-951567DE8B1A}" type="parTrans" cxnId="{492BC60B-5650-4013-975C-7FB53F76E5E7}">
      <dgm:prSet/>
      <dgm:spPr/>
      <dgm:t>
        <a:bodyPr/>
        <a:lstStyle/>
        <a:p>
          <a:endParaRPr lang="en-US"/>
        </a:p>
      </dgm:t>
    </dgm:pt>
    <dgm:pt modelId="{9113393F-A6E4-4323-A929-4C752A129161}" type="sibTrans" cxnId="{492BC60B-5650-4013-975C-7FB53F76E5E7}">
      <dgm:prSet/>
      <dgm:spPr/>
      <dgm:t>
        <a:bodyPr/>
        <a:lstStyle/>
        <a:p>
          <a:endParaRPr lang="en-US"/>
        </a:p>
      </dgm:t>
    </dgm:pt>
    <dgm:pt modelId="{88F1CD6E-65D8-4DB4-9B44-B6A6B73104AA}" type="pres">
      <dgm:prSet presAssocID="{F7DFD4D5-02A0-4CA2-A235-C66757137607}" presName="arrowDiagram" presStyleCnt="0">
        <dgm:presLayoutVars>
          <dgm:chMax val="5"/>
          <dgm:dir/>
          <dgm:resizeHandles val="exact"/>
        </dgm:presLayoutVars>
      </dgm:prSet>
      <dgm:spPr/>
    </dgm:pt>
    <dgm:pt modelId="{26E3FBB2-C3F0-4EF4-9E49-4BC0748B5C87}" type="pres">
      <dgm:prSet presAssocID="{F7DFD4D5-02A0-4CA2-A235-C66757137607}" presName="arrow" presStyleLbl="bgShp" presStyleIdx="0" presStyleCnt="1"/>
      <dgm:spPr/>
    </dgm:pt>
    <dgm:pt modelId="{B9062CC7-4242-43E9-9A72-3A873777A4AA}" type="pres">
      <dgm:prSet presAssocID="{F7DFD4D5-02A0-4CA2-A235-C66757137607}" presName="arrowDiagram3" presStyleCnt="0"/>
      <dgm:spPr/>
    </dgm:pt>
    <dgm:pt modelId="{96E89F75-4561-45C4-92D8-8012C70FE95D}" type="pres">
      <dgm:prSet presAssocID="{229ACD11-3864-4FC3-A999-3DFD6EB30FD3}" presName="bullet3a" presStyleLbl="node1" presStyleIdx="0" presStyleCnt="3"/>
      <dgm:spPr/>
    </dgm:pt>
    <dgm:pt modelId="{9D132A22-CC6F-4E8F-9F1E-E0B3E7A6BF3E}" type="pres">
      <dgm:prSet presAssocID="{229ACD11-3864-4FC3-A999-3DFD6EB30FD3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AE8AE-A376-460F-B9EC-A5F997F5CBCA}" type="pres">
      <dgm:prSet presAssocID="{0351B2C8-0177-454F-8D3A-280192F425D8}" presName="bullet3b" presStyleLbl="node1" presStyleIdx="1" presStyleCnt="3"/>
      <dgm:spPr/>
    </dgm:pt>
    <dgm:pt modelId="{5D2D441A-61A5-4D37-BEAC-0A4312DEC7EA}" type="pres">
      <dgm:prSet presAssocID="{0351B2C8-0177-454F-8D3A-280192F425D8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7BF7A-06D4-4EAF-AA9A-6507D769FAA2}" type="pres">
      <dgm:prSet presAssocID="{62D1DE60-6629-41D1-8E39-B9615592F465}" presName="bullet3c" presStyleLbl="node1" presStyleIdx="2" presStyleCnt="3"/>
      <dgm:spPr/>
    </dgm:pt>
    <dgm:pt modelId="{725E493F-172A-4C64-9395-04CDD846B7C1}" type="pres">
      <dgm:prSet presAssocID="{62D1DE60-6629-41D1-8E39-B9615592F465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1423DA-10F2-463A-B631-1EC1CC3BE9AD}" type="presOf" srcId="{0351B2C8-0177-454F-8D3A-280192F425D8}" destId="{5D2D441A-61A5-4D37-BEAC-0A4312DEC7EA}" srcOrd="0" destOrd="0" presId="urn:microsoft.com/office/officeart/2005/8/layout/arrow2"/>
    <dgm:cxn modelId="{9DAA30DD-0006-43CD-901F-ECC9E4B01335}" type="presOf" srcId="{62D1DE60-6629-41D1-8E39-B9615592F465}" destId="{725E493F-172A-4C64-9395-04CDD846B7C1}" srcOrd="0" destOrd="0" presId="urn:microsoft.com/office/officeart/2005/8/layout/arrow2"/>
    <dgm:cxn modelId="{D6D281B2-A2C5-40A2-BEC2-CC8E6ECB4391}" type="presOf" srcId="{F7DFD4D5-02A0-4CA2-A235-C66757137607}" destId="{88F1CD6E-65D8-4DB4-9B44-B6A6B73104AA}" srcOrd="0" destOrd="0" presId="urn:microsoft.com/office/officeart/2005/8/layout/arrow2"/>
    <dgm:cxn modelId="{3A174BFB-3D2F-45D3-AC46-9A1C00D9E24C}" type="presOf" srcId="{229ACD11-3864-4FC3-A999-3DFD6EB30FD3}" destId="{9D132A22-CC6F-4E8F-9F1E-E0B3E7A6BF3E}" srcOrd="0" destOrd="0" presId="urn:microsoft.com/office/officeart/2005/8/layout/arrow2"/>
    <dgm:cxn modelId="{492BC60B-5650-4013-975C-7FB53F76E5E7}" srcId="{F7DFD4D5-02A0-4CA2-A235-C66757137607}" destId="{62D1DE60-6629-41D1-8E39-B9615592F465}" srcOrd="2" destOrd="0" parTransId="{EA4C805C-28EA-4391-98D8-951567DE8B1A}" sibTransId="{9113393F-A6E4-4323-A929-4C752A129161}"/>
    <dgm:cxn modelId="{0E69D91B-D89E-4438-9D85-4AB402C5AE91}" srcId="{F7DFD4D5-02A0-4CA2-A235-C66757137607}" destId="{0351B2C8-0177-454F-8D3A-280192F425D8}" srcOrd="1" destOrd="0" parTransId="{AE0B8C57-B2DA-406F-BFB1-8E58FF13D94B}" sibTransId="{E6FBB21B-070F-4CC0-9B2D-9D4F26E7AEB3}"/>
    <dgm:cxn modelId="{09EB664B-5B20-4E06-ABB4-D3E5232639EF}" srcId="{F7DFD4D5-02A0-4CA2-A235-C66757137607}" destId="{229ACD11-3864-4FC3-A999-3DFD6EB30FD3}" srcOrd="0" destOrd="0" parTransId="{1D762384-8F11-4499-8609-4E75DCE3742B}" sibTransId="{D8B9B8FC-AF38-4F3B-AD27-F9167B181A72}"/>
    <dgm:cxn modelId="{48160278-8BB2-4237-9AFA-C403842AFD3C}" type="presParOf" srcId="{88F1CD6E-65D8-4DB4-9B44-B6A6B73104AA}" destId="{26E3FBB2-C3F0-4EF4-9E49-4BC0748B5C87}" srcOrd="0" destOrd="0" presId="urn:microsoft.com/office/officeart/2005/8/layout/arrow2"/>
    <dgm:cxn modelId="{372ACB36-213B-4F98-9132-00871C6A025E}" type="presParOf" srcId="{88F1CD6E-65D8-4DB4-9B44-B6A6B73104AA}" destId="{B9062CC7-4242-43E9-9A72-3A873777A4AA}" srcOrd="1" destOrd="0" presId="urn:microsoft.com/office/officeart/2005/8/layout/arrow2"/>
    <dgm:cxn modelId="{B97B49D6-4BC3-40EC-9BB9-3505DEE154C6}" type="presParOf" srcId="{B9062CC7-4242-43E9-9A72-3A873777A4AA}" destId="{96E89F75-4561-45C4-92D8-8012C70FE95D}" srcOrd="0" destOrd="0" presId="urn:microsoft.com/office/officeart/2005/8/layout/arrow2"/>
    <dgm:cxn modelId="{2FC58540-7B67-4C0A-A462-E92EBBDF8EF2}" type="presParOf" srcId="{B9062CC7-4242-43E9-9A72-3A873777A4AA}" destId="{9D132A22-CC6F-4E8F-9F1E-E0B3E7A6BF3E}" srcOrd="1" destOrd="0" presId="urn:microsoft.com/office/officeart/2005/8/layout/arrow2"/>
    <dgm:cxn modelId="{F306F37E-0E4D-4FD0-967B-F6B000231DB2}" type="presParOf" srcId="{B9062CC7-4242-43E9-9A72-3A873777A4AA}" destId="{BE9AE8AE-A376-460F-B9EC-A5F997F5CBCA}" srcOrd="2" destOrd="0" presId="urn:microsoft.com/office/officeart/2005/8/layout/arrow2"/>
    <dgm:cxn modelId="{A2736B9B-23AC-41C4-A8D1-3F4E60A5CA4F}" type="presParOf" srcId="{B9062CC7-4242-43E9-9A72-3A873777A4AA}" destId="{5D2D441A-61A5-4D37-BEAC-0A4312DEC7EA}" srcOrd="3" destOrd="0" presId="urn:microsoft.com/office/officeart/2005/8/layout/arrow2"/>
    <dgm:cxn modelId="{BE401563-97D7-4E67-8EFA-8C4274979FE6}" type="presParOf" srcId="{B9062CC7-4242-43E9-9A72-3A873777A4AA}" destId="{2B57BF7A-06D4-4EAF-AA9A-6507D769FAA2}" srcOrd="4" destOrd="0" presId="urn:microsoft.com/office/officeart/2005/8/layout/arrow2"/>
    <dgm:cxn modelId="{FC6CC863-22FF-4FF5-AFC7-CB09A4FE6C44}" type="presParOf" srcId="{B9062CC7-4242-43E9-9A72-3A873777A4AA}" destId="{725E493F-172A-4C64-9395-04CDD846B7C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1C8ED2-56D9-4C7E-B078-A410A6F1DEAD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4F143EB0-0B9C-4247-9A00-0596FFD77D5A}">
      <dgm:prSet phldrT="[Text]" custT="1"/>
      <dgm:spPr/>
      <dgm:t>
        <a:bodyPr/>
        <a:lstStyle/>
        <a:p>
          <a:pPr algn="ctr"/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Thuyết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thuyết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minh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dắt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đảm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mạch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4400" dirty="0"/>
        </a:p>
      </dgm:t>
    </dgm:pt>
    <dgm:pt modelId="{1B6324BD-4D73-4FB4-A00E-B3C00E109369}" type="parTrans" cxnId="{E2BA75BC-922B-42ED-8434-E001A340EB7C}">
      <dgm:prSet/>
      <dgm:spPr/>
      <dgm:t>
        <a:bodyPr/>
        <a:lstStyle/>
        <a:p>
          <a:endParaRPr lang="en-US"/>
        </a:p>
      </dgm:t>
    </dgm:pt>
    <dgm:pt modelId="{2414904C-BDC1-461D-9E07-CE1A15267380}" type="sibTrans" cxnId="{E2BA75BC-922B-42ED-8434-E001A340EB7C}">
      <dgm:prSet/>
      <dgm:spPr/>
      <dgm:t>
        <a:bodyPr/>
        <a:lstStyle/>
        <a:p>
          <a:pPr algn="just"/>
          <a:endParaRPr lang="en-US"/>
        </a:p>
      </dgm:t>
    </dgm:pt>
    <dgm:pt modelId="{18366ADA-8F56-4112-A9B1-B9F0FB01D7FD}">
      <dgm:prSet phldrT="[Text]" custT="1"/>
      <dgm:spPr/>
      <dgm:t>
        <a:bodyPr/>
        <a:lstStyle/>
        <a:p>
          <a:pPr algn="ctr">
            <a:buFont typeface="Arial" pitchFamily="34" charset="0"/>
            <a:buNone/>
          </a:pP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chứng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en-US" sz="4400" dirty="0"/>
        </a:p>
      </dgm:t>
    </dgm:pt>
    <dgm:pt modelId="{E99AC6A0-158A-422D-A71B-5C2CCB7A3B4F}" type="parTrans" cxnId="{FB5B8713-4171-45C9-81C4-EF3F2FC5D258}">
      <dgm:prSet/>
      <dgm:spPr/>
      <dgm:t>
        <a:bodyPr/>
        <a:lstStyle/>
        <a:p>
          <a:endParaRPr lang="en-US"/>
        </a:p>
      </dgm:t>
    </dgm:pt>
    <dgm:pt modelId="{22772733-D851-4765-8007-7996CADA5D78}" type="sibTrans" cxnId="{FB5B8713-4171-45C9-81C4-EF3F2FC5D258}">
      <dgm:prSet/>
      <dgm:spPr/>
      <dgm:t>
        <a:bodyPr/>
        <a:lstStyle/>
        <a:p>
          <a:pPr algn="just"/>
          <a:endParaRPr lang="en-US"/>
        </a:p>
      </dgm:t>
    </dgm:pt>
    <dgm:pt modelId="{9D2B6181-1A01-402B-BCD9-A5730943EB4F}">
      <dgm:prSet phldrT="[Text]" custT="1"/>
      <dgm:spPr/>
      <dgm:t>
        <a:bodyPr/>
        <a:lstStyle/>
        <a:p>
          <a:pPr algn="ctr">
            <a:buFont typeface="Arial" pitchFamily="34" charset="0"/>
            <a:buNone/>
          </a:pP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cười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trào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biện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cười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trào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b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en-US" sz="4400" dirty="0"/>
        </a:p>
      </dgm:t>
    </dgm:pt>
    <dgm:pt modelId="{67BD41D5-9B1E-41E6-BDF8-0C7C84909A2C}" type="parTrans" cxnId="{27E84B83-EAFE-4B7B-81C7-888291B3DB5C}">
      <dgm:prSet/>
      <dgm:spPr/>
      <dgm:t>
        <a:bodyPr/>
        <a:lstStyle/>
        <a:p>
          <a:endParaRPr lang="en-US"/>
        </a:p>
      </dgm:t>
    </dgm:pt>
    <dgm:pt modelId="{4A6859DE-43D7-41EE-BF83-0637F638B2A0}" type="sibTrans" cxnId="{27E84B83-EAFE-4B7B-81C7-888291B3DB5C}">
      <dgm:prSet/>
      <dgm:spPr/>
      <dgm:t>
        <a:bodyPr/>
        <a:lstStyle/>
        <a:p>
          <a:endParaRPr lang="en-US"/>
        </a:p>
      </dgm:t>
    </dgm:pt>
    <dgm:pt modelId="{03775C19-BDEC-45EE-A893-5FE6EF814413}" type="pres">
      <dgm:prSet presAssocID="{7B1C8ED2-56D9-4C7E-B078-A410A6F1DEAD}" presName="Name0" presStyleCnt="0">
        <dgm:presLayoutVars>
          <dgm:dir/>
          <dgm:resizeHandles val="exact"/>
        </dgm:presLayoutVars>
      </dgm:prSet>
      <dgm:spPr/>
    </dgm:pt>
    <dgm:pt modelId="{1F94BDB0-6889-4592-AB77-C662A601F504}" type="pres">
      <dgm:prSet presAssocID="{4F143EB0-0B9C-4247-9A00-0596FFD77D5A}" presName="node" presStyleLbl="node1" presStyleIdx="0" presStyleCnt="3" custScaleX="86813" custScaleY="168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2FE49-41E0-483F-8A87-7E214F9B52AD}" type="pres">
      <dgm:prSet presAssocID="{2414904C-BDC1-461D-9E07-CE1A1526738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64555E3-586D-4E9A-83C9-C64F5C0D5854}" type="pres">
      <dgm:prSet presAssocID="{2414904C-BDC1-461D-9E07-CE1A1526738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3F91C49-C9F2-4A47-998E-860C28F9B160}" type="pres">
      <dgm:prSet presAssocID="{18366ADA-8F56-4112-A9B1-B9F0FB01D7FD}" presName="node" presStyleLbl="node1" presStyleIdx="1" presStyleCnt="3" custScaleX="91880" custScaleY="168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63021-7263-4C0F-B8CA-095276C62A6F}" type="pres">
      <dgm:prSet presAssocID="{22772733-D851-4765-8007-7996CADA5D7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316C0B3-7356-4D0E-97A4-3921722ACD7C}" type="pres">
      <dgm:prSet presAssocID="{22772733-D851-4765-8007-7996CADA5D7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705A895-E7C7-45AE-A5C6-1C977D851E47}" type="pres">
      <dgm:prSet presAssocID="{9D2B6181-1A01-402B-BCD9-A5730943EB4F}" presName="node" presStyleLbl="node1" presStyleIdx="2" presStyleCnt="3" custScaleX="150555" custScaleY="168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7B2A42-E83E-478B-BED3-C65E4C7540E3}" type="presOf" srcId="{4F143EB0-0B9C-4247-9A00-0596FFD77D5A}" destId="{1F94BDB0-6889-4592-AB77-C662A601F504}" srcOrd="0" destOrd="0" presId="urn:microsoft.com/office/officeart/2005/8/layout/process1"/>
    <dgm:cxn modelId="{E2BA75BC-922B-42ED-8434-E001A340EB7C}" srcId="{7B1C8ED2-56D9-4C7E-B078-A410A6F1DEAD}" destId="{4F143EB0-0B9C-4247-9A00-0596FFD77D5A}" srcOrd="0" destOrd="0" parTransId="{1B6324BD-4D73-4FB4-A00E-B3C00E109369}" sibTransId="{2414904C-BDC1-461D-9E07-CE1A15267380}"/>
    <dgm:cxn modelId="{6F697F85-5F97-41CB-A66A-7EFD1351106D}" type="presOf" srcId="{7B1C8ED2-56D9-4C7E-B078-A410A6F1DEAD}" destId="{03775C19-BDEC-45EE-A893-5FE6EF814413}" srcOrd="0" destOrd="0" presId="urn:microsoft.com/office/officeart/2005/8/layout/process1"/>
    <dgm:cxn modelId="{587F083B-2830-42C9-8C64-8813972594EC}" type="presOf" srcId="{22772733-D851-4765-8007-7996CADA5D78}" destId="{BFA63021-7263-4C0F-B8CA-095276C62A6F}" srcOrd="0" destOrd="0" presId="urn:microsoft.com/office/officeart/2005/8/layout/process1"/>
    <dgm:cxn modelId="{AB117052-E4A9-4018-9DF8-AC4C4D7EC0C7}" type="presOf" srcId="{2414904C-BDC1-461D-9E07-CE1A15267380}" destId="{B6C2FE49-41E0-483F-8A87-7E214F9B52AD}" srcOrd="0" destOrd="0" presId="urn:microsoft.com/office/officeart/2005/8/layout/process1"/>
    <dgm:cxn modelId="{4F112A17-9CD0-4139-9699-7B91B5B0449E}" type="presOf" srcId="{9D2B6181-1A01-402B-BCD9-A5730943EB4F}" destId="{B705A895-E7C7-45AE-A5C6-1C977D851E47}" srcOrd="0" destOrd="0" presId="urn:microsoft.com/office/officeart/2005/8/layout/process1"/>
    <dgm:cxn modelId="{9906C16C-7E2C-41A5-910B-7D17BE517974}" type="presOf" srcId="{2414904C-BDC1-461D-9E07-CE1A15267380}" destId="{964555E3-586D-4E9A-83C9-C64F5C0D5854}" srcOrd="1" destOrd="0" presId="urn:microsoft.com/office/officeart/2005/8/layout/process1"/>
    <dgm:cxn modelId="{80A92748-C61E-4DE3-8000-AF489B4FDE9F}" type="presOf" srcId="{22772733-D851-4765-8007-7996CADA5D78}" destId="{5316C0B3-7356-4D0E-97A4-3921722ACD7C}" srcOrd="1" destOrd="0" presId="urn:microsoft.com/office/officeart/2005/8/layout/process1"/>
    <dgm:cxn modelId="{713E4CC8-62B9-4A5D-87FA-ACDD52C34723}" type="presOf" srcId="{18366ADA-8F56-4112-A9B1-B9F0FB01D7FD}" destId="{73F91C49-C9F2-4A47-998E-860C28F9B160}" srcOrd="0" destOrd="0" presId="urn:microsoft.com/office/officeart/2005/8/layout/process1"/>
    <dgm:cxn modelId="{27E84B83-EAFE-4B7B-81C7-888291B3DB5C}" srcId="{7B1C8ED2-56D9-4C7E-B078-A410A6F1DEAD}" destId="{9D2B6181-1A01-402B-BCD9-A5730943EB4F}" srcOrd="2" destOrd="0" parTransId="{67BD41D5-9B1E-41E6-BDF8-0C7C84909A2C}" sibTransId="{4A6859DE-43D7-41EE-BF83-0637F638B2A0}"/>
    <dgm:cxn modelId="{FB5B8713-4171-45C9-81C4-EF3F2FC5D258}" srcId="{7B1C8ED2-56D9-4C7E-B078-A410A6F1DEAD}" destId="{18366ADA-8F56-4112-A9B1-B9F0FB01D7FD}" srcOrd="1" destOrd="0" parTransId="{E99AC6A0-158A-422D-A71B-5C2CCB7A3B4F}" sibTransId="{22772733-D851-4765-8007-7996CADA5D78}"/>
    <dgm:cxn modelId="{E90B0F5B-5B35-4525-AEEB-EA1A5E20FB20}" type="presParOf" srcId="{03775C19-BDEC-45EE-A893-5FE6EF814413}" destId="{1F94BDB0-6889-4592-AB77-C662A601F504}" srcOrd="0" destOrd="0" presId="urn:microsoft.com/office/officeart/2005/8/layout/process1"/>
    <dgm:cxn modelId="{2DBD7C57-E5F8-4331-92D7-E794DC879CAA}" type="presParOf" srcId="{03775C19-BDEC-45EE-A893-5FE6EF814413}" destId="{B6C2FE49-41E0-483F-8A87-7E214F9B52AD}" srcOrd="1" destOrd="0" presId="urn:microsoft.com/office/officeart/2005/8/layout/process1"/>
    <dgm:cxn modelId="{97B6311B-D4DA-43B9-9D45-59647760E6F9}" type="presParOf" srcId="{B6C2FE49-41E0-483F-8A87-7E214F9B52AD}" destId="{964555E3-586D-4E9A-83C9-C64F5C0D5854}" srcOrd="0" destOrd="0" presId="urn:microsoft.com/office/officeart/2005/8/layout/process1"/>
    <dgm:cxn modelId="{356C98AE-D989-48A1-A16E-93819675B6B6}" type="presParOf" srcId="{03775C19-BDEC-45EE-A893-5FE6EF814413}" destId="{73F91C49-C9F2-4A47-998E-860C28F9B160}" srcOrd="2" destOrd="0" presId="urn:microsoft.com/office/officeart/2005/8/layout/process1"/>
    <dgm:cxn modelId="{B26D3F61-3F80-4306-9A16-F532651F78FE}" type="presParOf" srcId="{03775C19-BDEC-45EE-A893-5FE6EF814413}" destId="{BFA63021-7263-4C0F-B8CA-095276C62A6F}" srcOrd="3" destOrd="0" presId="urn:microsoft.com/office/officeart/2005/8/layout/process1"/>
    <dgm:cxn modelId="{25114E74-BEC0-48D1-892E-3EF547DC81DE}" type="presParOf" srcId="{BFA63021-7263-4C0F-B8CA-095276C62A6F}" destId="{5316C0B3-7356-4D0E-97A4-3921722ACD7C}" srcOrd="0" destOrd="0" presId="urn:microsoft.com/office/officeart/2005/8/layout/process1"/>
    <dgm:cxn modelId="{CA9DCD33-0071-4B0E-A1CB-CD4528504553}" type="presParOf" srcId="{03775C19-BDEC-45EE-A893-5FE6EF814413}" destId="{B705A895-E7C7-45AE-A5C6-1C977D851E4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95FC3-E9F4-4E90-ACCF-157BB281FE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6B78A-E9DC-4655-85E6-139850A7B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21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39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vi-VN" sz="1200" b="1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THINK: </a:t>
            </a:r>
            <a:r>
              <a:rPr lang="vi-VN" sz="1200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Trả lời cá nhân trong 2 phút</a:t>
            </a:r>
            <a:endParaRPr lang="vi-VN"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vi-VN" sz="1200" b="1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PAIR: </a:t>
            </a:r>
            <a:r>
              <a:rPr lang="vi-VN" sz="1200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Trao đổi với bạn bên cạnh trong 1 phút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vi-VN" sz="1200" b="1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SHARE: </a:t>
            </a:r>
            <a:r>
              <a:rPr lang="vi-VN" sz="1200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Chia sẻ trước lớp khi được giáo viên mời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52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21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2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43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10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43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57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56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29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68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89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55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cục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i="1" dirty="0" err="1"/>
              <a:t>Đề</a:t>
            </a:r>
            <a:r>
              <a:rPr lang="en-US" i="1" dirty="0"/>
              <a:t> </a:t>
            </a:r>
            <a:r>
              <a:rPr lang="en-US" i="1" dirty="0" err="1"/>
              <a:t>đền</a:t>
            </a:r>
            <a:r>
              <a:rPr lang="en-US" i="1" dirty="0"/>
              <a:t> </a:t>
            </a:r>
            <a:r>
              <a:rPr lang="en-US" i="1" dirty="0" err="1"/>
              <a:t>Sầm</a:t>
            </a:r>
            <a:r>
              <a:rPr lang="en-US" i="1" dirty="0"/>
              <a:t> Nghi </a:t>
            </a:r>
            <a:r>
              <a:rPr lang="en-US" i="1" dirty="0" err="1"/>
              <a:t>Đống</a:t>
            </a:r>
            <a:r>
              <a:rPr lang="en-US" i="1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cục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4 </a:t>
            </a:r>
            <a:r>
              <a:rPr lang="en-US" dirty="0" err="1"/>
              <a:t>phần</a:t>
            </a:r>
            <a:r>
              <a:rPr lang="en-US" dirty="0"/>
              <a:t>,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cục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tuyệt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luật</a:t>
            </a:r>
            <a:r>
              <a:rPr lang="en-US" dirty="0"/>
              <a:t> (</a:t>
            </a:r>
            <a:r>
              <a:rPr lang="en-US" dirty="0" err="1"/>
              <a:t>khởi</a:t>
            </a:r>
            <a:r>
              <a:rPr lang="en-US" dirty="0"/>
              <a:t> – </a:t>
            </a:r>
            <a:r>
              <a:rPr lang="en-US" dirty="0" err="1"/>
              <a:t>thừa</a:t>
            </a:r>
            <a:r>
              <a:rPr lang="en-US" dirty="0"/>
              <a:t> – </a:t>
            </a:r>
            <a:r>
              <a:rPr lang="en-US" dirty="0" err="1"/>
              <a:t>chuyển</a:t>
            </a:r>
            <a:r>
              <a:rPr lang="en-US" dirty="0"/>
              <a:t> – </a:t>
            </a:r>
            <a:r>
              <a:rPr lang="en-US" dirty="0" err="1"/>
              <a:t>hợp</a:t>
            </a:r>
            <a:r>
              <a:rPr lang="en-US" dirty="0"/>
              <a:t>);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cục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2 </a:t>
            </a:r>
            <a:r>
              <a:rPr lang="en-US" dirty="0" err="1"/>
              <a:t>phần</a:t>
            </a:r>
            <a:r>
              <a:rPr lang="en-US" dirty="0"/>
              <a:t> (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châm</a:t>
            </a:r>
            <a:r>
              <a:rPr lang="en-US" dirty="0"/>
              <a:t> </a:t>
            </a:r>
            <a:r>
              <a:rPr lang="en-US" dirty="0" err="1"/>
              <a:t>biếm</a:t>
            </a:r>
            <a:r>
              <a:rPr lang="en-US" dirty="0"/>
              <a:t>, </a:t>
            </a:r>
            <a:r>
              <a:rPr lang="en-US" dirty="0" err="1"/>
              <a:t>đả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Xuân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;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khinh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nữ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Sầm</a:t>
            </a:r>
            <a:r>
              <a:rPr lang="en-US" dirty="0"/>
              <a:t> Nghi </a:t>
            </a:r>
            <a:r>
              <a:rPr lang="en-US" dirty="0" err="1"/>
              <a:t>Đống</a:t>
            </a:r>
            <a:r>
              <a:rPr lang="en-US" dirty="0"/>
              <a:t>).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khảo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cười</a:t>
            </a:r>
            <a:r>
              <a:rPr lang="en-US" dirty="0"/>
              <a:t> </a:t>
            </a:r>
            <a:r>
              <a:rPr lang="en-US" dirty="0" err="1"/>
              <a:t>trào</a:t>
            </a:r>
            <a:r>
              <a:rPr lang="en-US" dirty="0"/>
              <a:t> </a:t>
            </a:r>
            <a:r>
              <a:rPr lang="en-US" dirty="0" err="1"/>
              <a:t>phúng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</a:t>
            </a:r>
            <a:r>
              <a:rPr lang="en-US" dirty="0" err="1"/>
              <a:t>Sầm</a:t>
            </a:r>
            <a:r>
              <a:rPr lang="en-US" dirty="0"/>
              <a:t> Nghi </a:t>
            </a:r>
            <a:r>
              <a:rPr lang="en-US" dirty="0" err="1"/>
              <a:t>Đống</a:t>
            </a:r>
            <a:r>
              <a:rPr lang="en-US" dirty="0"/>
              <a:t> (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tướng</a:t>
            </a:r>
            <a:r>
              <a:rPr lang="en-US" dirty="0"/>
              <a:t> </a:t>
            </a:r>
            <a:r>
              <a:rPr lang="en-US" dirty="0" err="1"/>
              <a:t>giặc</a:t>
            </a:r>
            <a:r>
              <a:rPr lang="en-US" dirty="0"/>
              <a:t> </a:t>
            </a:r>
            <a:r>
              <a:rPr lang="en-US" dirty="0" err="1"/>
              <a:t>bại</a:t>
            </a:r>
            <a:r>
              <a:rPr lang="en-US" dirty="0"/>
              <a:t> </a:t>
            </a:r>
            <a:r>
              <a:rPr lang="en-US" dirty="0" err="1"/>
              <a:t>trận</a:t>
            </a:r>
            <a:r>
              <a:rPr lang="en-US" dirty="0"/>
              <a:t>,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)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đền</a:t>
            </a:r>
            <a:r>
              <a:rPr lang="en-US" dirty="0"/>
              <a:t> </a:t>
            </a:r>
            <a:r>
              <a:rPr lang="en-US" dirty="0" err="1"/>
              <a:t>thờ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đả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, </a:t>
            </a:r>
            <a:r>
              <a:rPr lang="en-US" dirty="0" err="1"/>
              <a:t>châm</a:t>
            </a:r>
            <a:r>
              <a:rPr lang="en-US" dirty="0"/>
              <a:t> </a:t>
            </a:r>
            <a:r>
              <a:rPr lang="en-US" dirty="0" err="1"/>
              <a:t>biếm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i="1" dirty="0" err="1"/>
              <a:t>Đề</a:t>
            </a:r>
            <a:r>
              <a:rPr lang="en-US" i="1" dirty="0"/>
              <a:t> </a:t>
            </a:r>
            <a:r>
              <a:rPr lang="en-US" i="1" dirty="0" err="1"/>
              <a:t>đền</a:t>
            </a:r>
            <a:r>
              <a:rPr lang="en-US" i="1" dirty="0"/>
              <a:t> </a:t>
            </a:r>
            <a:r>
              <a:rPr lang="en-US" i="1" dirty="0" err="1"/>
              <a:t>Sầm</a:t>
            </a:r>
            <a:r>
              <a:rPr lang="en-US" i="1" dirty="0"/>
              <a:t> Nghi </a:t>
            </a:r>
            <a:r>
              <a:rPr lang="en-US" i="1" dirty="0" err="1"/>
              <a:t>Đống</a:t>
            </a:r>
            <a:r>
              <a:rPr lang="en-US" i="1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tiện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cười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(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,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,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,…), </a:t>
            </a:r>
            <a:r>
              <a:rPr lang="en-US" dirty="0" err="1"/>
              <a:t>biện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(so </a:t>
            </a:r>
            <a:r>
              <a:rPr lang="en-US" dirty="0" err="1"/>
              <a:t>sánh</a:t>
            </a:r>
            <a:r>
              <a:rPr lang="en-US" dirty="0"/>
              <a:t>, </a:t>
            </a:r>
            <a:r>
              <a:rPr lang="en-US" dirty="0" err="1"/>
              <a:t>ẩn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,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, điệp </a:t>
            </a:r>
            <a:r>
              <a:rPr lang="en-US" dirty="0" err="1"/>
              <a:t>ngữ</a:t>
            </a:r>
            <a:r>
              <a:rPr lang="en-US" dirty="0"/>
              <a:t>, </a:t>
            </a:r>
            <a:r>
              <a:rPr lang="en-US" dirty="0" err="1"/>
              <a:t>đảo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,…)…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i="1" dirty="0" err="1"/>
              <a:t>ghé</a:t>
            </a:r>
            <a:r>
              <a:rPr lang="en-US" i="1" dirty="0"/>
              <a:t> </a:t>
            </a:r>
            <a:r>
              <a:rPr lang="en-US" i="1" dirty="0" err="1"/>
              <a:t>mắt</a:t>
            </a:r>
            <a:r>
              <a:rPr lang="en-US" i="1" dirty="0"/>
              <a:t>, </a:t>
            </a:r>
            <a:r>
              <a:rPr lang="en-US" i="1" dirty="0" err="1"/>
              <a:t>trông</a:t>
            </a:r>
            <a:r>
              <a:rPr lang="en-US" i="1" dirty="0"/>
              <a:t> </a:t>
            </a:r>
            <a:r>
              <a:rPr lang="en-US" i="1" dirty="0" err="1"/>
              <a:t>ngang</a:t>
            </a:r>
            <a:r>
              <a:rPr lang="en-US" i="1" dirty="0"/>
              <a:t>, </a:t>
            </a:r>
            <a:r>
              <a:rPr lang="en-US" i="1" dirty="0" err="1"/>
              <a:t>kìa</a:t>
            </a:r>
            <a:r>
              <a:rPr lang="en-US" i="1" dirty="0"/>
              <a:t>, </a:t>
            </a:r>
            <a:r>
              <a:rPr lang="en-US" i="1" dirty="0" err="1"/>
              <a:t>đây</a:t>
            </a:r>
            <a:r>
              <a:rPr lang="en-US" i="1" dirty="0"/>
              <a:t>,…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thái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coi</a:t>
            </a:r>
            <a:r>
              <a:rPr lang="en-US" dirty="0"/>
              <a:t> </a:t>
            </a:r>
            <a:r>
              <a:rPr lang="en-US" dirty="0" err="1"/>
              <a:t>khinh</a:t>
            </a:r>
            <a:r>
              <a:rPr lang="en-US" dirty="0"/>
              <a:t>,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đền</a:t>
            </a:r>
            <a:r>
              <a:rPr lang="en-US" dirty="0"/>
              <a:t> </a:t>
            </a:r>
            <a:r>
              <a:rPr lang="en-US" dirty="0" err="1"/>
              <a:t>thờ</a:t>
            </a:r>
            <a:r>
              <a:rPr lang="en-US" dirty="0"/>
              <a:t> </a:t>
            </a:r>
            <a:r>
              <a:rPr lang="en-US" dirty="0" err="1"/>
              <a:t>Sầm</a:t>
            </a:r>
            <a:r>
              <a:rPr lang="en-US" dirty="0"/>
              <a:t> Nghi </a:t>
            </a:r>
            <a:r>
              <a:rPr lang="en-US" dirty="0" err="1"/>
              <a:t>Đống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,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đời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,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.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</a:t>
            </a:r>
            <a:r>
              <a:rPr lang="en-US" dirty="0" err="1"/>
              <a:t>Bafiv</a:t>
            </a:r>
            <a:r>
              <a:rPr lang="en-US" dirty="0"/>
              <a:t> </a:t>
            </a:r>
            <a:r>
              <a:rPr lang="en-US" dirty="0" err="1"/>
              <a:t>iết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khảo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Xuân </a:t>
            </a:r>
            <a:r>
              <a:rPr lang="en-US" dirty="0" err="1"/>
              <a:t>Hương</a:t>
            </a:r>
            <a:r>
              <a:rPr lang="en-US" dirty="0"/>
              <a:t>,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Sầm</a:t>
            </a:r>
            <a:r>
              <a:rPr lang="en-US" dirty="0"/>
              <a:t> Nghi </a:t>
            </a:r>
            <a:r>
              <a:rPr lang="en-US" dirty="0" err="1"/>
              <a:t>Đống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“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” </a:t>
            </a:r>
            <a:r>
              <a:rPr lang="en-US" dirty="0" err="1"/>
              <a:t>vịnh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, </a:t>
            </a:r>
            <a:r>
              <a:rPr lang="en-US" dirty="0" err="1"/>
              <a:t>vịnh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8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57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69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107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345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714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93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197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16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390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933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60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43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5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91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i="1" dirty="0">
                <a:solidFill>
                  <a:srgbClr val="22170B"/>
                </a:solidFill>
                <a:latin typeface="Cambria"/>
                <a:ea typeface="Cambria"/>
                <a:cs typeface="Cambria"/>
                <a:sym typeface="Cambria"/>
              </a:rPr>
              <a:t>(?) Một bài văn phân tích một tác phẩm văn học (thơ trào phúng) cần đảm bảo yêu cầu gì? </a:t>
            </a:r>
            <a:endParaRPr lang="vi-V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0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05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16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4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1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svg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7.png"/><Relationship Id="rId4" Type="http://schemas.openxmlformats.org/officeDocument/2006/relationships/image" Target="../media/image5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9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8.svg"/><Relationship Id="rId4" Type="http://schemas.openxmlformats.org/officeDocument/2006/relationships/image" Target="../media/image9.svg"/><Relationship Id="rId9" Type="http://schemas.openxmlformats.org/officeDocument/2006/relationships/image" Target="../media/image20.png"/><Relationship Id="rId1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2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41.sv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svg"/><Relationship Id="rId5" Type="http://schemas.openxmlformats.org/officeDocument/2006/relationships/image" Target="../media/image46.png"/><Relationship Id="rId4" Type="http://schemas.openxmlformats.org/officeDocument/2006/relationships/image" Target="../media/image6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74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50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72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7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27.png"/><Relationship Id="rId4" Type="http://schemas.openxmlformats.org/officeDocument/2006/relationships/image" Target="../media/image7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46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svg"/><Relationship Id="rId5" Type="http://schemas.openxmlformats.org/officeDocument/2006/relationships/image" Target="../media/image45.png"/><Relationship Id="rId4" Type="http://schemas.openxmlformats.org/officeDocument/2006/relationships/image" Target="../media/image67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45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svg"/><Relationship Id="rId5" Type="http://schemas.openxmlformats.org/officeDocument/2006/relationships/image" Target="../media/image46.png"/><Relationship Id="rId4" Type="http://schemas.openxmlformats.org/officeDocument/2006/relationships/image" Target="../media/image65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svg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0" Type="http://schemas.openxmlformats.org/officeDocument/2006/relationships/image" Target="../media/image90.svg"/><Relationship Id="rId4" Type="http://schemas.openxmlformats.org/officeDocument/2006/relationships/image" Target="../media/image84.svg"/><Relationship Id="rId9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svg"/><Relationship Id="rId5" Type="http://schemas.openxmlformats.org/officeDocument/2006/relationships/image" Target="../media/image53.png"/><Relationship Id="rId4" Type="http://schemas.openxmlformats.org/officeDocument/2006/relationships/image" Target="../media/image65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19.png"/><Relationship Id="rId4" Type="http://schemas.openxmlformats.org/officeDocument/2006/relationships/image" Target="../media/image9.sv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0.svg"/><Relationship Id="rId3" Type="http://schemas.openxmlformats.org/officeDocument/2006/relationships/image" Target="../media/image9.png"/><Relationship Id="rId7" Type="http://schemas.openxmlformats.org/officeDocument/2006/relationships/image" Target="../media/image24.sv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8.sv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9.svg"/><Relationship Id="rId9" Type="http://schemas.openxmlformats.org/officeDocument/2006/relationships/image" Target="../media/image26.sv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2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8.pn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4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9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8.svg"/><Relationship Id="rId4" Type="http://schemas.openxmlformats.org/officeDocument/2006/relationships/image" Target="../media/image9.svg"/><Relationship Id="rId9" Type="http://schemas.openxmlformats.org/officeDocument/2006/relationships/image" Target="../media/image20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ames PPT 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3716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3726656" y="1481138"/>
            <a:ext cx="10970421" cy="723661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21798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MỪNH QUÝ THẦY CÔ DỰ GIỜ THĂM LỚP!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305424" y="5829300"/>
            <a:ext cx="8467136" cy="923330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000099"/>
                </a:solidFill>
                <a:cs typeface="Arial" panose="020B0604020202020204" pitchFamily="34" charset="0"/>
              </a:rPr>
              <a:t>  </a:t>
            </a:r>
            <a:r>
              <a:rPr lang="en-US" sz="5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Môn:Ngữ</a:t>
            </a:r>
            <a:r>
              <a:rPr lang="en-US" sz="5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5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endParaRPr lang="en-US" sz="5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2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2" y="3507582"/>
            <a:ext cx="72152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2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3657600"/>
            <a:ext cx="13716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997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=""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sketchy line">
            <a:extLst>
              <a:ext uri="{FF2B5EF4-FFF2-40B4-BE49-F238E27FC236}">
                <a16:creationId xmlns=""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120" y="3880491"/>
            <a:ext cx="5212080" cy="27432"/>
          </a:xfrm>
          <a:custGeom>
            <a:avLst/>
            <a:gdLst>
              <a:gd name="connsiteX0" fmla="*/ 0 w 5212080"/>
              <a:gd name="connsiteY0" fmla="*/ 0 h 27432"/>
              <a:gd name="connsiteX1" fmla="*/ 599389 w 5212080"/>
              <a:gd name="connsiteY1" fmla="*/ 0 h 27432"/>
              <a:gd name="connsiteX2" fmla="*/ 1198778 w 5212080"/>
              <a:gd name="connsiteY2" fmla="*/ 0 h 27432"/>
              <a:gd name="connsiteX3" fmla="*/ 1954530 w 5212080"/>
              <a:gd name="connsiteY3" fmla="*/ 0 h 27432"/>
              <a:gd name="connsiteX4" fmla="*/ 2501798 w 5212080"/>
              <a:gd name="connsiteY4" fmla="*/ 0 h 27432"/>
              <a:gd name="connsiteX5" fmla="*/ 3049067 w 5212080"/>
              <a:gd name="connsiteY5" fmla="*/ 0 h 27432"/>
              <a:gd name="connsiteX6" fmla="*/ 3700577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664812 w 5212080"/>
              <a:gd name="connsiteY10" fmla="*/ 27432 h 27432"/>
              <a:gd name="connsiteX11" fmla="*/ 4117543 w 5212080"/>
              <a:gd name="connsiteY11" fmla="*/ 27432 h 27432"/>
              <a:gd name="connsiteX12" fmla="*/ 3466033 w 5212080"/>
              <a:gd name="connsiteY12" fmla="*/ 27432 h 27432"/>
              <a:gd name="connsiteX13" fmla="*/ 2918765 w 5212080"/>
              <a:gd name="connsiteY13" fmla="*/ 27432 h 27432"/>
              <a:gd name="connsiteX14" fmla="*/ 2423617 w 5212080"/>
              <a:gd name="connsiteY14" fmla="*/ 27432 h 27432"/>
              <a:gd name="connsiteX15" fmla="*/ 1772107 w 5212080"/>
              <a:gd name="connsiteY15" fmla="*/ 27432 h 27432"/>
              <a:gd name="connsiteX16" fmla="*/ 1120597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  <a:gd name="connsiteX0" fmla="*/ 0 w 5212080"/>
              <a:gd name="connsiteY0" fmla="*/ 0 h 27432"/>
              <a:gd name="connsiteX1" fmla="*/ 547268 w 5212080"/>
              <a:gd name="connsiteY1" fmla="*/ 0 h 27432"/>
              <a:gd name="connsiteX2" fmla="*/ 1303020 w 5212080"/>
              <a:gd name="connsiteY2" fmla="*/ 0 h 27432"/>
              <a:gd name="connsiteX3" fmla="*/ 1798168 w 5212080"/>
              <a:gd name="connsiteY3" fmla="*/ 0 h 27432"/>
              <a:gd name="connsiteX4" fmla="*/ 2293315 w 5212080"/>
              <a:gd name="connsiteY4" fmla="*/ 0 h 27432"/>
              <a:gd name="connsiteX5" fmla="*/ 2944825 w 5212080"/>
              <a:gd name="connsiteY5" fmla="*/ 0 h 27432"/>
              <a:gd name="connsiteX6" fmla="*/ 3544214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456328 w 5212080"/>
              <a:gd name="connsiteY10" fmla="*/ 27432 h 27432"/>
              <a:gd name="connsiteX11" fmla="*/ 3856939 w 5212080"/>
              <a:gd name="connsiteY11" fmla="*/ 27432 h 27432"/>
              <a:gd name="connsiteX12" fmla="*/ 3257550 w 5212080"/>
              <a:gd name="connsiteY12" fmla="*/ 27432 h 27432"/>
              <a:gd name="connsiteX13" fmla="*/ 2710282 w 5212080"/>
              <a:gd name="connsiteY13" fmla="*/ 27432 h 27432"/>
              <a:gd name="connsiteX14" fmla="*/ 2110892 w 5212080"/>
              <a:gd name="connsiteY14" fmla="*/ 27432 h 27432"/>
              <a:gd name="connsiteX15" fmla="*/ 1615745 w 5212080"/>
              <a:gd name="connsiteY15" fmla="*/ 27432 h 27432"/>
              <a:gd name="connsiteX16" fmla="*/ 1016356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2080" h="27432" fill="none" extrusionOk="0">
                <a:moveTo>
                  <a:pt x="0" y="0"/>
                </a:moveTo>
                <a:cubicBezTo>
                  <a:pt x="96474" y="-27007"/>
                  <a:pt x="292400" y="26529"/>
                  <a:pt x="599389" y="0"/>
                </a:cubicBezTo>
                <a:cubicBezTo>
                  <a:pt x="892517" y="-381"/>
                  <a:pt x="919817" y="-23813"/>
                  <a:pt x="1198778" y="0"/>
                </a:cubicBezTo>
                <a:cubicBezTo>
                  <a:pt x="1501801" y="44010"/>
                  <a:pt x="1733115" y="-18100"/>
                  <a:pt x="1954530" y="0"/>
                </a:cubicBezTo>
                <a:cubicBezTo>
                  <a:pt x="2150845" y="11235"/>
                  <a:pt x="2239613" y="-6014"/>
                  <a:pt x="2501798" y="0"/>
                </a:cubicBezTo>
                <a:cubicBezTo>
                  <a:pt x="2758063" y="19983"/>
                  <a:pt x="2850561" y="14043"/>
                  <a:pt x="3049067" y="0"/>
                </a:cubicBezTo>
                <a:cubicBezTo>
                  <a:pt x="3207556" y="-14393"/>
                  <a:pt x="3477530" y="-19753"/>
                  <a:pt x="3700577" y="0"/>
                </a:cubicBezTo>
                <a:cubicBezTo>
                  <a:pt x="3929215" y="7084"/>
                  <a:pt x="4069702" y="-22784"/>
                  <a:pt x="4247845" y="0"/>
                </a:cubicBezTo>
                <a:cubicBezTo>
                  <a:pt x="4443198" y="41703"/>
                  <a:pt x="4663267" y="-1065"/>
                  <a:pt x="5212080" y="0"/>
                </a:cubicBezTo>
                <a:cubicBezTo>
                  <a:pt x="5212814" y="8195"/>
                  <a:pt x="5212075" y="20831"/>
                  <a:pt x="5212080" y="27432"/>
                </a:cubicBezTo>
                <a:cubicBezTo>
                  <a:pt x="4999632" y="35182"/>
                  <a:pt x="4933665" y="30939"/>
                  <a:pt x="4664812" y="27432"/>
                </a:cubicBezTo>
                <a:cubicBezTo>
                  <a:pt x="4396025" y="21575"/>
                  <a:pt x="4377951" y="39956"/>
                  <a:pt x="4117543" y="27432"/>
                </a:cubicBezTo>
                <a:cubicBezTo>
                  <a:pt x="3861056" y="-6090"/>
                  <a:pt x="3784297" y="37016"/>
                  <a:pt x="3466033" y="27432"/>
                </a:cubicBezTo>
                <a:cubicBezTo>
                  <a:pt x="3158876" y="21999"/>
                  <a:pt x="3143400" y="53247"/>
                  <a:pt x="2918765" y="27432"/>
                </a:cubicBezTo>
                <a:cubicBezTo>
                  <a:pt x="2689439" y="-16416"/>
                  <a:pt x="2531374" y="16832"/>
                  <a:pt x="2423617" y="27432"/>
                </a:cubicBezTo>
                <a:cubicBezTo>
                  <a:pt x="2303792" y="-11864"/>
                  <a:pt x="2078859" y="41493"/>
                  <a:pt x="1772107" y="27432"/>
                </a:cubicBezTo>
                <a:cubicBezTo>
                  <a:pt x="1531795" y="-4315"/>
                  <a:pt x="1305394" y="21270"/>
                  <a:pt x="1120597" y="27432"/>
                </a:cubicBezTo>
                <a:cubicBezTo>
                  <a:pt x="908196" y="-10128"/>
                  <a:pt x="346466" y="12797"/>
                  <a:pt x="0" y="27432"/>
                </a:cubicBezTo>
                <a:cubicBezTo>
                  <a:pt x="-1863" y="23160"/>
                  <a:pt x="-1394" y="9117"/>
                  <a:pt x="0" y="0"/>
                </a:cubicBezTo>
                <a:close/>
              </a:path>
              <a:path w="5212080" h="27432" stroke="0" extrusionOk="0">
                <a:moveTo>
                  <a:pt x="0" y="0"/>
                </a:moveTo>
                <a:cubicBezTo>
                  <a:pt x="229720" y="17728"/>
                  <a:pt x="357156" y="16601"/>
                  <a:pt x="547268" y="0"/>
                </a:cubicBezTo>
                <a:cubicBezTo>
                  <a:pt x="720661" y="-22161"/>
                  <a:pt x="937335" y="-38607"/>
                  <a:pt x="1303020" y="0"/>
                </a:cubicBezTo>
                <a:cubicBezTo>
                  <a:pt x="1666909" y="29361"/>
                  <a:pt x="1613761" y="13702"/>
                  <a:pt x="1798168" y="0"/>
                </a:cubicBezTo>
                <a:cubicBezTo>
                  <a:pt x="1974664" y="-10556"/>
                  <a:pt x="2075524" y="-6507"/>
                  <a:pt x="2293315" y="0"/>
                </a:cubicBezTo>
                <a:cubicBezTo>
                  <a:pt x="2524269" y="1327"/>
                  <a:pt x="2752851" y="-6500"/>
                  <a:pt x="2944825" y="0"/>
                </a:cubicBezTo>
                <a:cubicBezTo>
                  <a:pt x="3150173" y="44448"/>
                  <a:pt x="3302355" y="36314"/>
                  <a:pt x="3544214" y="0"/>
                </a:cubicBezTo>
                <a:cubicBezTo>
                  <a:pt x="3766434" y="-15289"/>
                  <a:pt x="4038482" y="22269"/>
                  <a:pt x="4247845" y="0"/>
                </a:cubicBezTo>
                <a:cubicBezTo>
                  <a:pt x="4412536" y="-568"/>
                  <a:pt x="4774768" y="95275"/>
                  <a:pt x="5212080" y="0"/>
                </a:cubicBezTo>
                <a:cubicBezTo>
                  <a:pt x="5212934" y="6861"/>
                  <a:pt x="5210625" y="20290"/>
                  <a:pt x="5212080" y="27432"/>
                </a:cubicBezTo>
                <a:cubicBezTo>
                  <a:pt x="4889320" y="61929"/>
                  <a:pt x="4629135" y="58125"/>
                  <a:pt x="4456328" y="27432"/>
                </a:cubicBezTo>
                <a:cubicBezTo>
                  <a:pt x="4296817" y="-12820"/>
                  <a:pt x="4029504" y="38852"/>
                  <a:pt x="3856939" y="27432"/>
                </a:cubicBezTo>
                <a:cubicBezTo>
                  <a:pt x="3652830" y="2368"/>
                  <a:pt x="3514725" y="-5800"/>
                  <a:pt x="3257550" y="27432"/>
                </a:cubicBezTo>
                <a:cubicBezTo>
                  <a:pt x="3009808" y="40464"/>
                  <a:pt x="2851605" y="32802"/>
                  <a:pt x="2710282" y="27432"/>
                </a:cubicBezTo>
                <a:cubicBezTo>
                  <a:pt x="2550285" y="-2690"/>
                  <a:pt x="2362912" y="50136"/>
                  <a:pt x="2110892" y="27432"/>
                </a:cubicBezTo>
                <a:cubicBezTo>
                  <a:pt x="1871487" y="5556"/>
                  <a:pt x="1825567" y="48260"/>
                  <a:pt x="1615745" y="27432"/>
                </a:cubicBezTo>
                <a:cubicBezTo>
                  <a:pt x="1404625" y="25056"/>
                  <a:pt x="1224002" y="56693"/>
                  <a:pt x="1016356" y="27432"/>
                </a:cubicBezTo>
                <a:cubicBezTo>
                  <a:pt x="840146" y="-29891"/>
                  <a:pt x="354393" y="34807"/>
                  <a:pt x="0" y="27432"/>
                </a:cubicBezTo>
                <a:cubicBezTo>
                  <a:pt x="-950" y="19940"/>
                  <a:pt x="-1338" y="5279"/>
                  <a:pt x="0" y="0"/>
                </a:cubicBezTo>
                <a:close/>
              </a:path>
              <a:path w="5212080" h="27432" fill="none" stroke="0" extrusionOk="0">
                <a:moveTo>
                  <a:pt x="0" y="0"/>
                </a:moveTo>
                <a:cubicBezTo>
                  <a:pt x="153327" y="-47686"/>
                  <a:pt x="305404" y="11447"/>
                  <a:pt x="599389" y="0"/>
                </a:cubicBezTo>
                <a:cubicBezTo>
                  <a:pt x="895186" y="-9887"/>
                  <a:pt x="915628" y="-24497"/>
                  <a:pt x="1198778" y="0"/>
                </a:cubicBezTo>
                <a:cubicBezTo>
                  <a:pt x="1479436" y="16436"/>
                  <a:pt x="1739997" y="23836"/>
                  <a:pt x="1954530" y="0"/>
                </a:cubicBezTo>
                <a:cubicBezTo>
                  <a:pt x="2148745" y="39892"/>
                  <a:pt x="2229461" y="-15416"/>
                  <a:pt x="2501798" y="0"/>
                </a:cubicBezTo>
                <a:cubicBezTo>
                  <a:pt x="2752471" y="19418"/>
                  <a:pt x="2830752" y="26869"/>
                  <a:pt x="3049067" y="0"/>
                </a:cubicBezTo>
                <a:cubicBezTo>
                  <a:pt x="3279293" y="-14744"/>
                  <a:pt x="3462053" y="-18627"/>
                  <a:pt x="3700577" y="0"/>
                </a:cubicBezTo>
                <a:cubicBezTo>
                  <a:pt x="3915072" y="30719"/>
                  <a:pt x="4036026" y="-5275"/>
                  <a:pt x="4247845" y="0"/>
                </a:cubicBezTo>
                <a:cubicBezTo>
                  <a:pt x="4502648" y="48766"/>
                  <a:pt x="4790306" y="-4755"/>
                  <a:pt x="5212080" y="0"/>
                </a:cubicBezTo>
                <a:cubicBezTo>
                  <a:pt x="5213105" y="8856"/>
                  <a:pt x="5210361" y="21150"/>
                  <a:pt x="5212080" y="27432"/>
                </a:cubicBezTo>
                <a:cubicBezTo>
                  <a:pt x="4996137" y="35599"/>
                  <a:pt x="4928148" y="45023"/>
                  <a:pt x="4664812" y="27432"/>
                </a:cubicBezTo>
                <a:cubicBezTo>
                  <a:pt x="4397951" y="14322"/>
                  <a:pt x="4373546" y="48128"/>
                  <a:pt x="4117543" y="27432"/>
                </a:cubicBezTo>
                <a:cubicBezTo>
                  <a:pt x="3857009" y="-2743"/>
                  <a:pt x="3755441" y="23918"/>
                  <a:pt x="3466033" y="27432"/>
                </a:cubicBezTo>
                <a:cubicBezTo>
                  <a:pt x="3161482" y="21872"/>
                  <a:pt x="3134629" y="50980"/>
                  <a:pt x="2918765" y="27432"/>
                </a:cubicBezTo>
                <a:cubicBezTo>
                  <a:pt x="2696535" y="-3872"/>
                  <a:pt x="2538830" y="-4112"/>
                  <a:pt x="2423617" y="27432"/>
                </a:cubicBezTo>
                <a:cubicBezTo>
                  <a:pt x="2293007" y="50120"/>
                  <a:pt x="2078028" y="8275"/>
                  <a:pt x="1772107" y="27432"/>
                </a:cubicBezTo>
                <a:cubicBezTo>
                  <a:pt x="1526682" y="45050"/>
                  <a:pt x="1323857" y="16313"/>
                  <a:pt x="1120597" y="27432"/>
                </a:cubicBezTo>
                <a:cubicBezTo>
                  <a:pt x="936514" y="147399"/>
                  <a:pt x="504592" y="-48589"/>
                  <a:pt x="0" y="27432"/>
                </a:cubicBezTo>
                <a:cubicBezTo>
                  <a:pt x="-1240" y="20554"/>
                  <a:pt x="-2351" y="807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custGeom>
                    <a:avLst/>
                    <a:gdLst>
                      <a:gd name="connsiteX0" fmla="*/ 0 w 5212080"/>
                      <a:gd name="connsiteY0" fmla="*/ 0 h 27432"/>
                      <a:gd name="connsiteX1" fmla="*/ 599389 w 5212080"/>
                      <a:gd name="connsiteY1" fmla="*/ 0 h 27432"/>
                      <a:gd name="connsiteX2" fmla="*/ 1198778 w 5212080"/>
                      <a:gd name="connsiteY2" fmla="*/ 0 h 27432"/>
                      <a:gd name="connsiteX3" fmla="*/ 1954530 w 5212080"/>
                      <a:gd name="connsiteY3" fmla="*/ 0 h 27432"/>
                      <a:gd name="connsiteX4" fmla="*/ 2501798 w 5212080"/>
                      <a:gd name="connsiteY4" fmla="*/ 0 h 27432"/>
                      <a:gd name="connsiteX5" fmla="*/ 3049067 w 5212080"/>
                      <a:gd name="connsiteY5" fmla="*/ 0 h 27432"/>
                      <a:gd name="connsiteX6" fmla="*/ 3700577 w 5212080"/>
                      <a:gd name="connsiteY6" fmla="*/ 0 h 27432"/>
                      <a:gd name="connsiteX7" fmla="*/ 4247845 w 5212080"/>
                      <a:gd name="connsiteY7" fmla="*/ 0 h 27432"/>
                      <a:gd name="connsiteX8" fmla="*/ 5212080 w 5212080"/>
                      <a:gd name="connsiteY8" fmla="*/ 0 h 27432"/>
                      <a:gd name="connsiteX9" fmla="*/ 5212080 w 5212080"/>
                      <a:gd name="connsiteY9" fmla="*/ 27432 h 27432"/>
                      <a:gd name="connsiteX10" fmla="*/ 4664812 w 5212080"/>
                      <a:gd name="connsiteY10" fmla="*/ 27432 h 27432"/>
                      <a:gd name="connsiteX11" fmla="*/ 4117543 w 5212080"/>
                      <a:gd name="connsiteY11" fmla="*/ 27432 h 27432"/>
                      <a:gd name="connsiteX12" fmla="*/ 3466033 w 5212080"/>
                      <a:gd name="connsiteY12" fmla="*/ 27432 h 27432"/>
                      <a:gd name="connsiteX13" fmla="*/ 2918765 w 5212080"/>
                      <a:gd name="connsiteY13" fmla="*/ 27432 h 27432"/>
                      <a:gd name="connsiteX14" fmla="*/ 2423617 w 5212080"/>
                      <a:gd name="connsiteY14" fmla="*/ 27432 h 27432"/>
                      <a:gd name="connsiteX15" fmla="*/ 1772107 w 5212080"/>
                      <a:gd name="connsiteY15" fmla="*/ 27432 h 27432"/>
                      <a:gd name="connsiteX16" fmla="*/ 1120597 w 5212080"/>
                      <a:gd name="connsiteY16" fmla="*/ 27432 h 27432"/>
                      <a:gd name="connsiteX17" fmla="*/ 0 w 5212080"/>
                      <a:gd name="connsiteY17" fmla="*/ 27432 h 27432"/>
                      <a:gd name="connsiteX18" fmla="*/ 0 w 5212080"/>
                      <a:gd name="connsiteY18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212080" h="27432" fill="none" extrusionOk="0">
                        <a:moveTo>
                          <a:pt x="0" y="0"/>
                        </a:moveTo>
                        <a:cubicBezTo>
                          <a:pt x="128838" y="-11329"/>
                          <a:pt x="306779" y="5198"/>
                          <a:pt x="599389" y="0"/>
                        </a:cubicBezTo>
                        <a:cubicBezTo>
                          <a:pt x="891999" y="-5198"/>
                          <a:pt x="916635" y="-24425"/>
                          <a:pt x="1198778" y="0"/>
                        </a:cubicBezTo>
                        <a:cubicBezTo>
                          <a:pt x="1480921" y="24425"/>
                          <a:pt x="1761605" y="-17440"/>
                          <a:pt x="1954530" y="0"/>
                        </a:cubicBezTo>
                        <a:cubicBezTo>
                          <a:pt x="2147455" y="17440"/>
                          <a:pt x="2239112" y="-16223"/>
                          <a:pt x="2501798" y="0"/>
                        </a:cubicBezTo>
                        <a:cubicBezTo>
                          <a:pt x="2764484" y="16223"/>
                          <a:pt x="2838074" y="12987"/>
                          <a:pt x="3049067" y="0"/>
                        </a:cubicBezTo>
                        <a:cubicBezTo>
                          <a:pt x="3260060" y="-12987"/>
                          <a:pt x="3470388" y="-15138"/>
                          <a:pt x="3700577" y="0"/>
                        </a:cubicBezTo>
                        <a:cubicBezTo>
                          <a:pt x="3930766" y="15138"/>
                          <a:pt x="4052672" y="-14938"/>
                          <a:pt x="4247845" y="0"/>
                        </a:cubicBezTo>
                        <a:cubicBezTo>
                          <a:pt x="4443018" y="14938"/>
                          <a:pt x="4730158" y="-1623"/>
                          <a:pt x="5212080" y="0"/>
                        </a:cubicBezTo>
                        <a:cubicBezTo>
                          <a:pt x="5212790" y="9050"/>
                          <a:pt x="5211442" y="21151"/>
                          <a:pt x="5212080" y="27432"/>
                        </a:cubicBezTo>
                        <a:cubicBezTo>
                          <a:pt x="4991075" y="27722"/>
                          <a:pt x="4932008" y="37429"/>
                          <a:pt x="4664812" y="27432"/>
                        </a:cubicBezTo>
                        <a:cubicBezTo>
                          <a:pt x="4397616" y="17435"/>
                          <a:pt x="4374940" y="47585"/>
                          <a:pt x="4117543" y="27432"/>
                        </a:cubicBezTo>
                        <a:cubicBezTo>
                          <a:pt x="3860146" y="7279"/>
                          <a:pt x="3773367" y="36569"/>
                          <a:pt x="3466033" y="27432"/>
                        </a:cubicBezTo>
                        <a:cubicBezTo>
                          <a:pt x="3158699" y="18296"/>
                          <a:pt x="3137854" y="54523"/>
                          <a:pt x="2918765" y="27432"/>
                        </a:cubicBezTo>
                        <a:cubicBezTo>
                          <a:pt x="2699676" y="341"/>
                          <a:pt x="2536311" y="13149"/>
                          <a:pt x="2423617" y="27432"/>
                        </a:cubicBezTo>
                        <a:cubicBezTo>
                          <a:pt x="2310923" y="41715"/>
                          <a:pt x="2021228" y="23141"/>
                          <a:pt x="1772107" y="27432"/>
                        </a:cubicBezTo>
                        <a:cubicBezTo>
                          <a:pt x="1522986" y="31724"/>
                          <a:pt x="1317107" y="20364"/>
                          <a:pt x="1120597" y="27432"/>
                        </a:cubicBezTo>
                        <a:cubicBezTo>
                          <a:pt x="924087" y="34501"/>
                          <a:pt x="454536" y="8495"/>
                          <a:pt x="0" y="27432"/>
                        </a:cubicBezTo>
                        <a:cubicBezTo>
                          <a:pt x="-1228" y="21145"/>
                          <a:pt x="-815" y="8816"/>
                          <a:pt x="0" y="0"/>
                        </a:cubicBezTo>
                        <a:close/>
                      </a:path>
                      <a:path w="5212080" h="27432" stroke="0" extrusionOk="0">
                        <a:moveTo>
                          <a:pt x="0" y="0"/>
                        </a:moveTo>
                        <a:cubicBezTo>
                          <a:pt x="233695" y="-764"/>
                          <a:pt x="364103" y="24957"/>
                          <a:pt x="547268" y="0"/>
                        </a:cubicBezTo>
                        <a:cubicBezTo>
                          <a:pt x="730433" y="-24957"/>
                          <a:pt x="937737" y="-21107"/>
                          <a:pt x="1303020" y="0"/>
                        </a:cubicBezTo>
                        <a:cubicBezTo>
                          <a:pt x="1668303" y="21107"/>
                          <a:pt x="1620404" y="13071"/>
                          <a:pt x="1798168" y="0"/>
                        </a:cubicBezTo>
                        <a:cubicBezTo>
                          <a:pt x="1975932" y="-13071"/>
                          <a:pt x="2090998" y="4232"/>
                          <a:pt x="2293315" y="0"/>
                        </a:cubicBezTo>
                        <a:cubicBezTo>
                          <a:pt x="2495632" y="-4232"/>
                          <a:pt x="2738710" y="-17332"/>
                          <a:pt x="2944825" y="0"/>
                        </a:cubicBezTo>
                        <a:cubicBezTo>
                          <a:pt x="3150940" y="17332"/>
                          <a:pt x="3308101" y="26665"/>
                          <a:pt x="3544214" y="0"/>
                        </a:cubicBezTo>
                        <a:cubicBezTo>
                          <a:pt x="3780327" y="-26665"/>
                          <a:pt x="4028425" y="-24303"/>
                          <a:pt x="4247845" y="0"/>
                        </a:cubicBezTo>
                        <a:cubicBezTo>
                          <a:pt x="4467265" y="24303"/>
                          <a:pt x="4779418" y="33057"/>
                          <a:pt x="5212080" y="0"/>
                        </a:cubicBezTo>
                        <a:cubicBezTo>
                          <a:pt x="5212137" y="6776"/>
                          <a:pt x="5210915" y="20935"/>
                          <a:pt x="5212080" y="27432"/>
                        </a:cubicBezTo>
                        <a:cubicBezTo>
                          <a:pt x="4921467" y="60248"/>
                          <a:pt x="4631077" y="62273"/>
                          <a:pt x="4456328" y="27432"/>
                        </a:cubicBezTo>
                        <a:cubicBezTo>
                          <a:pt x="4281579" y="-7409"/>
                          <a:pt x="4048724" y="47667"/>
                          <a:pt x="3856939" y="27432"/>
                        </a:cubicBezTo>
                        <a:cubicBezTo>
                          <a:pt x="3665154" y="7197"/>
                          <a:pt x="3498754" y="15866"/>
                          <a:pt x="3257550" y="27432"/>
                        </a:cubicBezTo>
                        <a:cubicBezTo>
                          <a:pt x="3016346" y="38998"/>
                          <a:pt x="2854089" y="39360"/>
                          <a:pt x="2710282" y="27432"/>
                        </a:cubicBezTo>
                        <a:cubicBezTo>
                          <a:pt x="2566475" y="15504"/>
                          <a:pt x="2336282" y="56792"/>
                          <a:pt x="2110892" y="27432"/>
                        </a:cubicBezTo>
                        <a:cubicBezTo>
                          <a:pt x="1885502" y="-1928"/>
                          <a:pt x="1825148" y="42061"/>
                          <a:pt x="1615745" y="27432"/>
                        </a:cubicBezTo>
                        <a:cubicBezTo>
                          <a:pt x="1406342" y="12803"/>
                          <a:pt x="1193655" y="44031"/>
                          <a:pt x="1016356" y="27432"/>
                        </a:cubicBezTo>
                        <a:cubicBezTo>
                          <a:pt x="839057" y="10833"/>
                          <a:pt x="292902" y="7819"/>
                          <a:pt x="0" y="27432"/>
                        </a:cubicBezTo>
                        <a:cubicBezTo>
                          <a:pt x="-234" y="21031"/>
                          <a:pt x="-921" y="632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Không có mô tả ảnh.">
            <a:extLst>
              <a:ext uri="{FF2B5EF4-FFF2-40B4-BE49-F238E27FC236}">
                <a16:creationId xmlns="" xmlns:a16="http://schemas.microsoft.com/office/drawing/2014/main" id="{8CB86937-8F97-215A-F52D-844415D58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01"/>
          <a:stretch/>
        </p:blipFill>
        <p:spPr bwMode="auto">
          <a:xfrm>
            <a:off x="7967553" y="10"/>
            <a:ext cx="10318162" cy="10286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9C7A10B-9BEB-D1ED-EF98-0BC2E7416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152900"/>
            <a:ext cx="8461981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75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9CA5C0F-F396-2DA3-54B9-47B27A0EBF40}"/>
              </a:ext>
            </a:extLst>
          </p:cNvPr>
          <p:cNvSpPr txBox="1"/>
          <p:nvPr/>
        </p:nvSpPr>
        <p:spPr>
          <a:xfrm>
            <a:off x="1066800" y="3162300"/>
            <a:ext cx="97536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38770E9-D18E-FAB6-AAF0-39F7A0DBA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737955"/>
            <a:ext cx="6400800" cy="9086849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81C42BA8-6C35-4793-A340-4A76B770D69E}"/>
              </a:ext>
            </a:extLst>
          </p:cNvPr>
          <p:cNvSpPr/>
          <p:nvPr/>
        </p:nvSpPr>
        <p:spPr>
          <a:xfrm>
            <a:off x="-1989053" y="6646378"/>
            <a:ext cx="6527646" cy="6925885"/>
          </a:xfrm>
          <a:custGeom>
            <a:avLst/>
            <a:gdLst/>
            <a:ahLst/>
            <a:cxnLst/>
            <a:rect l="l" t="t" r="r" b="b"/>
            <a:pathLst>
              <a:path w="6527646" h="6925885">
                <a:moveTo>
                  <a:pt x="0" y="0"/>
                </a:moveTo>
                <a:lnTo>
                  <a:pt x="6527646" y="0"/>
                </a:lnTo>
                <a:lnTo>
                  <a:pt x="6527646" y="6925885"/>
                </a:lnTo>
                <a:lnTo>
                  <a:pt x="0" y="6925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6">
            <a:extLst>
              <a:ext uri="{FF2B5EF4-FFF2-40B4-BE49-F238E27FC236}">
                <a16:creationId xmlns="" xmlns:a16="http://schemas.microsoft.com/office/drawing/2014/main" id="{47EC8418-9ED9-C61D-1B0C-6C9BFE4083EC}"/>
              </a:ext>
            </a:extLst>
          </p:cNvPr>
          <p:cNvSpPr/>
          <p:nvPr/>
        </p:nvSpPr>
        <p:spPr>
          <a:xfrm rot="-6590164">
            <a:off x="717415" y="7497605"/>
            <a:ext cx="3003249" cy="5578790"/>
          </a:xfrm>
          <a:custGeom>
            <a:avLst/>
            <a:gdLst/>
            <a:ahLst/>
            <a:cxnLst/>
            <a:rect l="l" t="t" r="r" b="b"/>
            <a:pathLst>
              <a:path w="3003249" h="5578790">
                <a:moveTo>
                  <a:pt x="0" y="0"/>
                </a:moveTo>
                <a:lnTo>
                  <a:pt x="3003249" y="0"/>
                </a:lnTo>
                <a:lnTo>
                  <a:pt x="3003249" y="5578790"/>
                </a:lnTo>
                <a:lnTo>
                  <a:pt x="0" y="5578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F6D0300-8DB1-D872-0FD6-2BB1373CE4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775455"/>
            <a:ext cx="10248264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6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F06B849-3AFC-9845-7870-8BA8BBE73588}"/>
              </a:ext>
            </a:extLst>
          </p:cNvPr>
          <p:cNvGrpSpPr/>
          <p:nvPr/>
        </p:nvGrpSpPr>
        <p:grpSpPr>
          <a:xfrm>
            <a:off x="381000" y="419100"/>
            <a:ext cx="4572000" cy="3581400"/>
            <a:chOff x="0" y="0"/>
            <a:chExt cx="3831253" cy="2167467"/>
          </a:xfrm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3B96888C-B9E0-70E0-24DF-515E32856EF8}"/>
                </a:ext>
              </a:extLst>
            </p:cNvPr>
            <p:cNvSpPr/>
            <p:nvPr/>
          </p:nvSpPr>
          <p:spPr>
            <a:xfrm>
              <a:off x="0" y="0"/>
              <a:ext cx="3831253" cy="2167467"/>
            </a:xfrm>
            <a:custGeom>
              <a:avLst/>
              <a:gdLst/>
              <a:ahLst/>
              <a:cxnLst/>
              <a:rect l="l" t="t" r="r" b="b"/>
              <a:pathLst>
                <a:path w="3831253" h="2167467">
                  <a:moveTo>
                    <a:pt x="27143" y="0"/>
                  </a:moveTo>
                  <a:lnTo>
                    <a:pt x="3804111" y="0"/>
                  </a:lnTo>
                  <a:cubicBezTo>
                    <a:pt x="3811310" y="0"/>
                    <a:pt x="3818213" y="2860"/>
                    <a:pt x="3823303" y="7950"/>
                  </a:cubicBezTo>
                  <a:cubicBezTo>
                    <a:pt x="3828394" y="13040"/>
                    <a:pt x="3831253" y="19944"/>
                    <a:pt x="3831253" y="27143"/>
                  </a:cubicBezTo>
                  <a:lnTo>
                    <a:pt x="3831253" y="2140324"/>
                  </a:lnTo>
                  <a:cubicBezTo>
                    <a:pt x="3831253" y="2147523"/>
                    <a:pt x="3828394" y="2154427"/>
                    <a:pt x="3823303" y="2159517"/>
                  </a:cubicBezTo>
                  <a:cubicBezTo>
                    <a:pt x="3818213" y="2164607"/>
                    <a:pt x="3811310" y="2167467"/>
                    <a:pt x="3804111" y="2167467"/>
                  </a:cubicBezTo>
                  <a:lnTo>
                    <a:pt x="27143" y="2167467"/>
                  </a:lnTo>
                  <a:cubicBezTo>
                    <a:pt x="19944" y="2167467"/>
                    <a:pt x="13040" y="2164607"/>
                    <a:pt x="7950" y="2159517"/>
                  </a:cubicBezTo>
                  <a:cubicBezTo>
                    <a:pt x="2860" y="2154427"/>
                    <a:pt x="0" y="2147523"/>
                    <a:pt x="0" y="2140324"/>
                  </a:cubicBezTo>
                  <a:lnTo>
                    <a:pt x="0" y="27143"/>
                  </a:lnTo>
                  <a:cubicBezTo>
                    <a:pt x="0" y="19944"/>
                    <a:pt x="2860" y="13040"/>
                    <a:pt x="7950" y="7950"/>
                  </a:cubicBezTo>
                  <a:cubicBezTo>
                    <a:pt x="13040" y="2860"/>
                    <a:pt x="19944" y="0"/>
                    <a:pt x="271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FFB958"/>
              </a:solidFill>
              <a:prstDash val="lgDash"/>
              <a:round/>
            </a:ln>
          </p:spPr>
        </p:sp>
        <p:sp>
          <p:nvSpPr>
            <p:cNvPr id="8" name="TextBox 6">
              <a:extLst>
                <a:ext uri="{FF2B5EF4-FFF2-40B4-BE49-F238E27FC236}">
                  <a16:creationId xmlns="" xmlns:a16="http://schemas.microsoft.com/office/drawing/2014/main" id="{3E29F232-2F3D-4096-7451-3C2852DCE98A}"/>
                </a:ext>
              </a:extLst>
            </p:cNvPr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80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F88CFD7-5B81-5119-76BD-CFC2DF656D58}"/>
              </a:ext>
            </a:extLst>
          </p:cNvPr>
          <p:cNvSpPr txBox="1"/>
          <p:nvPr/>
        </p:nvSpPr>
        <p:spPr>
          <a:xfrm>
            <a:off x="1676400" y="613749"/>
            <a:ext cx="243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3A6853C-D480-89DE-F291-95E70957D01A}"/>
              </a:ext>
            </a:extLst>
          </p:cNvPr>
          <p:cNvSpPr txBox="1"/>
          <p:nvPr/>
        </p:nvSpPr>
        <p:spPr>
          <a:xfrm>
            <a:off x="685800" y="1562100"/>
            <a:ext cx="4038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9537BAC-C133-CE32-9B5C-25F852B620EF}"/>
              </a:ext>
            </a:extLst>
          </p:cNvPr>
          <p:cNvSpPr txBox="1"/>
          <p:nvPr/>
        </p:nvSpPr>
        <p:spPr>
          <a:xfrm>
            <a:off x="5867400" y="2374630"/>
            <a:ext cx="11887200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- </a:t>
            </a:r>
            <a:r>
              <a:rPr lang="vi-VN" sz="4400" b="0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Nữ sĩ Hồ Xuân Hương vốn nổi tiếng với một hồn thơ phóng khoáng.</a:t>
            </a:r>
            <a:endParaRPr lang="vi-VN" sz="4400" dirty="0">
              <a:latin typeface="+mj-lt"/>
            </a:endParaRPr>
          </a:p>
        </p:txBody>
      </p:sp>
      <p:pic>
        <p:nvPicPr>
          <p:cNvPr id="3074" name="Picture 2" descr="Hồ Xuân Hương – một tài năng văn học độc đáo – Queen Group">
            <a:extLst>
              <a:ext uri="{FF2B5EF4-FFF2-40B4-BE49-F238E27FC236}">
                <a16:creationId xmlns="" xmlns:a16="http://schemas.microsoft.com/office/drawing/2014/main" id="{C7EF7470-8AE8-DBE8-74D5-D4459C49A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6" b="99718" l="9016" r="90000">
                        <a14:foregroundMark x1="26557" y1="96056" x2="64754" y2="85352"/>
                        <a14:foregroundMark x1="66885" y1="91831" x2="75246" y2="99155"/>
                        <a14:foregroundMark x1="75246" y1="99155" x2="75246" y2="99155"/>
                        <a14:foregroundMark x1="45410" y1="40000" x2="33443" y2="67324"/>
                        <a14:foregroundMark x1="19672" y1="76056" x2="33770" y2="50704"/>
                        <a14:foregroundMark x1="41475" y1="37746" x2="42295" y2="41972"/>
                        <a14:foregroundMark x1="42295" y1="27887" x2="42459" y2="36620"/>
                        <a14:foregroundMark x1="30492" y1="49296" x2="20164" y2="65352"/>
                        <a14:foregroundMark x1="35082" y1="30141" x2="30656" y2="45634"/>
                        <a14:foregroundMark x1="17541" y1="71831" x2="11148" y2="72676"/>
                        <a14:foregroundMark x1="9180" y1="98028" x2="15082" y2="73239"/>
                        <a14:foregroundMark x1="56885" y1="99718" x2="64098" y2="88169"/>
                        <a14:foregroundMark x1="58689" y1="58310" x2="55902" y2="43099"/>
                        <a14:foregroundMark x1="57049" y1="30141" x2="47049" y2="90986"/>
                        <a14:foregroundMark x1="54918" y1="29014" x2="58361" y2="63662"/>
                        <a14:foregroundMark x1="55902" y1="26197" x2="61639" y2="45352"/>
                        <a14:foregroundMark x1="61639" y1="45352" x2="63443" y2="45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4195150"/>
            <a:ext cx="10432670" cy="60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AAA3A53-7797-CCFC-3838-7812E97CE15D}"/>
              </a:ext>
            </a:extLst>
          </p:cNvPr>
          <p:cNvSpPr txBox="1"/>
          <p:nvPr/>
        </p:nvSpPr>
        <p:spPr>
          <a:xfrm>
            <a:off x="7924800" y="4381500"/>
            <a:ext cx="97536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- </a:t>
            </a:r>
            <a:r>
              <a:rPr lang="vi-VN" sz="4400" b="0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Bài thơ </a:t>
            </a:r>
            <a:r>
              <a:rPr lang="vi-VN" sz="4400" b="0" i="1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Đề đền Sầm Nghi Đống</a:t>
            </a:r>
            <a:r>
              <a:rPr lang="vi-VN" sz="4400" b="0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 ra đời từ sự bức xúc khi bà nhìn thấy cảnh trái tai gai mắt: một tên tướng giặc bại trận phải tự vẫn mà vẫn được lập đền thơm bà đã không ngại ngần cất tiếng cười giễu cợt.</a:t>
            </a:r>
            <a:endParaRPr lang="vi-VN" sz="4400" dirty="0">
              <a:latin typeface="+mj-lt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="" xmlns:a16="http://schemas.microsoft.com/office/drawing/2014/main" id="{6C99FFE5-4F39-3035-2273-A0F0DC3801E9}"/>
              </a:ext>
            </a:extLst>
          </p:cNvPr>
          <p:cNvSpPr/>
          <p:nvPr/>
        </p:nvSpPr>
        <p:spPr>
          <a:xfrm>
            <a:off x="14935200" y="-630615"/>
            <a:ext cx="3900858" cy="2340515"/>
          </a:xfrm>
          <a:custGeom>
            <a:avLst/>
            <a:gdLst/>
            <a:ahLst/>
            <a:cxnLst/>
            <a:rect l="l" t="t" r="r" b="b"/>
            <a:pathLst>
              <a:path w="3900858" h="2340515">
                <a:moveTo>
                  <a:pt x="0" y="0"/>
                </a:moveTo>
                <a:lnTo>
                  <a:pt x="3900857" y="0"/>
                </a:lnTo>
                <a:lnTo>
                  <a:pt x="3900857" y="2340515"/>
                </a:lnTo>
                <a:lnTo>
                  <a:pt x="0" y="23405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1959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F06B849-3AFC-9845-7870-8BA8BBE73588}"/>
              </a:ext>
            </a:extLst>
          </p:cNvPr>
          <p:cNvGrpSpPr/>
          <p:nvPr/>
        </p:nvGrpSpPr>
        <p:grpSpPr>
          <a:xfrm>
            <a:off x="381000" y="419100"/>
            <a:ext cx="17373600" cy="1219200"/>
            <a:chOff x="0" y="0"/>
            <a:chExt cx="3831253" cy="2167467"/>
          </a:xfrm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3B96888C-B9E0-70E0-24DF-515E32856EF8}"/>
                </a:ext>
              </a:extLst>
            </p:cNvPr>
            <p:cNvSpPr/>
            <p:nvPr/>
          </p:nvSpPr>
          <p:spPr>
            <a:xfrm>
              <a:off x="0" y="0"/>
              <a:ext cx="3831253" cy="2167467"/>
            </a:xfrm>
            <a:custGeom>
              <a:avLst/>
              <a:gdLst/>
              <a:ahLst/>
              <a:cxnLst/>
              <a:rect l="l" t="t" r="r" b="b"/>
              <a:pathLst>
                <a:path w="3831253" h="2167467">
                  <a:moveTo>
                    <a:pt x="27143" y="0"/>
                  </a:moveTo>
                  <a:lnTo>
                    <a:pt x="3804111" y="0"/>
                  </a:lnTo>
                  <a:cubicBezTo>
                    <a:pt x="3811310" y="0"/>
                    <a:pt x="3818213" y="2860"/>
                    <a:pt x="3823303" y="7950"/>
                  </a:cubicBezTo>
                  <a:cubicBezTo>
                    <a:pt x="3828394" y="13040"/>
                    <a:pt x="3831253" y="19944"/>
                    <a:pt x="3831253" y="27143"/>
                  </a:cubicBezTo>
                  <a:lnTo>
                    <a:pt x="3831253" y="2140324"/>
                  </a:lnTo>
                  <a:cubicBezTo>
                    <a:pt x="3831253" y="2147523"/>
                    <a:pt x="3828394" y="2154427"/>
                    <a:pt x="3823303" y="2159517"/>
                  </a:cubicBezTo>
                  <a:cubicBezTo>
                    <a:pt x="3818213" y="2164607"/>
                    <a:pt x="3811310" y="2167467"/>
                    <a:pt x="3804111" y="2167467"/>
                  </a:cubicBezTo>
                  <a:lnTo>
                    <a:pt x="27143" y="2167467"/>
                  </a:lnTo>
                  <a:cubicBezTo>
                    <a:pt x="19944" y="2167467"/>
                    <a:pt x="13040" y="2164607"/>
                    <a:pt x="7950" y="2159517"/>
                  </a:cubicBezTo>
                  <a:cubicBezTo>
                    <a:pt x="2860" y="2154427"/>
                    <a:pt x="0" y="2147523"/>
                    <a:pt x="0" y="2140324"/>
                  </a:cubicBezTo>
                  <a:lnTo>
                    <a:pt x="0" y="27143"/>
                  </a:lnTo>
                  <a:cubicBezTo>
                    <a:pt x="0" y="19944"/>
                    <a:pt x="2860" y="13040"/>
                    <a:pt x="7950" y="7950"/>
                  </a:cubicBezTo>
                  <a:cubicBezTo>
                    <a:pt x="13040" y="2860"/>
                    <a:pt x="19944" y="0"/>
                    <a:pt x="271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FFB958"/>
              </a:solidFill>
              <a:prstDash val="lgDash"/>
              <a:round/>
            </a:ln>
          </p:spPr>
        </p:sp>
        <p:sp>
          <p:nvSpPr>
            <p:cNvPr id="8" name="TextBox 6">
              <a:extLst>
                <a:ext uri="{FF2B5EF4-FFF2-40B4-BE49-F238E27FC236}">
                  <a16:creationId xmlns="" xmlns:a16="http://schemas.microsoft.com/office/drawing/2014/main" id="{3E29F232-2F3D-4096-7451-3C2852DCE98A}"/>
                </a:ext>
              </a:extLst>
            </p:cNvPr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80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F88CFD7-5B81-5119-76BD-CFC2DF656D58}"/>
              </a:ext>
            </a:extLst>
          </p:cNvPr>
          <p:cNvSpPr txBox="1"/>
          <p:nvPr/>
        </p:nvSpPr>
        <p:spPr>
          <a:xfrm>
            <a:off x="1382847" y="613749"/>
            <a:ext cx="243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9537BAC-C133-CE32-9B5C-25F852B620EF}"/>
              </a:ext>
            </a:extLst>
          </p:cNvPr>
          <p:cNvSpPr txBox="1"/>
          <p:nvPr/>
        </p:nvSpPr>
        <p:spPr>
          <a:xfrm>
            <a:off x="4196623" y="701838"/>
            <a:ext cx="131826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Triển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khai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theo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trật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tự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trước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–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sau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bố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cục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AAA3A53-7797-CCFC-3838-7812E97CE15D}"/>
              </a:ext>
            </a:extLst>
          </p:cNvPr>
          <p:cNvSpPr txBox="1"/>
          <p:nvPr/>
        </p:nvSpPr>
        <p:spPr>
          <a:xfrm>
            <a:off x="533400" y="2019300"/>
            <a:ext cx="173736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-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Phân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tích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nội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dung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trào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phúng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để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làm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rõ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chủ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đề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E489553-D888-5F96-3B64-6AC241B45A97}"/>
              </a:ext>
            </a:extLst>
          </p:cNvPr>
          <p:cNvSpPr txBox="1"/>
          <p:nvPr/>
        </p:nvSpPr>
        <p:spPr>
          <a:xfrm>
            <a:off x="976423" y="3585830"/>
            <a:ext cx="7696200" cy="5576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+ </a:t>
            </a:r>
            <a:r>
              <a:rPr lang="vi-VN" sz="4400" b="0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Chữ "đề" trong </a:t>
            </a:r>
            <a:r>
              <a:rPr lang="vi-VN" sz="4400" b="1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nhan đề </a:t>
            </a:r>
            <a:r>
              <a:rPr lang="vi-VN" sz="4400" b="0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bài thơ thể hiện nét văn hóa đẹp 'tức cảnh sinh tình", ngẫu hứng làm thơ vịnh cảnh, cảm khái trước khung cảnh thiên nhiên và cuộc sống đời thường.</a:t>
            </a:r>
            <a:endParaRPr lang="en-US" sz="4400" dirty="0">
              <a:latin typeface="+mj-lt"/>
              <a:sym typeface="Roboto Condensed"/>
            </a:endParaRPr>
          </a:p>
          <a:p>
            <a:pPr marL="0" marR="0" lvl="1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+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Ngụ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ý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b</a:t>
            </a:r>
            <a:r>
              <a:rPr lang="vi-VN" sz="4400" b="0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ài thơ </a:t>
            </a:r>
            <a:r>
              <a:rPr lang="vi-VN" sz="4400" b="0" i="1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Đề đền Sầm Nghi Đống </a:t>
            </a:r>
            <a:r>
              <a:rPr lang="vi-VN" sz="4400" b="0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là đả kích, khinh thường.</a:t>
            </a:r>
            <a:endParaRPr lang="vi-VN" sz="4400" dirty="0"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256FADE-6C24-8F4F-A88A-C4BC1F64E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0" b="97638" l="5761" r="89956">
                        <a14:foregroundMark x1="11226" y1="47507" x2="15214" y2="46719"/>
                        <a14:foregroundMark x1="11521" y1="83202" x2="20827" y2="69291"/>
                        <a14:foregroundMark x1="6056" y1="88189" x2="14032" y2="86352"/>
                        <a14:foregroundMark x1="32644" y1="97900" x2="44904" y2="86614"/>
                        <a14:foregroundMark x1="39143" y1="56430" x2="36780" y2="50131"/>
                        <a14:foregroundMark x1="31167" y1="64304" x2="48449" y2="43045"/>
                        <a14:foregroundMark x1="35746" y1="3150" x2="31758" y2="20472"/>
                        <a14:foregroundMark x1="31758" y1="20472" x2="31758" y2="20472"/>
                        <a14:foregroundMark x1="38109" y1="11286" x2="35894" y2="215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56248" y="3378495"/>
            <a:ext cx="12419014" cy="69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7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F06B849-3AFC-9845-7870-8BA8BBE73588}"/>
              </a:ext>
            </a:extLst>
          </p:cNvPr>
          <p:cNvGrpSpPr/>
          <p:nvPr/>
        </p:nvGrpSpPr>
        <p:grpSpPr>
          <a:xfrm>
            <a:off x="381000" y="419100"/>
            <a:ext cx="17373600" cy="1219200"/>
            <a:chOff x="0" y="0"/>
            <a:chExt cx="3831253" cy="2167467"/>
          </a:xfrm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3B96888C-B9E0-70E0-24DF-515E32856EF8}"/>
                </a:ext>
              </a:extLst>
            </p:cNvPr>
            <p:cNvSpPr/>
            <p:nvPr/>
          </p:nvSpPr>
          <p:spPr>
            <a:xfrm>
              <a:off x="0" y="0"/>
              <a:ext cx="3831253" cy="2167467"/>
            </a:xfrm>
            <a:custGeom>
              <a:avLst/>
              <a:gdLst/>
              <a:ahLst/>
              <a:cxnLst/>
              <a:rect l="l" t="t" r="r" b="b"/>
              <a:pathLst>
                <a:path w="3831253" h="2167467">
                  <a:moveTo>
                    <a:pt x="27143" y="0"/>
                  </a:moveTo>
                  <a:lnTo>
                    <a:pt x="3804111" y="0"/>
                  </a:lnTo>
                  <a:cubicBezTo>
                    <a:pt x="3811310" y="0"/>
                    <a:pt x="3818213" y="2860"/>
                    <a:pt x="3823303" y="7950"/>
                  </a:cubicBezTo>
                  <a:cubicBezTo>
                    <a:pt x="3828394" y="13040"/>
                    <a:pt x="3831253" y="19944"/>
                    <a:pt x="3831253" y="27143"/>
                  </a:cubicBezTo>
                  <a:lnTo>
                    <a:pt x="3831253" y="2140324"/>
                  </a:lnTo>
                  <a:cubicBezTo>
                    <a:pt x="3831253" y="2147523"/>
                    <a:pt x="3828394" y="2154427"/>
                    <a:pt x="3823303" y="2159517"/>
                  </a:cubicBezTo>
                  <a:cubicBezTo>
                    <a:pt x="3818213" y="2164607"/>
                    <a:pt x="3811310" y="2167467"/>
                    <a:pt x="3804111" y="2167467"/>
                  </a:cubicBezTo>
                  <a:lnTo>
                    <a:pt x="27143" y="2167467"/>
                  </a:lnTo>
                  <a:cubicBezTo>
                    <a:pt x="19944" y="2167467"/>
                    <a:pt x="13040" y="2164607"/>
                    <a:pt x="7950" y="2159517"/>
                  </a:cubicBezTo>
                  <a:cubicBezTo>
                    <a:pt x="2860" y="2154427"/>
                    <a:pt x="0" y="2147523"/>
                    <a:pt x="0" y="2140324"/>
                  </a:cubicBezTo>
                  <a:lnTo>
                    <a:pt x="0" y="27143"/>
                  </a:lnTo>
                  <a:cubicBezTo>
                    <a:pt x="0" y="19944"/>
                    <a:pt x="2860" y="13040"/>
                    <a:pt x="7950" y="7950"/>
                  </a:cubicBezTo>
                  <a:cubicBezTo>
                    <a:pt x="13040" y="2860"/>
                    <a:pt x="19944" y="0"/>
                    <a:pt x="271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FFB958"/>
              </a:solidFill>
              <a:prstDash val="lgDash"/>
              <a:round/>
            </a:ln>
          </p:spPr>
        </p:sp>
        <p:sp>
          <p:nvSpPr>
            <p:cNvPr id="8" name="TextBox 6">
              <a:extLst>
                <a:ext uri="{FF2B5EF4-FFF2-40B4-BE49-F238E27FC236}">
                  <a16:creationId xmlns="" xmlns:a16="http://schemas.microsoft.com/office/drawing/2014/main" id="{3E29F232-2F3D-4096-7451-3C2852DCE98A}"/>
                </a:ext>
              </a:extLst>
            </p:cNvPr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80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F88CFD7-5B81-5119-76BD-CFC2DF656D58}"/>
              </a:ext>
            </a:extLst>
          </p:cNvPr>
          <p:cNvSpPr txBox="1"/>
          <p:nvPr/>
        </p:nvSpPr>
        <p:spPr>
          <a:xfrm>
            <a:off x="1382847" y="613749"/>
            <a:ext cx="243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9537BAC-C133-CE32-9B5C-25F852B620EF}"/>
              </a:ext>
            </a:extLst>
          </p:cNvPr>
          <p:cNvSpPr txBox="1"/>
          <p:nvPr/>
        </p:nvSpPr>
        <p:spPr>
          <a:xfrm>
            <a:off x="4196623" y="701838"/>
            <a:ext cx="131826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Triển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khai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theo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trật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tự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trước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–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sau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bố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cục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AAA3A53-7797-CCFC-3838-7812E97CE15D}"/>
              </a:ext>
            </a:extLst>
          </p:cNvPr>
          <p:cNvSpPr txBox="1"/>
          <p:nvPr/>
        </p:nvSpPr>
        <p:spPr>
          <a:xfrm>
            <a:off x="533400" y="2019300"/>
            <a:ext cx="173736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-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Phân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tích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nội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dung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trào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phúng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để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làm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rõ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chủ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đề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239;p10">
            <a:extLst>
              <a:ext uri="{FF2B5EF4-FFF2-40B4-BE49-F238E27FC236}">
                <a16:creationId xmlns="" xmlns:a16="http://schemas.microsoft.com/office/drawing/2014/main" id="{E6C5BA78-95D2-B5D6-1891-600763F5DBDF}"/>
              </a:ext>
            </a:extLst>
          </p:cNvPr>
          <p:cNvSpPr/>
          <p:nvPr/>
        </p:nvSpPr>
        <p:spPr>
          <a:xfrm>
            <a:off x="458972" y="3314700"/>
            <a:ext cx="4189228" cy="640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41425" tIns="141425" rIns="141425" bIns="14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</a:pP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Câu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“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khởi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”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bắt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đầu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bằng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cụm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từ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“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ghé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mắt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”,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tô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đậm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thêm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bằng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cụm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từ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“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trông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ngang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” +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từ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“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thấy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” 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thái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độ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thờ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ơ,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hờ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hững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khinh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thị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endParaRPr sz="4400" dirty="0">
              <a:solidFill>
                <a:schemeClr val="dk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10" name="Google Shape;239;p10">
            <a:extLst>
              <a:ext uri="{FF2B5EF4-FFF2-40B4-BE49-F238E27FC236}">
                <a16:creationId xmlns="" xmlns:a16="http://schemas.microsoft.com/office/drawing/2014/main" id="{7E717745-1E83-CFD3-A64E-3F0FF9A9928E}"/>
              </a:ext>
            </a:extLst>
          </p:cNvPr>
          <p:cNvSpPr/>
          <p:nvPr/>
        </p:nvSpPr>
        <p:spPr>
          <a:xfrm>
            <a:off x="4953000" y="3314700"/>
            <a:ext cx="4533014" cy="640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41425" tIns="141425" rIns="141425" bIns="14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</a:pP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Câu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“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thừa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”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đưa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ra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lời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đánh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giá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về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ngôi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đền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.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Từ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“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kìa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”, “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cheo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leo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” 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tôn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nghiêm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thiêng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liêng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ngôi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đền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biến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mất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sạch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sẽ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mắt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nữ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sĩ</a:t>
            </a:r>
            <a:endParaRPr sz="4400" dirty="0">
              <a:solidFill>
                <a:schemeClr val="dk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14" name="Google Shape;239;p10">
            <a:extLst>
              <a:ext uri="{FF2B5EF4-FFF2-40B4-BE49-F238E27FC236}">
                <a16:creationId xmlns="" xmlns:a16="http://schemas.microsoft.com/office/drawing/2014/main" id="{24E3ADCB-5E92-91DE-7A35-346241060A9B}"/>
              </a:ext>
            </a:extLst>
          </p:cNvPr>
          <p:cNvSpPr/>
          <p:nvPr/>
        </p:nvSpPr>
        <p:spPr>
          <a:xfrm>
            <a:off x="9790814" y="3314700"/>
            <a:ext cx="3544186" cy="640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41425" tIns="141425" rIns="141425" bIns="14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</a:pP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Câu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“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chuyển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”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thể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hiện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cuộc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“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trò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chuyện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”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trong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tưởng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tượng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tác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giả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với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tên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tướng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giặc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bại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trận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.</a:t>
            </a:r>
            <a:endParaRPr sz="4400" dirty="0">
              <a:solidFill>
                <a:schemeClr val="dk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15" name="Google Shape;239;p10">
            <a:extLst>
              <a:ext uri="{FF2B5EF4-FFF2-40B4-BE49-F238E27FC236}">
                <a16:creationId xmlns="" xmlns:a16="http://schemas.microsoft.com/office/drawing/2014/main" id="{B0963538-F5DD-15D6-FEF8-0C7E1BDEDDCB}"/>
              </a:ext>
            </a:extLst>
          </p:cNvPr>
          <p:cNvSpPr/>
          <p:nvPr/>
        </p:nvSpPr>
        <p:spPr>
          <a:xfrm>
            <a:off x="13639800" y="3314700"/>
            <a:ext cx="4114800" cy="640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41425" tIns="141425" rIns="141425" bIns="14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</a:pP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Câu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“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hợp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”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kết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lại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thể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hiện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tiếng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cười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giễu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cợt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đả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kích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nữ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sĩ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đạt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đến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cao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trào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.</a:t>
            </a:r>
            <a:endParaRPr sz="4400" dirty="0">
              <a:solidFill>
                <a:schemeClr val="dk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5513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F06B849-3AFC-9845-7870-8BA8BBE73588}"/>
              </a:ext>
            </a:extLst>
          </p:cNvPr>
          <p:cNvGrpSpPr/>
          <p:nvPr/>
        </p:nvGrpSpPr>
        <p:grpSpPr>
          <a:xfrm>
            <a:off x="381000" y="419100"/>
            <a:ext cx="17373600" cy="1219200"/>
            <a:chOff x="0" y="0"/>
            <a:chExt cx="3831253" cy="2167467"/>
          </a:xfrm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3B96888C-B9E0-70E0-24DF-515E32856EF8}"/>
                </a:ext>
              </a:extLst>
            </p:cNvPr>
            <p:cNvSpPr/>
            <p:nvPr/>
          </p:nvSpPr>
          <p:spPr>
            <a:xfrm>
              <a:off x="0" y="0"/>
              <a:ext cx="3831253" cy="2167467"/>
            </a:xfrm>
            <a:custGeom>
              <a:avLst/>
              <a:gdLst/>
              <a:ahLst/>
              <a:cxnLst/>
              <a:rect l="l" t="t" r="r" b="b"/>
              <a:pathLst>
                <a:path w="3831253" h="2167467">
                  <a:moveTo>
                    <a:pt x="27143" y="0"/>
                  </a:moveTo>
                  <a:lnTo>
                    <a:pt x="3804111" y="0"/>
                  </a:lnTo>
                  <a:cubicBezTo>
                    <a:pt x="3811310" y="0"/>
                    <a:pt x="3818213" y="2860"/>
                    <a:pt x="3823303" y="7950"/>
                  </a:cubicBezTo>
                  <a:cubicBezTo>
                    <a:pt x="3828394" y="13040"/>
                    <a:pt x="3831253" y="19944"/>
                    <a:pt x="3831253" y="27143"/>
                  </a:cubicBezTo>
                  <a:lnTo>
                    <a:pt x="3831253" y="2140324"/>
                  </a:lnTo>
                  <a:cubicBezTo>
                    <a:pt x="3831253" y="2147523"/>
                    <a:pt x="3828394" y="2154427"/>
                    <a:pt x="3823303" y="2159517"/>
                  </a:cubicBezTo>
                  <a:cubicBezTo>
                    <a:pt x="3818213" y="2164607"/>
                    <a:pt x="3811310" y="2167467"/>
                    <a:pt x="3804111" y="2167467"/>
                  </a:cubicBezTo>
                  <a:lnTo>
                    <a:pt x="27143" y="2167467"/>
                  </a:lnTo>
                  <a:cubicBezTo>
                    <a:pt x="19944" y="2167467"/>
                    <a:pt x="13040" y="2164607"/>
                    <a:pt x="7950" y="2159517"/>
                  </a:cubicBezTo>
                  <a:cubicBezTo>
                    <a:pt x="2860" y="2154427"/>
                    <a:pt x="0" y="2147523"/>
                    <a:pt x="0" y="2140324"/>
                  </a:cubicBezTo>
                  <a:lnTo>
                    <a:pt x="0" y="27143"/>
                  </a:lnTo>
                  <a:cubicBezTo>
                    <a:pt x="0" y="19944"/>
                    <a:pt x="2860" y="13040"/>
                    <a:pt x="7950" y="7950"/>
                  </a:cubicBezTo>
                  <a:cubicBezTo>
                    <a:pt x="13040" y="2860"/>
                    <a:pt x="19944" y="0"/>
                    <a:pt x="271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FFB958"/>
              </a:solidFill>
              <a:prstDash val="lgDash"/>
              <a:round/>
            </a:ln>
          </p:spPr>
        </p:sp>
        <p:sp>
          <p:nvSpPr>
            <p:cNvPr id="8" name="TextBox 6">
              <a:extLst>
                <a:ext uri="{FF2B5EF4-FFF2-40B4-BE49-F238E27FC236}">
                  <a16:creationId xmlns="" xmlns:a16="http://schemas.microsoft.com/office/drawing/2014/main" id="{3E29F232-2F3D-4096-7451-3C2852DCE98A}"/>
                </a:ext>
              </a:extLst>
            </p:cNvPr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80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F88CFD7-5B81-5119-76BD-CFC2DF656D58}"/>
              </a:ext>
            </a:extLst>
          </p:cNvPr>
          <p:cNvSpPr txBox="1"/>
          <p:nvPr/>
        </p:nvSpPr>
        <p:spPr>
          <a:xfrm>
            <a:off x="1382847" y="613749"/>
            <a:ext cx="243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9537BAC-C133-CE32-9B5C-25F852B620EF}"/>
              </a:ext>
            </a:extLst>
          </p:cNvPr>
          <p:cNvSpPr txBox="1"/>
          <p:nvPr/>
        </p:nvSpPr>
        <p:spPr>
          <a:xfrm>
            <a:off x="4196623" y="701838"/>
            <a:ext cx="131826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Triển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khai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theo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trật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tự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trước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–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sau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bố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cục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AAA3A53-7797-CCFC-3838-7812E97CE15D}"/>
              </a:ext>
            </a:extLst>
          </p:cNvPr>
          <p:cNvSpPr txBox="1"/>
          <p:nvPr/>
        </p:nvSpPr>
        <p:spPr>
          <a:xfrm>
            <a:off x="533400" y="2019300"/>
            <a:ext cx="17373600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-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Chỉ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ra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và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phân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tích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tác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dụng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một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số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nét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đặc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sắc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về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nghệ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thuật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trào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phúng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258;p11">
            <a:extLst>
              <a:ext uri="{FF2B5EF4-FFF2-40B4-BE49-F238E27FC236}">
                <a16:creationId xmlns="" xmlns:a16="http://schemas.microsoft.com/office/drawing/2014/main" id="{59533680-A533-D790-A1B2-DD73D8F59416}"/>
              </a:ext>
            </a:extLst>
          </p:cNvPr>
          <p:cNvSpPr txBox="1"/>
          <p:nvPr/>
        </p:nvSpPr>
        <p:spPr>
          <a:xfrm>
            <a:off x="762000" y="3711428"/>
            <a:ext cx="7620000" cy="4864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025" tIns="63500" rIns="63500" bIns="635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None/>
            </a:pP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Từ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1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kìa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hàm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ý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chỉ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trỏ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chẳng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giấu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giếm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sự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bất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kính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với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chốn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đền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miếu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linh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thiêng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đồng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thời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cho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thấy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nữ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sĩ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tuy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ngắm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cảnh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vịnh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cảnh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nhưng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cũng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chẳng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thèm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lại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gần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.</a:t>
            </a:r>
            <a:endParaRPr sz="4400" b="0" i="0" dirty="0">
              <a:solidFill>
                <a:schemeClr val="dk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4" name="Google Shape;261;p11">
            <a:extLst>
              <a:ext uri="{FF2B5EF4-FFF2-40B4-BE49-F238E27FC236}">
                <a16:creationId xmlns="" xmlns:a16="http://schemas.microsoft.com/office/drawing/2014/main" id="{204E627C-35BD-7A70-B883-452DDAB9E07C}"/>
              </a:ext>
            </a:extLst>
          </p:cNvPr>
          <p:cNvSpPr txBox="1"/>
          <p:nvPr/>
        </p:nvSpPr>
        <p:spPr>
          <a:xfrm>
            <a:off x="9066028" y="2901166"/>
            <a:ext cx="7620001" cy="448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025" tIns="63500" rIns="63500" bIns="635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None/>
            </a:pP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Từ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1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cheo</a:t>
            </a:r>
            <a:r>
              <a:rPr lang="en-US" sz="4400" b="0" i="1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1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leo</a:t>
            </a:r>
            <a:r>
              <a:rPr lang="en-US" sz="4400" b="0" i="1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vừa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gợi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ra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vị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trí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xây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dựng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ngôi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đền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(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trên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gò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),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vừa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gợi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cảm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giác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không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vững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vàng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.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BA69589-0A77-56DA-2607-8BC0E9975023}"/>
              </a:ext>
            </a:extLst>
          </p:cNvPr>
          <p:cNvCxnSpPr/>
          <p:nvPr/>
        </p:nvCxnSpPr>
        <p:spPr>
          <a:xfrm>
            <a:off x="9144000" y="4000500"/>
            <a:ext cx="0" cy="5257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reeform 8">
            <a:extLst>
              <a:ext uri="{FF2B5EF4-FFF2-40B4-BE49-F238E27FC236}">
                <a16:creationId xmlns="" xmlns:a16="http://schemas.microsoft.com/office/drawing/2014/main" id="{5246911D-74B2-EE92-C545-A1E36E7A5654}"/>
              </a:ext>
            </a:extLst>
          </p:cNvPr>
          <p:cNvSpPr/>
          <p:nvPr/>
        </p:nvSpPr>
        <p:spPr>
          <a:xfrm rot="2978697">
            <a:off x="15950359" y="5498474"/>
            <a:ext cx="2623739" cy="6155399"/>
          </a:xfrm>
          <a:custGeom>
            <a:avLst/>
            <a:gdLst/>
            <a:ahLst/>
            <a:cxnLst/>
            <a:rect l="l" t="t" r="r" b="b"/>
            <a:pathLst>
              <a:path w="2623739" h="6155399">
                <a:moveTo>
                  <a:pt x="0" y="0"/>
                </a:moveTo>
                <a:lnTo>
                  <a:pt x="2623739" y="0"/>
                </a:lnTo>
                <a:lnTo>
                  <a:pt x="2623739" y="6155400"/>
                </a:lnTo>
                <a:lnTo>
                  <a:pt x="0" y="6155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6944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F06B849-3AFC-9845-7870-8BA8BBE73588}"/>
              </a:ext>
            </a:extLst>
          </p:cNvPr>
          <p:cNvGrpSpPr/>
          <p:nvPr/>
        </p:nvGrpSpPr>
        <p:grpSpPr>
          <a:xfrm>
            <a:off x="381000" y="419100"/>
            <a:ext cx="4572000" cy="3581400"/>
            <a:chOff x="0" y="0"/>
            <a:chExt cx="3831253" cy="2167467"/>
          </a:xfrm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3B96888C-B9E0-70E0-24DF-515E32856EF8}"/>
                </a:ext>
              </a:extLst>
            </p:cNvPr>
            <p:cNvSpPr/>
            <p:nvPr/>
          </p:nvSpPr>
          <p:spPr>
            <a:xfrm>
              <a:off x="0" y="0"/>
              <a:ext cx="3831253" cy="2167467"/>
            </a:xfrm>
            <a:custGeom>
              <a:avLst/>
              <a:gdLst/>
              <a:ahLst/>
              <a:cxnLst/>
              <a:rect l="l" t="t" r="r" b="b"/>
              <a:pathLst>
                <a:path w="3831253" h="2167467">
                  <a:moveTo>
                    <a:pt x="27143" y="0"/>
                  </a:moveTo>
                  <a:lnTo>
                    <a:pt x="3804111" y="0"/>
                  </a:lnTo>
                  <a:cubicBezTo>
                    <a:pt x="3811310" y="0"/>
                    <a:pt x="3818213" y="2860"/>
                    <a:pt x="3823303" y="7950"/>
                  </a:cubicBezTo>
                  <a:cubicBezTo>
                    <a:pt x="3828394" y="13040"/>
                    <a:pt x="3831253" y="19944"/>
                    <a:pt x="3831253" y="27143"/>
                  </a:cubicBezTo>
                  <a:lnTo>
                    <a:pt x="3831253" y="2140324"/>
                  </a:lnTo>
                  <a:cubicBezTo>
                    <a:pt x="3831253" y="2147523"/>
                    <a:pt x="3828394" y="2154427"/>
                    <a:pt x="3823303" y="2159517"/>
                  </a:cubicBezTo>
                  <a:cubicBezTo>
                    <a:pt x="3818213" y="2164607"/>
                    <a:pt x="3811310" y="2167467"/>
                    <a:pt x="3804111" y="2167467"/>
                  </a:cubicBezTo>
                  <a:lnTo>
                    <a:pt x="27143" y="2167467"/>
                  </a:lnTo>
                  <a:cubicBezTo>
                    <a:pt x="19944" y="2167467"/>
                    <a:pt x="13040" y="2164607"/>
                    <a:pt x="7950" y="2159517"/>
                  </a:cubicBezTo>
                  <a:cubicBezTo>
                    <a:pt x="2860" y="2154427"/>
                    <a:pt x="0" y="2147523"/>
                    <a:pt x="0" y="2140324"/>
                  </a:cubicBezTo>
                  <a:lnTo>
                    <a:pt x="0" y="27143"/>
                  </a:lnTo>
                  <a:cubicBezTo>
                    <a:pt x="0" y="19944"/>
                    <a:pt x="2860" y="13040"/>
                    <a:pt x="7950" y="7950"/>
                  </a:cubicBezTo>
                  <a:cubicBezTo>
                    <a:pt x="13040" y="2860"/>
                    <a:pt x="19944" y="0"/>
                    <a:pt x="271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FFB958"/>
              </a:solidFill>
              <a:prstDash val="lgDash"/>
              <a:round/>
            </a:ln>
          </p:spPr>
        </p:sp>
        <p:sp>
          <p:nvSpPr>
            <p:cNvPr id="8" name="TextBox 6">
              <a:extLst>
                <a:ext uri="{FF2B5EF4-FFF2-40B4-BE49-F238E27FC236}">
                  <a16:creationId xmlns="" xmlns:a16="http://schemas.microsoft.com/office/drawing/2014/main" id="{3E29F232-2F3D-4096-7451-3C2852DCE98A}"/>
                </a:ext>
              </a:extLst>
            </p:cNvPr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80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F88CFD7-5B81-5119-76BD-CFC2DF656D58}"/>
              </a:ext>
            </a:extLst>
          </p:cNvPr>
          <p:cNvSpPr txBox="1"/>
          <p:nvPr/>
        </p:nvSpPr>
        <p:spPr>
          <a:xfrm>
            <a:off x="1676400" y="613749"/>
            <a:ext cx="243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3A6853C-D480-89DE-F291-95E70957D01A}"/>
              </a:ext>
            </a:extLst>
          </p:cNvPr>
          <p:cNvSpPr txBox="1"/>
          <p:nvPr/>
        </p:nvSpPr>
        <p:spPr>
          <a:xfrm>
            <a:off x="685800" y="1562100"/>
            <a:ext cx="4038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9537BAC-C133-CE32-9B5C-25F852B620EF}"/>
              </a:ext>
            </a:extLst>
          </p:cNvPr>
          <p:cNvSpPr txBox="1"/>
          <p:nvPr/>
        </p:nvSpPr>
        <p:spPr>
          <a:xfrm>
            <a:off x="6019800" y="1876842"/>
            <a:ext cx="11887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4400" i="1" dirty="0">
                <a:latin typeface="+mj-lt"/>
                <a:ea typeface="Roboto Condensed"/>
                <a:cs typeface="Roboto Condensed"/>
                <a:sym typeface="Roboto Condensed"/>
              </a:rPr>
              <a:t>- </a:t>
            </a:r>
            <a:r>
              <a:rPr lang="vi-VN" sz="4400" i="1" dirty="0">
                <a:latin typeface="+mj-lt"/>
                <a:ea typeface="Roboto Condensed"/>
                <a:cs typeface="Roboto Condensed"/>
                <a:sym typeface="Roboto Condensed"/>
              </a:rPr>
              <a:t>Đề đền Sầm Nghi Đống </a:t>
            </a:r>
            <a:r>
              <a:rPr lang="vi-VN" sz="4400" dirty="0">
                <a:latin typeface="+mj-lt"/>
                <a:ea typeface="Roboto Condensed"/>
                <a:cs typeface="Roboto Condensed"/>
                <a:sym typeface="Roboto Condensed"/>
              </a:rPr>
              <a:t>là tiếng cười trào phúng vừa sâu cay, vừa mạnh mẽ của Hồ Xuân Hương dành cho một kẻ xâm lược.</a:t>
            </a:r>
            <a:endParaRPr lang="vi-VN" sz="36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AAA3A53-7797-CCFC-3838-7812E97CE15D}"/>
              </a:ext>
            </a:extLst>
          </p:cNvPr>
          <p:cNvSpPr txBox="1"/>
          <p:nvPr/>
        </p:nvSpPr>
        <p:spPr>
          <a:xfrm>
            <a:off x="8686800" y="4474475"/>
            <a:ext cx="92202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4400" dirty="0">
                <a:latin typeface="+mj-lt"/>
                <a:ea typeface="Roboto Condensed"/>
                <a:cs typeface="Roboto Condensed"/>
                <a:sym typeface="Roboto Condensed"/>
              </a:rPr>
              <a:t>- </a:t>
            </a:r>
            <a:r>
              <a:rPr lang="vi-VN" sz="4400" dirty="0">
                <a:latin typeface="+mj-lt"/>
                <a:ea typeface="Roboto Condensed"/>
                <a:cs typeface="Roboto Condensed"/>
                <a:sym typeface="Roboto Condensed"/>
              </a:rPr>
              <a:t>Bài thơ cho thấy tài năng nghệ thuật của Hồ Xuân Hương – một nhà thơ hoàn toàn xứng đáng với danh hiệu “Bà Chúa Thơ Nôm”.</a:t>
            </a:r>
          </a:p>
        </p:txBody>
      </p:sp>
      <p:sp>
        <p:nvSpPr>
          <p:cNvPr id="15" name="Freeform 11">
            <a:extLst>
              <a:ext uri="{FF2B5EF4-FFF2-40B4-BE49-F238E27FC236}">
                <a16:creationId xmlns="" xmlns:a16="http://schemas.microsoft.com/office/drawing/2014/main" id="{6C99FFE5-4F39-3035-2273-A0F0DC3801E9}"/>
              </a:ext>
            </a:extLst>
          </p:cNvPr>
          <p:cNvSpPr/>
          <p:nvPr/>
        </p:nvSpPr>
        <p:spPr>
          <a:xfrm>
            <a:off x="14935200" y="-630615"/>
            <a:ext cx="3900858" cy="2340515"/>
          </a:xfrm>
          <a:custGeom>
            <a:avLst/>
            <a:gdLst/>
            <a:ahLst/>
            <a:cxnLst/>
            <a:rect l="l" t="t" r="r" b="b"/>
            <a:pathLst>
              <a:path w="3900858" h="2340515">
                <a:moveTo>
                  <a:pt x="0" y="0"/>
                </a:moveTo>
                <a:lnTo>
                  <a:pt x="3900857" y="0"/>
                </a:lnTo>
                <a:lnTo>
                  <a:pt x="3900857" y="2340515"/>
                </a:lnTo>
                <a:lnTo>
                  <a:pt x="0" y="23405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9CF1AEE-7792-074A-350F-5A7BECB31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50" b="97638" l="5761" r="89956">
                        <a14:foregroundMark x1="11226" y1="47507" x2="15214" y2="46719"/>
                        <a14:foregroundMark x1="11521" y1="83202" x2="20827" y2="69291"/>
                        <a14:foregroundMark x1="6056" y1="88189" x2="14032" y2="86352"/>
                        <a14:foregroundMark x1="32644" y1="97900" x2="44904" y2="86614"/>
                        <a14:foregroundMark x1="39143" y1="56430" x2="36780" y2="50131"/>
                        <a14:foregroundMark x1="31167" y1="64304" x2="48449" y2="43045"/>
                        <a14:foregroundMark x1="35746" y1="3150" x2="31758" y2="20472"/>
                        <a14:foregroundMark x1="31758" y1="20472" x2="31758" y2="20472"/>
                        <a14:foregroundMark x1="38109" y1="11286" x2="35894" y2="215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144" y="3436459"/>
            <a:ext cx="12419014" cy="69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2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773628" y="7139980"/>
            <a:ext cx="8668825" cy="3987659"/>
          </a:xfrm>
          <a:custGeom>
            <a:avLst/>
            <a:gdLst/>
            <a:ahLst/>
            <a:cxnLst/>
            <a:rect l="l" t="t" r="r" b="b"/>
            <a:pathLst>
              <a:path w="8668825" h="3987659">
                <a:moveTo>
                  <a:pt x="8668825" y="0"/>
                </a:moveTo>
                <a:lnTo>
                  <a:pt x="0" y="0"/>
                </a:lnTo>
                <a:lnTo>
                  <a:pt x="0" y="3987659"/>
                </a:lnTo>
                <a:lnTo>
                  <a:pt x="8668825" y="3987659"/>
                </a:lnTo>
                <a:lnTo>
                  <a:pt x="866882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058220" y="7612872"/>
            <a:ext cx="7315200" cy="1423139"/>
          </a:xfrm>
          <a:custGeom>
            <a:avLst/>
            <a:gdLst/>
            <a:ahLst/>
            <a:cxnLst/>
            <a:rect l="l" t="t" r="r" b="b"/>
            <a:pathLst>
              <a:path w="7315200" h="1423139">
                <a:moveTo>
                  <a:pt x="0" y="0"/>
                </a:moveTo>
                <a:lnTo>
                  <a:pt x="7315200" y="0"/>
                </a:lnTo>
                <a:lnTo>
                  <a:pt x="7315200" y="1423139"/>
                </a:lnTo>
                <a:lnTo>
                  <a:pt x="0" y="14231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229442" flipH="1">
            <a:off x="-385051" y="-284558"/>
            <a:ext cx="2229473" cy="4114800"/>
          </a:xfrm>
          <a:custGeom>
            <a:avLst/>
            <a:gdLst/>
            <a:ahLst/>
            <a:cxnLst/>
            <a:rect l="l" t="t" r="r" b="b"/>
            <a:pathLst>
              <a:path w="2229473" h="4114800">
                <a:moveTo>
                  <a:pt x="2229474" y="0"/>
                </a:moveTo>
                <a:lnTo>
                  <a:pt x="0" y="0"/>
                </a:lnTo>
                <a:lnTo>
                  <a:pt x="0" y="4114800"/>
                </a:lnTo>
                <a:lnTo>
                  <a:pt x="2229474" y="4114800"/>
                </a:lnTo>
                <a:lnTo>
                  <a:pt x="222947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124008" y="6666315"/>
            <a:ext cx="3253939" cy="3188861"/>
          </a:xfrm>
          <a:custGeom>
            <a:avLst/>
            <a:gdLst/>
            <a:ahLst/>
            <a:cxnLst/>
            <a:rect l="l" t="t" r="r" b="b"/>
            <a:pathLst>
              <a:path w="3253939" h="3188861">
                <a:moveTo>
                  <a:pt x="0" y="0"/>
                </a:moveTo>
                <a:lnTo>
                  <a:pt x="3253940" y="0"/>
                </a:lnTo>
                <a:lnTo>
                  <a:pt x="3253940" y="3188860"/>
                </a:lnTo>
                <a:lnTo>
                  <a:pt x="0" y="31888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501800" flipH="1">
            <a:off x="6606583" y="-1312532"/>
            <a:ext cx="3770653" cy="4114800"/>
          </a:xfrm>
          <a:custGeom>
            <a:avLst/>
            <a:gdLst/>
            <a:ahLst/>
            <a:cxnLst/>
            <a:rect l="l" t="t" r="r" b="b"/>
            <a:pathLst>
              <a:path w="3770653" h="4114800">
                <a:moveTo>
                  <a:pt x="3770653" y="0"/>
                </a:moveTo>
                <a:lnTo>
                  <a:pt x="0" y="0"/>
                </a:lnTo>
                <a:lnTo>
                  <a:pt x="0" y="4114800"/>
                </a:lnTo>
                <a:lnTo>
                  <a:pt x="3770653" y="4114800"/>
                </a:lnTo>
                <a:lnTo>
                  <a:pt x="3770653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6">
            <a:extLst>
              <a:ext uri="{FF2B5EF4-FFF2-40B4-BE49-F238E27FC236}">
                <a16:creationId xmlns="" xmlns:a16="http://schemas.microsoft.com/office/drawing/2014/main" id="{E85BAF16-100B-59FF-E862-93F3F190A70F}"/>
              </a:ext>
            </a:extLst>
          </p:cNvPr>
          <p:cNvSpPr/>
          <p:nvPr/>
        </p:nvSpPr>
        <p:spPr>
          <a:xfrm>
            <a:off x="59799" y="2283020"/>
            <a:ext cx="5834297" cy="6921026"/>
          </a:xfrm>
          <a:custGeom>
            <a:avLst/>
            <a:gdLst/>
            <a:ahLst/>
            <a:cxnLst/>
            <a:rect l="l" t="t" r="r" b="b"/>
            <a:pathLst>
              <a:path w="4378028" h="5003460">
                <a:moveTo>
                  <a:pt x="0" y="0"/>
                </a:moveTo>
                <a:lnTo>
                  <a:pt x="4378027" y="0"/>
                </a:lnTo>
                <a:lnTo>
                  <a:pt x="4378027" y="5003461"/>
                </a:lnTo>
                <a:lnTo>
                  <a:pt x="0" y="500346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11D238C-11DB-0708-C99E-D964E628C37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87623" y="2141926"/>
            <a:ext cx="12656393" cy="57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9235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">
            <a:extLst>
              <a:ext uri="{FF2B5EF4-FFF2-40B4-BE49-F238E27FC236}">
                <a16:creationId xmlns="" xmlns:a16="http://schemas.microsoft.com/office/drawing/2014/main" id="{12B6AE61-E292-E1D4-9ABD-4BE021C64296}"/>
              </a:ext>
            </a:extLst>
          </p:cNvPr>
          <p:cNvSpPr/>
          <p:nvPr/>
        </p:nvSpPr>
        <p:spPr>
          <a:xfrm flipH="1">
            <a:off x="13542418" y="5395140"/>
            <a:ext cx="6527646" cy="6925885"/>
          </a:xfrm>
          <a:custGeom>
            <a:avLst/>
            <a:gdLst/>
            <a:ahLst/>
            <a:cxnLst/>
            <a:rect l="l" t="t" r="r" b="b"/>
            <a:pathLst>
              <a:path w="6527646" h="6925885">
                <a:moveTo>
                  <a:pt x="6527647" y="0"/>
                </a:moveTo>
                <a:lnTo>
                  <a:pt x="0" y="0"/>
                </a:lnTo>
                <a:lnTo>
                  <a:pt x="0" y="6925885"/>
                </a:lnTo>
                <a:lnTo>
                  <a:pt x="6527647" y="6925885"/>
                </a:lnTo>
                <a:lnTo>
                  <a:pt x="652764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8">
            <a:extLst>
              <a:ext uri="{FF2B5EF4-FFF2-40B4-BE49-F238E27FC236}">
                <a16:creationId xmlns="" xmlns:a16="http://schemas.microsoft.com/office/drawing/2014/main" id="{1E603219-666F-71D3-FD8A-26E207F444FF}"/>
              </a:ext>
            </a:extLst>
          </p:cNvPr>
          <p:cNvSpPr/>
          <p:nvPr/>
        </p:nvSpPr>
        <p:spPr>
          <a:xfrm rot="3740312" flipH="1">
            <a:off x="-442518" y="6084832"/>
            <a:ext cx="6832068" cy="5105418"/>
          </a:xfrm>
          <a:custGeom>
            <a:avLst/>
            <a:gdLst/>
            <a:ahLst/>
            <a:cxnLst/>
            <a:rect l="l" t="t" r="r" b="b"/>
            <a:pathLst>
              <a:path w="6832068" h="5105418">
                <a:moveTo>
                  <a:pt x="6832068" y="0"/>
                </a:moveTo>
                <a:lnTo>
                  <a:pt x="0" y="0"/>
                </a:lnTo>
                <a:lnTo>
                  <a:pt x="0" y="5105418"/>
                </a:lnTo>
                <a:lnTo>
                  <a:pt x="6832068" y="5105418"/>
                </a:lnTo>
                <a:lnTo>
                  <a:pt x="683206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9">
            <a:extLst>
              <a:ext uri="{FF2B5EF4-FFF2-40B4-BE49-F238E27FC236}">
                <a16:creationId xmlns="" xmlns:a16="http://schemas.microsoft.com/office/drawing/2014/main" id="{ECC67309-4775-9104-4F1B-37F4A94ACA8D}"/>
              </a:ext>
            </a:extLst>
          </p:cNvPr>
          <p:cNvSpPr/>
          <p:nvPr/>
        </p:nvSpPr>
        <p:spPr>
          <a:xfrm rot="3740312" flipH="1">
            <a:off x="-1360924" y="7084594"/>
            <a:ext cx="6832068" cy="5105418"/>
          </a:xfrm>
          <a:custGeom>
            <a:avLst/>
            <a:gdLst/>
            <a:ahLst/>
            <a:cxnLst/>
            <a:rect l="l" t="t" r="r" b="b"/>
            <a:pathLst>
              <a:path w="6832068" h="5105418">
                <a:moveTo>
                  <a:pt x="6832068" y="0"/>
                </a:moveTo>
                <a:lnTo>
                  <a:pt x="0" y="0"/>
                </a:lnTo>
                <a:lnTo>
                  <a:pt x="0" y="5105418"/>
                </a:lnTo>
                <a:lnTo>
                  <a:pt x="6832068" y="5105418"/>
                </a:lnTo>
                <a:lnTo>
                  <a:pt x="683206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110E898-8926-04B6-8A49-E8DE9127EEA8}"/>
              </a:ext>
            </a:extLst>
          </p:cNvPr>
          <p:cNvGrpSpPr/>
          <p:nvPr/>
        </p:nvGrpSpPr>
        <p:grpSpPr>
          <a:xfrm>
            <a:off x="12420600" y="754633"/>
            <a:ext cx="4572000" cy="7589267"/>
            <a:chOff x="12420600" y="754633"/>
            <a:chExt cx="4572000" cy="7589267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D40C2780-99B6-7375-58E3-7F1EA43A58D7}"/>
                </a:ext>
              </a:extLst>
            </p:cNvPr>
            <p:cNvGrpSpPr/>
            <p:nvPr/>
          </p:nvGrpSpPr>
          <p:grpSpPr>
            <a:xfrm>
              <a:off x="12420600" y="1562100"/>
              <a:ext cx="4572000" cy="6781800"/>
              <a:chOff x="0" y="0"/>
              <a:chExt cx="3831253" cy="2167467"/>
            </a:xfrm>
          </p:grpSpPr>
          <p:sp>
            <p:nvSpPr>
              <p:cNvPr id="9" name="Freeform 5">
                <a:extLst>
                  <a:ext uri="{FF2B5EF4-FFF2-40B4-BE49-F238E27FC236}">
                    <a16:creationId xmlns="" xmlns:a16="http://schemas.microsoft.com/office/drawing/2014/main" id="{AD26F978-6616-7BB3-7A24-75B4A5610479}"/>
                  </a:ext>
                </a:extLst>
              </p:cNvPr>
              <p:cNvSpPr/>
              <p:nvPr/>
            </p:nvSpPr>
            <p:spPr>
              <a:xfrm>
                <a:off x="0" y="0"/>
                <a:ext cx="3831253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3831253" h="2167467">
                    <a:moveTo>
                      <a:pt x="27143" y="0"/>
                    </a:moveTo>
                    <a:lnTo>
                      <a:pt x="3804111" y="0"/>
                    </a:lnTo>
                    <a:cubicBezTo>
                      <a:pt x="3811310" y="0"/>
                      <a:pt x="3818213" y="2860"/>
                      <a:pt x="3823303" y="7950"/>
                    </a:cubicBezTo>
                    <a:cubicBezTo>
                      <a:pt x="3828394" y="13040"/>
                      <a:pt x="3831253" y="19944"/>
                      <a:pt x="3831253" y="27143"/>
                    </a:cubicBezTo>
                    <a:lnTo>
                      <a:pt x="3831253" y="2140324"/>
                    </a:lnTo>
                    <a:cubicBezTo>
                      <a:pt x="3831253" y="2147523"/>
                      <a:pt x="3828394" y="2154427"/>
                      <a:pt x="3823303" y="2159517"/>
                    </a:cubicBezTo>
                    <a:cubicBezTo>
                      <a:pt x="3818213" y="2164607"/>
                      <a:pt x="3811310" y="2167467"/>
                      <a:pt x="3804111" y="2167467"/>
                    </a:cubicBezTo>
                    <a:lnTo>
                      <a:pt x="27143" y="2167467"/>
                    </a:lnTo>
                    <a:cubicBezTo>
                      <a:pt x="19944" y="2167467"/>
                      <a:pt x="13040" y="2164607"/>
                      <a:pt x="7950" y="2159517"/>
                    </a:cubicBezTo>
                    <a:cubicBezTo>
                      <a:pt x="2860" y="2154427"/>
                      <a:pt x="0" y="2147523"/>
                      <a:pt x="0" y="2140324"/>
                    </a:cubicBezTo>
                    <a:lnTo>
                      <a:pt x="0" y="27143"/>
                    </a:lnTo>
                    <a:cubicBezTo>
                      <a:pt x="0" y="19944"/>
                      <a:pt x="2860" y="13040"/>
                      <a:pt x="7950" y="7950"/>
                    </a:cubicBezTo>
                    <a:cubicBezTo>
                      <a:pt x="13040" y="2860"/>
                      <a:pt x="19944" y="0"/>
                      <a:pt x="2714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FFB958"/>
                </a:solidFill>
                <a:prstDash val="lgDash"/>
                <a:round/>
              </a:ln>
            </p:spPr>
          </p:sp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55C0FE33-6710-B564-4886-C70D8D7A7372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80"/>
                  </a:lnSpc>
                </a:pPr>
                <a:endParaRPr/>
              </a:p>
            </p:txBody>
          </p:sp>
        </p:grpSp>
        <p:pic>
          <p:nvPicPr>
            <p:cNvPr id="12" name="Picture 11" descr="A blue circle with a white number on it&#10;&#10;Description automatically generated">
              <a:extLst>
                <a:ext uri="{FF2B5EF4-FFF2-40B4-BE49-F238E27FC236}">
                  <a16:creationId xmlns="" xmlns:a16="http://schemas.microsoft.com/office/drawing/2014/main" id="{ED23D0A8-638F-3884-1956-3614970B5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8400" y="754633"/>
              <a:ext cx="1942488" cy="186432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771FE56-AA40-D655-DCAB-96D763DF9046}"/>
              </a:ext>
            </a:extLst>
          </p:cNvPr>
          <p:cNvGrpSpPr/>
          <p:nvPr/>
        </p:nvGrpSpPr>
        <p:grpSpPr>
          <a:xfrm>
            <a:off x="6667500" y="772854"/>
            <a:ext cx="4572000" cy="7610788"/>
            <a:chOff x="6667500" y="762915"/>
            <a:chExt cx="4572000" cy="7610788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0CF5FCD8-70DE-657D-A326-0FB310E89B48}"/>
                </a:ext>
              </a:extLst>
            </p:cNvPr>
            <p:cNvGrpSpPr/>
            <p:nvPr/>
          </p:nvGrpSpPr>
          <p:grpSpPr>
            <a:xfrm>
              <a:off x="6667500" y="1591903"/>
              <a:ext cx="4572000" cy="6781800"/>
              <a:chOff x="0" y="0"/>
              <a:chExt cx="3831253" cy="2167467"/>
            </a:xfrm>
          </p:grpSpPr>
          <p:sp>
            <p:nvSpPr>
              <p:cNvPr id="6" name="Freeform 5">
                <a:extLst>
                  <a:ext uri="{FF2B5EF4-FFF2-40B4-BE49-F238E27FC236}">
                    <a16:creationId xmlns="" xmlns:a16="http://schemas.microsoft.com/office/drawing/2014/main" id="{4C2997B0-054E-5E10-C8A9-FCFB44D15D87}"/>
                  </a:ext>
                </a:extLst>
              </p:cNvPr>
              <p:cNvSpPr/>
              <p:nvPr/>
            </p:nvSpPr>
            <p:spPr>
              <a:xfrm>
                <a:off x="0" y="0"/>
                <a:ext cx="3831253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3831253" h="2167467">
                    <a:moveTo>
                      <a:pt x="27143" y="0"/>
                    </a:moveTo>
                    <a:lnTo>
                      <a:pt x="3804111" y="0"/>
                    </a:lnTo>
                    <a:cubicBezTo>
                      <a:pt x="3811310" y="0"/>
                      <a:pt x="3818213" y="2860"/>
                      <a:pt x="3823303" y="7950"/>
                    </a:cubicBezTo>
                    <a:cubicBezTo>
                      <a:pt x="3828394" y="13040"/>
                      <a:pt x="3831253" y="19944"/>
                      <a:pt x="3831253" y="27143"/>
                    </a:cubicBezTo>
                    <a:lnTo>
                      <a:pt x="3831253" y="2140324"/>
                    </a:lnTo>
                    <a:cubicBezTo>
                      <a:pt x="3831253" y="2147523"/>
                      <a:pt x="3828394" y="2154427"/>
                      <a:pt x="3823303" y="2159517"/>
                    </a:cubicBezTo>
                    <a:cubicBezTo>
                      <a:pt x="3818213" y="2164607"/>
                      <a:pt x="3811310" y="2167467"/>
                      <a:pt x="3804111" y="2167467"/>
                    </a:cubicBezTo>
                    <a:lnTo>
                      <a:pt x="27143" y="2167467"/>
                    </a:lnTo>
                    <a:cubicBezTo>
                      <a:pt x="19944" y="2167467"/>
                      <a:pt x="13040" y="2164607"/>
                      <a:pt x="7950" y="2159517"/>
                    </a:cubicBezTo>
                    <a:cubicBezTo>
                      <a:pt x="2860" y="2154427"/>
                      <a:pt x="0" y="2147523"/>
                      <a:pt x="0" y="2140324"/>
                    </a:cubicBezTo>
                    <a:lnTo>
                      <a:pt x="0" y="27143"/>
                    </a:lnTo>
                    <a:cubicBezTo>
                      <a:pt x="0" y="19944"/>
                      <a:pt x="2860" y="13040"/>
                      <a:pt x="7950" y="7950"/>
                    </a:cubicBezTo>
                    <a:cubicBezTo>
                      <a:pt x="13040" y="2860"/>
                      <a:pt x="19944" y="0"/>
                      <a:pt x="2714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FFB958"/>
                </a:solidFill>
                <a:prstDash val="lgDash"/>
                <a:round/>
              </a:ln>
            </p:spPr>
          </p: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C983CD75-5121-11B8-B079-12A66A1542C4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80"/>
                  </a:lnSpc>
                </a:pPr>
                <a:endParaRPr/>
              </a:p>
            </p:txBody>
          </p:sp>
        </p:grpSp>
        <p:pic>
          <p:nvPicPr>
            <p:cNvPr id="14" name="Picture 13" descr="A blue circle with a white number on it&#10;&#10;Description automatically generated">
              <a:extLst>
                <a:ext uri="{FF2B5EF4-FFF2-40B4-BE49-F238E27FC236}">
                  <a16:creationId xmlns="" xmlns:a16="http://schemas.microsoft.com/office/drawing/2014/main" id="{95DB5775-710D-3852-62E1-F17DF4183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2839" y="762915"/>
              <a:ext cx="1942489" cy="186598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7C7688F7-967D-2FF8-0872-E6DCC154F532}"/>
              </a:ext>
            </a:extLst>
          </p:cNvPr>
          <p:cNvGrpSpPr/>
          <p:nvPr/>
        </p:nvGrpSpPr>
        <p:grpSpPr>
          <a:xfrm>
            <a:off x="914400" y="762915"/>
            <a:ext cx="4572000" cy="7580985"/>
            <a:chOff x="914400" y="762915"/>
            <a:chExt cx="4572000" cy="7580985"/>
          </a:xfrm>
        </p:grpSpPr>
        <p:grpSp>
          <p:nvGrpSpPr>
            <p:cNvPr id="2" name="Group 4">
              <a:extLst>
                <a:ext uri="{FF2B5EF4-FFF2-40B4-BE49-F238E27FC236}">
                  <a16:creationId xmlns="" xmlns:a16="http://schemas.microsoft.com/office/drawing/2014/main" id="{7B31501D-68D5-B201-DE1E-EF4F4895F58D}"/>
                </a:ext>
              </a:extLst>
            </p:cNvPr>
            <p:cNvGrpSpPr/>
            <p:nvPr/>
          </p:nvGrpSpPr>
          <p:grpSpPr>
            <a:xfrm>
              <a:off x="914400" y="1562100"/>
              <a:ext cx="4572000" cy="6781800"/>
              <a:chOff x="0" y="0"/>
              <a:chExt cx="3831253" cy="2167467"/>
            </a:xfrm>
          </p:grpSpPr>
          <p:sp>
            <p:nvSpPr>
              <p:cNvPr id="3" name="Freeform 5">
                <a:extLst>
                  <a:ext uri="{FF2B5EF4-FFF2-40B4-BE49-F238E27FC236}">
                    <a16:creationId xmlns="" xmlns:a16="http://schemas.microsoft.com/office/drawing/2014/main" id="{96877A96-E386-484E-ED11-2B7494912FCF}"/>
                  </a:ext>
                </a:extLst>
              </p:cNvPr>
              <p:cNvSpPr/>
              <p:nvPr/>
            </p:nvSpPr>
            <p:spPr>
              <a:xfrm>
                <a:off x="0" y="0"/>
                <a:ext cx="3831253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3831253" h="2167467">
                    <a:moveTo>
                      <a:pt x="27143" y="0"/>
                    </a:moveTo>
                    <a:lnTo>
                      <a:pt x="3804111" y="0"/>
                    </a:lnTo>
                    <a:cubicBezTo>
                      <a:pt x="3811310" y="0"/>
                      <a:pt x="3818213" y="2860"/>
                      <a:pt x="3823303" y="7950"/>
                    </a:cubicBezTo>
                    <a:cubicBezTo>
                      <a:pt x="3828394" y="13040"/>
                      <a:pt x="3831253" y="19944"/>
                      <a:pt x="3831253" y="27143"/>
                    </a:cubicBezTo>
                    <a:lnTo>
                      <a:pt x="3831253" y="2140324"/>
                    </a:lnTo>
                    <a:cubicBezTo>
                      <a:pt x="3831253" y="2147523"/>
                      <a:pt x="3828394" y="2154427"/>
                      <a:pt x="3823303" y="2159517"/>
                    </a:cubicBezTo>
                    <a:cubicBezTo>
                      <a:pt x="3818213" y="2164607"/>
                      <a:pt x="3811310" y="2167467"/>
                      <a:pt x="3804111" y="2167467"/>
                    </a:cubicBezTo>
                    <a:lnTo>
                      <a:pt x="27143" y="2167467"/>
                    </a:lnTo>
                    <a:cubicBezTo>
                      <a:pt x="19944" y="2167467"/>
                      <a:pt x="13040" y="2164607"/>
                      <a:pt x="7950" y="2159517"/>
                    </a:cubicBezTo>
                    <a:cubicBezTo>
                      <a:pt x="2860" y="2154427"/>
                      <a:pt x="0" y="2147523"/>
                      <a:pt x="0" y="2140324"/>
                    </a:cubicBezTo>
                    <a:lnTo>
                      <a:pt x="0" y="27143"/>
                    </a:lnTo>
                    <a:cubicBezTo>
                      <a:pt x="0" y="19944"/>
                      <a:pt x="2860" y="13040"/>
                      <a:pt x="7950" y="7950"/>
                    </a:cubicBezTo>
                    <a:cubicBezTo>
                      <a:pt x="13040" y="2860"/>
                      <a:pt x="19944" y="0"/>
                      <a:pt x="2714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FFB958"/>
                </a:solidFill>
                <a:prstDash val="lgDash"/>
                <a:round/>
              </a:ln>
            </p:spPr>
          </p:sp>
          <p:sp>
            <p:nvSpPr>
              <p:cNvPr id="4" name="TextBox 6">
                <a:extLst>
                  <a:ext uri="{FF2B5EF4-FFF2-40B4-BE49-F238E27FC236}">
                    <a16:creationId xmlns="" xmlns:a16="http://schemas.microsoft.com/office/drawing/2014/main" id="{903634EC-1521-B290-7DC2-C82B6CD1D10D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80"/>
                  </a:lnSpc>
                </a:pPr>
                <a:endParaRPr/>
              </a:p>
            </p:txBody>
          </p:sp>
        </p:grpSp>
        <p:pic>
          <p:nvPicPr>
            <p:cNvPr id="16" name="Picture 15" descr="A blue circle with a white number on it&#10;&#10;Description automatically generated">
              <a:extLst>
                <a:ext uri="{FF2B5EF4-FFF2-40B4-BE49-F238E27FC236}">
                  <a16:creationId xmlns="" xmlns:a16="http://schemas.microsoft.com/office/drawing/2014/main" id="{49887945-7DD5-435F-ED0A-78AF9803E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651" y="762915"/>
              <a:ext cx="1942490" cy="1942490"/>
            </a:xfrm>
            <a:prstGeom prst="rect">
              <a:avLst/>
            </a:prstGeom>
          </p:spPr>
        </p:pic>
      </p:grp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7092CE2A-031F-7DCF-05E2-E114A978DB37}"/>
              </a:ext>
            </a:extLst>
          </p:cNvPr>
          <p:cNvSpPr txBox="1">
            <a:spLocks/>
          </p:cNvSpPr>
          <p:nvPr/>
        </p:nvSpPr>
        <p:spPr>
          <a:xfrm>
            <a:off x="1295400" y="3414190"/>
            <a:ext cx="37338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CE7E1A0D-3697-313A-478F-FC08C2B1FFCF}"/>
              </a:ext>
            </a:extLst>
          </p:cNvPr>
          <p:cNvSpPr txBox="1">
            <a:spLocks/>
          </p:cNvSpPr>
          <p:nvPr/>
        </p:nvSpPr>
        <p:spPr>
          <a:xfrm>
            <a:off x="7037183" y="3414189"/>
            <a:ext cx="37338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35BE8519-F2C0-D44C-3C92-4D02D3E2A864}"/>
              </a:ext>
            </a:extLst>
          </p:cNvPr>
          <p:cNvSpPr txBox="1">
            <a:spLocks/>
          </p:cNvSpPr>
          <p:nvPr/>
        </p:nvSpPr>
        <p:spPr>
          <a:xfrm>
            <a:off x="12839700" y="3405906"/>
            <a:ext cx="37338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59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63E9BB11-2668-0DD0-268B-D95318F02F89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1722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3F621DD4-643A-5749-33DB-DE653EFE7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2700"/>
            <a:ext cx="6400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A2526C90-679D-792F-8142-6A680A0275F7}"/>
              </a:ext>
            </a:extLst>
          </p:cNvPr>
          <p:cNvSpPr txBox="1">
            <a:spLocks/>
          </p:cNvSpPr>
          <p:nvPr/>
        </p:nvSpPr>
        <p:spPr>
          <a:xfrm>
            <a:off x="9525000" y="2552699"/>
            <a:ext cx="6781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Freeform 3">
            <a:extLst>
              <a:ext uri="{FF2B5EF4-FFF2-40B4-BE49-F238E27FC236}">
                <a16:creationId xmlns="" xmlns:a16="http://schemas.microsoft.com/office/drawing/2014/main" id="{9C226A04-CFF4-2576-E4EF-5724F42B0491}"/>
              </a:ext>
            </a:extLst>
          </p:cNvPr>
          <p:cNvSpPr/>
          <p:nvPr/>
        </p:nvSpPr>
        <p:spPr>
          <a:xfrm>
            <a:off x="14097000" y="7429500"/>
            <a:ext cx="6775868" cy="4114800"/>
          </a:xfrm>
          <a:custGeom>
            <a:avLst/>
            <a:gdLst/>
            <a:ahLst/>
            <a:cxnLst/>
            <a:rect l="l" t="t" r="r" b="b"/>
            <a:pathLst>
              <a:path w="6775868" h="4114800">
                <a:moveTo>
                  <a:pt x="0" y="0"/>
                </a:moveTo>
                <a:lnTo>
                  <a:pt x="6775869" y="0"/>
                </a:lnTo>
                <a:lnTo>
                  <a:pt x="67758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="" xmlns:a16="http://schemas.microsoft.com/office/drawing/2014/main" id="{2526CF1D-BF43-3954-D223-7D0D1929A4B1}"/>
              </a:ext>
            </a:extLst>
          </p:cNvPr>
          <p:cNvSpPr/>
          <p:nvPr/>
        </p:nvSpPr>
        <p:spPr>
          <a:xfrm rot="3098126">
            <a:off x="5957999" y="5338088"/>
            <a:ext cx="3037972" cy="5588242"/>
          </a:xfrm>
          <a:custGeom>
            <a:avLst/>
            <a:gdLst/>
            <a:ahLst/>
            <a:cxnLst/>
            <a:rect l="l" t="t" r="r" b="b"/>
            <a:pathLst>
              <a:path w="3037972" h="5588242">
                <a:moveTo>
                  <a:pt x="0" y="0"/>
                </a:moveTo>
                <a:lnTo>
                  <a:pt x="3037972" y="0"/>
                </a:lnTo>
                <a:lnTo>
                  <a:pt x="3037972" y="5588242"/>
                </a:lnTo>
                <a:lnTo>
                  <a:pt x="0" y="55882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5">
            <a:extLst>
              <a:ext uri="{FF2B5EF4-FFF2-40B4-BE49-F238E27FC236}">
                <a16:creationId xmlns="" xmlns:a16="http://schemas.microsoft.com/office/drawing/2014/main" id="{063D9000-C065-2E8D-B50B-39C884D5E048}"/>
              </a:ext>
            </a:extLst>
          </p:cNvPr>
          <p:cNvSpPr/>
          <p:nvPr/>
        </p:nvSpPr>
        <p:spPr>
          <a:xfrm flipV="1">
            <a:off x="-1600200" y="-860076"/>
            <a:ext cx="6218942" cy="2272741"/>
          </a:xfrm>
          <a:custGeom>
            <a:avLst/>
            <a:gdLst/>
            <a:ahLst/>
            <a:cxnLst/>
            <a:rect l="l" t="t" r="r" b="b"/>
            <a:pathLst>
              <a:path w="6218942" h="2272741">
                <a:moveTo>
                  <a:pt x="0" y="2272741"/>
                </a:moveTo>
                <a:lnTo>
                  <a:pt x="6218942" y="2272741"/>
                </a:lnTo>
                <a:lnTo>
                  <a:pt x="6218942" y="0"/>
                </a:lnTo>
                <a:lnTo>
                  <a:pt x="0" y="0"/>
                </a:lnTo>
                <a:lnTo>
                  <a:pt x="0" y="2272741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1343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="" xmlns:a16="http://schemas.microsoft.com/office/drawing/2014/main" id="{9BD49F7D-3198-6CF0-5203-2FD09E0DC132}"/>
              </a:ext>
            </a:extLst>
          </p:cNvPr>
          <p:cNvSpPr/>
          <p:nvPr/>
        </p:nvSpPr>
        <p:spPr>
          <a:xfrm>
            <a:off x="2514600" y="2019300"/>
            <a:ext cx="12954000" cy="8001000"/>
          </a:xfrm>
          <a:custGeom>
            <a:avLst/>
            <a:gdLst/>
            <a:ahLst/>
            <a:cxnLst/>
            <a:rect l="l" t="t" r="r" b="b"/>
            <a:pathLst>
              <a:path w="3409519" h="2746084">
                <a:moveTo>
                  <a:pt x="0" y="0"/>
                </a:moveTo>
                <a:lnTo>
                  <a:pt x="3409520" y="0"/>
                </a:lnTo>
                <a:lnTo>
                  <a:pt x="3409520" y="2746084"/>
                </a:lnTo>
                <a:lnTo>
                  <a:pt x="0" y="27460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76564A2C-4392-B793-4AA3-E5DDE68FFEDB}"/>
              </a:ext>
            </a:extLst>
          </p:cNvPr>
          <p:cNvSpPr txBox="1">
            <a:spLocks/>
          </p:cNvSpPr>
          <p:nvPr/>
        </p:nvSpPr>
        <p:spPr>
          <a:xfrm>
            <a:off x="5105400" y="2933700"/>
            <a:ext cx="7924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="" xmlns:a16="http://schemas.microsoft.com/office/drawing/2014/main" id="{D059C492-FB73-7DE6-7D77-B1DD710CEAE7}"/>
              </a:ext>
            </a:extLst>
          </p:cNvPr>
          <p:cNvSpPr/>
          <p:nvPr/>
        </p:nvSpPr>
        <p:spPr>
          <a:xfrm rot="20200334">
            <a:off x="-643730" y="5593643"/>
            <a:ext cx="2778310" cy="6174022"/>
          </a:xfrm>
          <a:custGeom>
            <a:avLst/>
            <a:gdLst/>
            <a:ahLst/>
            <a:cxnLst/>
            <a:rect l="l" t="t" r="r" b="b"/>
            <a:pathLst>
              <a:path w="2778310" h="6174022">
                <a:moveTo>
                  <a:pt x="0" y="0"/>
                </a:moveTo>
                <a:lnTo>
                  <a:pt x="2778309" y="0"/>
                </a:lnTo>
                <a:lnTo>
                  <a:pt x="2778309" y="6174022"/>
                </a:lnTo>
                <a:lnTo>
                  <a:pt x="0" y="6174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7">
            <a:extLst>
              <a:ext uri="{FF2B5EF4-FFF2-40B4-BE49-F238E27FC236}">
                <a16:creationId xmlns="" xmlns:a16="http://schemas.microsoft.com/office/drawing/2014/main" id="{AD569105-463C-0E70-21B5-7F2A158AB88C}"/>
              </a:ext>
            </a:extLst>
          </p:cNvPr>
          <p:cNvSpPr/>
          <p:nvPr/>
        </p:nvSpPr>
        <p:spPr>
          <a:xfrm>
            <a:off x="15715494" y="-1307591"/>
            <a:ext cx="4249363" cy="4114800"/>
          </a:xfrm>
          <a:custGeom>
            <a:avLst/>
            <a:gdLst/>
            <a:ahLst/>
            <a:cxnLst/>
            <a:rect l="l" t="t" r="r" b="b"/>
            <a:pathLst>
              <a:path w="4249363" h="4114800">
                <a:moveTo>
                  <a:pt x="0" y="0"/>
                </a:moveTo>
                <a:lnTo>
                  <a:pt x="4249363" y="0"/>
                </a:lnTo>
                <a:lnTo>
                  <a:pt x="42493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73997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63E9BB11-2668-0DD0-268B-D95318F02F89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1722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EA04E794-CBA1-D155-F263-E36435370E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6964093"/>
              </p:ext>
            </p:extLst>
          </p:nvPr>
        </p:nvGraphicFramePr>
        <p:xfrm>
          <a:off x="1752600" y="14859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Freeform 3">
            <a:extLst>
              <a:ext uri="{FF2B5EF4-FFF2-40B4-BE49-F238E27FC236}">
                <a16:creationId xmlns="" xmlns:a16="http://schemas.microsoft.com/office/drawing/2014/main" id="{E4C01A99-8DEF-1E19-B16A-3D319CA4F5D0}"/>
              </a:ext>
            </a:extLst>
          </p:cNvPr>
          <p:cNvSpPr/>
          <p:nvPr/>
        </p:nvSpPr>
        <p:spPr>
          <a:xfrm>
            <a:off x="14281557" y="1714500"/>
            <a:ext cx="3979939" cy="4124957"/>
          </a:xfrm>
          <a:custGeom>
            <a:avLst/>
            <a:gdLst/>
            <a:ahLst/>
            <a:cxnLst/>
            <a:rect l="l" t="t" r="r" b="b"/>
            <a:pathLst>
              <a:path w="3979939" h="4124957">
                <a:moveTo>
                  <a:pt x="0" y="0"/>
                </a:moveTo>
                <a:lnTo>
                  <a:pt x="3979939" y="0"/>
                </a:lnTo>
                <a:lnTo>
                  <a:pt x="3979939" y="4124956"/>
                </a:lnTo>
                <a:lnTo>
                  <a:pt x="0" y="41249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CAE9FA1F-4810-D6EA-7BF9-890F54BF5D8F}"/>
              </a:ext>
            </a:extLst>
          </p:cNvPr>
          <p:cNvSpPr/>
          <p:nvPr/>
        </p:nvSpPr>
        <p:spPr>
          <a:xfrm rot="4671818">
            <a:off x="-782658" y="-2327606"/>
            <a:ext cx="3990480" cy="5207804"/>
          </a:xfrm>
          <a:custGeom>
            <a:avLst/>
            <a:gdLst/>
            <a:ahLst/>
            <a:cxnLst/>
            <a:rect l="l" t="t" r="r" b="b"/>
            <a:pathLst>
              <a:path w="3990480" h="5207804">
                <a:moveTo>
                  <a:pt x="0" y="0"/>
                </a:moveTo>
                <a:lnTo>
                  <a:pt x="3990480" y="0"/>
                </a:lnTo>
                <a:lnTo>
                  <a:pt x="3990480" y="5207804"/>
                </a:lnTo>
                <a:lnTo>
                  <a:pt x="0" y="52078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6">
            <a:extLst>
              <a:ext uri="{FF2B5EF4-FFF2-40B4-BE49-F238E27FC236}">
                <a16:creationId xmlns="" xmlns:a16="http://schemas.microsoft.com/office/drawing/2014/main" id="{6D72078B-CA91-006D-1005-B62A5FD2A9A2}"/>
              </a:ext>
            </a:extLst>
          </p:cNvPr>
          <p:cNvSpPr/>
          <p:nvPr/>
        </p:nvSpPr>
        <p:spPr>
          <a:xfrm>
            <a:off x="-3776534" y="7556500"/>
            <a:ext cx="5192177" cy="4114800"/>
          </a:xfrm>
          <a:custGeom>
            <a:avLst/>
            <a:gdLst/>
            <a:ahLst/>
            <a:cxnLst/>
            <a:rect l="l" t="t" r="r" b="b"/>
            <a:pathLst>
              <a:path w="5192177" h="4114800">
                <a:moveTo>
                  <a:pt x="0" y="0"/>
                </a:moveTo>
                <a:lnTo>
                  <a:pt x="5192176" y="0"/>
                </a:lnTo>
                <a:lnTo>
                  <a:pt x="51921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1702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3EFCE69-A767-5650-31F9-E2F378CBEB64}"/>
              </a:ext>
            </a:extLst>
          </p:cNvPr>
          <p:cNvGrpSpPr/>
          <p:nvPr/>
        </p:nvGrpSpPr>
        <p:grpSpPr>
          <a:xfrm>
            <a:off x="1447800" y="1333500"/>
            <a:ext cx="15684306" cy="8413767"/>
            <a:chOff x="1788532" y="1298457"/>
            <a:chExt cx="15684306" cy="8413767"/>
          </a:xfrm>
        </p:grpSpPr>
        <p:sp>
          <p:nvSpPr>
            <p:cNvPr id="7" name="Freeform 2">
              <a:extLst>
                <a:ext uri="{FF2B5EF4-FFF2-40B4-BE49-F238E27FC236}">
                  <a16:creationId xmlns="" xmlns:a16="http://schemas.microsoft.com/office/drawing/2014/main" id="{20AFDA7D-B047-0750-E48C-C7A4393A7DAB}"/>
                </a:ext>
              </a:extLst>
            </p:cNvPr>
            <p:cNvSpPr/>
            <p:nvPr/>
          </p:nvSpPr>
          <p:spPr>
            <a:xfrm>
              <a:off x="12877800" y="7505700"/>
              <a:ext cx="4595038" cy="1887473"/>
            </a:xfrm>
            <a:custGeom>
              <a:avLst/>
              <a:gdLst/>
              <a:ahLst/>
              <a:cxnLst/>
              <a:rect l="l" t="t" r="r" b="b"/>
              <a:pathLst>
                <a:path w="4595038" h="1887473">
                  <a:moveTo>
                    <a:pt x="0" y="0"/>
                  </a:moveTo>
                  <a:lnTo>
                    <a:pt x="4595038" y="0"/>
                  </a:lnTo>
                  <a:lnTo>
                    <a:pt x="4595038" y="1887473"/>
                  </a:lnTo>
                  <a:lnTo>
                    <a:pt x="0" y="18874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4">
              <a:extLst>
                <a:ext uri="{FF2B5EF4-FFF2-40B4-BE49-F238E27FC236}">
                  <a16:creationId xmlns="" xmlns:a16="http://schemas.microsoft.com/office/drawing/2014/main" id="{FB3E88BB-8791-7028-D4E0-F0F647F9B17B}"/>
                </a:ext>
              </a:extLst>
            </p:cNvPr>
            <p:cNvGrpSpPr/>
            <p:nvPr/>
          </p:nvGrpSpPr>
          <p:grpSpPr>
            <a:xfrm>
              <a:off x="1788532" y="1298457"/>
              <a:ext cx="14546790" cy="8229600"/>
              <a:chOff x="0" y="0"/>
              <a:chExt cx="3831253" cy="2167467"/>
            </a:xfrm>
          </p:grpSpPr>
          <p:sp>
            <p:nvSpPr>
              <p:cNvPr id="9" name="Freeform 5">
                <a:extLst>
                  <a:ext uri="{FF2B5EF4-FFF2-40B4-BE49-F238E27FC236}">
                    <a16:creationId xmlns="" xmlns:a16="http://schemas.microsoft.com/office/drawing/2014/main" id="{9CB25791-96C5-E771-E201-2FD827E17B07}"/>
                  </a:ext>
                </a:extLst>
              </p:cNvPr>
              <p:cNvSpPr/>
              <p:nvPr/>
            </p:nvSpPr>
            <p:spPr>
              <a:xfrm>
                <a:off x="0" y="0"/>
                <a:ext cx="3831253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3831253" h="2167467">
                    <a:moveTo>
                      <a:pt x="27143" y="0"/>
                    </a:moveTo>
                    <a:lnTo>
                      <a:pt x="3804111" y="0"/>
                    </a:lnTo>
                    <a:cubicBezTo>
                      <a:pt x="3811310" y="0"/>
                      <a:pt x="3818213" y="2860"/>
                      <a:pt x="3823303" y="7950"/>
                    </a:cubicBezTo>
                    <a:cubicBezTo>
                      <a:pt x="3828394" y="13040"/>
                      <a:pt x="3831253" y="19944"/>
                      <a:pt x="3831253" y="27143"/>
                    </a:cubicBezTo>
                    <a:lnTo>
                      <a:pt x="3831253" y="2140324"/>
                    </a:lnTo>
                    <a:cubicBezTo>
                      <a:pt x="3831253" y="2147523"/>
                      <a:pt x="3828394" y="2154427"/>
                      <a:pt x="3823303" y="2159517"/>
                    </a:cubicBezTo>
                    <a:cubicBezTo>
                      <a:pt x="3818213" y="2164607"/>
                      <a:pt x="3811310" y="2167467"/>
                      <a:pt x="3804111" y="2167467"/>
                    </a:cubicBezTo>
                    <a:lnTo>
                      <a:pt x="27143" y="2167467"/>
                    </a:lnTo>
                    <a:cubicBezTo>
                      <a:pt x="19944" y="2167467"/>
                      <a:pt x="13040" y="2164607"/>
                      <a:pt x="7950" y="2159517"/>
                    </a:cubicBezTo>
                    <a:cubicBezTo>
                      <a:pt x="2860" y="2154427"/>
                      <a:pt x="0" y="2147523"/>
                      <a:pt x="0" y="2140324"/>
                    </a:cubicBezTo>
                    <a:lnTo>
                      <a:pt x="0" y="27143"/>
                    </a:lnTo>
                    <a:cubicBezTo>
                      <a:pt x="0" y="19944"/>
                      <a:pt x="2860" y="13040"/>
                      <a:pt x="7950" y="7950"/>
                    </a:cubicBezTo>
                    <a:cubicBezTo>
                      <a:pt x="13040" y="2860"/>
                      <a:pt x="19944" y="0"/>
                      <a:pt x="2714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FFB958"/>
                </a:solidFill>
                <a:prstDash val="lgDash"/>
                <a:round/>
              </a:ln>
            </p:spPr>
          </p:sp>
          <p:sp>
            <p:nvSpPr>
              <p:cNvPr id="10" name="TextBox 6">
                <a:extLst>
                  <a:ext uri="{FF2B5EF4-FFF2-40B4-BE49-F238E27FC236}">
                    <a16:creationId xmlns="" xmlns:a16="http://schemas.microsoft.com/office/drawing/2014/main" id="{2F852EC7-B38A-67AF-058C-D5DBBB78ADB5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80"/>
                  </a:lnSpc>
                </a:pPr>
                <a:endParaRPr/>
              </a:p>
            </p:txBody>
          </p:sp>
        </p:grpSp>
        <p:sp>
          <p:nvSpPr>
            <p:cNvPr id="11" name="Freeform 7">
              <a:extLst>
                <a:ext uri="{FF2B5EF4-FFF2-40B4-BE49-F238E27FC236}">
                  <a16:creationId xmlns="" xmlns:a16="http://schemas.microsoft.com/office/drawing/2014/main" id="{7068140A-A40A-479A-6859-91CB4B290A68}"/>
                </a:ext>
              </a:extLst>
            </p:cNvPr>
            <p:cNvSpPr/>
            <p:nvPr/>
          </p:nvSpPr>
          <p:spPr>
            <a:xfrm>
              <a:off x="12877800" y="5896482"/>
              <a:ext cx="4299427" cy="3815742"/>
            </a:xfrm>
            <a:custGeom>
              <a:avLst/>
              <a:gdLst/>
              <a:ahLst/>
              <a:cxnLst/>
              <a:rect l="l" t="t" r="r" b="b"/>
              <a:pathLst>
                <a:path w="4299427" h="3815742">
                  <a:moveTo>
                    <a:pt x="0" y="0"/>
                  </a:moveTo>
                  <a:lnTo>
                    <a:pt x="4299427" y="0"/>
                  </a:lnTo>
                  <a:lnTo>
                    <a:pt x="4299427" y="3815742"/>
                  </a:lnTo>
                  <a:lnTo>
                    <a:pt x="0" y="38157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DE8C16-7746-7ABE-25C4-DC690934A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901246"/>
            <a:ext cx="8229600" cy="8439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63E9BB11-2668-0DD0-268B-D95318F02F89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1722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0A0BD7C2-2F6C-680C-8974-C5605A99EEC9}"/>
              </a:ext>
            </a:extLst>
          </p:cNvPr>
          <p:cNvSpPr txBox="1">
            <a:spLocks/>
          </p:cNvSpPr>
          <p:nvPr/>
        </p:nvSpPr>
        <p:spPr>
          <a:xfrm>
            <a:off x="2743200" y="2989555"/>
            <a:ext cx="1242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Trong SGK: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xướng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Lai Tân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Chí Minh)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21C5E1FA-9971-5497-BC73-EF754A01B9F9}"/>
              </a:ext>
            </a:extLst>
          </p:cNvPr>
          <p:cNvSpPr txBox="1">
            <a:spLocks/>
          </p:cNvSpPr>
          <p:nvPr/>
        </p:nvSpPr>
        <p:spPr>
          <a:xfrm>
            <a:off x="2738230" y="5049749"/>
            <a:ext cx="1242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SGK: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phỗng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)…</a:t>
            </a:r>
          </a:p>
        </p:txBody>
      </p:sp>
    </p:spTree>
    <p:extLst>
      <p:ext uri="{BB962C8B-B14F-4D97-AF65-F5344CB8AC3E}">
        <p14:creationId xmlns:p14="http://schemas.microsoft.com/office/powerpoint/2010/main" val="9274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DE8C16-7746-7ABE-25C4-DC690934A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3500"/>
            <a:ext cx="8229600" cy="8439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63E9BB11-2668-0DD0-268B-D95318F02F89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1722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075CB285-ADAE-4F27-1ED8-02E15B56E0B9}"/>
              </a:ext>
            </a:extLst>
          </p:cNvPr>
          <p:cNvSpPr txBox="1">
            <a:spLocks/>
          </p:cNvSpPr>
          <p:nvPr/>
        </p:nvSpPr>
        <p:spPr>
          <a:xfrm>
            <a:off x="619760" y="2888804"/>
            <a:ext cx="3190240" cy="70552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E9998511-EEC7-D1B5-8E44-0432B235D70B}"/>
              </a:ext>
            </a:extLst>
          </p:cNvPr>
          <p:cNvSpPr txBox="1">
            <a:spLocks/>
          </p:cNvSpPr>
          <p:nvPr/>
        </p:nvSpPr>
        <p:spPr>
          <a:xfrm>
            <a:off x="12954000" y="2888801"/>
            <a:ext cx="4572000" cy="70552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B006A10C-65B5-F385-4D30-2BC102640ED2}"/>
              </a:ext>
            </a:extLst>
          </p:cNvPr>
          <p:cNvSpPr txBox="1">
            <a:spLocks/>
          </p:cNvSpPr>
          <p:nvPr/>
        </p:nvSpPr>
        <p:spPr>
          <a:xfrm>
            <a:off x="4115163" y="2888801"/>
            <a:ext cx="3190240" cy="70552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7F6FDE86-1145-7946-6C0E-CCFFCC629ED4}"/>
              </a:ext>
            </a:extLst>
          </p:cNvPr>
          <p:cNvSpPr txBox="1">
            <a:spLocks/>
          </p:cNvSpPr>
          <p:nvPr/>
        </p:nvSpPr>
        <p:spPr>
          <a:xfrm>
            <a:off x="7729401" y="2888800"/>
            <a:ext cx="4800600" cy="70552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điệp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</p:txBody>
      </p:sp>
      <p:sp>
        <p:nvSpPr>
          <p:cNvPr id="15" name="Freeform 4">
            <a:extLst>
              <a:ext uri="{FF2B5EF4-FFF2-40B4-BE49-F238E27FC236}">
                <a16:creationId xmlns="" xmlns:a16="http://schemas.microsoft.com/office/drawing/2014/main" id="{0138E064-4FD8-A4C3-0F00-8C165ACAFDA2}"/>
              </a:ext>
            </a:extLst>
          </p:cNvPr>
          <p:cNvSpPr/>
          <p:nvPr/>
        </p:nvSpPr>
        <p:spPr>
          <a:xfrm>
            <a:off x="-245389" y="6057900"/>
            <a:ext cx="4920538" cy="4114800"/>
          </a:xfrm>
          <a:custGeom>
            <a:avLst/>
            <a:gdLst/>
            <a:ahLst/>
            <a:cxnLst/>
            <a:rect l="l" t="t" r="r" b="b"/>
            <a:pathLst>
              <a:path w="4920538" h="4114800">
                <a:moveTo>
                  <a:pt x="0" y="0"/>
                </a:moveTo>
                <a:lnTo>
                  <a:pt x="4920539" y="0"/>
                </a:lnTo>
                <a:lnTo>
                  <a:pt x="49205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2">
            <a:extLst>
              <a:ext uri="{FF2B5EF4-FFF2-40B4-BE49-F238E27FC236}">
                <a16:creationId xmlns="" xmlns:a16="http://schemas.microsoft.com/office/drawing/2014/main" id="{EC6CB123-AD01-EA03-126A-1067F5CBD7DB}"/>
              </a:ext>
            </a:extLst>
          </p:cNvPr>
          <p:cNvSpPr/>
          <p:nvPr/>
        </p:nvSpPr>
        <p:spPr>
          <a:xfrm flipH="1">
            <a:off x="14935200" y="-4152900"/>
            <a:ext cx="6527646" cy="6925885"/>
          </a:xfrm>
          <a:custGeom>
            <a:avLst/>
            <a:gdLst/>
            <a:ahLst/>
            <a:cxnLst/>
            <a:rect l="l" t="t" r="r" b="b"/>
            <a:pathLst>
              <a:path w="6527646" h="6925885">
                <a:moveTo>
                  <a:pt x="6527647" y="0"/>
                </a:moveTo>
                <a:lnTo>
                  <a:pt x="0" y="0"/>
                </a:lnTo>
                <a:lnTo>
                  <a:pt x="0" y="6925885"/>
                </a:lnTo>
                <a:lnTo>
                  <a:pt x="6527647" y="6925885"/>
                </a:lnTo>
                <a:lnTo>
                  <a:pt x="652764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5930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DE8C16-7746-7ABE-25C4-DC690934A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3500"/>
            <a:ext cx="8229600" cy="8439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63E9BB11-2668-0DD0-268B-D95318F02F89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1722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AEEBE021-E3ED-531F-690A-0FB7259FAB9C}"/>
              </a:ext>
            </a:extLst>
          </p:cNvPr>
          <p:cNvSpPr txBox="1">
            <a:spLocks/>
          </p:cNvSpPr>
          <p:nvPr/>
        </p:nvSpPr>
        <p:spPr>
          <a:xfrm>
            <a:off x="994812" y="3536726"/>
            <a:ext cx="4024449" cy="8439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CCD2AAF9-6BF9-00FD-91AA-D86086F9698F}"/>
              </a:ext>
            </a:extLst>
          </p:cNvPr>
          <p:cNvSpPr txBox="1">
            <a:spLocks/>
          </p:cNvSpPr>
          <p:nvPr/>
        </p:nvSpPr>
        <p:spPr>
          <a:xfrm>
            <a:off x="991499" y="2450850"/>
            <a:ext cx="16229701" cy="8439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)…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BDC76843-222E-92B9-1297-184F6C789C0A}"/>
              </a:ext>
            </a:extLst>
          </p:cNvPr>
          <p:cNvSpPr txBox="1">
            <a:spLocks/>
          </p:cNvSpPr>
          <p:nvPr/>
        </p:nvSpPr>
        <p:spPr>
          <a:xfrm>
            <a:off x="1143000" y="4380719"/>
            <a:ext cx="16242953" cy="6502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Ý 1: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Ý 2: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+…</a:t>
            </a:r>
          </a:p>
        </p:txBody>
      </p:sp>
      <p:sp>
        <p:nvSpPr>
          <p:cNvPr id="12" name="Freeform 2">
            <a:extLst>
              <a:ext uri="{FF2B5EF4-FFF2-40B4-BE49-F238E27FC236}">
                <a16:creationId xmlns="" xmlns:a16="http://schemas.microsoft.com/office/drawing/2014/main" id="{48F8A11A-F0DD-2D63-551A-E3A8ED906DE0}"/>
              </a:ext>
            </a:extLst>
          </p:cNvPr>
          <p:cNvSpPr/>
          <p:nvPr/>
        </p:nvSpPr>
        <p:spPr>
          <a:xfrm flipH="1">
            <a:off x="15544800" y="5753100"/>
            <a:ext cx="6527646" cy="6925885"/>
          </a:xfrm>
          <a:custGeom>
            <a:avLst/>
            <a:gdLst/>
            <a:ahLst/>
            <a:cxnLst/>
            <a:rect l="l" t="t" r="r" b="b"/>
            <a:pathLst>
              <a:path w="6527646" h="6925885">
                <a:moveTo>
                  <a:pt x="6527647" y="0"/>
                </a:moveTo>
                <a:lnTo>
                  <a:pt x="0" y="0"/>
                </a:lnTo>
                <a:lnTo>
                  <a:pt x="0" y="6925885"/>
                </a:lnTo>
                <a:lnTo>
                  <a:pt x="6527647" y="6925885"/>
                </a:lnTo>
                <a:lnTo>
                  <a:pt x="652764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171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DE8C16-7746-7ABE-25C4-DC690934A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3500"/>
            <a:ext cx="8229600" cy="8439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63E9BB11-2668-0DD0-268B-D95318F02F89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1722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AEEBE021-E3ED-531F-690A-0FB7259FAB9C}"/>
              </a:ext>
            </a:extLst>
          </p:cNvPr>
          <p:cNvSpPr txBox="1">
            <a:spLocks/>
          </p:cNvSpPr>
          <p:nvPr/>
        </p:nvSpPr>
        <p:spPr>
          <a:xfrm>
            <a:off x="994812" y="3536726"/>
            <a:ext cx="4024449" cy="8439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CCD2AAF9-6BF9-00FD-91AA-D86086F9698F}"/>
              </a:ext>
            </a:extLst>
          </p:cNvPr>
          <p:cNvSpPr txBox="1">
            <a:spLocks/>
          </p:cNvSpPr>
          <p:nvPr/>
        </p:nvSpPr>
        <p:spPr>
          <a:xfrm>
            <a:off x="991499" y="2450850"/>
            <a:ext cx="16229701" cy="8439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)…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BDC76843-222E-92B9-1297-184F6C789C0A}"/>
              </a:ext>
            </a:extLst>
          </p:cNvPr>
          <p:cNvSpPr txBox="1">
            <a:spLocks/>
          </p:cNvSpPr>
          <p:nvPr/>
        </p:nvSpPr>
        <p:spPr>
          <a:xfrm>
            <a:off x="1143000" y="4380719"/>
            <a:ext cx="16242953" cy="6502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Ý 1: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Ý 2: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+…</a:t>
            </a:r>
          </a:p>
        </p:txBody>
      </p:sp>
      <p:sp>
        <p:nvSpPr>
          <p:cNvPr id="12" name="Freeform 2">
            <a:extLst>
              <a:ext uri="{FF2B5EF4-FFF2-40B4-BE49-F238E27FC236}">
                <a16:creationId xmlns="" xmlns:a16="http://schemas.microsoft.com/office/drawing/2014/main" id="{48F8A11A-F0DD-2D63-551A-E3A8ED906DE0}"/>
              </a:ext>
            </a:extLst>
          </p:cNvPr>
          <p:cNvSpPr/>
          <p:nvPr/>
        </p:nvSpPr>
        <p:spPr>
          <a:xfrm flipH="1">
            <a:off x="15544800" y="5753100"/>
            <a:ext cx="6527646" cy="6925885"/>
          </a:xfrm>
          <a:custGeom>
            <a:avLst/>
            <a:gdLst/>
            <a:ahLst/>
            <a:cxnLst/>
            <a:rect l="l" t="t" r="r" b="b"/>
            <a:pathLst>
              <a:path w="6527646" h="6925885">
                <a:moveTo>
                  <a:pt x="6527647" y="0"/>
                </a:moveTo>
                <a:lnTo>
                  <a:pt x="0" y="0"/>
                </a:lnTo>
                <a:lnTo>
                  <a:pt x="0" y="6925885"/>
                </a:lnTo>
                <a:lnTo>
                  <a:pt x="6527647" y="6925885"/>
                </a:lnTo>
                <a:lnTo>
                  <a:pt x="652764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9534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DE8C16-7746-7ABE-25C4-DC690934A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3500"/>
            <a:ext cx="8229600" cy="8439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63E9BB11-2668-0DD0-268B-D95318F02F89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1722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AEEBE021-E3ED-531F-690A-0FB7259FAB9C}"/>
              </a:ext>
            </a:extLst>
          </p:cNvPr>
          <p:cNvSpPr txBox="1">
            <a:spLocks/>
          </p:cNvSpPr>
          <p:nvPr/>
        </p:nvSpPr>
        <p:spPr>
          <a:xfrm>
            <a:off x="994812" y="3536726"/>
            <a:ext cx="4024449" cy="8439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CCD2AAF9-6BF9-00FD-91AA-D86086F9698F}"/>
              </a:ext>
            </a:extLst>
          </p:cNvPr>
          <p:cNvSpPr txBox="1">
            <a:spLocks/>
          </p:cNvSpPr>
          <p:nvPr/>
        </p:nvSpPr>
        <p:spPr>
          <a:xfrm>
            <a:off x="991499" y="2450850"/>
            <a:ext cx="16229701" cy="8439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)…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BDC76843-222E-92B9-1297-184F6C789C0A}"/>
              </a:ext>
            </a:extLst>
          </p:cNvPr>
          <p:cNvSpPr txBox="1">
            <a:spLocks/>
          </p:cNvSpPr>
          <p:nvPr/>
        </p:nvSpPr>
        <p:spPr>
          <a:xfrm>
            <a:off x="1143000" y="4380719"/>
            <a:ext cx="16242953" cy="2362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3C773EF8-2100-F14C-4852-145B67CF485C}"/>
              </a:ext>
            </a:extLst>
          </p:cNvPr>
          <p:cNvSpPr txBox="1">
            <a:spLocks/>
          </p:cNvSpPr>
          <p:nvPr/>
        </p:nvSpPr>
        <p:spPr>
          <a:xfrm>
            <a:off x="991499" y="6858000"/>
            <a:ext cx="16242953" cy="14593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2">
            <a:extLst>
              <a:ext uri="{FF2B5EF4-FFF2-40B4-BE49-F238E27FC236}">
                <a16:creationId xmlns="" xmlns:a16="http://schemas.microsoft.com/office/drawing/2014/main" id="{48F8A11A-F0DD-2D63-551A-E3A8ED906DE0}"/>
              </a:ext>
            </a:extLst>
          </p:cNvPr>
          <p:cNvSpPr/>
          <p:nvPr/>
        </p:nvSpPr>
        <p:spPr>
          <a:xfrm flipH="1">
            <a:off x="15544800" y="5753100"/>
            <a:ext cx="6527646" cy="6925885"/>
          </a:xfrm>
          <a:custGeom>
            <a:avLst/>
            <a:gdLst/>
            <a:ahLst/>
            <a:cxnLst/>
            <a:rect l="l" t="t" r="r" b="b"/>
            <a:pathLst>
              <a:path w="6527646" h="6925885">
                <a:moveTo>
                  <a:pt x="6527647" y="0"/>
                </a:moveTo>
                <a:lnTo>
                  <a:pt x="0" y="0"/>
                </a:lnTo>
                <a:lnTo>
                  <a:pt x="0" y="6925885"/>
                </a:lnTo>
                <a:lnTo>
                  <a:pt x="6527647" y="6925885"/>
                </a:lnTo>
                <a:lnTo>
                  <a:pt x="652764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143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94A1BCE2-84D1-114F-9C58-847EB1237F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3368476"/>
              </p:ext>
            </p:extLst>
          </p:nvPr>
        </p:nvGraphicFramePr>
        <p:xfrm>
          <a:off x="1066800" y="4822138"/>
          <a:ext cx="16614913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174A2F77-BF77-8757-C1E2-30AD70365B1E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1722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4ABE0CA5-F45B-7C39-7C5C-6347F174B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657603"/>
            <a:ext cx="16764000" cy="80009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Theo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E6E4FE73-090B-B994-7818-20F6E3DB49B4}"/>
              </a:ext>
            </a:extLst>
          </p:cNvPr>
          <p:cNvSpPr txBox="1">
            <a:spLocks/>
          </p:cNvSpPr>
          <p:nvPr/>
        </p:nvSpPr>
        <p:spPr>
          <a:xfrm>
            <a:off x="609600" y="1752601"/>
            <a:ext cx="16916400" cy="148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4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" grpId="0" build="p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174A2F77-BF77-8757-C1E2-30AD70365B1E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1722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4ABE0CA5-F45B-7C39-7C5C-6347F174B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657603"/>
            <a:ext cx="16764000" cy="80009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Theo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E6E4FE73-090B-B994-7818-20F6E3DB49B4}"/>
              </a:ext>
            </a:extLst>
          </p:cNvPr>
          <p:cNvSpPr txBox="1">
            <a:spLocks/>
          </p:cNvSpPr>
          <p:nvPr/>
        </p:nvSpPr>
        <p:spPr>
          <a:xfrm>
            <a:off x="609600" y="1752601"/>
            <a:ext cx="16916400" cy="148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FD857F-E97E-0277-C9BE-3A2C3056233F}"/>
              </a:ext>
            </a:extLst>
          </p:cNvPr>
          <p:cNvSpPr txBox="1"/>
          <p:nvPr/>
        </p:nvSpPr>
        <p:spPr>
          <a:xfrm>
            <a:off x="1104900" y="4876803"/>
            <a:ext cx="159258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="" xmlns:a16="http://schemas.microsoft.com/office/drawing/2014/main" id="{E77B9AD2-FFF1-E3A9-95E8-365AE1DA8DBE}"/>
              </a:ext>
            </a:extLst>
          </p:cNvPr>
          <p:cNvSpPr/>
          <p:nvPr/>
        </p:nvSpPr>
        <p:spPr>
          <a:xfrm rot="3098126">
            <a:off x="16168800" y="6517094"/>
            <a:ext cx="3037972" cy="5588242"/>
          </a:xfrm>
          <a:custGeom>
            <a:avLst/>
            <a:gdLst/>
            <a:ahLst/>
            <a:cxnLst/>
            <a:rect l="l" t="t" r="r" b="b"/>
            <a:pathLst>
              <a:path w="3037972" h="5588242">
                <a:moveTo>
                  <a:pt x="0" y="0"/>
                </a:moveTo>
                <a:lnTo>
                  <a:pt x="3037972" y="0"/>
                </a:lnTo>
                <a:lnTo>
                  <a:pt x="3037972" y="5588242"/>
                </a:lnTo>
                <a:lnTo>
                  <a:pt x="0" y="55882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3">
            <a:extLst>
              <a:ext uri="{FF2B5EF4-FFF2-40B4-BE49-F238E27FC236}">
                <a16:creationId xmlns="" xmlns:a16="http://schemas.microsoft.com/office/drawing/2014/main" id="{5D063335-7617-8D7A-552E-630FE655F68C}"/>
              </a:ext>
            </a:extLst>
          </p:cNvPr>
          <p:cNvSpPr/>
          <p:nvPr/>
        </p:nvSpPr>
        <p:spPr>
          <a:xfrm rot="3401252">
            <a:off x="-2591513" y="7075229"/>
            <a:ext cx="6775868" cy="4114800"/>
          </a:xfrm>
          <a:custGeom>
            <a:avLst/>
            <a:gdLst/>
            <a:ahLst/>
            <a:cxnLst/>
            <a:rect l="l" t="t" r="r" b="b"/>
            <a:pathLst>
              <a:path w="6775868" h="4114800">
                <a:moveTo>
                  <a:pt x="0" y="0"/>
                </a:moveTo>
                <a:lnTo>
                  <a:pt x="6775869" y="0"/>
                </a:lnTo>
                <a:lnTo>
                  <a:pt x="67758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="" xmlns:a16="http://schemas.microsoft.com/office/drawing/2014/main" id="{EF340D65-C847-2B67-8626-6D4DFF49AABB}"/>
              </a:ext>
            </a:extLst>
          </p:cNvPr>
          <p:cNvSpPr/>
          <p:nvPr/>
        </p:nvSpPr>
        <p:spPr>
          <a:xfrm>
            <a:off x="8077200" y="7417602"/>
            <a:ext cx="1417507" cy="1839998"/>
          </a:xfrm>
          <a:custGeom>
            <a:avLst/>
            <a:gdLst/>
            <a:ahLst/>
            <a:cxnLst/>
            <a:rect l="l" t="t" r="r" b="b"/>
            <a:pathLst>
              <a:path w="1417507" h="1839998">
                <a:moveTo>
                  <a:pt x="0" y="0"/>
                </a:moveTo>
                <a:lnTo>
                  <a:pt x="1417507" y="0"/>
                </a:lnTo>
                <a:lnTo>
                  <a:pt x="1417507" y="1839998"/>
                </a:lnTo>
                <a:lnTo>
                  <a:pt x="0" y="18399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1146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174A2F77-BF77-8757-C1E2-30AD70365B1E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1722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E6E4FE73-090B-B994-7818-20F6E3DB49B4}"/>
              </a:ext>
            </a:extLst>
          </p:cNvPr>
          <p:cNvSpPr txBox="1">
            <a:spLocks/>
          </p:cNvSpPr>
          <p:nvPr/>
        </p:nvSpPr>
        <p:spPr>
          <a:xfrm>
            <a:off x="609600" y="1752601"/>
            <a:ext cx="16916400" cy="148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C578E9E1-2401-D7A9-84AF-AB675D8DB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685763"/>
            <a:ext cx="16992600" cy="22959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9" name="Freeform 3">
            <a:extLst>
              <a:ext uri="{FF2B5EF4-FFF2-40B4-BE49-F238E27FC236}">
                <a16:creationId xmlns="" xmlns:a16="http://schemas.microsoft.com/office/drawing/2014/main" id="{19F62D9E-39B5-6CBE-612D-3C4987E87F4C}"/>
              </a:ext>
            </a:extLst>
          </p:cNvPr>
          <p:cNvSpPr/>
          <p:nvPr/>
        </p:nvSpPr>
        <p:spPr>
          <a:xfrm rot="3401252">
            <a:off x="-2625935" y="7065070"/>
            <a:ext cx="6775868" cy="4114800"/>
          </a:xfrm>
          <a:custGeom>
            <a:avLst/>
            <a:gdLst/>
            <a:ahLst/>
            <a:cxnLst/>
            <a:rect l="l" t="t" r="r" b="b"/>
            <a:pathLst>
              <a:path w="6775868" h="4114800">
                <a:moveTo>
                  <a:pt x="0" y="0"/>
                </a:moveTo>
                <a:lnTo>
                  <a:pt x="6775869" y="0"/>
                </a:lnTo>
                <a:lnTo>
                  <a:pt x="67758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83680A33-D717-AA64-6A2F-972CCAD2587A}"/>
              </a:ext>
            </a:extLst>
          </p:cNvPr>
          <p:cNvSpPr/>
          <p:nvPr/>
        </p:nvSpPr>
        <p:spPr>
          <a:xfrm rot="3098126">
            <a:off x="16168800" y="6517094"/>
            <a:ext cx="3037972" cy="5588242"/>
          </a:xfrm>
          <a:custGeom>
            <a:avLst/>
            <a:gdLst/>
            <a:ahLst/>
            <a:cxnLst/>
            <a:rect l="l" t="t" r="r" b="b"/>
            <a:pathLst>
              <a:path w="3037972" h="5588242">
                <a:moveTo>
                  <a:pt x="0" y="0"/>
                </a:moveTo>
                <a:lnTo>
                  <a:pt x="3037972" y="0"/>
                </a:lnTo>
                <a:lnTo>
                  <a:pt x="3037972" y="5588242"/>
                </a:lnTo>
                <a:lnTo>
                  <a:pt x="0" y="55882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0">
            <a:extLst>
              <a:ext uri="{FF2B5EF4-FFF2-40B4-BE49-F238E27FC236}">
                <a16:creationId xmlns="" xmlns:a16="http://schemas.microsoft.com/office/drawing/2014/main" id="{BFAE7175-C0CC-8943-A6C5-620027FACBDB}"/>
              </a:ext>
            </a:extLst>
          </p:cNvPr>
          <p:cNvSpPr/>
          <p:nvPr/>
        </p:nvSpPr>
        <p:spPr>
          <a:xfrm>
            <a:off x="8042778" y="7407443"/>
            <a:ext cx="1417507" cy="1839998"/>
          </a:xfrm>
          <a:custGeom>
            <a:avLst/>
            <a:gdLst/>
            <a:ahLst/>
            <a:cxnLst/>
            <a:rect l="l" t="t" r="r" b="b"/>
            <a:pathLst>
              <a:path w="1417507" h="1839998">
                <a:moveTo>
                  <a:pt x="0" y="0"/>
                </a:moveTo>
                <a:lnTo>
                  <a:pt x="1417507" y="0"/>
                </a:lnTo>
                <a:lnTo>
                  <a:pt x="1417507" y="1839998"/>
                </a:lnTo>
                <a:lnTo>
                  <a:pt x="0" y="18399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3">
            <a:extLst>
              <a:ext uri="{FF2B5EF4-FFF2-40B4-BE49-F238E27FC236}">
                <a16:creationId xmlns="" xmlns:a16="http://schemas.microsoft.com/office/drawing/2014/main" id="{45943A0C-8F09-8547-C567-9B5C526CB4B6}"/>
              </a:ext>
            </a:extLst>
          </p:cNvPr>
          <p:cNvSpPr/>
          <p:nvPr/>
        </p:nvSpPr>
        <p:spPr>
          <a:xfrm rot="3401252">
            <a:off x="-2591513" y="7075229"/>
            <a:ext cx="6775868" cy="4114800"/>
          </a:xfrm>
          <a:custGeom>
            <a:avLst/>
            <a:gdLst/>
            <a:ahLst/>
            <a:cxnLst/>
            <a:rect l="l" t="t" r="r" b="b"/>
            <a:pathLst>
              <a:path w="6775868" h="4114800">
                <a:moveTo>
                  <a:pt x="0" y="0"/>
                </a:moveTo>
                <a:lnTo>
                  <a:pt x="6775869" y="0"/>
                </a:lnTo>
                <a:lnTo>
                  <a:pt x="67758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0">
            <a:extLst>
              <a:ext uri="{FF2B5EF4-FFF2-40B4-BE49-F238E27FC236}">
                <a16:creationId xmlns="" xmlns:a16="http://schemas.microsoft.com/office/drawing/2014/main" id="{A6B17AD7-61A0-B3DF-B1C7-557D10A2D9D4}"/>
              </a:ext>
            </a:extLst>
          </p:cNvPr>
          <p:cNvSpPr/>
          <p:nvPr/>
        </p:nvSpPr>
        <p:spPr>
          <a:xfrm>
            <a:off x="8077200" y="7417602"/>
            <a:ext cx="1417507" cy="1839998"/>
          </a:xfrm>
          <a:custGeom>
            <a:avLst/>
            <a:gdLst/>
            <a:ahLst/>
            <a:cxnLst/>
            <a:rect l="l" t="t" r="r" b="b"/>
            <a:pathLst>
              <a:path w="1417507" h="1839998">
                <a:moveTo>
                  <a:pt x="0" y="0"/>
                </a:moveTo>
                <a:lnTo>
                  <a:pt x="1417507" y="0"/>
                </a:lnTo>
                <a:lnTo>
                  <a:pt x="1417507" y="1839998"/>
                </a:lnTo>
                <a:lnTo>
                  <a:pt x="0" y="18399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9529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70D3A9-5F2C-B4AD-F7EA-87B367CA3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7620000" cy="29337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lô-gic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710763DD-BC7D-8D90-F479-EFFB20A31277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8580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="" xmlns:a16="http://schemas.microsoft.com/office/drawing/2014/main" id="{8FDC39A5-ECE1-7446-4FDD-2809C304D323}"/>
              </a:ext>
            </a:extLst>
          </p:cNvPr>
          <p:cNvSpPr/>
          <p:nvPr/>
        </p:nvSpPr>
        <p:spPr>
          <a:xfrm>
            <a:off x="7265505" y="2927872"/>
            <a:ext cx="3228198" cy="3212057"/>
          </a:xfrm>
          <a:custGeom>
            <a:avLst/>
            <a:gdLst/>
            <a:ahLst/>
            <a:cxnLst/>
            <a:rect l="l" t="t" r="r" b="b"/>
            <a:pathLst>
              <a:path w="3228198" h="3212057">
                <a:moveTo>
                  <a:pt x="0" y="0"/>
                </a:moveTo>
                <a:lnTo>
                  <a:pt x="3228198" y="0"/>
                </a:lnTo>
                <a:lnTo>
                  <a:pt x="3228198" y="3212057"/>
                </a:lnTo>
                <a:lnTo>
                  <a:pt x="0" y="32120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0AA267DE-F591-5ABB-8251-383E2B2A13D3}"/>
              </a:ext>
            </a:extLst>
          </p:cNvPr>
          <p:cNvSpPr txBox="1">
            <a:spLocks/>
          </p:cNvSpPr>
          <p:nvPr/>
        </p:nvSpPr>
        <p:spPr>
          <a:xfrm>
            <a:off x="2372139" y="6819900"/>
            <a:ext cx="1354372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ý.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7AD90521-6A37-CD22-0CA1-1706C9C3FE04}"/>
              </a:ext>
            </a:extLst>
          </p:cNvPr>
          <p:cNvSpPr txBox="1">
            <a:spLocks/>
          </p:cNvSpPr>
          <p:nvPr/>
        </p:nvSpPr>
        <p:spPr>
          <a:xfrm>
            <a:off x="10972800" y="2733946"/>
            <a:ext cx="6858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="" xmlns:a16="http://schemas.microsoft.com/office/drawing/2014/main" id="{58EF3070-C3A2-5E28-C5BE-47F69FC7A088}"/>
              </a:ext>
            </a:extLst>
          </p:cNvPr>
          <p:cNvCxnSpPr>
            <a:cxnSpLocks/>
          </p:cNvCxnSpPr>
          <p:nvPr/>
        </p:nvCxnSpPr>
        <p:spPr>
          <a:xfrm rot="10800000">
            <a:off x="8077200" y="3067051"/>
            <a:ext cx="990602" cy="52014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="" xmlns:a16="http://schemas.microsoft.com/office/drawing/2014/main" id="{A8DFA3E9-98F8-AA81-21BA-735AADA4B6DA}"/>
              </a:ext>
            </a:extLst>
          </p:cNvPr>
          <p:cNvCxnSpPr>
            <a:cxnSpLocks/>
            <a:endCxn id="8" idx="0"/>
          </p:cNvCxnSpPr>
          <p:nvPr/>
        </p:nvCxnSpPr>
        <p:spPr>
          <a:xfrm rot="16200000" flipH="1">
            <a:off x="8343900" y="6019800"/>
            <a:ext cx="1143000" cy="4572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="" xmlns:a16="http://schemas.microsoft.com/office/drawing/2014/main" id="{EC98EB79-2527-F7F3-6724-783C616CACC5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9302751" y="4996928"/>
            <a:ext cx="1670049" cy="6348"/>
          </a:xfrm>
          <a:prstGeom prst="bentConnector3">
            <a:avLst>
              <a:gd name="adj1" fmla="val 44644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54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=""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sketch line">
            <a:extLst>
              <a:ext uri="{FF2B5EF4-FFF2-40B4-BE49-F238E27FC236}">
                <a16:creationId xmlns=""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4917" y="3559302"/>
            <a:ext cx="4882642" cy="27432"/>
          </a:xfrm>
          <a:custGeom>
            <a:avLst/>
            <a:gdLst>
              <a:gd name="connsiteX0" fmla="*/ 0 w 4882642"/>
              <a:gd name="connsiteY0" fmla="*/ 0 h 27432"/>
              <a:gd name="connsiteX1" fmla="*/ 648694 w 4882642"/>
              <a:gd name="connsiteY1" fmla="*/ 0 h 27432"/>
              <a:gd name="connsiteX2" fmla="*/ 1199735 w 4882642"/>
              <a:gd name="connsiteY2" fmla="*/ 0 h 27432"/>
              <a:gd name="connsiteX3" fmla="*/ 1799602 w 4882642"/>
              <a:gd name="connsiteY3" fmla="*/ 0 h 27432"/>
              <a:gd name="connsiteX4" fmla="*/ 2545949 w 4882642"/>
              <a:gd name="connsiteY4" fmla="*/ 0 h 27432"/>
              <a:gd name="connsiteX5" fmla="*/ 3194643 w 4882642"/>
              <a:gd name="connsiteY5" fmla="*/ 0 h 27432"/>
              <a:gd name="connsiteX6" fmla="*/ 3794510 w 4882642"/>
              <a:gd name="connsiteY6" fmla="*/ 0 h 27432"/>
              <a:gd name="connsiteX7" fmla="*/ 4882642 w 4882642"/>
              <a:gd name="connsiteY7" fmla="*/ 0 h 27432"/>
              <a:gd name="connsiteX8" fmla="*/ 4882642 w 4882642"/>
              <a:gd name="connsiteY8" fmla="*/ 27432 h 27432"/>
              <a:gd name="connsiteX9" fmla="*/ 4185122 w 4882642"/>
              <a:gd name="connsiteY9" fmla="*/ 27432 h 27432"/>
              <a:gd name="connsiteX10" fmla="*/ 3585254 w 4882642"/>
              <a:gd name="connsiteY10" fmla="*/ 27432 h 27432"/>
              <a:gd name="connsiteX11" fmla="*/ 2790081 w 4882642"/>
              <a:gd name="connsiteY11" fmla="*/ 27432 h 27432"/>
              <a:gd name="connsiteX12" fmla="*/ 2141387 w 4882642"/>
              <a:gd name="connsiteY12" fmla="*/ 27432 h 27432"/>
              <a:gd name="connsiteX13" fmla="*/ 1590346 w 4882642"/>
              <a:gd name="connsiteY13" fmla="*/ 27432 h 27432"/>
              <a:gd name="connsiteX14" fmla="*/ 844000 w 4882642"/>
              <a:gd name="connsiteY14" fmla="*/ 27432 h 27432"/>
              <a:gd name="connsiteX15" fmla="*/ 0 w 4882642"/>
              <a:gd name="connsiteY15" fmla="*/ 27432 h 27432"/>
              <a:gd name="connsiteX16" fmla="*/ 0 w 4882642"/>
              <a:gd name="connsiteY16" fmla="*/ 0 h 27432"/>
              <a:gd name="connsiteX0" fmla="*/ 0 w 4882642"/>
              <a:gd name="connsiteY0" fmla="*/ 0 h 27432"/>
              <a:gd name="connsiteX1" fmla="*/ 648694 w 4882642"/>
              <a:gd name="connsiteY1" fmla="*/ 0 h 27432"/>
              <a:gd name="connsiteX2" fmla="*/ 1199735 w 4882642"/>
              <a:gd name="connsiteY2" fmla="*/ 0 h 27432"/>
              <a:gd name="connsiteX3" fmla="*/ 1994908 w 4882642"/>
              <a:gd name="connsiteY3" fmla="*/ 0 h 27432"/>
              <a:gd name="connsiteX4" fmla="*/ 2643602 w 4882642"/>
              <a:gd name="connsiteY4" fmla="*/ 0 h 27432"/>
              <a:gd name="connsiteX5" fmla="*/ 3292296 w 4882642"/>
              <a:gd name="connsiteY5" fmla="*/ 0 h 27432"/>
              <a:gd name="connsiteX6" fmla="*/ 4087469 w 4882642"/>
              <a:gd name="connsiteY6" fmla="*/ 0 h 27432"/>
              <a:gd name="connsiteX7" fmla="*/ 4882642 w 4882642"/>
              <a:gd name="connsiteY7" fmla="*/ 0 h 27432"/>
              <a:gd name="connsiteX8" fmla="*/ 4882642 w 4882642"/>
              <a:gd name="connsiteY8" fmla="*/ 27432 h 27432"/>
              <a:gd name="connsiteX9" fmla="*/ 4282775 w 4882642"/>
              <a:gd name="connsiteY9" fmla="*/ 27432 h 27432"/>
              <a:gd name="connsiteX10" fmla="*/ 3585254 w 4882642"/>
              <a:gd name="connsiteY10" fmla="*/ 27432 h 27432"/>
              <a:gd name="connsiteX11" fmla="*/ 2887734 w 4882642"/>
              <a:gd name="connsiteY11" fmla="*/ 27432 h 27432"/>
              <a:gd name="connsiteX12" fmla="*/ 2239040 w 4882642"/>
              <a:gd name="connsiteY12" fmla="*/ 27432 h 27432"/>
              <a:gd name="connsiteX13" fmla="*/ 1443867 w 4882642"/>
              <a:gd name="connsiteY13" fmla="*/ 27432 h 27432"/>
              <a:gd name="connsiteX14" fmla="*/ 648694 w 4882642"/>
              <a:gd name="connsiteY14" fmla="*/ 27432 h 27432"/>
              <a:gd name="connsiteX15" fmla="*/ 0 w 4882642"/>
              <a:gd name="connsiteY15" fmla="*/ 27432 h 27432"/>
              <a:gd name="connsiteX16" fmla="*/ 0 w 4882642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82642" h="27432" fill="none" extrusionOk="0">
                <a:moveTo>
                  <a:pt x="0" y="0"/>
                </a:moveTo>
                <a:cubicBezTo>
                  <a:pt x="282422" y="50852"/>
                  <a:pt x="501396" y="-20227"/>
                  <a:pt x="648694" y="0"/>
                </a:cubicBezTo>
                <a:cubicBezTo>
                  <a:pt x="799812" y="38507"/>
                  <a:pt x="959489" y="-800"/>
                  <a:pt x="1199735" y="0"/>
                </a:cubicBezTo>
                <a:cubicBezTo>
                  <a:pt x="1414420" y="17294"/>
                  <a:pt x="1508747" y="1527"/>
                  <a:pt x="1799602" y="0"/>
                </a:cubicBezTo>
                <a:cubicBezTo>
                  <a:pt x="2066440" y="-1017"/>
                  <a:pt x="2195650" y="32589"/>
                  <a:pt x="2545949" y="0"/>
                </a:cubicBezTo>
                <a:cubicBezTo>
                  <a:pt x="2873794" y="-31645"/>
                  <a:pt x="2929952" y="-3485"/>
                  <a:pt x="3194643" y="0"/>
                </a:cubicBezTo>
                <a:cubicBezTo>
                  <a:pt x="3454854" y="13507"/>
                  <a:pt x="3583403" y="-37677"/>
                  <a:pt x="3794510" y="0"/>
                </a:cubicBezTo>
                <a:cubicBezTo>
                  <a:pt x="4006689" y="30598"/>
                  <a:pt x="4340446" y="-94541"/>
                  <a:pt x="4882642" y="0"/>
                </a:cubicBezTo>
                <a:cubicBezTo>
                  <a:pt x="4881830" y="8405"/>
                  <a:pt x="4881054" y="21756"/>
                  <a:pt x="4882642" y="27432"/>
                </a:cubicBezTo>
                <a:cubicBezTo>
                  <a:pt x="4602011" y="27736"/>
                  <a:pt x="4385273" y="27792"/>
                  <a:pt x="4185122" y="27432"/>
                </a:cubicBezTo>
                <a:cubicBezTo>
                  <a:pt x="4006416" y="-24290"/>
                  <a:pt x="3836508" y="36434"/>
                  <a:pt x="3585254" y="27432"/>
                </a:cubicBezTo>
                <a:cubicBezTo>
                  <a:pt x="3336147" y="759"/>
                  <a:pt x="3187969" y="-5198"/>
                  <a:pt x="2790081" y="27432"/>
                </a:cubicBezTo>
                <a:cubicBezTo>
                  <a:pt x="2412999" y="38696"/>
                  <a:pt x="2457514" y="16798"/>
                  <a:pt x="2141387" y="27432"/>
                </a:cubicBezTo>
                <a:cubicBezTo>
                  <a:pt x="1838990" y="46054"/>
                  <a:pt x="1771634" y="27462"/>
                  <a:pt x="1590346" y="27432"/>
                </a:cubicBezTo>
                <a:cubicBezTo>
                  <a:pt x="1444790" y="48064"/>
                  <a:pt x="1195028" y="1250"/>
                  <a:pt x="844000" y="27432"/>
                </a:cubicBezTo>
                <a:cubicBezTo>
                  <a:pt x="493299" y="36516"/>
                  <a:pt x="334969" y="15761"/>
                  <a:pt x="0" y="27432"/>
                </a:cubicBezTo>
                <a:cubicBezTo>
                  <a:pt x="-476" y="15539"/>
                  <a:pt x="-411" y="9181"/>
                  <a:pt x="0" y="0"/>
                </a:cubicBezTo>
                <a:close/>
              </a:path>
              <a:path w="4882642" h="27432" stroke="0" extrusionOk="0">
                <a:moveTo>
                  <a:pt x="0" y="0"/>
                </a:moveTo>
                <a:cubicBezTo>
                  <a:pt x="253027" y="23111"/>
                  <a:pt x="491193" y="-9736"/>
                  <a:pt x="648694" y="0"/>
                </a:cubicBezTo>
                <a:cubicBezTo>
                  <a:pt x="774418" y="32734"/>
                  <a:pt x="1004421" y="15443"/>
                  <a:pt x="1199735" y="0"/>
                </a:cubicBezTo>
                <a:cubicBezTo>
                  <a:pt x="1414066" y="-19237"/>
                  <a:pt x="1745615" y="-11843"/>
                  <a:pt x="1994908" y="0"/>
                </a:cubicBezTo>
                <a:cubicBezTo>
                  <a:pt x="2228376" y="-7139"/>
                  <a:pt x="2371916" y="44711"/>
                  <a:pt x="2643602" y="0"/>
                </a:cubicBezTo>
                <a:cubicBezTo>
                  <a:pt x="2914314" y="-21888"/>
                  <a:pt x="3044662" y="1137"/>
                  <a:pt x="3292296" y="0"/>
                </a:cubicBezTo>
                <a:cubicBezTo>
                  <a:pt x="3560253" y="4721"/>
                  <a:pt x="3901562" y="8014"/>
                  <a:pt x="4087469" y="0"/>
                </a:cubicBezTo>
                <a:cubicBezTo>
                  <a:pt x="4275340" y="-4038"/>
                  <a:pt x="4487843" y="-21532"/>
                  <a:pt x="4882642" y="0"/>
                </a:cubicBezTo>
                <a:cubicBezTo>
                  <a:pt x="4883146" y="9145"/>
                  <a:pt x="4884401" y="18278"/>
                  <a:pt x="4882642" y="27432"/>
                </a:cubicBezTo>
                <a:cubicBezTo>
                  <a:pt x="4640452" y="55312"/>
                  <a:pt x="4469276" y="12389"/>
                  <a:pt x="4282775" y="27432"/>
                </a:cubicBezTo>
                <a:cubicBezTo>
                  <a:pt x="4127518" y="7175"/>
                  <a:pt x="3830432" y="34045"/>
                  <a:pt x="3585254" y="27432"/>
                </a:cubicBezTo>
                <a:cubicBezTo>
                  <a:pt x="3397964" y="-19363"/>
                  <a:pt x="3088373" y="27783"/>
                  <a:pt x="2887734" y="27432"/>
                </a:cubicBezTo>
                <a:cubicBezTo>
                  <a:pt x="2686715" y="33491"/>
                  <a:pt x="2471858" y="-15874"/>
                  <a:pt x="2239040" y="27432"/>
                </a:cubicBezTo>
                <a:cubicBezTo>
                  <a:pt x="2010727" y="69105"/>
                  <a:pt x="1750352" y="75633"/>
                  <a:pt x="1443867" y="27432"/>
                </a:cubicBezTo>
                <a:cubicBezTo>
                  <a:pt x="1059802" y="3232"/>
                  <a:pt x="850219" y="23727"/>
                  <a:pt x="648694" y="27432"/>
                </a:cubicBezTo>
                <a:cubicBezTo>
                  <a:pt x="414440" y="23153"/>
                  <a:pt x="304476" y="56600"/>
                  <a:pt x="0" y="27432"/>
                </a:cubicBezTo>
                <a:cubicBezTo>
                  <a:pt x="-736" y="17315"/>
                  <a:pt x="432" y="6508"/>
                  <a:pt x="0" y="0"/>
                </a:cubicBezTo>
                <a:close/>
              </a:path>
              <a:path w="4882642" h="27432" fill="none" stroke="0" extrusionOk="0">
                <a:moveTo>
                  <a:pt x="0" y="0"/>
                </a:moveTo>
                <a:cubicBezTo>
                  <a:pt x="278307" y="12359"/>
                  <a:pt x="458140" y="1341"/>
                  <a:pt x="648694" y="0"/>
                </a:cubicBezTo>
                <a:cubicBezTo>
                  <a:pt x="837654" y="9322"/>
                  <a:pt x="968082" y="-1784"/>
                  <a:pt x="1199735" y="0"/>
                </a:cubicBezTo>
                <a:cubicBezTo>
                  <a:pt x="1403481" y="5976"/>
                  <a:pt x="1529540" y="18391"/>
                  <a:pt x="1799602" y="0"/>
                </a:cubicBezTo>
                <a:cubicBezTo>
                  <a:pt x="2060949" y="10650"/>
                  <a:pt x="2230517" y="38632"/>
                  <a:pt x="2545949" y="0"/>
                </a:cubicBezTo>
                <a:cubicBezTo>
                  <a:pt x="2872552" y="-33837"/>
                  <a:pt x="2933189" y="-11123"/>
                  <a:pt x="3194643" y="0"/>
                </a:cubicBezTo>
                <a:cubicBezTo>
                  <a:pt x="3425833" y="1576"/>
                  <a:pt x="3570403" y="-8842"/>
                  <a:pt x="3794510" y="0"/>
                </a:cubicBezTo>
                <a:cubicBezTo>
                  <a:pt x="3994857" y="-4870"/>
                  <a:pt x="4333504" y="-26345"/>
                  <a:pt x="4882642" y="0"/>
                </a:cubicBezTo>
                <a:cubicBezTo>
                  <a:pt x="4882085" y="8537"/>
                  <a:pt x="4883564" y="21849"/>
                  <a:pt x="4882642" y="27432"/>
                </a:cubicBezTo>
                <a:cubicBezTo>
                  <a:pt x="4562314" y="-173"/>
                  <a:pt x="4430982" y="86245"/>
                  <a:pt x="4185122" y="27432"/>
                </a:cubicBezTo>
                <a:cubicBezTo>
                  <a:pt x="3986202" y="13896"/>
                  <a:pt x="3828751" y="61605"/>
                  <a:pt x="3585254" y="27432"/>
                </a:cubicBezTo>
                <a:cubicBezTo>
                  <a:pt x="3360279" y="30319"/>
                  <a:pt x="3187249" y="44608"/>
                  <a:pt x="2790081" y="27432"/>
                </a:cubicBezTo>
                <a:cubicBezTo>
                  <a:pt x="2423355" y="30305"/>
                  <a:pt x="2455688" y="-1923"/>
                  <a:pt x="2141387" y="27432"/>
                </a:cubicBezTo>
                <a:cubicBezTo>
                  <a:pt x="1826188" y="48501"/>
                  <a:pt x="1763258" y="10227"/>
                  <a:pt x="1590346" y="27432"/>
                </a:cubicBezTo>
                <a:cubicBezTo>
                  <a:pt x="1376289" y="34931"/>
                  <a:pt x="1198242" y="14277"/>
                  <a:pt x="844000" y="27432"/>
                </a:cubicBezTo>
                <a:cubicBezTo>
                  <a:pt x="489390" y="13107"/>
                  <a:pt x="304080" y="13295"/>
                  <a:pt x="0" y="27432"/>
                </a:cubicBezTo>
                <a:cubicBezTo>
                  <a:pt x="-1508" y="15815"/>
                  <a:pt x="-177" y="81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882642"/>
                      <a:gd name="connsiteY0" fmla="*/ 0 h 27432"/>
                      <a:gd name="connsiteX1" fmla="*/ 648694 w 4882642"/>
                      <a:gd name="connsiteY1" fmla="*/ 0 h 27432"/>
                      <a:gd name="connsiteX2" fmla="*/ 1199735 w 4882642"/>
                      <a:gd name="connsiteY2" fmla="*/ 0 h 27432"/>
                      <a:gd name="connsiteX3" fmla="*/ 1799602 w 4882642"/>
                      <a:gd name="connsiteY3" fmla="*/ 0 h 27432"/>
                      <a:gd name="connsiteX4" fmla="*/ 2545949 w 4882642"/>
                      <a:gd name="connsiteY4" fmla="*/ 0 h 27432"/>
                      <a:gd name="connsiteX5" fmla="*/ 3194643 w 4882642"/>
                      <a:gd name="connsiteY5" fmla="*/ 0 h 27432"/>
                      <a:gd name="connsiteX6" fmla="*/ 3794510 w 4882642"/>
                      <a:gd name="connsiteY6" fmla="*/ 0 h 27432"/>
                      <a:gd name="connsiteX7" fmla="*/ 4882642 w 4882642"/>
                      <a:gd name="connsiteY7" fmla="*/ 0 h 27432"/>
                      <a:gd name="connsiteX8" fmla="*/ 4882642 w 4882642"/>
                      <a:gd name="connsiteY8" fmla="*/ 27432 h 27432"/>
                      <a:gd name="connsiteX9" fmla="*/ 4185122 w 4882642"/>
                      <a:gd name="connsiteY9" fmla="*/ 27432 h 27432"/>
                      <a:gd name="connsiteX10" fmla="*/ 3585254 w 4882642"/>
                      <a:gd name="connsiteY10" fmla="*/ 27432 h 27432"/>
                      <a:gd name="connsiteX11" fmla="*/ 2790081 w 4882642"/>
                      <a:gd name="connsiteY11" fmla="*/ 27432 h 27432"/>
                      <a:gd name="connsiteX12" fmla="*/ 2141387 w 4882642"/>
                      <a:gd name="connsiteY12" fmla="*/ 27432 h 27432"/>
                      <a:gd name="connsiteX13" fmla="*/ 1590346 w 4882642"/>
                      <a:gd name="connsiteY13" fmla="*/ 27432 h 27432"/>
                      <a:gd name="connsiteX14" fmla="*/ 844000 w 4882642"/>
                      <a:gd name="connsiteY14" fmla="*/ 27432 h 27432"/>
                      <a:gd name="connsiteX15" fmla="*/ 0 w 4882642"/>
                      <a:gd name="connsiteY15" fmla="*/ 27432 h 27432"/>
                      <a:gd name="connsiteX16" fmla="*/ 0 w 4882642"/>
                      <a:gd name="connsiteY16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82642" h="27432" fill="none" extrusionOk="0">
                        <a:moveTo>
                          <a:pt x="0" y="0"/>
                        </a:moveTo>
                        <a:cubicBezTo>
                          <a:pt x="283896" y="15806"/>
                          <a:pt x="476914" y="-5705"/>
                          <a:pt x="648694" y="0"/>
                        </a:cubicBezTo>
                        <a:cubicBezTo>
                          <a:pt x="820474" y="5705"/>
                          <a:pt x="992491" y="-2560"/>
                          <a:pt x="1199735" y="0"/>
                        </a:cubicBezTo>
                        <a:cubicBezTo>
                          <a:pt x="1406979" y="2560"/>
                          <a:pt x="1535106" y="-12373"/>
                          <a:pt x="1799602" y="0"/>
                        </a:cubicBezTo>
                        <a:cubicBezTo>
                          <a:pt x="2064098" y="12373"/>
                          <a:pt x="2220857" y="34016"/>
                          <a:pt x="2545949" y="0"/>
                        </a:cubicBezTo>
                        <a:cubicBezTo>
                          <a:pt x="2871041" y="-34016"/>
                          <a:pt x="2930967" y="-6551"/>
                          <a:pt x="3194643" y="0"/>
                        </a:cubicBezTo>
                        <a:cubicBezTo>
                          <a:pt x="3458319" y="6551"/>
                          <a:pt x="3590719" y="-27970"/>
                          <a:pt x="3794510" y="0"/>
                        </a:cubicBezTo>
                        <a:cubicBezTo>
                          <a:pt x="3998301" y="27970"/>
                          <a:pt x="4343090" y="-39667"/>
                          <a:pt x="4882642" y="0"/>
                        </a:cubicBezTo>
                        <a:cubicBezTo>
                          <a:pt x="4881669" y="8304"/>
                          <a:pt x="4882164" y="21512"/>
                          <a:pt x="4882642" y="27432"/>
                        </a:cubicBezTo>
                        <a:cubicBezTo>
                          <a:pt x="4608564" y="7308"/>
                          <a:pt x="4394312" y="56256"/>
                          <a:pt x="4185122" y="27432"/>
                        </a:cubicBezTo>
                        <a:cubicBezTo>
                          <a:pt x="3975932" y="-1392"/>
                          <a:pt x="3827783" y="51583"/>
                          <a:pt x="3585254" y="27432"/>
                        </a:cubicBezTo>
                        <a:cubicBezTo>
                          <a:pt x="3342725" y="3281"/>
                          <a:pt x="3165015" y="17373"/>
                          <a:pt x="2790081" y="27432"/>
                        </a:cubicBezTo>
                        <a:cubicBezTo>
                          <a:pt x="2415147" y="37491"/>
                          <a:pt x="2453830" y="6816"/>
                          <a:pt x="2141387" y="27432"/>
                        </a:cubicBezTo>
                        <a:cubicBezTo>
                          <a:pt x="1828944" y="48048"/>
                          <a:pt x="1774219" y="17790"/>
                          <a:pt x="1590346" y="27432"/>
                        </a:cubicBezTo>
                        <a:cubicBezTo>
                          <a:pt x="1406473" y="37074"/>
                          <a:pt x="1200327" y="18527"/>
                          <a:pt x="844000" y="27432"/>
                        </a:cubicBezTo>
                        <a:cubicBezTo>
                          <a:pt x="487673" y="36337"/>
                          <a:pt x="322314" y="2648"/>
                          <a:pt x="0" y="27432"/>
                        </a:cubicBezTo>
                        <a:cubicBezTo>
                          <a:pt x="-1048" y="14992"/>
                          <a:pt x="-1120" y="7447"/>
                          <a:pt x="0" y="0"/>
                        </a:cubicBezTo>
                        <a:close/>
                      </a:path>
                      <a:path w="4882642" h="27432" stroke="0" extrusionOk="0">
                        <a:moveTo>
                          <a:pt x="0" y="0"/>
                        </a:moveTo>
                        <a:cubicBezTo>
                          <a:pt x="238803" y="9040"/>
                          <a:pt x="494861" y="-4831"/>
                          <a:pt x="648694" y="0"/>
                        </a:cubicBezTo>
                        <a:cubicBezTo>
                          <a:pt x="802527" y="4831"/>
                          <a:pt x="991643" y="12575"/>
                          <a:pt x="1199735" y="0"/>
                        </a:cubicBezTo>
                        <a:cubicBezTo>
                          <a:pt x="1407827" y="-12575"/>
                          <a:pt x="1757315" y="9056"/>
                          <a:pt x="1994908" y="0"/>
                        </a:cubicBezTo>
                        <a:cubicBezTo>
                          <a:pt x="2232501" y="-9056"/>
                          <a:pt x="2370188" y="18797"/>
                          <a:pt x="2643602" y="0"/>
                        </a:cubicBezTo>
                        <a:cubicBezTo>
                          <a:pt x="2917016" y="-18797"/>
                          <a:pt x="3036387" y="10091"/>
                          <a:pt x="3292296" y="0"/>
                        </a:cubicBezTo>
                        <a:cubicBezTo>
                          <a:pt x="3548205" y="-10091"/>
                          <a:pt x="3892824" y="6516"/>
                          <a:pt x="4087469" y="0"/>
                        </a:cubicBezTo>
                        <a:cubicBezTo>
                          <a:pt x="4282114" y="-6516"/>
                          <a:pt x="4487997" y="-16222"/>
                          <a:pt x="4882642" y="0"/>
                        </a:cubicBezTo>
                        <a:cubicBezTo>
                          <a:pt x="4883127" y="9333"/>
                          <a:pt x="4883920" y="19699"/>
                          <a:pt x="4882642" y="27432"/>
                        </a:cubicBezTo>
                        <a:cubicBezTo>
                          <a:pt x="4665479" y="53358"/>
                          <a:pt x="4455363" y="34051"/>
                          <a:pt x="4282775" y="27432"/>
                        </a:cubicBezTo>
                        <a:cubicBezTo>
                          <a:pt x="4110187" y="20813"/>
                          <a:pt x="3781952" y="37808"/>
                          <a:pt x="3585254" y="27432"/>
                        </a:cubicBezTo>
                        <a:cubicBezTo>
                          <a:pt x="3388556" y="17056"/>
                          <a:pt x="3084641" y="41802"/>
                          <a:pt x="2887734" y="27432"/>
                        </a:cubicBezTo>
                        <a:cubicBezTo>
                          <a:pt x="2690827" y="13062"/>
                          <a:pt x="2491613" y="5294"/>
                          <a:pt x="2239040" y="27432"/>
                        </a:cubicBezTo>
                        <a:cubicBezTo>
                          <a:pt x="1986467" y="49570"/>
                          <a:pt x="1795483" y="63015"/>
                          <a:pt x="1443867" y="27432"/>
                        </a:cubicBezTo>
                        <a:cubicBezTo>
                          <a:pt x="1092251" y="-8151"/>
                          <a:pt x="850619" y="43704"/>
                          <a:pt x="648694" y="27432"/>
                        </a:cubicBezTo>
                        <a:cubicBezTo>
                          <a:pt x="446769" y="11160"/>
                          <a:pt x="306471" y="26408"/>
                          <a:pt x="0" y="27432"/>
                        </a:cubicBezTo>
                        <a:cubicBezTo>
                          <a:pt x="211" y="18145"/>
                          <a:pt x="120" y="64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F024ACF-D293-C4D4-5179-8A9951497ACC}"/>
              </a:ext>
            </a:extLst>
          </p:cNvPr>
          <p:cNvSpPr txBox="1"/>
          <p:nvPr/>
        </p:nvSpPr>
        <p:spPr>
          <a:xfrm>
            <a:off x="946404" y="3991356"/>
            <a:ext cx="8349996" cy="53218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hỡi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ượng Đôi Phỗng chùa Thầy - Màu Đá - Rồng Vàng Thăng LongRồng Vàng Thăng  Long">
            <a:extLst>
              <a:ext uri="{FF2B5EF4-FFF2-40B4-BE49-F238E27FC236}">
                <a16:creationId xmlns="" xmlns:a16="http://schemas.microsoft.com/office/drawing/2014/main" id="{41EDBBB1-B14E-960E-38F5-5BE86BFDE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8572" y="1049274"/>
            <a:ext cx="8188452" cy="818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9B4074-D237-B151-0AD4-CF80C0228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76300"/>
            <a:ext cx="8035224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1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132824"/>
            <a:ext cx="4112635" cy="4154176"/>
          </a:xfrm>
          <a:custGeom>
            <a:avLst/>
            <a:gdLst/>
            <a:ahLst/>
            <a:cxnLst/>
            <a:rect l="l" t="t" r="r" b="b"/>
            <a:pathLst>
              <a:path w="4112635" h="4154176">
                <a:moveTo>
                  <a:pt x="0" y="0"/>
                </a:moveTo>
                <a:lnTo>
                  <a:pt x="4112635" y="0"/>
                </a:lnTo>
                <a:lnTo>
                  <a:pt x="4112635" y="4154176"/>
                </a:lnTo>
                <a:lnTo>
                  <a:pt x="0" y="41541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-986972" y="-612524"/>
            <a:ext cx="4952166" cy="4114800"/>
          </a:xfrm>
          <a:custGeom>
            <a:avLst/>
            <a:gdLst/>
            <a:ahLst/>
            <a:cxnLst/>
            <a:rect l="l" t="t" r="r" b="b"/>
            <a:pathLst>
              <a:path w="4952166" h="4114800">
                <a:moveTo>
                  <a:pt x="4952166" y="0"/>
                </a:moveTo>
                <a:lnTo>
                  <a:pt x="0" y="0"/>
                </a:lnTo>
                <a:lnTo>
                  <a:pt x="0" y="4114800"/>
                </a:lnTo>
                <a:lnTo>
                  <a:pt x="4952166" y="4114800"/>
                </a:lnTo>
                <a:lnTo>
                  <a:pt x="495216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163800" y="691205"/>
            <a:ext cx="1455269" cy="1507341"/>
          </a:xfrm>
          <a:custGeom>
            <a:avLst/>
            <a:gdLst/>
            <a:ahLst/>
            <a:cxnLst/>
            <a:rect l="l" t="t" r="r" b="b"/>
            <a:pathLst>
              <a:path w="1455269" h="1507341">
                <a:moveTo>
                  <a:pt x="0" y="0"/>
                </a:moveTo>
                <a:lnTo>
                  <a:pt x="1455269" y="0"/>
                </a:lnTo>
                <a:lnTo>
                  <a:pt x="1455269" y="1507341"/>
                </a:lnTo>
                <a:lnTo>
                  <a:pt x="0" y="15073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 rot="2210305">
            <a:off x="2269681" y="2500213"/>
            <a:ext cx="2460082" cy="2325896"/>
          </a:xfrm>
          <a:custGeom>
            <a:avLst/>
            <a:gdLst/>
            <a:ahLst/>
            <a:cxnLst/>
            <a:rect l="l" t="t" r="r" b="b"/>
            <a:pathLst>
              <a:path w="2460082" h="2325896">
                <a:moveTo>
                  <a:pt x="0" y="0"/>
                </a:moveTo>
                <a:lnTo>
                  <a:pt x="2460082" y="0"/>
                </a:lnTo>
                <a:lnTo>
                  <a:pt x="2460082" y="2325896"/>
                </a:lnTo>
                <a:lnTo>
                  <a:pt x="0" y="23258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64A62CF-E72A-81BE-2985-530B08990D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67200" y="3238500"/>
            <a:ext cx="12650296" cy="369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3909466" y="7810500"/>
            <a:ext cx="6775868" cy="4114800"/>
          </a:xfrm>
          <a:custGeom>
            <a:avLst/>
            <a:gdLst/>
            <a:ahLst/>
            <a:cxnLst/>
            <a:rect l="l" t="t" r="r" b="b"/>
            <a:pathLst>
              <a:path w="6775868" h="4114800">
                <a:moveTo>
                  <a:pt x="0" y="0"/>
                </a:moveTo>
                <a:lnTo>
                  <a:pt x="6775869" y="0"/>
                </a:lnTo>
                <a:lnTo>
                  <a:pt x="67758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4F0404B-6C17-F00B-B1DB-153A28E9C59B}"/>
              </a:ext>
            </a:extLst>
          </p:cNvPr>
          <p:cNvSpPr txBox="1"/>
          <p:nvPr/>
        </p:nvSpPr>
        <p:spPr>
          <a:xfrm>
            <a:off x="2590800" y="723900"/>
            <a:ext cx="14706600" cy="154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Chia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lớp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thành</a:t>
            </a:r>
            <a:r>
              <a:rPr lang="vi-VN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vi-VN" sz="4400" b="1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4 nhóm,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tìm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ý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và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lập</a:t>
            </a:r>
            <a:r>
              <a:rPr lang="vi-VN" sz="4400" b="1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 dàn ý cho bài văn phân tích một tác phẩm văn</a:t>
            </a:r>
            <a:r>
              <a:rPr lang="en-US" sz="4400" b="1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 </a:t>
            </a:r>
            <a:r>
              <a:rPr lang="vi-VN" sz="4400" b="1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học</a:t>
            </a:r>
            <a:r>
              <a:rPr lang="en-US" sz="4400" b="1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(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trào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phúng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)</a:t>
            </a:r>
            <a:r>
              <a:rPr lang="en-US" sz="4400" b="1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tự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chọn</a:t>
            </a:r>
            <a:endParaRPr lang="en-US" sz="4400" b="1" dirty="0">
              <a:solidFill>
                <a:schemeClr val="dk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12A0915-F894-4286-EB29-FA354DB2C4FE}"/>
              </a:ext>
            </a:extLst>
          </p:cNvPr>
          <p:cNvSpPr txBox="1"/>
          <p:nvPr/>
        </p:nvSpPr>
        <p:spPr>
          <a:xfrm>
            <a:off x="2589028" y="2476500"/>
            <a:ext cx="14938277" cy="5996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-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Tác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giả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là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ai?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ra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đời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trong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hoàn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cảnh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nào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?</a:t>
            </a: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-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Bố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cục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gồm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mấy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phần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?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Đó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là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những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phần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nào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?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Nội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dung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chính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từng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phần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?</a:t>
            </a: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-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Tiếng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cười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trào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phúng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trong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nhắm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vào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đối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tượng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cụ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thể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nào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?</a:t>
            </a: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-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Tác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giả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đã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dùng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biện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pháp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nghệ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thuật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gì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để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tạo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ra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tiếng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cười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trào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phúng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?</a:t>
            </a: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-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Giá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trị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ý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nghĩa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tiếng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cười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trào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phúng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trong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là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gì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?</a:t>
            </a:r>
          </a:p>
        </p:txBody>
      </p:sp>
      <p:sp>
        <p:nvSpPr>
          <p:cNvPr id="22" name="Freeform 4">
            <a:extLst>
              <a:ext uri="{FF2B5EF4-FFF2-40B4-BE49-F238E27FC236}">
                <a16:creationId xmlns="" xmlns:a16="http://schemas.microsoft.com/office/drawing/2014/main" id="{02B4B006-D2EB-98E7-7191-82D4D32E9E66}"/>
              </a:ext>
            </a:extLst>
          </p:cNvPr>
          <p:cNvSpPr/>
          <p:nvPr/>
        </p:nvSpPr>
        <p:spPr>
          <a:xfrm rot="837939">
            <a:off x="-13644" y="5582446"/>
            <a:ext cx="3584477" cy="4114800"/>
          </a:xfrm>
          <a:custGeom>
            <a:avLst/>
            <a:gdLst/>
            <a:ahLst/>
            <a:cxnLst/>
            <a:rect l="l" t="t" r="r" b="b"/>
            <a:pathLst>
              <a:path w="4920538" h="4114800">
                <a:moveTo>
                  <a:pt x="0" y="0"/>
                </a:moveTo>
                <a:lnTo>
                  <a:pt x="4920539" y="0"/>
                </a:lnTo>
                <a:lnTo>
                  <a:pt x="49205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 r="-37274"/>
            </a:stretch>
          </a:blipFill>
        </p:spPr>
      </p:sp>
      <p:sp>
        <p:nvSpPr>
          <p:cNvPr id="23" name="Freeform 5">
            <a:extLst>
              <a:ext uri="{FF2B5EF4-FFF2-40B4-BE49-F238E27FC236}">
                <a16:creationId xmlns="" xmlns:a16="http://schemas.microsoft.com/office/drawing/2014/main" id="{C31703B2-CD46-BB20-7B8F-05C34387B5E4}"/>
              </a:ext>
            </a:extLst>
          </p:cNvPr>
          <p:cNvSpPr/>
          <p:nvPr/>
        </p:nvSpPr>
        <p:spPr>
          <a:xfrm rot="4671818">
            <a:off x="-782658" y="-2327606"/>
            <a:ext cx="3990480" cy="5207804"/>
          </a:xfrm>
          <a:custGeom>
            <a:avLst/>
            <a:gdLst/>
            <a:ahLst/>
            <a:cxnLst/>
            <a:rect l="l" t="t" r="r" b="b"/>
            <a:pathLst>
              <a:path w="3990480" h="5207804">
                <a:moveTo>
                  <a:pt x="0" y="0"/>
                </a:moveTo>
                <a:lnTo>
                  <a:pt x="3990480" y="0"/>
                </a:lnTo>
                <a:lnTo>
                  <a:pt x="3990480" y="5207804"/>
                </a:lnTo>
                <a:lnTo>
                  <a:pt x="0" y="52078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773628" y="7139980"/>
            <a:ext cx="8668825" cy="3987659"/>
          </a:xfrm>
          <a:custGeom>
            <a:avLst/>
            <a:gdLst/>
            <a:ahLst/>
            <a:cxnLst/>
            <a:rect l="l" t="t" r="r" b="b"/>
            <a:pathLst>
              <a:path w="8668825" h="3987659">
                <a:moveTo>
                  <a:pt x="8668825" y="0"/>
                </a:moveTo>
                <a:lnTo>
                  <a:pt x="0" y="0"/>
                </a:lnTo>
                <a:lnTo>
                  <a:pt x="0" y="3987659"/>
                </a:lnTo>
                <a:lnTo>
                  <a:pt x="8668825" y="3987659"/>
                </a:lnTo>
                <a:lnTo>
                  <a:pt x="866882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229442" flipH="1">
            <a:off x="-385051" y="-284558"/>
            <a:ext cx="2229473" cy="4114800"/>
          </a:xfrm>
          <a:custGeom>
            <a:avLst/>
            <a:gdLst/>
            <a:ahLst/>
            <a:cxnLst/>
            <a:rect l="l" t="t" r="r" b="b"/>
            <a:pathLst>
              <a:path w="2229473" h="4114800">
                <a:moveTo>
                  <a:pt x="2229474" y="0"/>
                </a:moveTo>
                <a:lnTo>
                  <a:pt x="0" y="0"/>
                </a:lnTo>
                <a:lnTo>
                  <a:pt x="0" y="4114800"/>
                </a:lnTo>
                <a:lnTo>
                  <a:pt x="2229474" y="4114800"/>
                </a:lnTo>
                <a:lnTo>
                  <a:pt x="22294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501800" flipH="1">
            <a:off x="16515052" y="-1190507"/>
            <a:ext cx="3770653" cy="4114800"/>
          </a:xfrm>
          <a:custGeom>
            <a:avLst/>
            <a:gdLst/>
            <a:ahLst/>
            <a:cxnLst/>
            <a:rect l="l" t="t" r="r" b="b"/>
            <a:pathLst>
              <a:path w="3770653" h="4114800">
                <a:moveTo>
                  <a:pt x="3770653" y="0"/>
                </a:moveTo>
                <a:lnTo>
                  <a:pt x="0" y="0"/>
                </a:lnTo>
                <a:lnTo>
                  <a:pt x="0" y="4114800"/>
                </a:lnTo>
                <a:lnTo>
                  <a:pt x="3770653" y="4114800"/>
                </a:lnTo>
                <a:lnTo>
                  <a:pt x="377065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6">
            <a:extLst>
              <a:ext uri="{FF2B5EF4-FFF2-40B4-BE49-F238E27FC236}">
                <a16:creationId xmlns="" xmlns:a16="http://schemas.microsoft.com/office/drawing/2014/main" id="{E85BAF16-100B-59FF-E862-93F3F190A70F}"/>
              </a:ext>
            </a:extLst>
          </p:cNvPr>
          <p:cNvSpPr/>
          <p:nvPr/>
        </p:nvSpPr>
        <p:spPr>
          <a:xfrm>
            <a:off x="59799" y="2283020"/>
            <a:ext cx="5834297" cy="6921026"/>
          </a:xfrm>
          <a:custGeom>
            <a:avLst/>
            <a:gdLst/>
            <a:ahLst/>
            <a:cxnLst/>
            <a:rect l="l" t="t" r="r" b="b"/>
            <a:pathLst>
              <a:path w="4378028" h="5003460">
                <a:moveTo>
                  <a:pt x="0" y="0"/>
                </a:moveTo>
                <a:lnTo>
                  <a:pt x="4378027" y="0"/>
                </a:lnTo>
                <a:lnTo>
                  <a:pt x="4378027" y="5003461"/>
                </a:lnTo>
                <a:lnTo>
                  <a:pt x="0" y="50034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35CEBAF-1C1F-6CA4-BF9B-15D4AC312FC4}"/>
              </a:ext>
            </a:extLst>
          </p:cNvPr>
          <p:cNvSpPr txBox="1"/>
          <p:nvPr/>
        </p:nvSpPr>
        <p:spPr>
          <a:xfrm>
            <a:off x="5883210" y="3187583"/>
            <a:ext cx="11490390" cy="2272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Từ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dàn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ý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đã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lập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viết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1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đoạn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văn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hoàn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chỉnh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triển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khai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1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nội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dung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trong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văn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phân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tích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một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tác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phẩm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văn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học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(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trào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phúng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9625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7A59A56-FCE0-DEDD-DCC1-35FEDD5A5377}"/>
              </a:ext>
            </a:extLst>
          </p:cNvPr>
          <p:cNvSpPr txBox="1"/>
          <p:nvPr/>
        </p:nvSpPr>
        <p:spPr>
          <a:xfrm>
            <a:off x="609600" y="2933700"/>
            <a:ext cx="9144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0" i="1" dirty="0">
                <a:effectLst/>
                <a:latin typeface="+mj-lt"/>
              </a:rPr>
              <a:t>Lẳng lặng mà nghe nó chúc nhau: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Chúc nhau trăm tuổi bạc đầu râu.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Phen này ông quyết đi buôn cối,</a:t>
            </a:r>
            <a:endParaRPr lang="en-US" sz="4400" i="1" dirty="0"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Thiên hạ bao nhiêu đứa giã trầu</a:t>
            </a:r>
            <a:endParaRPr lang="en-US" sz="4400" i="1" dirty="0">
              <a:latin typeface="+mj-lt"/>
            </a:endParaRPr>
          </a:p>
          <a:p>
            <a:pPr algn="just"/>
            <a:r>
              <a:rPr lang="vi-VN" sz="4400" i="1" dirty="0">
                <a:latin typeface="+mj-lt"/>
              </a:rPr>
              <a:t/>
            </a:r>
            <a:br>
              <a:rPr lang="vi-VN" sz="4400" i="1" dirty="0">
                <a:latin typeface="+mj-lt"/>
              </a:rPr>
            </a:br>
            <a:r>
              <a:rPr lang="vi-VN" sz="4400" b="0" i="1" dirty="0">
                <a:effectLst/>
                <a:latin typeface="+mj-lt"/>
              </a:rPr>
              <a:t>Lẳng lặng mà nghe nó chúc giàu: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Trăm, nghìn, vạn mớ để vào đâu?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Phen này, ắt hẳn gà ăn bạc,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Đồng rụng, đồng rơi, lọ phải cầu.</a:t>
            </a:r>
            <a:endParaRPr lang="en-US" sz="4400" i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FEA3C4-E394-8826-EB73-13EA9C38E1FD}"/>
              </a:ext>
            </a:extLst>
          </p:cNvPr>
          <p:cNvSpPr txBox="1"/>
          <p:nvPr/>
        </p:nvSpPr>
        <p:spPr>
          <a:xfrm>
            <a:off x="9296400" y="266700"/>
            <a:ext cx="9144000" cy="95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0" i="1" dirty="0">
                <a:effectLst/>
                <a:latin typeface="+mj-lt"/>
              </a:rPr>
              <a:t>Lẳng lặng mà nghe nó chúc sang: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Đứa thì mua tước, đứa mua quan.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Phen này ông quyết đi buôn lọng,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Vừa bán vừa la cũng đắt hàng</a:t>
            </a:r>
            <a:r>
              <a:rPr lang="en-US" sz="4400" i="1" dirty="0">
                <a:latin typeface="+mj-lt"/>
              </a:rPr>
              <a:t>.</a:t>
            </a:r>
          </a:p>
          <a:p>
            <a:pPr algn="just"/>
            <a:r>
              <a:rPr lang="vi-VN" sz="4400" i="1" dirty="0">
                <a:latin typeface="+mj-lt"/>
              </a:rPr>
              <a:t/>
            </a:r>
            <a:br>
              <a:rPr lang="vi-VN" sz="4400" i="1" dirty="0">
                <a:latin typeface="+mj-lt"/>
              </a:rPr>
            </a:br>
            <a:r>
              <a:rPr lang="vi-VN" sz="4400" b="0" i="1" dirty="0">
                <a:effectLst/>
                <a:latin typeface="+mj-lt"/>
              </a:rPr>
              <a:t>Lẳng lặng mà nghe nó chúc con: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Sinh năm đẻ bảy được vuông tròn.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Phố phường chật hẹp, người đông đúc,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Bồng bế nhau lên nó ở non</a:t>
            </a:r>
            <a:r>
              <a:rPr lang="en-US" sz="4400" i="1" dirty="0">
                <a:latin typeface="+mj-lt"/>
              </a:rPr>
              <a:t>.</a:t>
            </a:r>
          </a:p>
          <a:p>
            <a:pPr algn="just"/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Bắt chước ai ta chúc mấy lời: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Chúc cho khắp hết ở trong đời.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Vua, quan, sĩ, thứ, người muôn nước,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Sao được cho ra cái giống người.</a:t>
            </a:r>
            <a:endParaRPr lang="en-US" sz="4400" i="1" dirty="0">
              <a:latin typeface="+mj-lt"/>
            </a:endParaRPr>
          </a:p>
        </p:txBody>
      </p:sp>
      <p:sp>
        <p:nvSpPr>
          <p:cNvPr id="8" name="Freeform 2">
            <a:extLst>
              <a:ext uri="{FF2B5EF4-FFF2-40B4-BE49-F238E27FC236}">
                <a16:creationId xmlns="" xmlns:a16="http://schemas.microsoft.com/office/drawing/2014/main" id="{BA227230-4159-9360-0A52-4AB241E556C1}"/>
              </a:ext>
            </a:extLst>
          </p:cNvPr>
          <p:cNvSpPr/>
          <p:nvPr/>
        </p:nvSpPr>
        <p:spPr>
          <a:xfrm>
            <a:off x="-4334413" y="9214455"/>
            <a:ext cx="8668825" cy="3987659"/>
          </a:xfrm>
          <a:custGeom>
            <a:avLst/>
            <a:gdLst/>
            <a:ahLst/>
            <a:cxnLst/>
            <a:rect l="l" t="t" r="r" b="b"/>
            <a:pathLst>
              <a:path w="8668825" h="3987659">
                <a:moveTo>
                  <a:pt x="0" y="0"/>
                </a:moveTo>
                <a:lnTo>
                  <a:pt x="8668824" y="0"/>
                </a:lnTo>
                <a:lnTo>
                  <a:pt x="8668824" y="3987660"/>
                </a:lnTo>
                <a:lnTo>
                  <a:pt x="0" y="39876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263B486-BA84-FBF0-AEA0-BC4D35DF1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067" y="270504"/>
            <a:ext cx="8644877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03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816237">
            <a:off x="16103941" y="813690"/>
            <a:ext cx="2330959" cy="4417369"/>
          </a:xfrm>
          <a:custGeom>
            <a:avLst/>
            <a:gdLst/>
            <a:ahLst/>
            <a:cxnLst/>
            <a:rect l="l" t="t" r="r" b="b"/>
            <a:pathLst>
              <a:path w="2330959" h="4417369">
                <a:moveTo>
                  <a:pt x="0" y="0"/>
                </a:moveTo>
                <a:lnTo>
                  <a:pt x="2330959" y="0"/>
                </a:lnTo>
                <a:lnTo>
                  <a:pt x="2330959" y="4417369"/>
                </a:lnTo>
                <a:lnTo>
                  <a:pt x="0" y="44173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0" y="-241713"/>
            <a:ext cx="3645321" cy="3408375"/>
          </a:xfrm>
          <a:custGeom>
            <a:avLst/>
            <a:gdLst/>
            <a:ahLst/>
            <a:cxnLst/>
            <a:rect l="l" t="t" r="r" b="b"/>
            <a:pathLst>
              <a:path w="3645321" h="3408375">
                <a:moveTo>
                  <a:pt x="3645321" y="3408376"/>
                </a:moveTo>
                <a:lnTo>
                  <a:pt x="0" y="3408376"/>
                </a:lnTo>
                <a:lnTo>
                  <a:pt x="0" y="0"/>
                </a:lnTo>
                <a:lnTo>
                  <a:pt x="3645321" y="0"/>
                </a:lnTo>
                <a:lnTo>
                  <a:pt x="3645321" y="340837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930113">
            <a:off x="-894565" y="800432"/>
            <a:ext cx="4405465" cy="3199469"/>
          </a:xfrm>
          <a:custGeom>
            <a:avLst/>
            <a:gdLst/>
            <a:ahLst/>
            <a:cxnLst/>
            <a:rect l="l" t="t" r="r" b="b"/>
            <a:pathLst>
              <a:path w="4405465" h="3199469">
                <a:moveTo>
                  <a:pt x="0" y="0"/>
                </a:moveTo>
                <a:lnTo>
                  <a:pt x="4405465" y="0"/>
                </a:lnTo>
                <a:lnTo>
                  <a:pt x="4405465" y="3199469"/>
                </a:lnTo>
                <a:lnTo>
                  <a:pt x="0" y="31994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7576517"/>
            <a:ext cx="5763206" cy="2768451"/>
          </a:xfrm>
          <a:custGeom>
            <a:avLst/>
            <a:gdLst/>
            <a:ahLst/>
            <a:cxnLst/>
            <a:rect l="l" t="t" r="r" b="b"/>
            <a:pathLst>
              <a:path w="5763206" h="2768451">
                <a:moveTo>
                  <a:pt x="0" y="0"/>
                </a:moveTo>
                <a:lnTo>
                  <a:pt x="5763206" y="0"/>
                </a:lnTo>
                <a:lnTo>
                  <a:pt x="5763206" y="2768451"/>
                </a:lnTo>
                <a:lnTo>
                  <a:pt x="0" y="27684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028736" flipH="1">
            <a:off x="3957581" y="8503136"/>
            <a:ext cx="4216762" cy="1962711"/>
          </a:xfrm>
          <a:custGeom>
            <a:avLst/>
            <a:gdLst/>
            <a:ahLst/>
            <a:cxnLst/>
            <a:rect l="l" t="t" r="r" b="b"/>
            <a:pathLst>
              <a:path w="4216762" h="1962711">
                <a:moveTo>
                  <a:pt x="4216762" y="0"/>
                </a:moveTo>
                <a:lnTo>
                  <a:pt x="0" y="0"/>
                </a:lnTo>
                <a:lnTo>
                  <a:pt x="0" y="1962711"/>
                </a:lnTo>
                <a:lnTo>
                  <a:pt x="4216762" y="1962711"/>
                </a:lnTo>
                <a:lnTo>
                  <a:pt x="421676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367DCBA-224E-2B18-4768-C9B5E82AC2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33600" y="342900"/>
            <a:ext cx="14631668" cy="8236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773628" y="7139980"/>
            <a:ext cx="8668825" cy="3987659"/>
          </a:xfrm>
          <a:custGeom>
            <a:avLst/>
            <a:gdLst/>
            <a:ahLst/>
            <a:cxnLst/>
            <a:rect l="l" t="t" r="r" b="b"/>
            <a:pathLst>
              <a:path w="8668825" h="3987659">
                <a:moveTo>
                  <a:pt x="8668825" y="0"/>
                </a:moveTo>
                <a:lnTo>
                  <a:pt x="0" y="0"/>
                </a:lnTo>
                <a:lnTo>
                  <a:pt x="0" y="3987659"/>
                </a:lnTo>
                <a:lnTo>
                  <a:pt x="8668825" y="3987659"/>
                </a:lnTo>
                <a:lnTo>
                  <a:pt x="866882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554704" y="1772842"/>
            <a:ext cx="5417600" cy="7485458"/>
          </a:xfrm>
          <a:custGeom>
            <a:avLst/>
            <a:gdLst/>
            <a:ahLst/>
            <a:cxnLst/>
            <a:rect l="l" t="t" r="r" b="b"/>
            <a:pathLst>
              <a:path w="5417600" h="7485458">
                <a:moveTo>
                  <a:pt x="5417601" y="0"/>
                </a:moveTo>
                <a:lnTo>
                  <a:pt x="0" y="0"/>
                </a:lnTo>
                <a:lnTo>
                  <a:pt x="0" y="7485458"/>
                </a:lnTo>
                <a:lnTo>
                  <a:pt x="5417601" y="7485458"/>
                </a:lnTo>
                <a:lnTo>
                  <a:pt x="5417601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058220" y="7612872"/>
            <a:ext cx="7315200" cy="1423139"/>
          </a:xfrm>
          <a:custGeom>
            <a:avLst/>
            <a:gdLst/>
            <a:ahLst/>
            <a:cxnLst/>
            <a:rect l="l" t="t" r="r" b="b"/>
            <a:pathLst>
              <a:path w="7315200" h="1423139">
                <a:moveTo>
                  <a:pt x="0" y="0"/>
                </a:moveTo>
                <a:lnTo>
                  <a:pt x="7315200" y="0"/>
                </a:lnTo>
                <a:lnTo>
                  <a:pt x="7315200" y="1423139"/>
                </a:lnTo>
                <a:lnTo>
                  <a:pt x="0" y="14231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229442" flipH="1">
            <a:off x="-385051" y="-284558"/>
            <a:ext cx="2229473" cy="4114800"/>
          </a:xfrm>
          <a:custGeom>
            <a:avLst/>
            <a:gdLst/>
            <a:ahLst/>
            <a:cxnLst/>
            <a:rect l="l" t="t" r="r" b="b"/>
            <a:pathLst>
              <a:path w="2229473" h="4114800">
                <a:moveTo>
                  <a:pt x="2229474" y="0"/>
                </a:moveTo>
                <a:lnTo>
                  <a:pt x="0" y="0"/>
                </a:lnTo>
                <a:lnTo>
                  <a:pt x="0" y="4114800"/>
                </a:lnTo>
                <a:lnTo>
                  <a:pt x="2229474" y="4114800"/>
                </a:lnTo>
                <a:lnTo>
                  <a:pt x="222947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124008" y="6666315"/>
            <a:ext cx="3253939" cy="3188861"/>
          </a:xfrm>
          <a:custGeom>
            <a:avLst/>
            <a:gdLst/>
            <a:ahLst/>
            <a:cxnLst/>
            <a:rect l="l" t="t" r="r" b="b"/>
            <a:pathLst>
              <a:path w="3253939" h="3188861">
                <a:moveTo>
                  <a:pt x="0" y="0"/>
                </a:moveTo>
                <a:lnTo>
                  <a:pt x="3253940" y="0"/>
                </a:lnTo>
                <a:lnTo>
                  <a:pt x="3253940" y="3188860"/>
                </a:lnTo>
                <a:lnTo>
                  <a:pt x="0" y="31888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501800" flipH="1">
            <a:off x="6606583" y="-1312532"/>
            <a:ext cx="3770653" cy="4114800"/>
          </a:xfrm>
          <a:custGeom>
            <a:avLst/>
            <a:gdLst/>
            <a:ahLst/>
            <a:cxnLst/>
            <a:rect l="l" t="t" r="r" b="b"/>
            <a:pathLst>
              <a:path w="3770653" h="4114800">
                <a:moveTo>
                  <a:pt x="3770653" y="0"/>
                </a:moveTo>
                <a:lnTo>
                  <a:pt x="0" y="0"/>
                </a:lnTo>
                <a:lnTo>
                  <a:pt x="0" y="4114800"/>
                </a:lnTo>
                <a:lnTo>
                  <a:pt x="3770653" y="4114800"/>
                </a:lnTo>
                <a:lnTo>
                  <a:pt x="377065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C088F99-DCC9-005C-35DB-3CC79E9D8A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72304" y="3443392"/>
            <a:ext cx="10248264" cy="2353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4">
            <a:extLst>
              <a:ext uri="{FF2B5EF4-FFF2-40B4-BE49-F238E27FC236}">
                <a16:creationId xmlns="" xmlns:a16="http://schemas.microsoft.com/office/drawing/2014/main" id="{049686E8-1732-DE3E-D361-6E398A972E91}"/>
              </a:ext>
            </a:extLst>
          </p:cNvPr>
          <p:cNvSpPr/>
          <p:nvPr/>
        </p:nvSpPr>
        <p:spPr>
          <a:xfrm rot="-6082690">
            <a:off x="16300613" y="7623020"/>
            <a:ext cx="3142211" cy="4114800"/>
          </a:xfrm>
          <a:custGeom>
            <a:avLst/>
            <a:gdLst/>
            <a:ahLst/>
            <a:cxnLst/>
            <a:rect l="l" t="t" r="r" b="b"/>
            <a:pathLst>
              <a:path w="3142211" h="4114800">
                <a:moveTo>
                  <a:pt x="0" y="0"/>
                </a:moveTo>
                <a:lnTo>
                  <a:pt x="3142211" y="0"/>
                </a:lnTo>
                <a:lnTo>
                  <a:pt x="31422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DE8C16-7746-7ABE-25C4-DC690934A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552700"/>
            <a:ext cx="16611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72C178A6-B555-0468-A29E-5D50E0DE99AA}"/>
              </a:ext>
            </a:extLst>
          </p:cNvPr>
          <p:cNvSpPr txBox="1">
            <a:spLocks/>
          </p:cNvSpPr>
          <p:nvPr/>
        </p:nvSpPr>
        <p:spPr>
          <a:xfrm>
            <a:off x="5029200" y="4191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="" xmlns:a16="http://schemas.microsoft.com/office/drawing/2014/main" id="{BDD94DA6-618F-CDE9-6AC1-3311DA1DF5A8}"/>
              </a:ext>
            </a:extLst>
          </p:cNvPr>
          <p:cNvSpPr/>
          <p:nvPr/>
        </p:nvSpPr>
        <p:spPr>
          <a:xfrm>
            <a:off x="11257722" y="5267911"/>
            <a:ext cx="5963478" cy="4114800"/>
          </a:xfrm>
          <a:custGeom>
            <a:avLst/>
            <a:gdLst/>
            <a:ahLst/>
            <a:cxnLst/>
            <a:rect l="l" t="t" r="r" b="b"/>
            <a:pathLst>
              <a:path w="5963478" h="4114800">
                <a:moveTo>
                  <a:pt x="0" y="0"/>
                </a:moveTo>
                <a:lnTo>
                  <a:pt x="5963478" y="0"/>
                </a:lnTo>
                <a:lnTo>
                  <a:pt x="59634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5">
            <a:extLst>
              <a:ext uri="{FF2B5EF4-FFF2-40B4-BE49-F238E27FC236}">
                <a16:creationId xmlns="" xmlns:a16="http://schemas.microsoft.com/office/drawing/2014/main" id="{8A0C6620-7DF8-3F10-9330-A48F9FE9EF40}"/>
              </a:ext>
            </a:extLst>
          </p:cNvPr>
          <p:cNvSpPr/>
          <p:nvPr/>
        </p:nvSpPr>
        <p:spPr>
          <a:xfrm>
            <a:off x="-2133600" y="6743700"/>
            <a:ext cx="4841433" cy="5180522"/>
          </a:xfrm>
          <a:custGeom>
            <a:avLst/>
            <a:gdLst/>
            <a:ahLst/>
            <a:cxnLst/>
            <a:rect l="l" t="t" r="r" b="b"/>
            <a:pathLst>
              <a:path w="4841433" h="5180522">
                <a:moveTo>
                  <a:pt x="0" y="0"/>
                </a:moveTo>
                <a:lnTo>
                  <a:pt x="4841433" y="0"/>
                </a:lnTo>
                <a:lnTo>
                  <a:pt x="4841433" y="5180522"/>
                </a:lnTo>
                <a:lnTo>
                  <a:pt x="0" y="51805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6">
            <a:extLst>
              <a:ext uri="{FF2B5EF4-FFF2-40B4-BE49-F238E27FC236}">
                <a16:creationId xmlns="" xmlns:a16="http://schemas.microsoft.com/office/drawing/2014/main" id="{2FCD96DC-207C-5BD5-84C4-E31F0C27022D}"/>
              </a:ext>
            </a:extLst>
          </p:cNvPr>
          <p:cNvSpPr/>
          <p:nvPr/>
        </p:nvSpPr>
        <p:spPr>
          <a:xfrm>
            <a:off x="381000" y="6928633"/>
            <a:ext cx="5070047" cy="5173518"/>
          </a:xfrm>
          <a:custGeom>
            <a:avLst/>
            <a:gdLst/>
            <a:ahLst/>
            <a:cxnLst/>
            <a:rect l="l" t="t" r="r" b="b"/>
            <a:pathLst>
              <a:path w="5070047" h="5173518">
                <a:moveTo>
                  <a:pt x="0" y="0"/>
                </a:moveTo>
                <a:lnTo>
                  <a:pt x="5070047" y="0"/>
                </a:lnTo>
                <a:lnTo>
                  <a:pt x="5070047" y="5173517"/>
                </a:lnTo>
                <a:lnTo>
                  <a:pt x="0" y="51735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114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E9C793DB-0000-71B2-47F0-8E631E037670}"/>
              </a:ext>
            </a:extLst>
          </p:cNvPr>
          <p:cNvSpPr txBox="1">
            <a:spLocks/>
          </p:cNvSpPr>
          <p:nvPr/>
        </p:nvSpPr>
        <p:spPr>
          <a:xfrm>
            <a:off x="5029200" y="4191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367C6021-F196-BB2F-D0D8-8D634ABAA2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3984468"/>
              </p:ext>
            </p:extLst>
          </p:nvPr>
        </p:nvGraphicFramePr>
        <p:xfrm>
          <a:off x="533400" y="1485900"/>
          <a:ext cx="7467600" cy="708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545DA587-55DE-DA4F-C640-6096F6A42B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3425212"/>
              </p:ext>
            </p:extLst>
          </p:nvPr>
        </p:nvGraphicFramePr>
        <p:xfrm>
          <a:off x="8763000" y="2857500"/>
          <a:ext cx="8686800" cy="653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Freeform 5">
            <a:extLst>
              <a:ext uri="{FF2B5EF4-FFF2-40B4-BE49-F238E27FC236}">
                <a16:creationId xmlns="" xmlns:a16="http://schemas.microsoft.com/office/drawing/2014/main" id="{C0F2EF66-5BB8-EB2D-A247-C3005F24E8F7}"/>
              </a:ext>
            </a:extLst>
          </p:cNvPr>
          <p:cNvSpPr/>
          <p:nvPr/>
        </p:nvSpPr>
        <p:spPr>
          <a:xfrm>
            <a:off x="14185977" y="-4305300"/>
            <a:ext cx="6527646" cy="6925885"/>
          </a:xfrm>
          <a:custGeom>
            <a:avLst/>
            <a:gdLst/>
            <a:ahLst/>
            <a:cxnLst/>
            <a:rect l="l" t="t" r="r" b="b"/>
            <a:pathLst>
              <a:path w="6527646" h="6925885">
                <a:moveTo>
                  <a:pt x="0" y="0"/>
                </a:moveTo>
                <a:lnTo>
                  <a:pt x="6527646" y="0"/>
                </a:lnTo>
                <a:lnTo>
                  <a:pt x="6527646" y="6925885"/>
                </a:lnTo>
                <a:lnTo>
                  <a:pt x="0" y="692588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6">
            <a:extLst>
              <a:ext uri="{FF2B5EF4-FFF2-40B4-BE49-F238E27FC236}">
                <a16:creationId xmlns="" xmlns:a16="http://schemas.microsoft.com/office/drawing/2014/main" id="{09E42CA3-3744-258D-93BD-44F955D10AA0}"/>
              </a:ext>
            </a:extLst>
          </p:cNvPr>
          <p:cNvSpPr/>
          <p:nvPr/>
        </p:nvSpPr>
        <p:spPr>
          <a:xfrm rot="-6590164">
            <a:off x="15354267" y="-1942858"/>
            <a:ext cx="3003249" cy="5578790"/>
          </a:xfrm>
          <a:custGeom>
            <a:avLst/>
            <a:gdLst/>
            <a:ahLst/>
            <a:cxnLst/>
            <a:rect l="l" t="t" r="r" b="b"/>
            <a:pathLst>
              <a:path w="3003249" h="5578790">
                <a:moveTo>
                  <a:pt x="0" y="0"/>
                </a:moveTo>
                <a:lnTo>
                  <a:pt x="3003249" y="0"/>
                </a:lnTo>
                <a:lnTo>
                  <a:pt x="3003249" y="5578790"/>
                </a:lnTo>
                <a:lnTo>
                  <a:pt x="0" y="557879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7705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773628" y="7139980"/>
            <a:ext cx="8668825" cy="3987659"/>
          </a:xfrm>
          <a:custGeom>
            <a:avLst/>
            <a:gdLst/>
            <a:ahLst/>
            <a:cxnLst/>
            <a:rect l="l" t="t" r="r" b="b"/>
            <a:pathLst>
              <a:path w="8668825" h="3987659">
                <a:moveTo>
                  <a:pt x="8668825" y="0"/>
                </a:moveTo>
                <a:lnTo>
                  <a:pt x="0" y="0"/>
                </a:lnTo>
                <a:lnTo>
                  <a:pt x="0" y="3987659"/>
                </a:lnTo>
                <a:lnTo>
                  <a:pt x="8668825" y="3987659"/>
                </a:lnTo>
                <a:lnTo>
                  <a:pt x="866882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058220" y="7612872"/>
            <a:ext cx="7315200" cy="1423139"/>
          </a:xfrm>
          <a:custGeom>
            <a:avLst/>
            <a:gdLst/>
            <a:ahLst/>
            <a:cxnLst/>
            <a:rect l="l" t="t" r="r" b="b"/>
            <a:pathLst>
              <a:path w="7315200" h="1423139">
                <a:moveTo>
                  <a:pt x="0" y="0"/>
                </a:moveTo>
                <a:lnTo>
                  <a:pt x="7315200" y="0"/>
                </a:lnTo>
                <a:lnTo>
                  <a:pt x="7315200" y="1423139"/>
                </a:lnTo>
                <a:lnTo>
                  <a:pt x="0" y="14231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229442" flipH="1">
            <a:off x="-385051" y="-284558"/>
            <a:ext cx="2229473" cy="4114800"/>
          </a:xfrm>
          <a:custGeom>
            <a:avLst/>
            <a:gdLst/>
            <a:ahLst/>
            <a:cxnLst/>
            <a:rect l="l" t="t" r="r" b="b"/>
            <a:pathLst>
              <a:path w="2229473" h="4114800">
                <a:moveTo>
                  <a:pt x="2229474" y="0"/>
                </a:moveTo>
                <a:lnTo>
                  <a:pt x="0" y="0"/>
                </a:lnTo>
                <a:lnTo>
                  <a:pt x="0" y="4114800"/>
                </a:lnTo>
                <a:lnTo>
                  <a:pt x="2229474" y="4114800"/>
                </a:lnTo>
                <a:lnTo>
                  <a:pt x="222947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124008" y="6666315"/>
            <a:ext cx="3253939" cy="3188861"/>
          </a:xfrm>
          <a:custGeom>
            <a:avLst/>
            <a:gdLst/>
            <a:ahLst/>
            <a:cxnLst/>
            <a:rect l="l" t="t" r="r" b="b"/>
            <a:pathLst>
              <a:path w="3253939" h="3188861">
                <a:moveTo>
                  <a:pt x="0" y="0"/>
                </a:moveTo>
                <a:lnTo>
                  <a:pt x="3253940" y="0"/>
                </a:lnTo>
                <a:lnTo>
                  <a:pt x="3253940" y="3188860"/>
                </a:lnTo>
                <a:lnTo>
                  <a:pt x="0" y="31888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501800" flipH="1">
            <a:off x="6606583" y="-1312532"/>
            <a:ext cx="3770653" cy="4114800"/>
          </a:xfrm>
          <a:custGeom>
            <a:avLst/>
            <a:gdLst/>
            <a:ahLst/>
            <a:cxnLst/>
            <a:rect l="l" t="t" r="r" b="b"/>
            <a:pathLst>
              <a:path w="3770653" h="4114800">
                <a:moveTo>
                  <a:pt x="3770653" y="0"/>
                </a:moveTo>
                <a:lnTo>
                  <a:pt x="0" y="0"/>
                </a:lnTo>
                <a:lnTo>
                  <a:pt x="0" y="4114800"/>
                </a:lnTo>
                <a:lnTo>
                  <a:pt x="3770653" y="4114800"/>
                </a:lnTo>
                <a:lnTo>
                  <a:pt x="3770653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6">
            <a:extLst>
              <a:ext uri="{FF2B5EF4-FFF2-40B4-BE49-F238E27FC236}">
                <a16:creationId xmlns="" xmlns:a16="http://schemas.microsoft.com/office/drawing/2014/main" id="{E85BAF16-100B-59FF-E862-93F3F190A70F}"/>
              </a:ext>
            </a:extLst>
          </p:cNvPr>
          <p:cNvSpPr/>
          <p:nvPr/>
        </p:nvSpPr>
        <p:spPr>
          <a:xfrm>
            <a:off x="59799" y="2283020"/>
            <a:ext cx="5834297" cy="6921026"/>
          </a:xfrm>
          <a:custGeom>
            <a:avLst/>
            <a:gdLst/>
            <a:ahLst/>
            <a:cxnLst/>
            <a:rect l="l" t="t" r="r" b="b"/>
            <a:pathLst>
              <a:path w="4378028" h="5003460">
                <a:moveTo>
                  <a:pt x="0" y="0"/>
                </a:moveTo>
                <a:lnTo>
                  <a:pt x="4378027" y="0"/>
                </a:lnTo>
                <a:lnTo>
                  <a:pt x="4378027" y="5003461"/>
                </a:lnTo>
                <a:lnTo>
                  <a:pt x="0" y="500346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87C1297-7E9A-D5AF-C7AF-04992936348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99621" y="2606167"/>
            <a:ext cx="1372938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2256</Words>
  <Application>Microsoft Office PowerPoint</Application>
  <PresentationFormat>Custom</PresentationFormat>
  <Paragraphs>181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Roboto Condensed</vt:lpstr>
      <vt:lpstr>Cambria</vt:lpstr>
      <vt:lpstr>Calibri</vt:lpstr>
      <vt:lpstr>Times New Roman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Cute Pastel Day in My Life Party Presentation</dc:title>
  <dc:creator>DELL</dc:creator>
  <cp:lastModifiedBy>DELL</cp:lastModifiedBy>
  <cp:revision>37</cp:revision>
  <dcterms:created xsi:type="dcterms:W3CDTF">2006-08-16T00:00:00Z</dcterms:created>
  <dcterms:modified xsi:type="dcterms:W3CDTF">2025-04-09T18:33:50Z</dcterms:modified>
  <dc:identifier>DAFwH6eNYik</dc:identifier>
</cp:coreProperties>
</file>