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6" r:id="rId1"/>
    <p:sldMasterId id="2147483706" r:id="rId2"/>
  </p:sldMasterIdLst>
  <p:notesMasterIdLst>
    <p:notesMasterId r:id="rId28"/>
  </p:notesMasterIdLst>
  <p:sldIdLst>
    <p:sldId id="2007577325" r:id="rId3"/>
    <p:sldId id="6352" r:id="rId4"/>
    <p:sldId id="320" r:id="rId5"/>
    <p:sldId id="259" r:id="rId6"/>
    <p:sldId id="6353" r:id="rId7"/>
    <p:sldId id="321" r:id="rId8"/>
    <p:sldId id="6354" r:id="rId9"/>
    <p:sldId id="2007577268" r:id="rId10"/>
    <p:sldId id="2007577299" r:id="rId11"/>
    <p:sldId id="2007577302" r:id="rId12"/>
    <p:sldId id="2007577301" r:id="rId13"/>
    <p:sldId id="335" r:id="rId14"/>
    <p:sldId id="2007577303" r:id="rId15"/>
    <p:sldId id="2007577305" r:id="rId16"/>
    <p:sldId id="257" r:id="rId17"/>
    <p:sldId id="2007577308" r:id="rId18"/>
    <p:sldId id="2007577306" r:id="rId19"/>
    <p:sldId id="2007577323" r:id="rId20"/>
    <p:sldId id="2007577324" r:id="rId21"/>
    <p:sldId id="382" r:id="rId22"/>
    <p:sldId id="281" r:id="rId23"/>
    <p:sldId id="288" r:id="rId24"/>
    <p:sldId id="448" r:id="rId25"/>
    <p:sldId id="2007577304" r:id="rId26"/>
    <p:sldId id="6348" r:id="rId27"/>
  </p:sldIdLst>
  <p:sldSz cx="9144000" cy="5143500" type="screen16x9"/>
  <p:notesSz cx="6858000" cy="9144000"/>
  <p:embeddedFontLst>
    <p:embeddedFont>
      <p:font typeface="#9Slide07 IcielBaliho Script" panose="020B0604020202020204" charset="0"/>
      <p:regular r:id="rId29"/>
    </p:embeddedFont>
    <p:embeddedFont>
      <p:font typeface="#9Slide02 Noi dung rat dai" panose="020B0604020202020204" charset="0"/>
      <p:regular r:id="rId30"/>
    </p:embeddedFont>
    <p:embeddedFont>
      <p:font typeface="Lato" panose="020B0604020202020204" charset="0"/>
      <p:regular r:id="rId31"/>
      <p:bold r:id="rId32"/>
      <p:italic r:id="rId33"/>
      <p:boldItalic r:id="rId34"/>
    </p:embeddedFont>
    <p:embeddedFont>
      <p:font typeface="Fredoka One" panose="020B0604020202020204" charset="0"/>
      <p:regular r:id="rId35"/>
    </p:embeddedFont>
    <p:embeddedFont>
      <p:font typeface="VNI-Times" pitchFamily="2" charset="0"/>
      <p:regular r:id="rId36"/>
      <p:bold r:id="rId37"/>
      <p:italic r:id="rId38"/>
      <p:boldItalic r:id="rId39"/>
    </p:embeddedFont>
    <p:embeddedFont>
      <p:font typeface="#9Slide07 IcielCadena" panose="020B0604020202020204" charset="0"/>
      <p:bold r:id="rId40"/>
    </p:embeddedFont>
    <p:embeddedFont>
      <p:font typeface="Cambria" panose="02040503050406030204" pitchFamily="18" charset="0"/>
      <p:regular r:id="rId41"/>
      <p:bold r:id="rId42"/>
      <p:italic r:id="rId43"/>
      <p:boldItalic r:id="rId44"/>
    </p:embeddedFont>
    <p:embeddedFont>
      <p:font typeface="Roboto" panose="020B0604020202020204" charset="0"/>
      <p:regular r:id="rId45"/>
      <p:bold r:id="rId46"/>
      <p:italic r:id="rId47"/>
      <p:boldItalic r:id="rId48"/>
    </p:embeddedFont>
    <p:embeddedFont>
      <p:font typeface="#9Slide05 Claudia" panose="020B0604020202020204" charset="0"/>
      <p:regular r:id="rId49"/>
    </p:embeddedFont>
    <p:embeddedFont>
      <p:font typeface="Calibri" panose="020F0502020204030204" pitchFamily="34" charset="0"/>
      <p:regular r:id="rId50"/>
      <p:bold r:id="rId51"/>
      <p:italic r:id="rId52"/>
      <p:boldItalic r:id="rId53"/>
    </p:embeddedFont>
    <p:embeddedFont>
      <p:font typeface="#9Slide03 Arima Madurai Black" panose="020B0604020202020204" charset="0"/>
      <p:bold r:id="rId54"/>
    </p:embeddedFont>
    <p:embeddedFont>
      <p:font typeface="HP001 4 hàng" panose="020B0604020202020204" charset="0"/>
      <p:regular r:id="rId55"/>
      <p:bold r:id="rId56"/>
    </p:embeddedFont>
    <p:embeddedFont>
      <p:font typeface="#9Slide01 Noi dung ngan" panose="020B0604020202020204" charset="0"/>
      <p:regular r:id="rId57"/>
    </p:embeddedFont>
    <p:embeddedFont>
      <p:font typeface="#9Slide05 Gullever Font" panose="020B0604020202020204" charset="0"/>
      <p:regular r:id="rId58"/>
    </p:embeddedFont>
    <p:embeddedFont>
      <p:font typeface="Patrick Hand" panose="020B0604020202020204" charset="0"/>
      <p:regular r:id="rId59"/>
    </p:embeddedFont>
    <p:embeddedFont>
      <p:font typeface="#9Slide03 Roboto Medium" panose="020B0604020202020204" charset="0"/>
      <p:regular r:id="rId60"/>
    </p:embeddedFont>
    <p:embeddedFont>
      <p:font typeface="#9Slide03 SFU DIN Mittelschrift" panose="020B0604020202020204" charset="0"/>
      <p:regular r:id="rId6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8910"/>
    <a:srgbClr val="0000FF"/>
    <a:srgbClr val="FF6600"/>
    <a:srgbClr val="FD3468"/>
    <a:srgbClr val="FD2257"/>
    <a:srgbClr val="FF66FF"/>
    <a:srgbClr val="7FBC85"/>
    <a:srgbClr val="03AC13"/>
    <a:srgbClr val="FE0849"/>
    <a:srgbClr val="F349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FD0E7F-9C0A-4CCD-AD92-66A2B31F771F}">
  <a:tblStyle styleId="{B7FD0E7F-9C0A-4CCD-AD92-66A2B31F77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249" autoAdjust="0"/>
  </p:normalViewPr>
  <p:slideViewPr>
    <p:cSldViewPr>
      <p:cViewPr varScale="1">
        <p:scale>
          <a:sx n="111" d="100"/>
          <a:sy n="111" d="100"/>
        </p:scale>
        <p:origin x="648" y="-72"/>
      </p:cViewPr>
      <p:guideLst/>
    </p:cSldViewPr>
  </p:slideViewPr>
  <p:notesTextViewPr>
    <p:cViewPr>
      <p:scale>
        <a:sx n="1" d="1"/>
        <a:sy n="1" d="1"/>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5" Type="http://schemas.openxmlformats.org/officeDocument/2006/relationships/slide" Target="slides/slide3.xml"/><Relationship Id="rId61" Type="http://schemas.openxmlformats.org/officeDocument/2006/relationships/font" Target="fonts/font33.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3.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font" Target="fonts/font31.fntdata"/><Relationship Id="rId20" Type="http://schemas.openxmlformats.org/officeDocument/2006/relationships/slide" Target="slides/slide18.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8.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font" Target="fonts/font32.fntdata"/><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27242125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22226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2490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4797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92893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8049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7557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1"/>
        <p:cNvGrpSpPr/>
        <p:nvPr/>
      </p:nvGrpSpPr>
      <p:grpSpPr>
        <a:xfrm>
          <a:off x="0" y="0"/>
          <a:ext cx="0" cy="0"/>
          <a:chOff x="0" y="0"/>
          <a:chExt cx="0" cy="0"/>
        </a:xfrm>
      </p:grpSpPr>
      <p:sp>
        <p:nvSpPr>
          <p:cNvPr id="2222" name="Google Shape;2222;g8b385fd27f_2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3" name="Google Shape;2223;g8b385fd27f_2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69996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0248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0280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0147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4393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678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96505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3"/>
        <p:cNvGrpSpPr/>
        <p:nvPr/>
      </p:nvGrpSpPr>
      <p:grpSpPr>
        <a:xfrm>
          <a:off x="0" y="0"/>
          <a:ext cx="0" cy="0"/>
          <a:chOff x="0" y="0"/>
          <a:chExt cx="0" cy="0"/>
        </a:xfrm>
      </p:grpSpPr>
      <p:sp>
        <p:nvSpPr>
          <p:cNvPr id="2154" name="Google Shape;2154;ga1242414e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5" name="Google Shape;2155;ga1242414e1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12636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35025" y="874200"/>
            <a:ext cx="5874000" cy="20523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8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2436450" y="2926650"/>
            <a:ext cx="4271100" cy="39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solidFill>
                  <a:srgbClr val="1C400D"/>
                </a:solidFill>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rot="9000089">
            <a:off x="190707" y="-263267"/>
            <a:ext cx="1192457" cy="1606540"/>
            <a:chOff x="3915984" y="2821214"/>
            <a:chExt cx="958524" cy="1291373"/>
          </a:xfrm>
        </p:grpSpPr>
        <p:sp>
          <p:nvSpPr>
            <p:cNvPr id="12" name="Google Shape;12;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rot="-9000089" flipH="1">
            <a:off x="7827773" y="-263267"/>
            <a:ext cx="1192457" cy="1606540"/>
            <a:chOff x="3915984" y="2821214"/>
            <a:chExt cx="958524" cy="1291373"/>
          </a:xfrm>
        </p:grpSpPr>
        <p:sp>
          <p:nvSpPr>
            <p:cNvPr id="27" name="Google Shape;27;p2"/>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a:off x="8067338" y="3794589"/>
            <a:ext cx="917468" cy="1463268"/>
            <a:chOff x="2082700" y="2684302"/>
            <a:chExt cx="917468" cy="1463268"/>
          </a:xfrm>
        </p:grpSpPr>
        <p:sp>
          <p:nvSpPr>
            <p:cNvPr id="42" name="Google Shape;4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flipH="1">
            <a:off x="159188" y="3794589"/>
            <a:ext cx="917468" cy="1463268"/>
            <a:chOff x="2082700" y="2684302"/>
            <a:chExt cx="917468" cy="1463268"/>
          </a:xfrm>
        </p:grpSpPr>
        <p:sp>
          <p:nvSpPr>
            <p:cNvPr id="52" name="Google Shape;52;p2"/>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7C623261-6188-4FEA-BF5A-F49CA5A6E280}" type="slidenum">
              <a:rPr lang="en-US"/>
              <a:pPr>
                <a:defRPr/>
              </a:pPr>
              <a:t>‹#›</a:t>
            </a:fld>
            <a:endParaRPr lang="en-US"/>
          </a:p>
        </p:txBody>
      </p:sp>
    </p:spTree>
    <p:extLst>
      <p:ext uri="{BB962C8B-B14F-4D97-AF65-F5344CB8AC3E}">
        <p14:creationId xmlns:p14="http://schemas.microsoft.com/office/powerpoint/2010/main" val="3534799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0BCD9CD2-79C8-4032-B604-CA961D53D036}" type="slidenum">
              <a:rPr lang="en-US"/>
              <a:pPr>
                <a:defRPr/>
              </a:pPr>
              <a:t>‹#›</a:t>
            </a:fld>
            <a:endParaRPr lang="en-US"/>
          </a:p>
        </p:txBody>
      </p:sp>
    </p:spTree>
    <p:extLst>
      <p:ext uri="{BB962C8B-B14F-4D97-AF65-F5344CB8AC3E}">
        <p14:creationId xmlns:p14="http://schemas.microsoft.com/office/powerpoint/2010/main" val="3164232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4A5D551B-2202-4F67-A608-3A9B4ECA8356}" type="slidenum">
              <a:rPr lang="en-US"/>
              <a:pPr>
                <a:defRPr/>
              </a:pPr>
              <a:t>‹#›</a:t>
            </a:fld>
            <a:endParaRPr lang="en-US"/>
          </a:p>
        </p:txBody>
      </p:sp>
    </p:spTree>
    <p:extLst>
      <p:ext uri="{BB962C8B-B14F-4D97-AF65-F5344CB8AC3E}">
        <p14:creationId xmlns:p14="http://schemas.microsoft.com/office/powerpoint/2010/main" val="39827790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BB4AD0AE-1DDB-4396-BB52-7E18197272FA}" type="slidenum">
              <a:rPr lang="en-US"/>
              <a:pPr>
                <a:defRPr/>
              </a:pPr>
              <a:t>‹#›</a:t>
            </a:fld>
            <a:endParaRPr lang="en-US"/>
          </a:p>
        </p:txBody>
      </p:sp>
    </p:spTree>
    <p:extLst>
      <p:ext uri="{BB962C8B-B14F-4D97-AF65-F5344CB8AC3E}">
        <p14:creationId xmlns:p14="http://schemas.microsoft.com/office/powerpoint/2010/main" val="306137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1BBA5847-E9A6-46DB-97C3-E99B94168C5D}" type="slidenum">
              <a:rPr lang="en-US"/>
              <a:pPr>
                <a:defRPr/>
              </a:pPr>
              <a:t>‹#›</a:t>
            </a:fld>
            <a:endParaRPr lang="en-US"/>
          </a:p>
        </p:txBody>
      </p:sp>
    </p:spTree>
    <p:extLst>
      <p:ext uri="{BB962C8B-B14F-4D97-AF65-F5344CB8AC3E}">
        <p14:creationId xmlns:p14="http://schemas.microsoft.com/office/powerpoint/2010/main" val="19603889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AD3036A3-3AAE-42FB-8A62-08A27EA19A9D}" type="slidenum">
              <a:rPr lang="en-US"/>
              <a:pPr>
                <a:defRPr/>
              </a:pPr>
              <a:t>‹#›</a:t>
            </a:fld>
            <a:endParaRPr lang="en-US"/>
          </a:p>
        </p:txBody>
      </p:sp>
    </p:spTree>
    <p:extLst>
      <p:ext uri="{BB962C8B-B14F-4D97-AF65-F5344CB8AC3E}">
        <p14:creationId xmlns:p14="http://schemas.microsoft.com/office/powerpoint/2010/main" val="1924193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80D35649-6DBF-42E9-B3CC-B0772B2C035B}" type="slidenum">
              <a:rPr lang="en-US"/>
              <a:pPr>
                <a:defRPr/>
              </a:pPr>
              <a:t>‹#›</a:t>
            </a:fld>
            <a:endParaRPr lang="en-US"/>
          </a:p>
        </p:txBody>
      </p:sp>
    </p:spTree>
    <p:extLst>
      <p:ext uri="{BB962C8B-B14F-4D97-AF65-F5344CB8AC3E}">
        <p14:creationId xmlns:p14="http://schemas.microsoft.com/office/powerpoint/2010/main" val="8465239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39C71A30-8F63-4895-AFD5-54E20DD1CF7B}" type="slidenum">
              <a:rPr lang="en-US"/>
              <a:pPr>
                <a:defRPr/>
              </a:pPr>
              <a:t>‹#›</a:t>
            </a:fld>
            <a:endParaRPr lang="en-US"/>
          </a:p>
        </p:txBody>
      </p:sp>
    </p:spTree>
    <p:extLst>
      <p:ext uri="{BB962C8B-B14F-4D97-AF65-F5344CB8AC3E}">
        <p14:creationId xmlns:p14="http://schemas.microsoft.com/office/powerpoint/2010/main" val="376863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CE3FF193-68A1-452A-9E71-3C6542975E83}" type="slidenum">
              <a:rPr lang="en-US"/>
              <a:pPr>
                <a:defRPr/>
              </a:pPr>
              <a:t>‹#›</a:t>
            </a:fld>
            <a:endParaRPr lang="en-US"/>
          </a:p>
        </p:txBody>
      </p:sp>
    </p:spTree>
    <p:extLst>
      <p:ext uri="{BB962C8B-B14F-4D97-AF65-F5344CB8AC3E}">
        <p14:creationId xmlns:p14="http://schemas.microsoft.com/office/powerpoint/2010/main" val="951178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10B696B7-FF79-4530-947D-8181A1929190}" type="slidenum">
              <a:rPr lang="en-US"/>
              <a:pPr>
                <a:defRPr/>
              </a:pPr>
              <a:t>‹#›</a:t>
            </a:fld>
            <a:endParaRPr lang="en-US"/>
          </a:p>
        </p:txBody>
      </p:sp>
    </p:spTree>
    <p:extLst>
      <p:ext uri="{BB962C8B-B14F-4D97-AF65-F5344CB8AC3E}">
        <p14:creationId xmlns:p14="http://schemas.microsoft.com/office/powerpoint/2010/main" val="15206658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1"/>
        <p:cNvGrpSpPr/>
        <p:nvPr/>
      </p:nvGrpSpPr>
      <p:grpSpPr>
        <a:xfrm>
          <a:off x="0" y="0"/>
          <a:ext cx="0" cy="0"/>
          <a:chOff x="0" y="0"/>
          <a:chExt cx="0" cy="0"/>
        </a:xfrm>
      </p:grpSpPr>
      <p:sp>
        <p:nvSpPr>
          <p:cNvPr id="62" name="Google Shape;62;p3"/>
          <p:cNvSpPr txBox="1">
            <a:spLocks noGrp="1"/>
          </p:cNvSpPr>
          <p:nvPr>
            <p:ph type="title"/>
          </p:nvPr>
        </p:nvSpPr>
        <p:spPr>
          <a:xfrm>
            <a:off x="1137100" y="2694994"/>
            <a:ext cx="2353500" cy="5610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400"/>
              <a:buNone/>
              <a:defRPr>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63" name="Google Shape;63;p3"/>
          <p:cNvSpPr txBox="1">
            <a:spLocks noGrp="1"/>
          </p:cNvSpPr>
          <p:nvPr>
            <p:ph type="body" idx="1"/>
          </p:nvPr>
        </p:nvSpPr>
        <p:spPr>
          <a:xfrm>
            <a:off x="1137100" y="3114537"/>
            <a:ext cx="3967500" cy="3825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600">
                <a:solidFill>
                  <a:schemeClr val="dk1"/>
                </a:solidFill>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64" name="Google Shape;64;p3"/>
          <p:cNvSpPr txBox="1">
            <a:spLocks noGrp="1"/>
          </p:cNvSpPr>
          <p:nvPr>
            <p:ph type="title" idx="2" hasCustomPrompt="1"/>
          </p:nvPr>
        </p:nvSpPr>
        <p:spPr>
          <a:xfrm>
            <a:off x="1180500" y="1650138"/>
            <a:ext cx="1061400" cy="7197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solidFill>
                  <a:schemeClr val="accent3"/>
                </a:solidFill>
              </a:defRPr>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r>
              <a:t>xx%</a:t>
            </a:r>
          </a:p>
        </p:txBody>
      </p:sp>
      <p:grpSp>
        <p:nvGrpSpPr>
          <p:cNvPr id="65" name="Google Shape;65;p3"/>
          <p:cNvGrpSpPr/>
          <p:nvPr/>
        </p:nvGrpSpPr>
        <p:grpSpPr>
          <a:xfrm rot="9000089">
            <a:off x="7760132" y="-263267"/>
            <a:ext cx="1192457" cy="1606540"/>
            <a:chOff x="3915984" y="2821214"/>
            <a:chExt cx="958524" cy="1291373"/>
          </a:xfrm>
        </p:grpSpPr>
        <p:sp>
          <p:nvSpPr>
            <p:cNvPr id="66" name="Google Shape;66;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3"/>
          <p:cNvGrpSpPr/>
          <p:nvPr/>
        </p:nvGrpSpPr>
        <p:grpSpPr>
          <a:xfrm rot="-9000089" flipH="1">
            <a:off x="191423" y="-263267"/>
            <a:ext cx="1192457" cy="1606540"/>
            <a:chOff x="3915984" y="2821214"/>
            <a:chExt cx="958524" cy="1291373"/>
          </a:xfrm>
        </p:grpSpPr>
        <p:sp>
          <p:nvSpPr>
            <p:cNvPr id="81" name="Google Shape;81;p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5" name="Google Shape;95;p3"/>
          <p:cNvGrpSpPr/>
          <p:nvPr/>
        </p:nvGrpSpPr>
        <p:grpSpPr>
          <a:xfrm rot="1461032" flipH="1">
            <a:off x="17771" y="3871776"/>
            <a:ext cx="917428" cy="1463203"/>
            <a:chOff x="2082700" y="2684302"/>
            <a:chExt cx="917468" cy="1463268"/>
          </a:xfrm>
        </p:grpSpPr>
        <p:sp>
          <p:nvSpPr>
            <p:cNvPr id="96" name="Google Shape;9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461032">
            <a:off x="8208796" y="3871776"/>
            <a:ext cx="917428" cy="1463203"/>
            <a:chOff x="2082700" y="2684302"/>
            <a:chExt cx="917468" cy="1463268"/>
          </a:xfrm>
        </p:grpSpPr>
        <p:sp>
          <p:nvSpPr>
            <p:cNvPr id="106" name="Google Shape;106;p3"/>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3"/>
          <p:cNvGrpSpPr/>
          <p:nvPr/>
        </p:nvGrpSpPr>
        <p:grpSpPr>
          <a:xfrm flipH="1">
            <a:off x="8688897" y="2147418"/>
            <a:ext cx="206929" cy="203161"/>
            <a:chOff x="1655100" y="3332725"/>
            <a:chExt cx="101600" cy="99750"/>
          </a:xfrm>
        </p:grpSpPr>
        <p:sp>
          <p:nvSpPr>
            <p:cNvPr id="116" name="Google Shape;116;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 name="Google Shape;119;p3"/>
          <p:cNvGrpSpPr/>
          <p:nvPr/>
        </p:nvGrpSpPr>
        <p:grpSpPr>
          <a:xfrm flipH="1">
            <a:off x="221497" y="2427543"/>
            <a:ext cx="206929" cy="203161"/>
            <a:chOff x="1655100" y="3332725"/>
            <a:chExt cx="101600" cy="99750"/>
          </a:xfrm>
        </p:grpSpPr>
        <p:sp>
          <p:nvSpPr>
            <p:cNvPr id="120" name="Google Shape;120;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3"/>
          <p:cNvGrpSpPr/>
          <p:nvPr/>
        </p:nvGrpSpPr>
        <p:grpSpPr>
          <a:xfrm flipH="1">
            <a:off x="464807" y="3018175"/>
            <a:ext cx="142077" cy="139500"/>
            <a:chOff x="1655100" y="3332725"/>
            <a:chExt cx="101600" cy="99750"/>
          </a:xfrm>
        </p:grpSpPr>
        <p:sp>
          <p:nvSpPr>
            <p:cNvPr id="124" name="Google Shape;124;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 name="Google Shape;127;p3"/>
          <p:cNvGrpSpPr/>
          <p:nvPr/>
        </p:nvGrpSpPr>
        <p:grpSpPr>
          <a:xfrm rot="6246478" flipH="1">
            <a:off x="412823" y="1807124"/>
            <a:ext cx="246049" cy="241639"/>
            <a:chOff x="1971300" y="3409475"/>
            <a:chExt cx="101600" cy="99775"/>
          </a:xfrm>
        </p:grpSpPr>
        <p:sp>
          <p:nvSpPr>
            <p:cNvPr id="128" name="Google Shape;128;p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3"/>
          <p:cNvGrpSpPr/>
          <p:nvPr/>
        </p:nvGrpSpPr>
        <p:grpSpPr>
          <a:xfrm flipH="1">
            <a:off x="8688907" y="2695012"/>
            <a:ext cx="142077" cy="139500"/>
            <a:chOff x="1655100" y="3332725"/>
            <a:chExt cx="101600" cy="99750"/>
          </a:xfrm>
        </p:grpSpPr>
        <p:sp>
          <p:nvSpPr>
            <p:cNvPr id="132" name="Google Shape;132;p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ED90AC0A-73AA-4821-B7C4-83D9117F108B}" type="slidenum">
              <a:rPr lang="en-US"/>
              <a:pPr>
                <a:defRPr/>
              </a:pPr>
              <a:t>‹#›</a:t>
            </a:fld>
            <a:endParaRPr lang="en-US"/>
          </a:p>
        </p:txBody>
      </p:sp>
    </p:spTree>
    <p:extLst>
      <p:ext uri="{BB962C8B-B14F-4D97-AF65-F5344CB8AC3E}">
        <p14:creationId xmlns:p14="http://schemas.microsoft.com/office/powerpoint/2010/main" val="3579926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smtClean="0">
                <a:latin typeface="Calibri" panose="020F0502020204030204" pitchFamily="34" charset="0"/>
              </a:defRPr>
            </a:lvl1pPr>
          </a:lstStyle>
          <a:p>
            <a:pPr>
              <a:defRPr/>
            </a:pPr>
            <a:fld id="{7C1F8E67-048E-475C-965D-62C55352B34D}" type="slidenum">
              <a:rPr lang="en-US"/>
              <a:pPr>
                <a:defRPr/>
              </a:pPr>
              <a:t>‹#›</a:t>
            </a:fld>
            <a:endParaRPr lang="en-US"/>
          </a:p>
        </p:txBody>
      </p:sp>
    </p:spTree>
    <p:extLst>
      <p:ext uri="{BB962C8B-B14F-4D97-AF65-F5344CB8AC3E}">
        <p14:creationId xmlns:p14="http://schemas.microsoft.com/office/powerpoint/2010/main" val="15202646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457"/>
        <p:cNvGrpSpPr/>
        <p:nvPr/>
      </p:nvGrpSpPr>
      <p:grpSpPr>
        <a:xfrm>
          <a:off x="0" y="0"/>
          <a:ext cx="0" cy="0"/>
          <a:chOff x="0" y="0"/>
          <a:chExt cx="0" cy="0"/>
        </a:xfrm>
      </p:grpSpPr>
      <p:sp>
        <p:nvSpPr>
          <p:cNvPr id="458" name="Google Shape;458;p13"/>
          <p:cNvSpPr txBox="1">
            <a:spLocks noGrp="1"/>
          </p:cNvSpPr>
          <p:nvPr>
            <p:ph type="title"/>
          </p:nvPr>
        </p:nvSpPr>
        <p:spPr>
          <a:xfrm>
            <a:off x="1949100" y="540000"/>
            <a:ext cx="52458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Clr>
                <a:schemeClr val="dk2"/>
              </a:buClr>
              <a:buSzPts val="2800"/>
              <a:buNone/>
              <a:defRPr>
                <a:solidFill>
                  <a:schemeClr val="dk2"/>
                </a:solidFill>
                <a:latin typeface="Roboto"/>
                <a:ea typeface="Roboto"/>
                <a:cs typeface="Roboto"/>
                <a:sym typeface="Roboto"/>
              </a:defRPr>
            </a:lvl2pPr>
            <a:lvl3pPr lvl="2" rtl="0">
              <a:spcBef>
                <a:spcPts val="0"/>
              </a:spcBef>
              <a:spcAft>
                <a:spcPts val="0"/>
              </a:spcAft>
              <a:buClr>
                <a:schemeClr val="dk2"/>
              </a:buClr>
              <a:buSzPts val="2800"/>
              <a:buNone/>
              <a:defRPr>
                <a:solidFill>
                  <a:schemeClr val="dk2"/>
                </a:solidFill>
                <a:latin typeface="Roboto"/>
                <a:ea typeface="Roboto"/>
                <a:cs typeface="Roboto"/>
                <a:sym typeface="Roboto"/>
              </a:defRPr>
            </a:lvl3pPr>
            <a:lvl4pPr lvl="3" rtl="0">
              <a:spcBef>
                <a:spcPts val="0"/>
              </a:spcBef>
              <a:spcAft>
                <a:spcPts val="0"/>
              </a:spcAft>
              <a:buClr>
                <a:schemeClr val="dk2"/>
              </a:buClr>
              <a:buSzPts val="2800"/>
              <a:buNone/>
              <a:defRPr>
                <a:solidFill>
                  <a:schemeClr val="dk2"/>
                </a:solidFill>
                <a:latin typeface="Roboto"/>
                <a:ea typeface="Roboto"/>
                <a:cs typeface="Roboto"/>
                <a:sym typeface="Roboto"/>
              </a:defRPr>
            </a:lvl4pPr>
            <a:lvl5pPr lvl="4" rtl="0">
              <a:spcBef>
                <a:spcPts val="0"/>
              </a:spcBef>
              <a:spcAft>
                <a:spcPts val="0"/>
              </a:spcAft>
              <a:buClr>
                <a:schemeClr val="dk2"/>
              </a:buClr>
              <a:buSzPts val="2800"/>
              <a:buNone/>
              <a:defRPr>
                <a:solidFill>
                  <a:schemeClr val="dk2"/>
                </a:solidFill>
                <a:latin typeface="Roboto"/>
                <a:ea typeface="Roboto"/>
                <a:cs typeface="Roboto"/>
                <a:sym typeface="Roboto"/>
              </a:defRPr>
            </a:lvl5pPr>
            <a:lvl6pPr lvl="5" rtl="0">
              <a:spcBef>
                <a:spcPts val="0"/>
              </a:spcBef>
              <a:spcAft>
                <a:spcPts val="0"/>
              </a:spcAft>
              <a:buClr>
                <a:schemeClr val="dk2"/>
              </a:buClr>
              <a:buSzPts val="2800"/>
              <a:buNone/>
              <a:defRPr>
                <a:solidFill>
                  <a:schemeClr val="dk2"/>
                </a:solidFill>
                <a:latin typeface="Roboto"/>
                <a:ea typeface="Roboto"/>
                <a:cs typeface="Roboto"/>
                <a:sym typeface="Roboto"/>
              </a:defRPr>
            </a:lvl6pPr>
            <a:lvl7pPr lvl="6" rtl="0">
              <a:spcBef>
                <a:spcPts val="0"/>
              </a:spcBef>
              <a:spcAft>
                <a:spcPts val="0"/>
              </a:spcAft>
              <a:buClr>
                <a:schemeClr val="dk2"/>
              </a:buClr>
              <a:buSzPts val="2800"/>
              <a:buNone/>
              <a:defRPr>
                <a:solidFill>
                  <a:schemeClr val="dk2"/>
                </a:solidFill>
                <a:latin typeface="Roboto"/>
                <a:ea typeface="Roboto"/>
                <a:cs typeface="Roboto"/>
                <a:sym typeface="Roboto"/>
              </a:defRPr>
            </a:lvl7pPr>
            <a:lvl8pPr lvl="7" rtl="0">
              <a:spcBef>
                <a:spcPts val="0"/>
              </a:spcBef>
              <a:spcAft>
                <a:spcPts val="0"/>
              </a:spcAft>
              <a:buClr>
                <a:schemeClr val="dk2"/>
              </a:buClr>
              <a:buSzPts val="2800"/>
              <a:buNone/>
              <a:defRPr>
                <a:solidFill>
                  <a:schemeClr val="dk2"/>
                </a:solidFill>
                <a:latin typeface="Roboto"/>
                <a:ea typeface="Roboto"/>
                <a:cs typeface="Roboto"/>
                <a:sym typeface="Roboto"/>
              </a:defRPr>
            </a:lvl8pPr>
            <a:lvl9pPr lvl="8" rtl="0">
              <a:spcBef>
                <a:spcPts val="0"/>
              </a:spcBef>
              <a:spcAft>
                <a:spcPts val="0"/>
              </a:spcAft>
              <a:buClr>
                <a:schemeClr val="dk2"/>
              </a:buClr>
              <a:buSzPts val="2800"/>
              <a:buNone/>
              <a:defRPr>
                <a:solidFill>
                  <a:schemeClr val="dk2"/>
                </a:solidFill>
                <a:latin typeface="Roboto"/>
                <a:ea typeface="Roboto"/>
                <a:cs typeface="Roboto"/>
                <a:sym typeface="Roboto"/>
              </a:defRPr>
            </a:lvl9pPr>
          </a:lstStyle>
          <a:p>
            <a:endParaRPr/>
          </a:p>
        </p:txBody>
      </p:sp>
      <p:sp>
        <p:nvSpPr>
          <p:cNvPr id="459" name="Google Shape;459;p13"/>
          <p:cNvSpPr txBox="1">
            <a:spLocks noGrp="1"/>
          </p:cNvSpPr>
          <p:nvPr>
            <p:ph type="subTitle" idx="1"/>
          </p:nvPr>
        </p:nvSpPr>
        <p:spPr>
          <a:xfrm>
            <a:off x="713100" y="2509923"/>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0" name="Google Shape;460;p13"/>
          <p:cNvSpPr txBox="1">
            <a:spLocks noGrp="1"/>
          </p:cNvSpPr>
          <p:nvPr>
            <p:ph type="title" idx="2" hasCustomPrompt="1"/>
          </p:nvPr>
        </p:nvSpPr>
        <p:spPr>
          <a:xfrm>
            <a:off x="2209046" y="1430829"/>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1" name="Google Shape;461;p13"/>
          <p:cNvSpPr txBox="1">
            <a:spLocks noGrp="1"/>
          </p:cNvSpPr>
          <p:nvPr>
            <p:ph type="subTitle" idx="3"/>
          </p:nvPr>
        </p:nvSpPr>
        <p:spPr>
          <a:xfrm>
            <a:off x="4731146" y="2509929"/>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2" name="Google Shape;462;p13"/>
          <p:cNvSpPr txBox="1">
            <a:spLocks noGrp="1"/>
          </p:cNvSpPr>
          <p:nvPr>
            <p:ph type="title" idx="4" hasCustomPrompt="1"/>
          </p:nvPr>
        </p:nvSpPr>
        <p:spPr>
          <a:xfrm>
            <a:off x="6226953" y="1430779"/>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3" name="Google Shape;463;p13"/>
          <p:cNvSpPr txBox="1">
            <a:spLocks noGrp="1"/>
          </p:cNvSpPr>
          <p:nvPr>
            <p:ph type="subTitle" idx="5"/>
          </p:nvPr>
        </p:nvSpPr>
        <p:spPr>
          <a:xfrm>
            <a:off x="713100" y="4094536"/>
            <a:ext cx="36924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4" name="Google Shape;464;p13"/>
          <p:cNvSpPr txBox="1">
            <a:spLocks noGrp="1"/>
          </p:cNvSpPr>
          <p:nvPr>
            <p:ph type="title" idx="6" hasCustomPrompt="1"/>
          </p:nvPr>
        </p:nvSpPr>
        <p:spPr>
          <a:xfrm>
            <a:off x="2209101" y="3002447"/>
            <a:ext cx="7008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5" name="Google Shape;465;p13"/>
          <p:cNvSpPr txBox="1">
            <a:spLocks noGrp="1"/>
          </p:cNvSpPr>
          <p:nvPr>
            <p:ph type="subTitle" idx="7"/>
          </p:nvPr>
        </p:nvSpPr>
        <p:spPr>
          <a:xfrm>
            <a:off x="4731113" y="4094536"/>
            <a:ext cx="3692700" cy="336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6" name="Google Shape;466;p13"/>
          <p:cNvSpPr txBox="1">
            <a:spLocks noGrp="1"/>
          </p:cNvSpPr>
          <p:nvPr>
            <p:ph type="title" idx="8" hasCustomPrompt="1"/>
          </p:nvPr>
        </p:nvSpPr>
        <p:spPr>
          <a:xfrm>
            <a:off x="6227015" y="3002448"/>
            <a:ext cx="701100" cy="439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3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467" name="Google Shape;467;p13"/>
          <p:cNvSpPr txBox="1">
            <a:spLocks noGrp="1"/>
          </p:cNvSpPr>
          <p:nvPr>
            <p:ph type="subTitle" idx="9"/>
          </p:nvPr>
        </p:nvSpPr>
        <p:spPr>
          <a:xfrm>
            <a:off x="713134" y="2185197"/>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8" name="Google Shape;468;p13"/>
          <p:cNvSpPr txBox="1">
            <a:spLocks noGrp="1"/>
          </p:cNvSpPr>
          <p:nvPr>
            <p:ph type="subTitle" idx="13"/>
          </p:nvPr>
        </p:nvSpPr>
        <p:spPr>
          <a:xfrm>
            <a:off x="4731075" y="2185197"/>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69" name="Google Shape;469;p13"/>
          <p:cNvSpPr txBox="1">
            <a:spLocks noGrp="1"/>
          </p:cNvSpPr>
          <p:nvPr>
            <p:ph type="subTitle" idx="14"/>
          </p:nvPr>
        </p:nvSpPr>
        <p:spPr>
          <a:xfrm>
            <a:off x="713349" y="3770306"/>
            <a:ext cx="36924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470" name="Google Shape;470;p13"/>
          <p:cNvSpPr txBox="1">
            <a:spLocks noGrp="1"/>
          </p:cNvSpPr>
          <p:nvPr>
            <p:ph type="subTitle" idx="15"/>
          </p:nvPr>
        </p:nvSpPr>
        <p:spPr>
          <a:xfrm>
            <a:off x="4731290" y="3770304"/>
            <a:ext cx="3692700" cy="439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Anton"/>
              <a:buNone/>
              <a:defRPr sz="2400">
                <a:solidFill>
                  <a:schemeClr val="accent2"/>
                </a:solidFill>
                <a:latin typeface="Fredoka One"/>
                <a:ea typeface="Fredoka One"/>
                <a:cs typeface="Fredoka One"/>
                <a:sym typeface="Fredoka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71" name="Google Shape;471;p13"/>
          <p:cNvGrpSpPr/>
          <p:nvPr/>
        </p:nvGrpSpPr>
        <p:grpSpPr>
          <a:xfrm flipH="1">
            <a:off x="8006292" y="4553098"/>
            <a:ext cx="206929" cy="203212"/>
            <a:chOff x="1971300" y="3409475"/>
            <a:chExt cx="101600" cy="99775"/>
          </a:xfrm>
        </p:grpSpPr>
        <p:sp>
          <p:nvSpPr>
            <p:cNvPr id="472" name="Google Shape;472;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13"/>
          <p:cNvGrpSpPr/>
          <p:nvPr/>
        </p:nvGrpSpPr>
        <p:grpSpPr>
          <a:xfrm flipH="1">
            <a:off x="8688897" y="3985718"/>
            <a:ext cx="206929" cy="203161"/>
            <a:chOff x="1655100" y="3332725"/>
            <a:chExt cx="101600" cy="99750"/>
          </a:xfrm>
        </p:grpSpPr>
        <p:sp>
          <p:nvSpPr>
            <p:cNvPr id="476" name="Google Shape;47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 name="Google Shape;479;p13"/>
          <p:cNvGrpSpPr/>
          <p:nvPr/>
        </p:nvGrpSpPr>
        <p:grpSpPr>
          <a:xfrm flipH="1">
            <a:off x="247222" y="4553118"/>
            <a:ext cx="206929" cy="203161"/>
            <a:chOff x="1655100" y="3332725"/>
            <a:chExt cx="101600" cy="99750"/>
          </a:xfrm>
        </p:grpSpPr>
        <p:sp>
          <p:nvSpPr>
            <p:cNvPr id="480" name="Google Shape;480;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 name="Google Shape;483;p13"/>
          <p:cNvGrpSpPr/>
          <p:nvPr/>
        </p:nvGrpSpPr>
        <p:grpSpPr>
          <a:xfrm flipH="1">
            <a:off x="931282" y="4584950"/>
            <a:ext cx="142077" cy="139500"/>
            <a:chOff x="1655100" y="3332725"/>
            <a:chExt cx="101600" cy="99750"/>
          </a:xfrm>
        </p:grpSpPr>
        <p:sp>
          <p:nvSpPr>
            <p:cNvPr id="484" name="Google Shape;484;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7" name="Google Shape;487;p13"/>
          <p:cNvGrpSpPr/>
          <p:nvPr/>
        </p:nvGrpSpPr>
        <p:grpSpPr>
          <a:xfrm rot="6246478" flipH="1">
            <a:off x="271373" y="3645424"/>
            <a:ext cx="246049" cy="241639"/>
            <a:chOff x="1971300" y="3409475"/>
            <a:chExt cx="101600" cy="99775"/>
          </a:xfrm>
        </p:grpSpPr>
        <p:sp>
          <p:nvSpPr>
            <p:cNvPr id="488" name="Google Shape;488;p13"/>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3"/>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3"/>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 name="Google Shape;491;p13"/>
          <p:cNvGrpSpPr/>
          <p:nvPr/>
        </p:nvGrpSpPr>
        <p:grpSpPr>
          <a:xfrm rot="6299960">
            <a:off x="223173" y="-269356"/>
            <a:ext cx="1033865" cy="1372558"/>
            <a:chOff x="5836834" y="2784946"/>
            <a:chExt cx="1033895" cy="1372599"/>
          </a:xfrm>
        </p:grpSpPr>
        <p:sp>
          <p:nvSpPr>
            <p:cNvPr id="492" name="Google Shape;492;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 name="Google Shape;503;p13"/>
          <p:cNvGrpSpPr/>
          <p:nvPr/>
        </p:nvGrpSpPr>
        <p:grpSpPr>
          <a:xfrm rot="-6299960" flipH="1">
            <a:off x="7886973" y="-269356"/>
            <a:ext cx="1033865" cy="1372558"/>
            <a:chOff x="5836834" y="2784946"/>
            <a:chExt cx="1033895" cy="1372599"/>
          </a:xfrm>
        </p:grpSpPr>
        <p:sp>
          <p:nvSpPr>
            <p:cNvPr id="504" name="Google Shape;504;p1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 name="Google Shape;515;p13"/>
          <p:cNvGrpSpPr/>
          <p:nvPr/>
        </p:nvGrpSpPr>
        <p:grpSpPr>
          <a:xfrm flipH="1">
            <a:off x="8546832" y="4648762"/>
            <a:ext cx="142077" cy="139500"/>
            <a:chOff x="1655100" y="3332725"/>
            <a:chExt cx="101600" cy="99750"/>
          </a:xfrm>
        </p:grpSpPr>
        <p:sp>
          <p:nvSpPr>
            <p:cNvPr id="516" name="Google Shape;516;p1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ext 4">
  <p:cSld name="CUSTOM_12">
    <p:spTree>
      <p:nvGrpSpPr>
        <p:cNvPr id="1" name="Shape 1668"/>
        <p:cNvGrpSpPr/>
        <p:nvPr/>
      </p:nvGrpSpPr>
      <p:grpSpPr>
        <a:xfrm>
          <a:off x="0" y="0"/>
          <a:ext cx="0" cy="0"/>
          <a:chOff x="0" y="0"/>
          <a:chExt cx="0" cy="0"/>
        </a:xfrm>
      </p:grpSpPr>
      <p:sp>
        <p:nvSpPr>
          <p:cNvPr id="1669" name="Google Shape;1669;p33"/>
          <p:cNvSpPr txBox="1">
            <a:spLocks noGrp="1"/>
          </p:cNvSpPr>
          <p:nvPr>
            <p:ph type="title"/>
          </p:nvPr>
        </p:nvSpPr>
        <p:spPr>
          <a:xfrm>
            <a:off x="1911525" y="1635650"/>
            <a:ext cx="5321100" cy="138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800"/>
              <a:buNone/>
              <a:defRPr sz="96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670" name="Google Shape;1670;p33"/>
          <p:cNvSpPr txBox="1">
            <a:spLocks noGrp="1"/>
          </p:cNvSpPr>
          <p:nvPr>
            <p:ph type="subTitle" idx="1"/>
          </p:nvPr>
        </p:nvSpPr>
        <p:spPr>
          <a:xfrm>
            <a:off x="2142850" y="2803075"/>
            <a:ext cx="4858200" cy="625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671" name="Google Shape;1671;p33"/>
          <p:cNvGrpSpPr/>
          <p:nvPr/>
        </p:nvGrpSpPr>
        <p:grpSpPr>
          <a:xfrm flipH="1">
            <a:off x="8626872" y="2263081"/>
            <a:ext cx="206929" cy="203161"/>
            <a:chOff x="1655100" y="3332725"/>
            <a:chExt cx="101600" cy="99750"/>
          </a:xfrm>
        </p:grpSpPr>
        <p:sp>
          <p:nvSpPr>
            <p:cNvPr id="1672" name="Google Shape;1672;p33"/>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3"/>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33"/>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33"/>
          <p:cNvGrpSpPr/>
          <p:nvPr/>
        </p:nvGrpSpPr>
        <p:grpSpPr>
          <a:xfrm rot="9000089">
            <a:off x="190707" y="-263267"/>
            <a:ext cx="1192457" cy="1606540"/>
            <a:chOff x="3915984" y="2821214"/>
            <a:chExt cx="958524" cy="1291373"/>
          </a:xfrm>
        </p:grpSpPr>
        <p:sp>
          <p:nvSpPr>
            <p:cNvPr id="1676" name="Google Shape;1676;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0" name="Google Shape;1690;p33"/>
          <p:cNvGrpSpPr/>
          <p:nvPr/>
        </p:nvGrpSpPr>
        <p:grpSpPr>
          <a:xfrm rot="-9000089" flipH="1">
            <a:off x="7827773" y="-263267"/>
            <a:ext cx="1192457" cy="1606540"/>
            <a:chOff x="3915984" y="2821214"/>
            <a:chExt cx="958524" cy="1291373"/>
          </a:xfrm>
        </p:grpSpPr>
        <p:sp>
          <p:nvSpPr>
            <p:cNvPr id="1691" name="Google Shape;1691;p33"/>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3"/>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3"/>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3"/>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3"/>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3"/>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3"/>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3"/>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3"/>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3"/>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3"/>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3"/>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3"/>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3"/>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5" name="Google Shape;1705;p33"/>
          <p:cNvGrpSpPr/>
          <p:nvPr/>
        </p:nvGrpSpPr>
        <p:grpSpPr>
          <a:xfrm rot="6299960">
            <a:off x="223173" y="3672256"/>
            <a:ext cx="1033865" cy="1372558"/>
            <a:chOff x="5836834" y="2784946"/>
            <a:chExt cx="1033895" cy="1372599"/>
          </a:xfrm>
        </p:grpSpPr>
        <p:sp>
          <p:nvSpPr>
            <p:cNvPr id="1706" name="Google Shape;1706;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33"/>
          <p:cNvGrpSpPr/>
          <p:nvPr/>
        </p:nvGrpSpPr>
        <p:grpSpPr>
          <a:xfrm rot="-6299960" flipH="1">
            <a:off x="7886973" y="3672256"/>
            <a:ext cx="1033865" cy="1372558"/>
            <a:chOff x="5836834" y="2784946"/>
            <a:chExt cx="1033895" cy="1372599"/>
          </a:xfrm>
        </p:grpSpPr>
        <p:sp>
          <p:nvSpPr>
            <p:cNvPr id="1718" name="Google Shape;1718;p33"/>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3"/>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3"/>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3"/>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3"/>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3"/>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3"/>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3"/>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3"/>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3"/>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3"/>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
  <p:cSld name="CUSTOM_2">
    <p:bg>
      <p:bgPr>
        <a:solidFill>
          <a:schemeClr val="lt1"/>
        </a:solidFill>
        <a:effectLst/>
      </p:bgPr>
    </p:bg>
    <p:spTree>
      <p:nvGrpSpPr>
        <p:cNvPr id="1" name="Shape 1911"/>
        <p:cNvGrpSpPr/>
        <p:nvPr/>
      </p:nvGrpSpPr>
      <p:grpSpPr>
        <a:xfrm>
          <a:off x="0" y="0"/>
          <a:ext cx="0" cy="0"/>
          <a:chOff x="0" y="0"/>
          <a:chExt cx="0" cy="0"/>
        </a:xfrm>
      </p:grpSpPr>
      <p:grpSp>
        <p:nvGrpSpPr>
          <p:cNvPr id="1912" name="Google Shape;1912;p37"/>
          <p:cNvGrpSpPr/>
          <p:nvPr/>
        </p:nvGrpSpPr>
        <p:grpSpPr>
          <a:xfrm rot="6299960">
            <a:off x="-69227" y="813819"/>
            <a:ext cx="1033865" cy="1372558"/>
            <a:chOff x="5836834" y="2784946"/>
            <a:chExt cx="1033895" cy="1372599"/>
          </a:xfrm>
        </p:grpSpPr>
        <p:sp>
          <p:nvSpPr>
            <p:cNvPr id="1913" name="Google Shape;1913;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4" name="Google Shape;1924;p37"/>
          <p:cNvGrpSpPr/>
          <p:nvPr/>
        </p:nvGrpSpPr>
        <p:grpSpPr>
          <a:xfrm rot="-6299960" flipH="1">
            <a:off x="8166073" y="-242781"/>
            <a:ext cx="1033865" cy="1372558"/>
            <a:chOff x="5836834" y="2784946"/>
            <a:chExt cx="1033895" cy="1372599"/>
          </a:xfrm>
        </p:grpSpPr>
        <p:sp>
          <p:nvSpPr>
            <p:cNvPr id="1925" name="Google Shape;1925;p37"/>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7"/>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7"/>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7"/>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7"/>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7"/>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7"/>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7"/>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7"/>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7"/>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7"/>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6" name="Google Shape;1936;p37"/>
          <p:cNvGrpSpPr/>
          <p:nvPr/>
        </p:nvGrpSpPr>
        <p:grpSpPr>
          <a:xfrm rot="1461032" flipH="1">
            <a:off x="17771" y="3556251"/>
            <a:ext cx="917428" cy="1463203"/>
            <a:chOff x="2082700" y="2684302"/>
            <a:chExt cx="917468" cy="1463268"/>
          </a:xfrm>
        </p:grpSpPr>
        <p:sp>
          <p:nvSpPr>
            <p:cNvPr id="1937" name="Google Shape;193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6" name="Google Shape;1946;p37"/>
          <p:cNvGrpSpPr/>
          <p:nvPr/>
        </p:nvGrpSpPr>
        <p:grpSpPr>
          <a:xfrm rot="-1461032">
            <a:off x="8208796" y="3662576"/>
            <a:ext cx="917428" cy="1463203"/>
            <a:chOff x="2082700" y="2684302"/>
            <a:chExt cx="917468" cy="1463268"/>
          </a:xfrm>
        </p:grpSpPr>
        <p:sp>
          <p:nvSpPr>
            <p:cNvPr id="1947" name="Google Shape;1947;p37"/>
            <p:cNvSpPr/>
            <p:nvPr/>
          </p:nvSpPr>
          <p:spPr>
            <a:xfrm>
              <a:off x="2197665" y="2684302"/>
              <a:ext cx="391323" cy="450247"/>
            </a:xfrm>
            <a:custGeom>
              <a:avLst/>
              <a:gdLst/>
              <a:ahLst/>
              <a:cxnLst/>
              <a:rect l="l" t="t" r="r" b="b"/>
              <a:pathLst>
                <a:path w="8826" h="10155" extrusionOk="0">
                  <a:moveTo>
                    <a:pt x="303" y="1"/>
                  </a:moveTo>
                  <a:lnTo>
                    <a:pt x="303" y="1"/>
                  </a:lnTo>
                  <a:cubicBezTo>
                    <a:pt x="303" y="1"/>
                    <a:pt x="1" y="5224"/>
                    <a:pt x="2521" y="7744"/>
                  </a:cubicBezTo>
                  <a:cubicBezTo>
                    <a:pt x="4885" y="10118"/>
                    <a:pt x="7369" y="10154"/>
                    <a:pt x="7369" y="10154"/>
                  </a:cubicBezTo>
                  <a:cubicBezTo>
                    <a:pt x="7369" y="10154"/>
                    <a:pt x="8826" y="6791"/>
                    <a:pt x="6837" y="4354"/>
                  </a:cubicBezTo>
                  <a:cubicBezTo>
                    <a:pt x="4931" y="2017"/>
                    <a:pt x="1302" y="1788"/>
                    <a:pt x="30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7"/>
            <p:cNvSpPr/>
            <p:nvPr/>
          </p:nvSpPr>
          <p:spPr>
            <a:xfrm>
              <a:off x="2554843" y="2982112"/>
              <a:ext cx="430295" cy="299988"/>
            </a:xfrm>
            <a:custGeom>
              <a:avLst/>
              <a:gdLst/>
              <a:ahLst/>
              <a:cxnLst/>
              <a:rect l="l" t="t" r="r" b="b"/>
              <a:pathLst>
                <a:path w="9705" h="6766" extrusionOk="0">
                  <a:moveTo>
                    <a:pt x="9705" y="1"/>
                  </a:moveTo>
                  <a:lnTo>
                    <a:pt x="9705" y="1"/>
                  </a:lnTo>
                  <a:cubicBezTo>
                    <a:pt x="9705" y="1"/>
                    <a:pt x="5883" y="38"/>
                    <a:pt x="3171" y="2063"/>
                  </a:cubicBezTo>
                  <a:cubicBezTo>
                    <a:pt x="0" y="4464"/>
                    <a:pt x="1530" y="6608"/>
                    <a:pt x="1530" y="6608"/>
                  </a:cubicBezTo>
                  <a:cubicBezTo>
                    <a:pt x="1530" y="6608"/>
                    <a:pt x="1972" y="6766"/>
                    <a:pt x="2647" y="6766"/>
                  </a:cubicBezTo>
                  <a:cubicBezTo>
                    <a:pt x="3634" y="6766"/>
                    <a:pt x="5119" y="6430"/>
                    <a:pt x="6452" y="4775"/>
                  </a:cubicBezTo>
                  <a:cubicBezTo>
                    <a:pt x="8706" y="1944"/>
                    <a:pt x="7945" y="2099"/>
                    <a:pt x="9705"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7"/>
            <p:cNvSpPr/>
            <p:nvPr/>
          </p:nvSpPr>
          <p:spPr>
            <a:xfrm>
              <a:off x="2082700" y="3172361"/>
              <a:ext cx="418147" cy="197612"/>
            </a:xfrm>
            <a:custGeom>
              <a:avLst/>
              <a:gdLst/>
              <a:ahLst/>
              <a:cxnLst/>
              <a:rect l="l" t="t" r="r" b="b"/>
              <a:pathLst>
                <a:path w="9431" h="4457" extrusionOk="0">
                  <a:moveTo>
                    <a:pt x="5223" y="0"/>
                  </a:moveTo>
                  <a:cubicBezTo>
                    <a:pt x="3668" y="0"/>
                    <a:pt x="2557" y="537"/>
                    <a:pt x="0" y="594"/>
                  </a:cubicBezTo>
                  <a:cubicBezTo>
                    <a:pt x="0" y="594"/>
                    <a:pt x="2255" y="3609"/>
                    <a:pt x="4692" y="4223"/>
                  </a:cubicBezTo>
                  <a:cubicBezTo>
                    <a:pt x="5343" y="4394"/>
                    <a:pt x="5973" y="4457"/>
                    <a:pt x="6548" y="4457"/>
                  </a:cubicBezTo>
                  <a:cubicBezTo>
                    <a:pt x="8169" y="4457"/>
                    <a:pt x="9357" y="3958"/>
                    <a:pt x="9357" y="3958"/>
                  </a:cubicBezTo>
                  <a:cubicBezTo>
                    <a:pt x="9238" y="3692"/>
                    <a:pt x="9430" y="677"/>
                    <a:pt x="6608" y="136"/>
                  </a:cubicBezTo>
                  <a:cubicBezTo>
                    <a:pt x="6090" y="39"/>
                    <a:pt x="5640" y="0"/>
                    <a:pt x="522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7"/>
            <p:cNvSpPr/>
            <p:nvPr/>
          </p:nvSpPr>
          <p:spPr>
            <a:xfrm>
              <a:off x="2605609" y="3203973"/>
              <a:ext cx="394559" cy="445370"/>
            </a:xfrm>
            <a:custGeom>
              <a:avLst/>
              <a:gdLst/>
              <a:ahLst/>
              <a:cxnLst/>
              <a:rect l="l" t="t" r="r" b="b"/>
              <a:pathLst>
                <a:path w="8899" h="10045" extrusionOk="0">
                  <a:moveTo>
                    <a:pt x="8899" y="1"/>
                  </a:moveTo>
                  <a:lnTo>
                    <a:pt x="8899" y="1"/>
                  </a:lnTo>
                  <a:cubicBezTo>
                    <a:pt x="3437" y="2062"/>
                    <a:pt x="1" y="6415"/>
                    <a:pt x="999" y="10044"/>
                  </a:cubicBezTo>
                  <a:cubicBezTo>
                    <a:pt x="999" y="10044"/>
                    <a:pt x="4354" y="9586"/>
                    <a:pt x="6269" y="6984"/>
                  </a:cubicBezTo>
                  <a:cubicBezTo>
                    <a:pt x="8670" y="3630"/>
                    <a:pt x="7983" y="2172"/>
                    <a:pt x="889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7"/>
            <p:cNvSpPr/>
            <p:nvPr/>
          </p:nvSpPr>
          <p:spPr>
            <a:xfrm>
              <a:off x="2138343" y="3440865"/>
              <a:ext cx="362503" cy="365696"/>
            </a:xfrm>
            <a:custGeom>
              <a:avLst/>
              <a:gdLst/>
              <a:ahLst/>
              <a:cxnLst/>
              <a:rect l="l" t="t" r="r" b="b"/>
              <a:pathLst>
                <a:path w="8176" h="8248" extrusionOk="0">
                  <a:moveTo>
                    <a:pt x="1" y="0"/>
                  </a:moveTo>
                  <a:cubicBezTo>
                    <a:pt x="1" y="1"/>
                    <a:pt x="917" y="8175"/>
                    <a:pt x="7827" y="8248"/>
                  </a:cubicBezTo>
                  <a:cubicBezTo>
                    <a:pt x="7827" y="8248"/>
                    <a:pt x="8175" y="5425"/>
                    <a:pt x="6269" y="3629"/>
                  </a:cubicBezTo>
                  <a:cubicBezTo>
                    <a:pt x="4354" y="1796"/>
                    <a:pt x="1531" y="1641"/>
                    <a:pt x="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7"/>
            <p:cNvSpPr/>
            <p:nvPr/>
          </p:nvSpPr>
          <p:spPr>
            <a:xfrm>
              <a:off x="2352135" y="2874950"/>
              <a:ext cx="429852" cy="1272619"/>
            </a:xfrm>
            <a:custGeom>
              <a:avLst/>
              <a:gdLst/>
              <a:ahLst/>
              <a:cxnLst/>
              <a:rect l="l" t="t" r="r" b="b"/>
              <a:pathLst>
                <a:path w="9695" h="28703" extrusionOk="0">
                  <a:moveTo>
                    <a:pt x="117" y="1"/>
                  </a:moveTo>
                  <a:cubicBezTo>
                    <a:pt x="54" y="1"/>
                    <a:pt x="0" y="100"/>
                    <a:pt x="72" y="164"/>
                  </a:cubicBezTo>
                  <a:cubicBezTo>
                    <a:pt x="63" y="156"/>
                    <a:pt x="59" y="153"/>
                    <a:pt x="59" y="153"/>
                  </a:cubicBezTo>
                  <a:lnTo>
                    <a:pt x="59" y="153"/>
                  </a:lnTo>
                  <a:cubicBezTo>
                    <a:pt x="58" y="153"/>
                    <a:pt x="116" y="200"/>
                    <a:pt x="146" y="200"/>
                  </a:cubicBezTo>
                  <a:cubicBezTo>
                    <a:pt x="182" y="237"/>
                    <a:pt x="256" y="319"/>
                    <a:pt x="301" y="356"/>
                  </a:cubicBezTo>
                  <a:cubicBezTo>
                    <a:pt x="531" y="548"/>
                    <a:pt x="714" y="778"/>
                    <a:pt x="906" y="970"/>
                  </a:cubicBezTo>
                  <a:cubicBezTo>
                    <a:pt x="1594" y="1767"/>
                    <a:pt x="2171" y="2684"/>
                    <a:pt x="2666" y="3637"/>
                  </a:cubicBezTo>
                  <a:cubicBezTo>
                    <a:pt x="3280" y="4901"/>
                    <a:pt x="3811" y="6276"/>
                    <a:pt x="3967" y="7687"/>
                  </a:cubicBezTo>
                  <a:cubicBezTo>
                    <a:pt x="4114" y="9291"/>
                    <a:pt x="4077" y="10931"/>
                    <a:pt x="4114" y="12572"/>
                  </a:cubicBezTo>
                  <a:cubicBezTo>
                    <a:pt x="4150" y="15404"/>
                    <a:pt x="4306" y="18263"/>
                    <a:pt x="4838" y="21085"/>
                  </a:cubicBezTo>
                  <a:cubicBezTo>
                    <a:pt x="5149" y="22808"/>
                    <a:pt x="5608" y="24568"/>
                    <a:pt x="6487" y="26089"/>
                  </a:cubicBezTo>
                  <a:cubicBezTo>
                    <a:pt x="6790" y="26630"/>
                    <a:pt x="7175" y="27161"/>
                    <a:pt x="7633" y="27619"/>
                  </a:cubicBezTo>
                  <a:cubicBezTo>
                    <a:pt x="7816" y="27812"/>
                    <a:pt x="8009" y="28004"/>
                    <a:pt x="8238" y="28188"/>
                  </a:cubicBezTo>
                  <a:cubicBezTo>
                    <a:pt x="8467" y="28343"/>
                    <a:pt x="8696" y="28536"/>
                    <a:pt x="8962" y="28646"/>
                  </a:cubicBezTo>
                  <a:cubicBezTo>
                    <a:pt x="9035" y="28684"/>
                    <a:pt x="9113" y="28702"/>
                    <a:pt x="9188" y="28702"/>
                  </a:cubicBezTo>
                  <a:cubicBezTo>
                    <a:pt x="9349" y="28702"/>
                    <a:pt x="9501" y="28618"/>
                    <a:pt x="9576" y="28462"/>
                  </a:cubicBezTo>
                  <a:cubicBezTo>
                    <a:pt x="9649" y="28307"/>
                    <a:pt x="9695" y="28114"/>
                    <a:pt x="9576" y="27958"/>
                  </a:cubicBezTo>
                  <a:cubicBezTo>
                    <a:pt x="9466" y="27812"/>
                    <a:pt x="9273" y="27693"/>
                    <a:pt x="9117" y="27583"/>
                  </a:cubicBezTo>
                  <a:cubicBezTo>
                    <a:pt x="8733" y="27271"/>
                    <a:pt x="8393" y="26969"/>
                    <a:pt x="8091" y="26584"/>
                  </a:cubicBezTo>
                  <a:cubicBezTo>
                    <a:pt x="7477" y="25896"/>
                    <a:pt x="6982" y="25063"/>
                    <a:pt x="6597" y="24219"/>
                  </a:cubicBezTo>
                  <a:cubicBezTo>
                    <a:pt x="5718" y="22277"/>
                    <a:pt x="5259" y="20096"/>
                    <a:pt x="4994" y="17997"/>
                  </a:cubicBezTo>
                  <a:cubicBezTo>
                    <a:pt x="4728" y="15779"/>
                    <a:pt x="4728" y="13571"/>
                    <a:pt x="4691" y="11353"/>
                  </a:cubicBezTo>
                  <a:cubicBezTo>
                    <a:pt x="4691" y="9172"/>
                    <a:pt x="4654" y="7000"/>
                    <a:pt x="3921" y="4938"/>
                  </a:cubicBezTo>
                  <a:cubicBezTo>
                    <a:pt x="3280" y="3179"/>
                    <a:pt x="2171" y="1611"/>
                    <a:pt x="714" y="429"/>
                  </a:cubicBezTo>
                  <a:cubicBezTo>
                    <a:pt x="531" y="283"/>
                    <a:pt x="338" y="164"/>
                    <a:pt x="146" y="8"/>
                  </a:cubicBezTo>
                  <a:cubicBezTo>
                    <a:pt x="136" y="3"/>
                    <a:pt x="127" y="1"/>
                    <a:pt x="117"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7"/>
            <p:cNvSpPr/>
            <p:nvPr/>
          </p:nvSpPr>
          <p:spPr>
            <a:xfrm>
              <a:off x="2246879" y="3079653"/>
              <a:ext cx="599310" cy="387199"/>
            </a:xfrm>
            <a:custGeom>
              <a:avLst/>
              <a:gdLst/>
              <a:ahLst/>
              <a:cxnLst/>
              <a:rect l="l" t="t" r="r" b="b"/>
              <a:pathLst>
                <a:path w="13517" h="8733" extrusionOk="0">
                  <a:moveTo>
                    <a:pt x="13349" y="0"/>
                  </a:moveTo>
                  <a:cubicBezTo>
                    <a:pt x="13329" y="0"/>
                    <a:pt x="13308" y="6"/>
                    <a:pt x="13288" y="19"/>
                  </a:cubicBezTo>
                  <a:cubicBezTo>
                    <a:pt x="11950" y="623"/>
                    <a:pt x="10767" y="1622"/>
                    <a:pt x="9778" y="2685"/>
                  </a:cubicBezTo>
                  <a:cubicBezTo>
                    <a:pt x="8742" y="3831"/>
                    <a:pt x="7826" y="5096"/>
                    <a:pt x="7212" y="6507"/>
                  </a:cubicBezTo>
                  <a:cubicBezTo>
                    <a:pt x="7027" y="6959"/>
                    <a:pt x="6860" y="7429"/>
                    <a:pt x="6751" y="7916"/>
                  </a:cubicBezTo>
                  <a:lnTo>
                    <a:pt x="6751" y="7916"/>
                  </a:lnTo>
                  <a:cubicBezTo>
                    <a:pt x="6413" y="7003"/>
                    <a:pt x="5878" y="6155"/>
                    <a:pt x="5196" y="5435"/>
                  </a:cubicBezTo>
                  <a:cubicBezTo>
                    <a:pt x="4353" y="4555"/>
                    <a:pt x="3317" y="3913"/>
                    <a:pt x="2171" y="3492"/>
                  </a:cubicBezTo>
                  <a:cubicBezTo>
                    <a:pt x="1530" y="3299"/>
                    <a:pt x="879" y="3144"/>
                    <a:pt x="192" y="3144"/>
                  </a:cubicBezTo>
                  <a:cubicBezTo>
                    <a:pt x="181" y="3142"/>
                    <a:pt x="171" y="3141"/>
                    <a:pt x="161" y="3141"/>
                  </a:cubicBezTo>
                  <a:cubicBezTo>
                    <a:pt x="0" y="3141"/>
                    <a:pt x="10" y="3412"/>
                    <a:pt x="192" y="3455"/>
                  </a:cubicBezTo>
                  <a:cubicBezTo>
                    <a:pt x="1337" y="3492"/>
                    <a:pt x="2483" y="3831"/>
                    <a:pt x="3436" y="4445"/>
                  </a:cubicBezTo>
                  <a:cubicBezTo>
                    <a:pt x="4426" y="5013"/>
                    <a:pt x="5306" y="5856"/>
                    <a:pt x="5883" y="6846"/>
                  </a:cubicBezTo>
                  <a:cubicBezTo>
                    <a:pt x="6222" y="7387"/>
                    <a:pt x="6488" y="7991"/>
                    <a:pt x="6644" y="8605"/>
                  </a:cubicBezTo>
                  <a:cubicBezTo>
                    <a:pt x="6677" y="8693"/>
                    <a:pt x="6742" y="8733"/>
                    <a:pt x="6803" y="8733"/>
                  </a:cubicBezTo>
                  <a:cubicBezTo>
                    <a:pt x="6877" y="8733"/>
                    <a:pt x="6946" y="8674"/>
                    <a:pt x="6946" y="8569"/>
                  </a:cubicBezTo>
                  <a:cubicBezTo>
                    <a:pt x="7028" y="7955"/>
                    <a:pt x="7175" y="7387"/>
                    <a:pt x="7441" y="6809"/>
                  </a:cubicBezTo>
                  <a:cubicBezTo>
                    <a:pt x="7716" y="6159"/>
                    <a:pt x="8055" y="5554"/>
                    <a:pt x="8440" y="4940"/>
                  </a:cubicBezTo>
                  <a:cubicBezTo>
                    <a:pt x="9237" y="3684"/>
                    <a:pt x="10273" y="2493"/>
                    <a:pt x="11455" y="1540"/>
                  </a:cubicBezTo>
                  <a:cubicBezTo>
                    <a:pt x="12069" y="1045"/>
                    <a:pt x="12710" y="587"/>
                    <a:pt x="13443" y="284"/>
                  </a:cubicBezTo>
                  <a:cubicBezTo>
                    <a:pt x="13517" y="248"/>
                    <a:pt x="13517" y="129"/>
                    <a:pt x="13480" y="92"/>
                  </a:cubicBezTo>
                  <a:cubicBezTo>
                    <a:pt x="13454" y="39"/>
                    <a:pt x="13403" y="0"/>
                    <a:pt x="13349"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7"/>
            <p:cNvSpPr/>
            <p:nvPr/>
          </p:nvSpPr>
          <p:spPr>
            <a:xfrm>
              <a:off x="2181527" y="3513090"/>
              <a:ext cx="426394" cy="372657"/>
            </a:xfrm>
            <a:custGeom>
              <a:avLst/>
              <a:gdLst/>
              <a:ahLst/>
              <a:cxnLst/>
              <a:rect l="l" t="t" r="r" b="b"/>
              <a:pathLst>
                <a:path w="9617" h="8405" extrusionOk="0">
                  <a:moveTo>
                    <a:pt x="197" y="0"/>
                  </a:moveTo>
                  <a:cubicBezTo>
                    <a:pt x="48" y="0"/>
                    <a:pt x="0" y="245"/>
                    <a:pt x="172" y="277"/>
                  </a:cubicBezTo>
                  <a:cubicBezTo>
                    <a:pt x="1015" y="552"/>
                    <a:pt x="1813" y="928"/>
                    <a:pt x="2546" y="1469"/>
                  </a:cubicBezTo>
                  <a:cubicBezTo>
                    <a:pt x="3306" y="2037"/>
                    <a:pt x="3875" y="2761"/>
                    <a:pt x="4415" y="3567"/>
                  </a:cubicBezTo>
                  <a:cubicBezTo>
                    <a:pt x="4681" y="3943"/>
                    <a:pt x="4947" y="4365"/>
                    <a:pt x="5213" y="4786"/>
                  </a:cubicBezTo>
                  <a:cubicBezTo>
                    <a:pt x="5405" y="5052"/>
                    <a:pt x="5634" y="5363"/>
                    <a:pt x="5827" y="5629"/>
                  </a:cubicBezTo>
                  <a:cubicBezTo>
                    <a:pt x="6211" y="6087"/>
                    <a:pt x="6587" y="6546"/>
                    <a:pt x="7045" y="6921"/>
                  </a:cubicBezTo>
                  <a:cubicBezTo>
                    <a:pt x="7733" y="7499"/>
                    <a:pt x="8502" y="7957"/>
                    <a:pt x="9300" y="8379"/>
                  </a:cubicBezTo>
                  <a:cubicBezTo>
                    <a:pt x="9332" y="8397"/>
                    <a:pt x="9363" y="8405"/>
                    <a:pt x="9391" y="8405"/>
                  </a:cubicBezTo>
                  <a:cubicBezTo>
                    <a:pt x="9534" y="8405"/>
                    <a:pt x="9616" y="8204"/>
                    <a:pt x="9456" y="8113"/>
                  </a:cubicBezTo>
                  <a:cubicBezTo>
                    <a:pt x="8732" y="7728"/>
                    <a:pt x="8044" y="7343"/>
                    <a:pt x="7394" y="6811"/>
                  </a:cubicBezTo>
                  <a:cubicBezTo>
                    <a:pt x="6935" y="6427"/>
                    <a:pt x="6514" y="6005"/>
                    <a:pt x="6166" y="5510"/>
                  </a:cubicBezTo>
                  <a:cubicBezTo>
                    <a:pt x="5671" y="4905"/>
                    <a:pt x="5213" y="4218"/>
                    <a:pt x="4754" y="3531"/>
                  </a:cubicBezTo>
                  <a:cubicBezTo>
                    <a:pt x="4223" y="2761"/>
                    <a:pt x="3645" y="2000"/>
                    <a:pt x="2921" y="1386"/>
                  </a:cubicBezTo>
                  <a:cubicBezTo>
                    <a:pt x="2124" y="736"/>
                    <a:pt x="1208" y="277"/>
                    <a:pt x="255" y="12"/>
                  </a:cubicBezTo>
                  <a:cubicBezTo>
                    <a:pt x="234" y="4"/>
                    <a:pt x="215" y="0"/>
                    <a:pt x="19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7"/>
            <p:cNvSpPr/>
            <p:nvPr/>
          </p:nvSpPr>
          <p:spPr>
            <a:xfrm>
              <a:off x="2578785" y="3316677"/>
              <a:ext cx="335280" cy="503319"/>
            </a:xfrm>
            <a:custGeom>
              <a:avLst/>
              <a:gdLst/>
              <a:ahLst/>
              <a:cxnLst/>
              <a:rect l="l" t="t" r="r" b="b"/>
              <a:pathLst>
                <a:path w="7562" h="11352" extrusionOk="0">
                  <a:moveTo>
                    <a:pt x="7413" y="1"/>
                  </a:moveTo>
                  <a:cubicBezTo>
                    <a:pt x="7350" y="1"/>
                    <a:pt x="7286" y="35"/>
                    <a:pt x="7286" y="89"/>
                  </a:cubicBezTo>
                  <a:cubicBezTo>
                    <a:pt x="6911" y="895"/>
                    <a:pt x="6416" y="1656"/>
                    <a:pt x="5838" y="2343"/>
                  </a:cubicBezTo>
                  <a:cubicBezTo>
                    <a:pt x="5343" y="2957"/>
                    <a:pt x="4812" y="3525"/>
                    <a:pt x="4235" y="4103"/>
                  </a:cubicBezTo>
                  <a:cubicBezTo>
                    <a:pt x="3052" y="5321"/>
                    <a:pt x="1870" y="6659"/>
                    <a:pt x="1027" y="8144"/>
                  </a:cubicBezTo>
                  <a:cubicBezTo>
                    <a:pt x="532" y="9106"/>
                    <a:pt x="147" y="10133"/>
                    <a:pt x="37" y="11205"/>
                  </a:cubicBezTo>
                  <a:cubicBezTo>
                    <a:pt x="1" y="11315"/>
                    <a:pt x="111" y="11351"/>
                    <a:pt x="184" y="11351"/>
                  </a:cubicBezTo>
                  <a:cubicBezTo>
                    <a:pt x="266" y="11351"/>
                    <a:pt x="303" y="11315"/>
                    <a:pt x="340" y="11205"/>
                  </a:cubicBezTo>
                  <a:cubicBezTo>
                    <a:pt x="569" y="9335"/>
                    <a:pt x="1604" y="7612"/>
                    <a:pt x="2787" y="6164"/>
                  </a:cubicBezTo>
                  <a:cubicBezTo>
                    <a:pt x="3281" y="5550"/>
                    <a:pt x="3813" y="4982"/>
                    <a:pt x="4354" y="4405"/>
                  </a:cubicBezTo>
                  <a:cubicBezTo>
                    <a:pt x="4885" y="3873"/>
                    <a:pt x="5417" y="3333"/>
                    <a:pt x="5875" y="2765"/>
                  </a:cubicBezTo>
                  <a:cubicBezTo>
                    <a:pt x="6526" y="1958"/>
                    <a:pt x="7140" y="1161"/>
                    <a:pt x="7561" y="244"/>
                  </a:cubicBezTo>
                  <a:cubicBezTo>
                    <a:pt x="7561" y="171"/>
                    <a:pt x="7561" y="89"/>
                    <a:pt x="7479" y="15"/>
                  </a:cubicBezTo>
                  <a:cubicBezTo>
                    <a:pt x="7459" y="6"/>
                    <a:pt x="7436" y="1"/>
                    <a:pt x="7413"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6" name="Google Shape;1956;p37"/>
          <p:cNvGrpSpPr/>
          <p:nvPr/>
        </p:nvGrpSpPr>
        <p:grpSpPr>
          <a:xfrm rot="10800000">
            <a:off x="8039517" y="1120419"/>
            <a:ext cx="206929" cy="203212"/>
            <a:chOff x="1971300" y="3409475"/>
            <a:chExt cx="101600" cy="99775"/>
          </a:xfrm>
        </p:grpSpPr>
        <p:sp>
          <p:nvSpPr>
            <p:cNvPr id="1957" name="Google Shape;1957;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0" name="Google Shape;1960;p37"/>
          <p:cNvGrpSpPr/>
          <p:nvPr/>
        </p:nvGrpSpPr>
        <p:grpSpPr>
          <a:xfrm rot="10800000">
            <a:off x="8432847" y="1492924"/>
            <a:ext cx="206929" cy="203161"/>
            <a:chOff x="1655100" y="3332725"/>
            <a:chExt cx="101600" cy="99750"/>
          </a:xfrm>
        </p:grpSpPr>
        <p:sp>
          <p:nvSpPr>
            <p:cNvPr id="1961" name="Google Shape;1961;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4" name="Google Shape;1964;p37"/>
          <p:cNvGrpSpPr/>
          <p:nvPr/>
        </p:nvGrpSpPr>
        <p:grpSpPr>
          <a:xfrm rot="10800000">
            <a:off x="834072" y="1061124"/>
            <a:ext cx="206929" cy="203161"/>
            <a:chOff x="1655100" y="3332725"/>
            <a:chExt cx="101600" cy="99750"/>
          </a:xfrm>
        </p:grpSpPr>
        <p:sp>
          <p:nvSpPr>
            <p:cNvPr id="1965" name="Google Shape;1965;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8" name="Google Shape;1968;p37"/>
          <p:cNvGrpSpPr/>
          <p:nvPr/>
        </p:nvGrpSpPr>
        <p:grpSpPr>
          <a:xfrm rot="4553522">
            <a:off x="271498" y="2393240"/>
            <a:ext cx="246049" cy="241639"/>
            <a:chOff x="1971300" y="3409475"/>
            <a:chExt cx="101600" cy="99775"/>
          </a:xfrm>
        </p:grpSpPr>
        <p:sp>
          <p:nvSpPr>
            <p:cNvPr id="1969" name="Google Shape;1969;p37"/>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7"/>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7"/>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37"/>
          <p:cNvGrpSpPr/>
          <p:nvPr/>
        </p:nvGrpSpPr>
        <p:grpSpPr>
          <a:xfrm flipH="1">
            <a:off x="8828457" y="1152275"/>
            <a:ext cx="142077" cy="139500"/>
            <a:chOff x="1655100" y="3332725"/>
            <a:chExt cx="101600" cy="99750"/>
          </a:xfrm>
        </p:grpSpPr>
        <p:sp>
          <p:nvSpPr>
            <p:cNvPr id="1973" name="Google Shape;1973;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6" name="Google Shape;1976;p37"/>
          <p:cNvGrpSpPr/>
          <p:nvPr/>
        </p:nvGrpSpPr>
        <p:grpSpPr>
          <a:xfrm flipH="1">
            <a:off x="800432" y="2278487"/>
            <a:ext cx="142077" cy="139500"/>
            <a:chOff x="1655100" y="3332725"/>
            <a:chExt cx="101600" cy="99750"/>
          </a:xfrm>
        </p:grpSpPr>
        <p:sp>
          <p:nvSpPr>
            <p:cNvPr id="1977" name="Google Shape;1977;p37"/>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7"/>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7"/>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2_1">
    <p:bg>
      <p:bgPr>
        <a:solidFill>
          <a:schemeClr val="lt1"/>
        </a:solidFill>
        <a:effectLst/>
      </p:bgPr>
    </p:bg>
    <p:spTree>
      <p:nvGrpSpPr>
        <p:cNvPr id="1" name="Shape 1980"/>
        <p:cNvGrpSpPr/>
        <p:nvPr/>
      </p:nvGrpSpPr>
      <p:grpSpPr>
        <a:xfrm>
          <a:off x="0" y="0"/>
          <a:ext cx="0" cy="0"/>
          <a:chOff x="0" y="0"/>
          <a:chExt cx="0" cy="0"/>
        </a:xfrm>
      </p:grpSpPr>
      <p:grpSp>
        <p:nvGrpSpPr>
          <p:cNvPr id="1981" name="Google Shape;1981;p38"/>
          <p:cNvGrpSpPr/>
          <p:nvPr/>
        </p:nvGrpSpPr>
        <p:grpSpPr>
          <a:xfrm rot="-7399944">
            <a:off x="8082444" y="-77158"/>
            <a:ext cx="1192452" cy="1606533"/>
            <a:chOff x="3915984" y="2821214"/>
            <a:chExt cx="958524" cy="1291373"/>
          </a:xfrm>
        </p:grpSpPr>
        <p:sp>
          <p:nvSpPr>
            <p:cNvPr id="1982" name="Google Shape;198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6" name="Google Shape;1996;p38"/>
          <p:cNvGrpSpPr/>
          <p:nvPr/>
        </p:nvGrpSpPr>
        <p:grpSpPr>
          <a:xfrm rot="-7399944">
            <a:off x="8082444" y="1258542"/>
            <a:ext cx="1192452" cy="1606533"/>
            <a:chOff x="3915984" y="2821214"/>
            <a:chExt cx="958524" cy="1291373"/>
          </a:xfrm>
        </p:grpSpPr>
        <p:sp>
          <p:nvSpPr>
            <p:cNvPr id="1997" name="Google Shape;199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1" name="Google Shape;2011;p38"/>
          <p:cNvGrpSpPr/>
          <p:nvPr/>
        </p:nvGrpSpPr>
        <p:grpSpPr>
          <a:xfrm rot="7399944" flipH="1">
            <a:off x="-131181" y="1996192"/>
            <a:ext cx="1192452" cy="1606533"/>
            <a:chOff x="3915984" y="2821214"/>
            <a:chExt cx="958524" cy="1291373"/>
          </a:xfrm>
        </p:grpSpPr>
        <p:sp>
          <p:nvSpPr>
            <p:cNvPr id="2012" name="Google Shape;2012;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6" name="Google Shape;2026;p38"/>
          <p:cNvGrpSpPr/>
          <p:nvPr/>
        </p:nvGrpSpPr>
        <p:grpSpPr>
          <a:xfrm rot="7399944" flipH="1">
            <a:off x="-131181" y="3331892"/>
            <a:ext cx="1192452" cy="1606533"/>
            <a:chOff x="3915984" y="2821214"/>
            <a:chExt cx="958524" cy="1291373"/>
          </a:xfrm>
        </p:grpSpPr>
        <p:sp>
          <p:nvSpPr>
            <p:cNvPr id="2027" name="Google Shape;2027;p38"/>
            <p:cNvSpPr/>
            <p:nvPr/>
          </p:nvSpPr>
          <p:spPr>
            <a:xfrm>
              <a:off x="4512049" y="3285243"/>
              <a:ext cx="362459" cy="286110"/>
            </a:xfrm>
            <a:custGeom>
              <a:avLst/>
              <a:gdLst/>
              <a:ahLst/>
              <a:cxnLst/>
              <a:rect l="l" t="t" r="r" b="b"/>
              <a:pathLst>
                <a:path w="8175" h="6453" extrusionOk="0">
                  <a:moveTo>
                    <a:pt x="8175" y="0"/>
                  </a:moveTo>
                  <a:cubicBezTo>
                    <a:pt x="8174" y="0"/>
                    <a:pt x="3702" y="569"/>
                    <a:pt x="1989" y="2255"/>
                  </a:cubicBezTo>
                  <a:cubicBezTo>
                    <a:pt x="0" y="4234"/>
                    <a:pt x="651" y="6415"/>
                    <a:pt x="651" y="6415"/>
                  </a:cubicBezTo>
                  <a:cubicBezTo>
                    <a:pt x="651" y="6415"/>
                    <a:pt x="976" y="6453"/>
                    <a:pt x="1466" y="6453"/>
                  </a:cubicBezTo>
                  <a:cubicBezTo>
                    <a:pt x="2623" y="6453"/>
                    <a:pt x="4701" y="6245"/>
                    <a:pt x="5609" y="4848"/>
                  </a:cubicBezTo>
                  <a:cubicBezTo>
                    <a:pt x="6910" y="2896"/>
                    <a:pt x="6800" y="761"/>
                    <a:pt x="8175"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8"/>
            <p:cNvSpPr/>
            <p:nvPr/>
          </p:nvSpPr>
          <p:spPr>
            <a:xfrm>
              <a:off x="4471392" y="3619720"/>
              <a:ext cx="374253" cy="203154"/>
            </a:xfrm>
            <a:custGeom>
              <a:avLst/>
              <a:gdLst/>
              <a:ahLst/>
              <a:cxnLst/>
              <a:rect l="l" t="t" r="r" b="b"/>
              <a:pathLst>
                <a:path w="8441" h="4582" extrusionOk="0">
                  <a:moveTo>
                    <a:pt x="3190" y="0"/>
                  </a:moveTo>
                  <a:cubicBezTo>
                    <a:pt x="1691" y="0"/>
                    <a:pt x="1375" y="1501"/>
                    <a:pt x="1375" y="1501"/>
                  </a:cubicBezTo>
                  <a:cubicBezTo>
                    <a:pt x="1375" y="1501"/>
                    <a:pt x="1" y="2839"/>
                    <a:pt x="1641" y="3948"/>
                  </a:cubicBezTo>
                  <a:cubicBezTo>
                    <a:pt x="2406" y="4448"/>
                    <a:pt x="3935" y="4581"/>
                    <a:pt x="5350" y="4581"/>
                  </a:cubicBezTo>
                  <a:cubicBezTo>
                    <a:pt x="6970" y="4581"/>
                    <a:pt x="8441" y="4406"/>
                    <a:pt x="8441" y="4406"/>
                  </a:cubicBezTo>
                  <a:cubicBezTo>
                    <a:pt x="8441" y="4406"/>
                    <a:pt x="6526" y="585"/>
                    <a:pt x="3703" y="53"/>
                  </a:cubicBezTo>
                  <a:cubicBezTo>
                    <a:pt x="3518" y="17"/>
                    <a:pt x="3348" y="0"/>
                    <a:pt x="31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8"/>
            <p:cNvSpPr/>
            <p:nvPr/>
          </p:nvSpPr>
          <p:spPr>
            <a:xfrm>
              <a:off x="4439292" y="3156444"/>
              <a:ext cx="353946" cy="175000"/>
            </a:xfrm>
            <a:custGeom>
              <a:avLst/>
              <a:gdLst/>
              <a:ahLst/>
              <a:cxnLst/>
              <a:rect l="l" t="t" r="r" b="b"/>
              <a:pathLst>
                <a:path w="7983" h="3947" extrusionOk="0">
                  <a:moveTo>
                    <a:pt x="4239" y="1"/>
                  </a:moveTo>
                  <a:cubicBezTo>
                    <a:pt x="3605" y="1"/>
                    <a:pt x="2911" y="85"/>
                    <a:pt x="2173" y="303"/>
                  </a:cubicBezTo>
                  <a:cubicBezTo>
                    <a:pt x="459" y="843"/>
                    <a:pt x="1" y="2328"/>
                    <a:pt x="376" y="3244"/>
                  </a:cubicBezTo>
                  <a:cubicBezTo>
                    <a:pt x="376" y="3244"/>
                    <a:pt x="892" y="3947"/>
                    <a:pt x="2274" y="3947"/>
                  </a:cubicBezTo>
                  <a:cubicBezTo>
                    <a:pt x="2540" y="3947"/>
                    <a:pt x="2838" y="3921"/>
                    <a:pt x="3172" y="3858"/>
                  </a:cubicBezTo>
                  <a:cubicBezTo>
                    <a:pt x="5573" y="3437"/>
                    <a:pt x="7983" y="1073"/>
                    <a:pt x="7983" y="1073"/>
                  </a:cubicBezTo>
                  <a:cubicBezTo>
                    <a:pt x="7983" y="1073"/>
                    <a:pt x="6492" y="1"/>
                    <a:pt x="4239"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8"/>
            <p:cNvSpPr/>
            <p:nvPr/>
          </p:nvSpPr>
          <p:spPr>
            <a:xfrm>
              <a:off x="4364540" y="2821214"/>
              <a:ext cx="340556" cy="333640"/>
            </a:xfrm>
            <a:custGeom>
              <a:avLst/>
              <a:gdLst/>
              <a:ahLst/>
              <a:cxnLst/>
              <a:rect l="l" t="t" r="r" b="b"/>
              <a:pathLst>
                <a:path w="7681" h="7525" extrusionOk="0">
                  <a:moveTo>
                    <a:pt x="7680" y="1"/>
                  </a:moveTo>
                  <a:cubicBezTo>
                    <a:pt x="7680" y="1"/>
                    <a:pt x="3519" y="688"/>
                    <a:pt x="2108" y="2750"/>
                  </a:cubicBezTo>
                  <a:cubicBezTo>
                    <a:pt x="1" y="5765"/>
                    <a:pt x="2062" y="7525"/>
                    <a:pt x="2062" y="7525"/>
                  </a:cubicBezTo>
                  <a:cubicBezTo>
                    <a:pt x="2062" y="7525"/>
                    <a:pt x="4775" y="7259"/>
                    <a:pt x="5957" y="5078"/>
                  </a:cubicBezTo>
                  <a:cubicBezTo>
                    <a:pt x="7222" y="2713"/>
                    <a:pt x="6415" y="881"/>
                    <a:pt x="7680" y="1"/>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8"/>
            <p:cNvSpPr/>
            <p:nvPr/>
          </p:nvSpPr>
          <p:spPr>
            <a:xfrm>
              <a:off x="3992377" y="3029685"/>
              <a:ext cx="329960" cy="309919"/>
            </a:xfrm>
            <a:custGeom>
              <a:avLst/>
              <a:gdLst/>
              <a:ahLst/>
              <a:cxnLst/>
              <a:rect l="l" t="t" r="r" b="b"/>
              <a:pathLst>
                <a:path w="7442" h="6990" extrusionOk="0">
                  <a:moveTo>
                    <a:pt x="193" y="0"/>
                  </a:moveTo>
                  <a:lnTo>
                    <a:pt x="193" y="0"/>
                  </a:lnTo>
                  <a:cubicBezTo>
                    <a:pt x="192" y="0"/>
                    <a:pt x="0" y="4271"/>
                    <a:pt x="2291" y="5911"/>
                  </a:cubicBezTo>
                  <a:cubicBezTo>
                    <a:pt x="3485" y="6784"/>
                    <a:pt x="4601" y="6990"/>
                    <a:pt x="5388" y="6990"/>
                  </a:cubicBezTo>
                  <a:cubicBezTo>
                    <a:pt x="6087" y="6990"/>
                    <a:pt x="6525" y="6827"/>
                    <a:pt x="6525" y="6827"/>
                  </a:cubicBezTo>
                  <a:cubicBezTo>
                    <a:pt x="6525" y="6827"/>
                    <a:pt x="7441" y="4921"/>
                    <a:pt x="5993" y="3015"/>
                  </a:cubicBezTo>
                  <a:cubicBezTo>
                    <a:pt x="4546" y="1100"/>
                    <a:pt x="1375" y="1375"/>
                    <a:pt x="19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8"/>
            <p:cNvSpPr/>
            <p:nvPr/>
          </p:nvSpPr>
          <p:spPr>
            <a:xfrm>
              <a:off x="3915984" y="3359596"/>
              <a:ext cx="326723" cy="256803"/>
            </a:xfrm>
            <a:custGeom>
              <a:avLst/>
              <a:gdLst/>
              <a:ahLst/>
              <a:cxnLst/>
              <a:rect l="l" t="t" r="r" b="b"/>
              <a:pathLst>
                <a:path w="7369" h="5792" extrusionOk="0">
                  <a:moveTo>
                    <a:pt x="917" y="0"/>
                  </a:moveTo>
                  <a:lnTo>
                    <a:pt x="917" y="0"/>
                  </a:lnTo>
                  <a:cubicBezTo>
                    <a:pt x="917" y="1"/>
                    <a:pt x="0" y="3171"/>
                    <a:pt x="2255" y="4931"/>
                  </a:cubicBezTo>
                  <a:cubicBezTo>
                    <a:pt x="3134" y="5589"/>
                    <a:pt x="3969" y="5791"/>
                    <a:pt x="4665" y="5791"/>
                  </a:cubicBezTo>
                  <a:cubicBezTo>
                    <a:pt x="5780" y="5791"/>
                    <a:pt x="6534" y="5270"/>
                    <a:pt x="6534" y="5270"/>
                  </a:cubicBezTo>
                  <a:cubicBezTo>
                    <a:pt x="6534" y="5270"/>
                    <a:pt x="7368" y="3739"/>
                    <a:pt x="5728" y="2291"/>
                  </a:cubicBezTo>
                  <a:cubicBezTo>
                    <a:pt x="4087" y="844"/>
                    <a:pt x="2099" y="1375"/>
                    <a:pt x="917"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8"/>
            <p:cNvSpPr/>
            <p:nvPr/>
          </p:nvSpPr>
          <p:spPr>
            <a:xfrm>
              <a:off x="3988697" y="3772682"/>
              <a:ext cx="291608" cy="335369"/>
            </a:xfrm>
            <a:custGeom>
              <a:avLst/>
              <a:gdLst/>
              <a:ahLst/>
              <a:cxnLst/>
              <a:rect l="l" t="t" r="r" b="b"/>
              <a:pathLst>
                <a:path w="6577" h="7564" extrusionOk="0">
                  <a:moveTo>
                    <a:pt x="2490" y="0"/>
                  </a:moveTo>
                  <a:cubicBezTo>
                    <a:pt x="1563" y="0"/>
                    <a:pt x="450" y="676"/>
                    <a:pt x="276" y="2404"/>
                  </a:cubicBezTo>
                  <a:cubicBezTo>
                    <a:pt x="1" y="4925"/>
                    <a:pt x="1073" y="7564"/>
                    <a:pt x="1073" y="7564"/>
                  </a:cubicBezTo>
                  <a:cubicBezTo>
                    <a:pt x="1073" y="7564"/>
                    <a:pt x="2182" y="6336"/>
                    <a:pt x="3364" y="5273"/>
                  </a:cubicBezTo>
                  <a:cubicBezTo>
                    <a:pt x="4546" y="4164"/>
                    <a:pt x="6498" y="3440"/>
                    <a:pt x="6535" y="2029"/>
                  </a:cubicBezTo>
                  <a:cubicBezTo>
                    <a:pt x="6577" y="630"/>
                    <a:pt x="5621" y="330"/>
                    <a:pt x="4795" y="330"/>
                  </a:cubicBezTo>
                  <a:cubicBezTo>
                    <a:pt x="4176" y="330"/>
                    <a:pt x="3630" y="498"/>
                    <a:pt x="3630" y="498"/>
                  </a:cubicBezTo>
                  <a:cubicBezTo>
                    <a:pt x="3407" y="184"/>
                    <a:pt x="2974" y="0"/>
                    <a:pt x="2490"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38"/>
            <p:cNvSpPr/>
            <p:nvPr/>
          </p:nvSpPr>
          <p:spPr>
            <a:xfrm>
              <a:off x="4092312" y="2909400"/>
              <a:ext cx="511211" cy="1203187"/>
            </a:xfrm>
            <a:custGeom>
              <a:avLst/>
              <a:gdLst/>
              <a:ahLst/>
              <a:cxnLst/>
              <a:rect l="l" t="t" r="r" b="b"/>
              <a:pathLst>
                <a:path w="11530" h="27137" extrusionOk="0">
                  <a:moveTo>
                    <a:pt x="11529" y="1"/>
                  </a:moveTo>
                  <a:lnTo>
                    <a:pt x="11529" y="1"/>
                  </a:lnTo>
                  <a:cubicBezTo>
                    <a:pt x="0" y="13747"/>
                    <a:pt x="8248" y="24890"/>
                    <a:pt x="9962" y="26952"/>
                  </a:cubicBezTo>
                  <a:cubicBezTo>
                    <a:pt x="10069" y="27080"/>
                    <a:pt x="10198" y="27136"/>
                    <a:pt x="10332" y="27136"/>
                  </a:cubicBezTo>
                  <a:cubicBezTo>
                    <a:pt x="10438" y="27136"/>
                    <a:pt x="10547" y="27100"/>
                    <a:pt x="10649" y="27035"/>
                  </a:cubicBezTo>
                  <a:cubicBezTo>
                    <a:pt x="10878" y="26842"/>
                    <a:pt x="10878" y="26540"/>
                    <a:pt x="10686" y="26311"/>
                  </a:cubicBezTo>
                  <a:cubicBezTo>
                    <a:pt x="9540" y="25239"/>
                    <a:pt x="6525" y="21765"/>
                    <a:pt x="6104" y="14773"/>
                  </a:cubicBezTo>
                  <a:cubicBezTo>
                    <a:pt x="5646" y="7791"/>
                    <a:pt x="11528" y="2"/>
                    <a:pt x="11529"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38"/>
            <p:cNvSpPr/>
            <p:nvPr/>
          </p:nvSpPr>
          <p:spPr>
            <a:xfrm>
              <a:off x="4362900" y="3215767"/>
              <a:ext cx="304820" cy="171098"/>
            </a:xfrm>
            <a:custGeom>
              <a:avLst/>
              <a:gdLst/>
              <a:ahLst/>
              <a:cxnLst/>
              <a:rect l="l" t="t" r="r" b="b"/>
              <a:pathLst>
                <a:path w="6875" h="3859" extrusionOk="0">
                  <a:moveTo>
                    <a:pt x="6682" y="0"/>
                  </a:moveTo>
                  <a:cubicBezTo>
                    <a:pt x="6645" y="37"/>
                    <a:pt x="5499" y="110"/>
                    <a:pt x="4088" y="614"/>
                  </a:cubicBezTo>
                  <a:cubicBezTo>
                    <a:pt x="2219" y="1256"/>
                    <a:pt x="807" y="2291"/>
                    <a:pt x="38" y="3629"/>
                  </a:cubicBezTo>
                  <a:cubicBezTo>
                    <a:pt x="1" y="3703"/>
                    <a:pt x="38" y="3776"/>
                    <a:pt x="120" y="3858"/>
                  </a:cubicBezTo>
                  <a:lnTo>
                    <a:pt x="193" y="3858"/>
                  </a:lnTo>
                  <a:cubicBezTo>
                    <a:pt x="230" y="3858"/>
                    <a:pt x="267" y="3822"/>
                    <a:pt x="312" y="3776"/>
                  </a:cubicBezTo>
                  <a:cubicBezTo>
                    <a:pt x="2063" y="724"/>
                    <a:pt x="6682" y="303"/>
                    <a:pt x="6727" y="303"/>
                  </a:cubicBezTo>
                  <a:cubicBezTo>
                    <a:pt x="6801" y="303"/>
                    <a:pt x="6874" y="229"/>
                    <a:pt x="6874" y="156"/>
                  </a:cubicBezTo>
                  <a:cubicBezTo>
                    <a:pt x="6874" y="74"/>
                    <a:pt x="6801" y="0"/>
                    <a:pt x="6682"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38"/>
            <p:cNvSpPr/>
            <p:nvPr/>
          </p:nvSpPr>
          <p:spPr>
            <a:xfrm>
              <a:off x="4395000" y="3388991"/>
              <a:ext cx="337320" cy="444794"/>
            </a:xfrm>
            <a:custGeom>
              <a:avLst/>
              <a:gdLst/>
              <a:ahLst/>
              <a:cxnLst/>
              <a:rect l="l" t="t" r="r" b="b"/>
              <a:pathLst>
                <a:path w="7608" h="10032" extrusionOk="0">
                  <a:moveTo>
                    <a:pt x="7442" y="1"/>
                  </a:moveTo>
                  <a:cubicBezTo>
                    <a:pt x="7405" y="1"/>
                    <a:pt x="7366" y="10"/>
                    <a:pt x="7332" y="25"/>
                  </a:cubicBezTo>
                  <a:cubicBezTo>
                    <a:pt x="7332" y="61"/>
                    <a:pt x="5692" y="1244"/>
                    <a:pt x="4015" y="3040"/>
                  </a:cubicBezTo>
                  <a:cubicBezTo>
                    <a:pt x="2411" y="4726"/>
                    <a:pt x="459" y="7246"/>
                    <a:pt x="47" y="9840"/>
                  </a:cubicBezTo>
                  <a:cubicBezTo>
                    <a:pt x="1" y="9913"/>
                    <a:pt x="83" y="10032"/>
                    <a:pt x="157" y="10032"/>
                  </a:cubicBezTo>
                  <a:lnTo>
                    <a:pt x="193" y="10032"/>
                  </a:lnTo>
                  <a:cubicBezTo>
                    <a:pt x="276" y="10032"/>
                    <a:pt x="312" y="9995"/>
                    <a:pt x="349" y="9913"/>
                  </a:cubicBezTo>
                  <a:cubicBezTo>
                    <a:pt x="1110" y="5028"/>
                    <a:pt x="7451" y="327"/>
                    <a:pt x="7525" y="290"/>
                  </a:cubicBezTo>
                  <a:cubicBezTo>
                    <a:pt x="7607" y="254"/>
                    <a:pt x="7607" y="144"/>
                    <a:pt x="7561" y="61"/>
                  </a:cubicBezTo>
                  <a:cubicBezTo>
                    <a:pt x="7540" y="18"/>
                    <a:pt x="7493" y="1"/>
                    <a:pt x="7442"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38"/>
            <p:cNvSpPr/>
            <p:nvPr/>
          </p:nvSpPr>
          <p:spPr>
            <a:xfrm>
              <a:off x="4447849" y="3673677"/>
              <a:ext cx="277553" cy="67083"/>
            </a:xfrm>
            <a:custGeom>
              <a:avLst/>
              <a:gdLst/>
              <a:ahLst/>
              <a:cxnLst/>
              <a:rect l="l" t="t" r="r" b="b"/>
              <a:pathLst>
                <a:path w="6260" h="1513" extrusionOk="0">
                  <a:moveTo>
                    <a:pt x="1603" y="0"/>
                  </a:moveTo>
                  <a:cubicBezTo>
                    <a:pt x="1098" y="0"/>
                    <a:pt x="592" y="61"/>
                    <a:pt x="110" y="211"/>
                  </a:cubicBezTo>
                  <a:cubicBezTo>
                    <a:pt x="37" y="248"/>
                    <a:pt x="0" y="321"/>
                    <a:pt x="37" y="404"/>
                  </a:cubicBezTo>
                  <a:cubicBezTo>
                    <a:pt x="37" y="463"/>
                    <a:pt x="110" y="523"/>
                    <a:pt x="182" y="523"/>
                  </a:cubicBezTo>
                  <a:cubicBezTo>
                    <a:pt x="198" y="523"/>
                    <a:pt x="214" y="520"/>
                    <a:pt x="229" y="513"/>
                  </a:cubicBezTo>
                  <a:cubicBezTo>
                    <a:pt x="680" y="366"/>
                    <a:pt x="1161" y="306"/>
                    <a:pt x="1644" y="306"/>
                  </a:cubicBezTo>
                  <a:cubicBezTo>
                    <a:pt x="3773" y="306"/>
                    <a:pt x="5964" y="1475"/>
                    <a:pt x="5994" y="1512"/>
                  </a:cubicBezTo>
                  <a:lnTo>
                    <a:pt x="6067" y="1512"/>
                  </a:lnTo>
                  <a:cubicBezTo>
                    <a:pt x="6104" y="1512"/>
                    <a:pt x="6186" y="1512"/>
                    <a:pt x="6223" y="1430"/>
                  </a:cubicBezTo>
                  <a:cubicBezTo>
                    <a:pt x="6259" y="1357"/>
                    <a:pt x="6223" y="1283"/>
                    <a:pt x="6140" y="1237"/>
                  </a:cubicBezTo>
                  <a:cubicBezTo>
                    <a:pt x="6021" y="1178"/>
                    <a:pt x="3817" y="0"/>
                    <a:pt x="1603"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38"/>
            <p:cNvSpPr/>
            <p:nvPr/>
          </p:nvSpPr>
          <p:spPr>
            <a:xfrm>
              <a:off x="3992377" y="3437584"/>
              <a:ext cx="386047" cy="343793"/>
            </a:xfrm>
            <a:custGeom>
              <a:avLst/>
              <a:gdLst/>
              <a:ahLst/>
              <a:cxnLst/>
              <a:rect l="l" t="t" r="r" b="b"/>
              <a:pathLst>
                <a:path w="8707" h="7754" extrusionOk="0">
                  <a:moveTo>
                    <a:pt x="266" y="1"/>
                  </a:moveTo>
                  <a:cubicBezTo>
                    <a:pt x="193" y="1"/>
                    <a:pt x="73" y="1"/>
                    <a:pt x="37" y="74"/>
                  </a:cubicBezTo>
                  <a:cubicBezTo>
                    <a:pt x="0" y="148"/>
                    <a:pt x="37" y="267"/>
                    <a:pt x="110" y="303"/>
                  </a:cubicBezTo>
                  <a:cubicBezTo>
                    <a:pt x="5187" y="2594"/>
                    <a:pt x="8358" y="7635"/>
                    <a:pt x="8395" y="7671"/>
                  </a:cubicBezTo>
                  <a:cubicBezTo>
                    <a:pt x="8440" y="7708"/>
                    <a:pt x="8477" y="7754"/>
                    <a:pt x="8550" y="7754"/>
                  </a:cubicBezTo>
                  <a:cubicBezTo>
                    <a:pt x="8550" y="7754"/>
                    <a:pt x="8587" y="7754"/>
                    <a:pt x="8624" y="7708"/>
                  </a:cubicBezTo>
                  <a:cubicBezTo>
                    <a:pt x="8706" y="7671"/>
                    <a:pt x="8706" y="7598"/>
                    <a:pt x="8669" y="7525"/>
                  </a:cubicBezTo>
                  <a:cubicBezTo>
                    <a:pt x="8624" y="7479"/>
                    <a:pt x="5416" y="2365"/>
                    <a:pt x="26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8"/>
            <p:cNvSpPr/>
            <p:nvPr/>
          </p:nvSpPr>
          <p:spPr>
            <a:xfrm>
              <a:off x="4093952" y="3694782"/>
              <a:ext cx="232018" cy="226786"/>
            </a:xfrm>
            <a:custGeom>
              <a:avLst/>
              <a:gdLst/>
              <a:ahLst/>
              <a:cxnLst/>
              <a:rect l="l" t="t" r="r" b="b"/>
              <a:pathLst>
                <a:path w="5233" h="5115" extrusionOk="0">
                  <a:moveTo>
                    <a:pt x="5031" y="0"/>
                  </a:moveTo>
                  <a:cubicBezTo>
                    <a:pt x="4828" y="0"/>
                    <a:pt x="3997" y="29"/>
                    <a:pt x="3015" y="532"/>
                  </a:cubicBezTo>
                  <a:cubicBezTo>
                    <a:pt x="2025" y="1073"/>
                    <a:pt x="687" y="2255"/>
                    <a:pt x="0" y="4931"/>
                  </a:cubicBezTo>
                  <a:cubicBezTo>
                    <a:pt x="0" y="5004"/>
                    <a:pt x="37" y="5114"/>
                    <a:pt x="110" y="5114"/>
                  </a:cubicBezTo>
                  <a:lnTo>
                    <a:pt x="147" y="5114"/>
                  </a:lnTo>
                  <a:cubicBezTo>
                    <a:pt x="229" y="5114"/>
                    <a:pt x="303" y="5078"/>
                    <a:pt x="303" y="5004"/>
                  </a:cubicBezTo>
                  <a:cubicBezTo>
                    <a:pt x="1436" y="461"/>
                    <a:pt x="4457" y="302"/>
                    <a:pt x="4969" y="302"/>
                  </a:cubicBezTo>
                  <a:cubicBezTo>
                    <a:pt x="5008" y="302"/>
                    <a:pt x="5032" y="303"/>
                    <a:pt x="5040" y="303"/>
                  </a:cubicBezTo>
                  <a:cubicBezTo>
                    <a:pt x="5150" y="303"/>
                    <a:pt x="5233" y="267"/>
                    <a:pt x="5233" y="193"/>
                  </a:cubicBezTo>
                  <a:cubicBezTo>
                    <a:pt x="5233" y="74"/>
                    <a:pt x="5150" y="1"/>
                    <a:pt x="5077" y="1"/>
                  </a:cubicBezTo>
                  <a:cubicBezTo>
                    <a:pt x="5073" y="1"/>
                    <a:pt x="5057" y="0"/>
                    <a:pt x="5031" y="0"/>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8"/>
            <p:cNvSpPr/>
            <p:nvPr/>
          </p:nvSpPr>
          <p:spPr>
            <a:xfrm>
              <a:off x="4073602" y="3123679"/>
              <a:ext cx="280834" cy="347695"/>
            </a:xfrm>
            <a:custGeom>
              <a:avLst/>
              <a:gdLst/>
              <a:ahLst/>
              <a:cxnLst/>
              <a:rect l="l" t="t" r="r" b="b"/>
              <a:pathLst>
                <a:path w="6334" h="7842" extrusionOk="0">
                  <a:moveTo>
                    <a:pt x="186" y="1"/>
                  </a:moveTo>
                  <a:cubicBezTo>
                    <a:pt x="135" y="1"/>
                    <a:pt x="64" y="35"/>
                    <a:pt x="38" y="89"/>
                  </a:cubicBezTo>
                  <a:cubicBezTo>
                    <a:pt x="1" y="171"/>
                    <a:pt x="38" y="244"/>
                    <a:pt x="74" y="281"/>
                  </a:cubicBezTo>
                  <a:cubicBezTo>
                    <a:pt x="4775" y="3030"/>
                    <a:pt x="5994" y="7686"/>
                    <a:pt x="5994" y="7732"/>
                  </a:cubicBezTo>
                  <a:cubicBezTo>
                    <a:pt x="6031" y="7805"/>
                    <a:pt x="6104" y="7842"/>
                    <a:pt x="6150" y="7842"/>
                  </a:cubicBezTo>
                  <a:lnTo>
                    <a:pt x="6187" y="7842"/>
                  </a:lnTo>
                  <a:cubicBezTo>
                    <a:pt x="6260" y="7805"/>
                    <a:pt x="6333" y="7732"/>
                    <a:pt x="6297" y="7649"/>
                  </a:cubicBezTo>
                  <a:cubicBezTo>
                    <a:pt x="6297" y="7612"/>
                    <a:pt x="5041" y="2838"/>
                    <a:pt x="230" y="15"/>
                  </a:cubicBezTo>
                  <a:cubicBezTo>
                    <a:pt x="220" y="6"/>
                    <a:pt x="204" y="1"/>
                    <a:pt x="186"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1" name="Google Shape;2041;p38"/>
          <p:cNvGrpSpPr/>
          <p:nvPr/>
        </p:nvGrpSpPr>
        <p:grpSpPr>
          <a:xfrm flipH="1">
            <a:off x="8046167" y="4567785"/>
            <a:ext cx="206929" cy="203212"/>
            <a:chOff x="1971300" y="3409475"/>
            <a:chExt cx="101600" cy="99775"/>
          </a:xfrm>
        </p:grpSpPr>
        <p:sp>
          <p:nvSpPr>
            <p:cNvPr id="2042" name="Google Shape;2042;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5" name="Google Shape;2045;p38"/>
          <p:cNvGrpSpPr/>
          <p:nvPr/>
        </p:nvGrpSpPr>
        <p:grpSpPr>
          <a:xfrm flipH="1">
            <a:off x="8423997" y="3985718"/>
            <a:ext cx="206929" cy="203161"/>
            <a:chOff x="1655100" y="3332725"/>
            <a:chExt cx="101600" cy="99750"/>
          </a:xfrm>
        </p:grpSpPr>
        <p:sp>
          <p:nvSpPr>
            <p:cNvPr id="2046" name="Google Shape;2046;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9" name="Google Shape;2049;p38"/>
          <p:cNvGrpSpPr/>
          <p:nvPr/>
        </p:nvGrpSpPr>
        <p:grpSpPr>
          <a:xfrm flipH="1">
            <a:off x="466184" y="806606"/>
            <a:ext cx="206929" cy="203161"/>
            <a:chOff x="1655100" y="3332725"/>
            <a:chExt cx="101600" cy="99750"/>
          </a:xfrm>
        </p:grpSpPr>
        <p:sp>
          <p:nvSpPr>
            <p:cNvPr id="2050" name="Google Shape;2050;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3" name="Google Shape;2053;p38"/>
          <p:cNvGrpSpPr/>
          <p:nvPr/>
        </p:nvGrpSpPr>
        <p:grpSpPr>
          <a:xfrm flipH="1">
            <a:off x="498607" y="340037"/>
            <a:ext cx="142077" cy="139500"/>
            <a:chOff x="1655100" y="3332725"/>
            <a:chExt cx="101600" cy="99750"/>
          </a:xfrm>
        </p:grpSpPr>
        <p:sp>
          <p:nvSpPr>
            <p:cNvPr id="2054" name="Google Shape;2054;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7" name="Google Shape;2057;p38"/>
          <p:cNvGrpSpPr/>
          <p:nvPr/>
        </p:nvGrpSpPr>
        <p:grpSpPr>
          <a:xfrm rot="6246478" flipH="1">
            <a:off x="822586" y="258362"/>
            <a:ext cx="246049" cy="241639"/>
            <a:chOff x="1971300" y="3409475"/>
            <a:chExt cx="101600" cy="99775"/>
          </a:xfrm>
        </p:grpSpPr>
        <p:sp>
          <p:nvSpPr>
            <p:cNvPr id="2058" name="Google Shape;2058;p38"/>
            <p:cNvSpPr/>
            <p:nvPr/>
          </p:nvSpPr>
          <p:spPr>
            <a:xfrm>
              <a:off x="1971300" y="3409475"/>
              <a:ext cx="101600" cy="99775"/>
            </a:xfrm>
            <a:custGeom>
              <a:avLst/>
              <a:gdLst/>
              <a:ahLst/>
              <a:cxnLst/>
              <a:rect l="l" t="t" r="r" b="b"/>
              <a:pathLst>
                <a:path w="4064" h="3991" extrusionOk="0">
                  <a:moveTo>
                    <a:pt x="2060" y="1"/>
                  </a:moveTo>
                  <a:cubicBezTo>
                    <a:pt x="920" y="1"/>
                    <a:pt x="1" y="920"/>
                    <a:pt x="1" y="1986"/>
                  </a:cubicBezTo>
                  <a:cubicBezTo>
                    <a:pt x="1" y="3144"/>
                    <a:pt x="920" y="3990"/>
                    <a:pt x="2060" y="3990"/>
                  </a:cubicBezTo>
                  <a:cubicBezTo>
                    <a:pt x="3145" y="3990"/>
                    <a:pt x="4064" y="3144"/>
                    <a:pt x="4064" y="1986"/>
                  </a:cubicBezTo>
                  <a:cubicBezTo>
                    <a:pt x="4064" y="920"/>
                    <a:pt x="3145" y="1"/>
                    <a:pt x="2060" y="1"/>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8"/>
            <p:cNvSpPr/>
            <p:nvPr/>
          </p:nvSpPr>
          <p:spPr>
            <a:xfrm>
              <a:off x="1974975" y="3409475"/>
              <a:ext cx="97925" cy="78625"/>
            </a:xfrm>
            <a:custGeom>
              <a:avLst/>
              <a:gdLst/>
              <a:ahLst/>
              <a:cxnLst/>
              <a:rect l="l" t="t" r="r" b="b"/>
              <a:pathLst>
                <a:path w="3917" h="3145" extrusionOk="0">
                  <a:moveTo>
                    <a:pt x="1913" y="1"/>
                  </a:moveTo>
                  <a:cubicBezTo>
                    <a:pt x="994" y="1"/>
                    <a:pt x="240" y="607"/>
                    <a:pt x="1" y="1380"/>
                  </a:cubicBezTo>
                  <a:cubicBezTo>
                    <a:pt x="313" y="846"/>
                    <a:pt x="920" y="534"/>
                    <a:pt x="1619" y="534"/>
                  </a:cubicBezTo>
                  <a:cubicBezTo>
                    <a:pt x="2759" y="534"/>
                    <a:pt x="3604" y="1453"/>
                    <a:pt x="3604" y="2519"/>
                  </a:cubicBezTo>
                  <a:cubicBezTo>
                    <a:pt x="3604" y="2758"/>
                    <a:pt x="3604" y="2979"/>
                    <a:pt x="3531" y="3144"/>
                  </a:cubicBezTo>
                  <a:cubicBezTo>
                    <a:pt x="3751" y="2832"/>
                    <a:pt x="3917" y="2446"/>
                    <a:pt x="3917" y="1986"/>
                  </a:cubicBezTo>
                  <a:cubicBezTo>
                    <a:pt x="3917" y="920"/>
                    <a:pt x="2998" y="1"/>
                    <a:pt x="1913" y="1"/>
                  </a:cubicBezTo>
                  <a:close/>
                </a:path>
              </a:pathLst>
            </a:custGeom>
            <a:solidFill>
              <a:srgbClr val="88C1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8"/>
            <p:cNvSpPr/>
            <p:nvPr/>
          </p:nvSpPr>
          <p:spPr>
            <a:xfrm>
              <a:off x="1979125" y="3434300"/>
              <a:ext cx="74475" cy="74950"/>
            </a:xfrm>
            <a:custGeom>
              <a:avLst/>
              <a:gdLst/>
              <a:ahLst/>
              <a:cxnLst/>
              <a:rect l="l" t="t" r="r" b="b"/>
              <a:pathLst>
                <a:path w="2979" h="2998" extrusionOk="0">
                  <a:moveTo>
                    <a:pt x="1453" y="0"/>
                  </a:moveTo>
                  <a:cubicBezTo>
                    <a:pt x="681" y="0"/>
                    <a:pt x="0" y="699"/>
                    <a:pt x="0" y="1526"/>
                  </a:cubicBezTo>
                  <a:cubicBezTo>
                    <a:pt x="0" y="2372"/>
                    <a:pt x="681" y="2997"/>
                    <a:pt x="1453" y="2997"/>
                  </a:cubicBezTo>
                  <a:cubicBezTo>
                    <a:pt x="2298" y="2997"/>
                    <a:pt x="2979" y="2372"/>
                    <a:pt x="2979" y="1526"/>
                  </a:cubicBezTo>
                  <a:cubicBezTo>
                    <a:pt x="2979" y="699"/>
                    <a:pt x="2298" y="0"/>
                    <a:pt x="1453"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1" name="Google Shape;2061;p38"/>
          <p:cNvGrpSpPr/>
          <p:nvPr/>
        </p:nvGrpSpPr>
        <p:grpSpPr>
          <a:xfrm flipH="1">
            <a:off x="8688907" y="4533625"/>
            <a:ext cx="142077" cy="139500"/>
            <a:chOff x="1655100" y="3332725"/>
            <a:chExt cx="101600" cy="99750"/>
          </a:xfrm>
        </p:grpSpPr>
        <p:sp>
          <p:nvSpPr>
            <p:cNvPr id="2062" name="Google Shape;2062;p38"/>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8"/>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8"/>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14"/>
        <p:cNvGrpSpPr/>
        <p:nvPr/>
      </p:nvGrpSpPr>
      <p:grpSpPr>
        <a:xfrm>
          <a:off x="0" y="0"/>
          <a:ext cx="0" cy="0"/>
          <a:chOff x="0" y="0"/>
          <a:chExt cx="0" cy="0"/>
        </a:xfrm>
      </p:grpSpPr>
      <p:sp>
        <p:nvSpPr>
          <p:cNvPr id="215" name="Google Shape;215;p6"/>
          <p:cNvSpPr txBox="1">
            <a:spLocks noGrp="1"/>
          </p:cNvSpPr>
          <p:nvPr>
            <p:ph type="title"/>
          </p:nvPr>
        </p:nvSpPr>
        <p:spPr>
          <a:xfrm>
            <a:off x="720000" y="5400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16" name="Google Shape;216;p6"/>
          <p:cNvGrpSpPr/>
          <p:nvPr/>
        </p:nvGrpSpPr>
        <p:grpSpPr>
          <a:xfrm>
            <a:off x="249622" y="4324743"/>
            <a:ext cx="206929" cy="203161"/>
            <a:chOff x="1655100" y="3332725"/>
            <a:chExt cx="101600" cy="99750"/>
          </a:xfrm>
        </p:grpSpPr>
        <p:sp>
          <p:nvSpPr>
            <p:cNvPr id="217" name="Google Shape;217;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0" name="Google Shape;220;p6"/>
          <p:cNvGrpSpPr/>
          <p:nvPr/>
        </p:nvGrpSpPr>
        <p:grpSpPr>
          <a:xfrm flipH="1">
            <a:off x="8763176" y="4324743"/>
            <a:ext cx="206929" cy="203161"/>
            <a:chOff x="1655100" y="3332725"/>
            <a:chExt cx="101600" cy="99750"/>
          </a:xfrm>
        </p:grpSpPr>
        <p:sp>
          <p:nvSpPr>
            <p:cNvPr id="221" name="Google Shape;221;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24" name="Google Shape;224;p6"/>
          <p:cNvGrpSpPr/>
          <p:nvPr/>
        </p:nvGrpSpPr>
        <p:grpSpPr>
          <a:xfrm rot="6299960">
            <a:off x="223173" y="-269356"/>
            <a:ext cx="1033865" cy="1372558"/>
            <a:chOff x="5836834" y="2784946"/>
            <a:chExt cx="1033895" cy="1372599"/>
          </a:xfrm>
        </p:grpSpPr>
        <p:sp>
          <p:nvSpPr>
            <p:cNvPr id="225" name="Google Shape;225;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6" name="Google Shape;236;p6"/>
          <p:cNvGrpSpPr/>
          <p:nvPr/>
        </p:nvGrpSpPr>
        <p:grpSpPr>
          <a:xfrm rot="-6299960" flipH="1">
            <a:off x="7886973" y="-269356"/>
            <a:ext cx="1033865" cy="1372558"/>
            <a:chOff x="5836834" y="2784946"/>
            <a:chExt cx="1033895" cy="1372599"/>
          </a:xfrm>
        </p:grpSpPr>
        <p:sp>
          <p:nvSpPr>
            <p:cNvPr id="237" name="Google Shape;237;p6"/>
            <p:cNvSpPr/>
            <p:nvPr/>
          </p:nvSpPr>
          <p:spPr>
            <a:xfrm>
              <a:off x="6392862" y="2784946"/>
              <a:ext cx="184488" cy="366671"/>
            </a:xfrm>
            <a:custGeom>
              <a:avLst/>
              <a:gdLst/>
              <a:ahLst/>
              <a:cxnLst/>
              <a:rect l="l" t="t" r="r" b="b"/>
              <a:pathLst>
                <a:path w="4161" h="8270" extrusionOk="0">
                  <a:moveTo>
                    <a:pt x="2160" y="1"/>
                  </a:moveTo>
                  <a:cubicBezTo>
                    <a:pt x="1276" y="1"/>
                    <a:pt x="395" y="759"/>
                    <a:pt x="266" y="2386"/>
                  </a:cubicBezTo>
                  <a:cubicBezTo>
                    <a:pt x="0" y="5749"/>
                    <a:pt x="1989" y="8269"/>
                    <a:pt x="1989" y="8269"/>
                  </a:cubicBezTo>
                  <a:cubicBezTo>
                    <a:pt x="1989" y="8269"/>
                    <a:pt x="4161" y="5557"/>
                    <a:pt x="4088" y="2459"/>
                  </a:cubicBezTo>
                  <a:cubicBezTo>
                    <a:pt x="4050" y="865"/>
                    <a:pt x="3103" y="1"/>
                    <a:pt x="2160"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6"/>
            <p:cNvSpPr/>
            <p:nvPr/>
          </p:nvSpPr>
          <p:spPr>
            <a:xfrm>
              <a:off x="6086140" y="2977723"/>
              <a:ext cx="281587" cy="305929"/>
            </a:xfrm>
            <a:custGeom>
              <a:avLst/>
              <a:gdLst/>
              <a:ahLst/>
              <a:cxnLst/>
              <a:rect l="l" t="t" r="r" b="b"/>
              <a:pathLst>
                <a:path w="6351" h="6900" extrusionOk="0">
                  <a:moveTo>
                    <a:pt x="2319" y="0"/>
                  </a:moveTo>
                  <a:cubicBezTo>
                    <a:pt x="944" y="0"/>
                    <a:pt x="1" y="1476"/>
                    <a:pt x="1310" y="3381"/>
                  </a:cubicBezTo>
                  <a:cubicBezTo>
                    <a:pt x="3179" y="6167"/>
                    <a:pt x="6350" y="6900"/>
                    <a:pt x="6350" y="6900"/>
                  </a:cubicBezTo>
                  <a:cubicBezTo>
                    <a:pt x="6350" y="6900"/>
                    <a:pt x="6304" y="3417"/>
                    <a:pt x="4325" y="1053"/>
                  </a:cubicBezTo>
                  <a:cubicBezTo>
                    <a:pt x="3684" y="316"/>
                    <a:pt x="2955" y="0"/>
                    <a:pt x="2319"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6"/>
            <p:cNvSpPr/>
            <p:nvPr/>
          </p:nvSpPr>
          <p:spPr>
            <a:xfrm>
              <a:off x="6002077" y="3231329"/>
              <a:ext cx="272188" cy="316437"/>
            </a:xfrm>
            <a:custGeom>
              <a:avLst/>
              <a:gdLst/>
              <a:ahLst/>
              <a:cxnLst/>
              <a:rect l="l" t="t" r="r" b="b"/>
              <a:pathLst>
                <a:path w="6139" h="7137" extrusionOk="0">
                  <a:moveTo>
                    <a:pt x="2254" y="0"/>
                  </a:moveTo>
                  <a:cubicBezTo>
                    <a:pt x="944" y="0"/>
                    <a:pt x="1" y="1387"/>
                    <a:pt x="1144" y="3315"/>
                  </a:cubicBezTo>
                  <a:cubicBezTo>
                    <a:pt x="2858" y="6220"/>
                    <a:pt x="5955" y="7136"/>
                    <a:pt x="5955" y="7136"/>
                  </a:cubicBezTo>
                  <a:cubicBezTo>
                    <a:pt x="5955" y="7136"/>
                    <a:pt x="6138" y="3654"/>
                    <a:pt x="4306" y="1180"/>
                  </a:cubicBezTo>
                  <a:cubicBezTo>
                    <a:pt x="3677" y="357"/>
                    <a:pt x="2918" y="0"/>
                    <a:pt x="2254" y="0"/>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6"/>
            <p:cNvSpPr/>
            <p:nvPr/>
          </p:nvSpPr>
          <p:spPr>
            <a:xfrm>
              <a:off x="5836834" y="3451860"/>
              <a:ext cx="298879" cy="371770"/>
            </a:xfrm>
            <a:custGeom>
              <a:avLst/>
              <a:gdLst/>
              <a:ahLst/>
              <a:cxnLst/>
              <a:rect l="l" t="t" r="r" b="b"/>
              <a:pathLst>
                <a:path w="6741" h="8385" extrusionOk="0">
                  <a:moveTo>
                    <a:pt x="2517" y="1"/>
                  </a:moveTo>
                  <a:cubicBezTo>
                    <a:pt x="1013" y="1"/>
                    <a:pt x="0" y="1797"/>
                    <a:pt x="1123" y="3766"/>
                  </a:cubicBezTo>
                  <a:cubicBezTo>
                    <a:pt x="2763" y="6699"/>
                    <a:pt x="6429" y="8385"/>
                    <a:pt x="6429" y="8385"/>
                  </a:cubicBezTo>
                  <a:cubicBezTo>
                    <a:pt x="6429" y="8385"/>
                    <a:pt x="6740" y="4032"/>
                    <a:pt x="4908" y="1512"/>
                  </a:cubicBezTo>
                  <a:cubicBezTo>
                    <a:pt x="4123" y="439"/>
                    <a:pt x="3260" y="1"/>
                    <a:pt x="2517"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6"/>
            <p:cNvSpPr/>
            <p:nvPr/>
          </p:nvSpPr>
          <p:spPr>
            <a:xfrm>
              <a:off x="6565554" y="3021173"/>
              <a:ext cx="305175" cy="311249"/>
            </a:xfrm>
            <a:custGeom>
              <a:avLst/>
              <a:gdLst/>
              <a:ahLst/>
              <a:cxnLst/>
              <a:rect l="l" t="t" r="r" b="b"/>
              <a:pathLst>
                <a:path w="6883" h="7020" extrusionOk="0">
                  <a:moveTo>
                    <a:pt x="4563" y="1"/>
                  </a:moveTo>
                  <a:cubicBezTo>
                    <a:pt x="4025" y="1"/>
                    <a:pt x="3396" y="261"/>
                    <a:pt x="2749" y="879"/>
                  </a:cubicBezTo>
                  <a:cubicBezTo>
                    <a:pt x="0" y="3400"/>
                    <a:pt x="193" y="7019"/>
                    <a:pt x="193" y="7019"/>
                  </a:cubicBezTo>
                  <a:cubicBezTo>
                    <a:pt x="193" y="7019"/>
                    <a:pt x="3400" y="6332"/>
                    <a:pt x="5270" y="4041"/>
                  </a:cubicBezTo>
                  <a:cubicBezTo>
                    <a:pt x="6882" y="2096"/>
                    <a:pt x="6090" y="1"/>
                    <a:pt x="4563"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6"/>
            <p:cNvSpPr/>
            <p:nvPr/>
          </p:nvSpPr>
          <p:spPr>
            <a:xfrm>
              <a:off x="6506232" y="3401893"/>
              <a:ext cx="353281" cy="254098"/>
            </a:xfrm>
            <a:custGeom>
              <a:avLst/>
              <a:gdLst/>
              <a:ahLst/>
              <a:cxnLst/>
              <a:rect l="l" t="t" r="r" b="b"/>
              <a:pathLst>
                <a:path w="7968" h="5731" extrusionOk="0">
                  <a:moveTo>
                    <a:pt x="5561" y="1"/>
                  </a:moveTo>
                  <a:cubicBezTo>
                    <a:pt x="5135" y="1"/>
                    <a:pt x="4639" y="128"/>
                    <a:pt x="4087" y="421"/>
                  </a:cubicBezTo>
                  <a:cubicBezTo>
                    <a:pt x="770" y="2181"/>
                    <a:pt x="0" y="5727"/>
                    <a:pt x="0" y="5727"/>
                  </a:cubicBezTo>
                  <a:cubicBezTo>
                    <a:pt x="0" y="5727"/>
                    <a:pt x="77" y="5731"/>
                    <a:pt x="217" y="5731"/>
                  </a:cubicBezTo>
                  <a:cubicBezTo>
                    <a:pt x="987" y="5731"/>
                    <a:pt x="3658" y="5619"/>
                    <a:pt x="5691" y="4160"/>
                  </a:cubicBezTo>
                  <a:cubicBezTo>
                    <a:pt x="7968" y="2542"/>
                    <a:pt x="7466" y="1"/>
                    <a:pt x="5561"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6"/>
            <p:cNvSpPr/>
            <p:nvPr/>
          </p:nvSpPr>
          <p:spPr>
            <a:xfrm>
              <a:off x="6363999" y="3740537"/>
              <a:ext cx="472948" cy="223949"/>
            </a:xfrm>
            <a:custGeom>
              <a:avLst/>
              <a:gdLst/>
              <a:ahLst/>
              <a:cxnLst/>
              <a:rect l="l" t="t" r="r" b="b"/>
              <a:pathLst>
                <a:path w="10667" h="5051" extrusionOk="0">
                  <a:moveTo>
                    <a:pt x="7216" y="1"/>
                  </a:moveTo>
                  <a:cubicBezTo>
                    <a:pt x="6956" y="1"/>
                    <a:pt x="6677" y="25"/>
                    <a:pt x="6379" y="78"/>
                  </a:cubicBezTo>
                  <a:cubicBezTo>
                    <a:pt x="2713" y="692"/>
                    <a:pt x="1" y="4696"/>
                    <a:pt x="1" y="4696"/>
                  </a:cubicBezTo>
                  <a:cubicBezTo>
                    <a:pt x="1" y="4696"/>
                    <a:pt x="1507" y="5051"/>
                    <a:pt x="3468" y="5051"/>
                  </a:cubicBezTo>
                  <a:cubicBezTo>
                    <a:pt x="4785" y="5051"/>
                    <a:pt x="6307" y="4891"/>
                    <a:pt x="7717" y="4357"/>
                  </a:cubicBezTo>
                  <a:cubicBezTo>
                    <a:pt x="10667" y="3194"/>
                    <a:pt x="10191" y="1"/>
                    <a:pt x="7216" y="1"/>
                  </a:cubicBezTo>
                  <a:close/>
                </a:path>
              </a:pathLst>
            </a:custGeom>
            <a:solidFill>
              <a:srgbClr val="88C13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6"/>
            <p:cNvSpPr/>
            <p:nvPr/>
          </p:nvSpPr>
          <p:spPr>
            <a:xfrm>
              <a:off x="6006866" y="2883817"/>
              <a:ext cx="526596" cy="1273728"/>
            </a:xfrm>
            <a:custGeom>
              <a:avLst/>
              <a:gdLst/>
              <a:ahLst/>
              <a:cxnLst/>
              <a:rect l="l" t="t" r="r" b="b"/>
              <a:pathLst>
                <a:path w="11877" h="28728" extrusionOk="0">
                  <a:moveTo>
                    <a:pt x="10805" y="0"/>
                  </a:moveTo>
                  <a:cubicBezTo>
                    <a:pt x="10805" y="1"/>
                    <a:pt x="10842" y="1230"/>
                    <a:pt x="10503" y="6342"/>
                  </a:cubicBezTo>
                  <a:cubicBezTo>
                    <a:pt x="10200" y="11034"/>
                    <a:pt x="8367" y="20161"/>
                    <a:pt x="119" y="28180"/>
                  </a:cubicBezTo>
                  <a:cubicBezTo>
                    <a:pt x="0" y="28299"/>
                    <a:pt x="0" y="28492"/>
                    <a:pt x="119" y="28638"/>
                  </a:cubicBezTo>
                  <a:cubicBezTo>
                    <a:pt x="174" y="28698"/>
                    <a:pt x="250" y="28728"/>
                    <a:pt x="331" y="28728"/>
                  </a:cubicBezTo>
                  <a:cubicBezTo>
                    <a:pt x="413" y="28728"/>
                    <a:pt x="500" y="28698"/>
                    <a:pt x="578" y="28638"/>
                  </a:cubicBezTo>
                  <a:cubicBezTo>
                    <a:pt x="1604" y="27612"/>
                    <a:pt x="5884" y="23222"/>
                    <a:pt x="8321" y="17339"/>
                  </a:cubicBezTo>
                  <a:cubicBezTo>
                    <a:pt x="11877" y="8790"/>
                    <a:pt x="10805" y="2"/>
                    <a:pt x="10805"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6"/>
            <p:cNvSpPr/>
            <p:nvPr/>
          </p:nvSpPr>
          <p:spPr>
            <a:xfrm>
              <a:off x="6231964" y="3093043"/>
              <a:ext cx="514847" cy="383608"/>
            </a:xfrm>
            <a:custGeom>
              <a:avLst/>
              <a:gdLst/>
              <a:ahLst/>
              <a:cxnLst/>
              <a:rect l="l" t="t" r="r" b="b"/>
              <a:pathLst>
                <a:path w="11612" h="8652" extrusionOk="0">
                  <a:moveTo>
                    <a:pt x="174" y="1"/>
                  </a:moveTo>
                  <a:cubicBezTo>
                    <a:pt x="138" y="1"/>
                    <a:pt x="101" y="19"/>
                    <a:pt x="83" y="56"/>
                  </a:cubicBezTo>
                  <a:cubicBezTo>
                    <a:pt x="0" y="92"/>
                    <a:pt x="0" y="211"/>
                    <a:pt x="83" y="248"/>
                  </a:cubicBezTo>
                  <a:cubicBezTo>
                    <a:pt x="119" y="285"/>
                    <a:pt x="2869" y="3034"/>
                    <a:pt x="4317" y="8533"/>
                  </a:cubicBezTo>
                  <a:cubicBezTo>
                    <a:pt x="4317" y="8569"/>
                    <a:pt x="4353" y="8652"/>
                    <a:pt x="4390" y="8652"/>
                  </a:cubicBezTo>
                  <a:lnTo>
                    <a:pt x="4436" y="8652"/>
                  </a:lnTo>
                  <a:cubicBezTo>
                    <a:pt x="4472" y="8652"/>
                    <a:pt x="4509" y="8652"/>
                    <a:pt x="4546" y="8606"/>
                  </a:cubicBezTo>
                  <a:cubicBezTo>
                    <a:pt x="4582" y="8569"/>
                    <a:pt x="9320" y="4482"/>
                    <a:pt x="11575" y="862"/>
                  </a:cubicBezTo>
                  <a:cubicBezTo>
                    <a:pt x="11611" y="780"/>
                    <a:pt x="11575" y="706"/>
                    <a:pt x="11538" y="670"/>
                  </a:cubicBezTo>
                  <a:cubicBezTo>
                    <a:pt x="11504" y="655"/>
                    <a:pt x="11465" y="646"/>
                    <a:pt x="11429" y="646"/>
                  </a:cubicBezTo>
                  <a:cubicBezTo>
                    <a:pt x="11377" y="646"/>
                    <a:pt x="11330" y="663"/>
                    <a:pt x="11309" y="706"/>
                  </a:cubicBezTo>
                  <a:cubicBezTo>
                    <a:pt x="9320" y="3877"/>
                    <a:pt x="5426" y="7424"/>
                    <a:pt x="4546" y="8230"/>
                  </a:cubicBezTo>
                  <a:cubicBezTo>
                    <a:pt x="3061" y="2768"/>
                    <a:pt x="312" y="56"/>
                    <a:pt x="266" y="56"/>
                  </a:cubicBezTo>
                  <a:cubicBezTo>
                    <a:pt x="248" y="19"/>
                    <a:pt x="211" y="1"/>
                    <a:pt x="174"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6"/>
            <p:cNvSpPr/>
            <p:nvPr/>
          </p:nvSpPr>
          <p:spPr>
            <a:xfrm>
              <a:off x="6083258" y="3277528"/>
              <a:ext cx="695655" cy="464879"/>
            </a:xfrm>
            <a:custGeom>
              <a:avLst/>
              <a:gdLst/>
              <a:ahLst/>
              <a:cxnLst/>
              <a:rect l="l" t="t" r="r" b="b"/>
              <a:pathLst>
                <a:path w="15690" h="10485" extrusionOk="0">
                  <a:moveTo>
                    <a:pt x="188" y="0"/>
                  </a:moveTo>
                  <a:cubicBezTo>
                    <a:pt x="149" y="0"/>
                    <a:pt x="110" y="19"/>
                    <a:pt x="74" y="55"/>
                  </a:cubicBezTo>
                  <a:cubicBezTo>
                    <a:pt x="0" y="92"/>
                    <a:pt x="0" y="211"/>
                    <a:pt x="74" y="284"/>
                  </a:cubicBezTo>
                  <a:cubicBezTo>
                    <a:pt x="110" y="321"/>
                    <a:pt x="4500" y="5096"/>
                    <a:pt x="5380" y="10365"/>
                  </a:cubicBezTo>
                  <a:cubicBezTo>
                    <a:pt x="5380" y="10402"/>
                    <a:pt x="5416" y="10447"/>
                    <a:pt x="5453" y="10484"/>
                  </a:cubicBezTo>
                  <a:lnTo>
                    <a:pt x="5572" y="10484"/>
                  </a:lnTo>
                  <a:cubicBezTo>
                    <a:pt x="5645" y="10447"/>
                    <a:pt x="11034" y="8422"/>
                    <a:pt x="15616" y="4564"/>
                  </a:cubicBezTo>
                  <a:cubicBezTo>
                    <a:pt x="15689" y="4491"/>
                    <a:pt x="15689" y="4408"/>
                    <a:pt x="15653" y="4335"/>
                  </a:cubicBezTo>
                  <a:cubicBezTo>
                    <a:pt x="15610" y="4292"/>
                    <a:pt x="15564" y="4274"/>
                    <a:pt x="15518" y="4274"/>
                  </a:cubicBezTo>
                  <a:cubicBezTo>
                    <a:pt x="15486" y="4274"/>
                    <a:pt x="15454" y="4283"/>
                    <a:pt x="15424" y="4298"/>
                  </a:cubicBezTo>
                  <a:cubicBezTo>
                    <a:pt x="11336" y="7771"/>
                    <a:pt x="6598" y="9760"/>
                    <a:pt x="5645" y="10136"/>
                  </a:cubicBezTo>
                  <a:cubicBezTo>
                    <a:pt x="4692" y="4866"/>
                    <a:pt x="339" y="92"/>
                    <a:pt x="303" y="55"/>
                  </a:cubicBezTo>
                  <a:cubicBezTo>
                    <a:pt x="266" y="19"/>
                    <a:pt x="227" y="0"/>
                    <a:pt x="18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6"/>
            <p:cNvSpPr/>
            <p:nvPr/>
          </p:nvSpPr>
          <p:spPr>
            <a:xfrm>
              <a:off x="5938986" y="3511139"/>
              <a:ext cx="767172" cy="476672"/>
            </a:xfrm>
            <a:custGeom>
              <a:avLst/>
              <a:gdLst/>
              <a:ahLst/>
              <a:cxnLst/>
              <a:rect l="l" t="t" r="r" b="b"/>
              <a:pathLst>
                <a:path w="17303" h="10751" extrusionOk="0">
                  <a:moveTo>
                    <a:pt x="176" y="1"/>
                  </a:moveTo>
                  <a:cubicBezTo>
                    <a:pt x="138" y="1"/>
                    <a:pt x="102" y="19"/>
                    <a:pt x="83" y="56"/>
                  </a:cubicBezTo>
                  <a:cubicBezTo>
                    <a:pt x="1" y="92"/>
                    <a:pt x="1" y="211"/>
                    <a:pt x="47" y="248"/>
                  </a:cubicBezTo>
                  <a:cubicBezTo>
                    <a:pt x="83" y="285"/>
                    <a:pt x="3942" y="4638"/>
                    <a:pt x="4931" y="10631"/>
                  </a:cubicBezTo>
                  <a:cubicBezTo>
                    <a:pt x="4931" y="10714"/>
                    <a:pt x="5005" y="10750"/>
                    <a:pt x="5087" y="10750"/>
                  </a:cubicBezTo>
                  <a:cubicBezTo>
                    <a:pt x="5160" y="10750"/>
                    <a:pt x="12070" y="9797"/>
                    <a:pt x="17184" y="7387"/>
                  </a:cubicBezTo>
                  <a:cubicBezTo>
                    <a:pt x="17266" y="7350"/>
                    <a:pt x="17303" y="7240"/>
                    <a:pt x="17266" y="7158"/>
                  </a:cubicBezTo>
                  <a:cubicBezTo>
                    <a:pt x="17230" y="7085"/>
                    <a:pt x="17147" y="7085"/>
                    <a:pt x="17074" y="7085"/>
                  </a:cubicBezTo>
                  <a:cubicBezTo>
                    <a:pt x="12373" y="9339"/>
                    <a:pt x="6233" y="10292"/>
                    <a:pt x="5197" y="10448"/>
                  </a:cubicBezTo>
                  <a:cubicBezTo>
                    <a:pt x="4171" y="4445"/>
                    <a:pt x="313" y="92"/>
                    <a:pt x="276" y="56"/>
                  </a:cubicBezTo>
                  <a:cubicBezTo>
                    <a:pt x="253" y="19"/>
                    <a:pt x="214" y="1"/>
                    <a:pt x="176" y="1"/>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6"/>
          <p:cNvGrpSpPr/>
          <p:nvPr/>
        </p:nvGrpSpPr>
        <p:grpSpPr>
          <a:xfrm flipH="1">
            <a:off x="8281932" y="4768362"/>
            <a:ext cx="142077" cy="139500"/>
            <a:chOff x="1655100" y="3332725"/>
            <a:chExt cx="101600" cy="99750"/>
          </a:xfrm>
        </p:grpSpPr>
        <p:sp>
          <p:nvSpPr>
            <p:cNvPr id="249" name="Google Shape;249;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 name="Google Shape;252;p6"/>
          <p:cNvGrpSpPr/>
          <p:nvPr/>
        </p:nvGrpSpPr>
        <p:grpSpPr>
          <a:xfrm flipH="1">
            <a:off x="659707" y="4768362"/>
            <a:ext cx="142077" cy="139500"/>
            <a:chOff x="1655100" y="3332725"/>
            <a:chExt cx="101600" cy="99750"/>
          </a:xfrm>
        </p:grpSpPr>
        <p:sp>
          <p:nvSpPr>
            <p:cNvPr id="253" name="Google Shape;253;p6"/>
            <p:cNvSpPr/>
            <p:nvPr/>
          </p:nvSpPr>
          <p:spPr>
            <a:xfrm>
              <a:off x="1655100" y="3332725"/>
              <a:ext cx="101600" cy="99750"/>
            </a:xfrm>
            <a:custGeom>
              <a:avLst/>
              <a:gdLst/>
              <a:ahLst/>
              <a:cxnLst/>
              <a:rect l="l" t="t" r="r" b="b"/>
              <a:pathLst>
                <a:path w="4064" h="3990" extrusionOk="0">
                  <a:moveTo>
                    <a:pt x="2078" y="0"/>
                  </a:moveTo>
                  <a:cubicBezTo>
                    <a:pt x="920" y="0"/>
                    <a:pt x="0" y="846"/>
                    <a:pt x="0" y="2004"/>
                  </a:cubicBezTo>
                  <a:cubicBezTo>
                    <a:pt x="0" y="3071"/>
                    <a:pt x="920" y="3990"/>
                    <a:pt x="2078" y="3990"/>
                  </a:cubicBezTo>
                  <a:cubicBezTo>
                    <a:pt x="3144" y="3990"/>
                    <a:pt x="4063" y="3071"/>
                    <a:pt x="4063" y="2004"/>
                  </a:cubicBezTo>
                  <a:cubicBezTo>
                    <a:pt x="4063" y="846"/>
                    <a:pt x="3144" y="0"/>
                    <a:pt x="2078" y="0"/>
                  </a:cubicBezTo>
                  <a:close/>
                </a:path>
              </a:pathLst>
            </a:custGeom>
            <a:solidFill>
              <a:srgbClr val="CFE25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6"/>
            <p:cNvSpPr/>
            <p:nvPr/>
          </p:nvSpPr>
          <p:spPr>
            <a:xfrm>
              <a:off x="1659225" y="3332725"/>
              <a:ext cx="97475" cy="76775"/>
            </a:xfrm>
            <a:custGeom>
              <a:avLst/>
              <a:gdLst/>
              <a:ahLst/>
              <a:cxnLst/>
              <a:rect l="l" t="t" r="r" b="b"/>
              <a:pathLst>
                <a:path w="3899" h="3071" extrusionOk="0">
                  <a:moveTo>
                    <a:pt x="1913" y="0"/>
                  </a:moveTo>
                  <a:cubicBezTo>
                    <a:pt x="994" y="0"/>
                    <a:pt x="221" y="534"/>
                    <a:pt x="1" y="1306"/>
                  </a:cubicBezTo>
                  <a:cubicBezTo>
                    <a:pt x="295" y="846"/>
                    <a:pt x="920" y="460"/>
                    <a:pt x="1600" y="460"/>
                  </a:cubicBezTo>
                  <a:cubicBezTo>
                    <a:pt x="2758" y="460"/>
                    <a:pt x="3604" y="1379"/>
                    <a:pt x="3604" y="2464"/>
                  </a:cubicBezTo>
                  <a:cubicBezTo>
                    <a:pt x="3604" y="2685"/>
                    <a:pt x="3604" y="2924"/>
                    <a:pt x="3512" y="3071"/>
                  </a:cubicBezTo>
                  <a:cubicBezTo>
                    <a:pt x="3751" y="2758"/>
                    <a:pt x="3898" y="2372"/>
                    <a:pt x="3898" y="2004"/>
                  </a:cubicBezTo>
                  <a:cubicBezTo>
                    <a:pt x="3898" y="846"/>
                    <a:pt x="2979" y="0"/>
                    <a:pt x="1913" y="0"/>
                  </a:cubicBezTo>
                  <a:close/>
                </a:path>
              </a:pathLst>
            </a:custGeom>
            <a:solidFill>
              <a:srgbClr val="A4CE4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6"/>
            <p:cNvSpPr/>
            <p:nvPr/>
          </p:nvSpPr>
          <p:spPr>
            <a:xfrm>
              <a:off x="1662900" y="3357550"/>
              <a:ext cx="74950" cy="74925"/>
            </a:xfrm>
            <a:custGeom>
              <a:avLst/>
              <a:gdLst/>
              <a:ahLst/>
              <a:cxnLst/>
              <a:rect l="l" t="t" r="r" b="b"/>
              <a:pathLst>
                <a:path w="2998" h="2997" extrusionOk="0">
                  <a:moveTo>
                    <a:pt x="1453" y="0"/>
                  </a:moveTo>
                  <a:cubicBezTo>
                    <a:pt x="700" y="0"/>
                    <a:pt x="1" y="625"/>
                    <a:pt x="1" y="1471"/>
                  </a:cubicBezTo>
                  <a:cubicBezTo>
                    <a:pt x="1" y="2298"/>
                    <a:pt x="700" y="2997"/>
                    <a:pt x="1453" y="2997"/>
                  </a:cubicBezTo>
                  <a:cubicBezTo>
                    <a:pt x="2299" y="2997"/>
                    <a:pt x="2998" y="2298"/>
                    <a:pt x="2998" y="1471"/>
                  </a:cubicBezTo>
                  <a:cubicBezTo>
                    <a:pt x="2998" y="625"/>
                    <a:pt x="2299" y="0"/>
                    <a:pt x="1453" y="0"/>
                  </a:cubicBezTo>
                  <a:close/>
                </a:path>
              </a:pathLst>
            </a:custGeom>
            <a:solidFill>
              <a:srgbClr val="F4F47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6036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161AEB-4F7B-9154-104D-A3B2BE9C0919}"/>
              </a:ext>
            </a:extLst>
          </p:cNvPr>
          <p:cNvSpPr>
            <a:spLocks noGrp="1"/>
          </p:cNvSpPr>
          <p:nvPr>
            <p:ph type="dt" sz="half" idx="10"/>
          </p:nvPr>
        </p:nvSpPr>
        <p:spPr/>
        <p:txBody>
          <a:bodyPr/>
          <a:lstStyle>
            <a:lvl1pPr>
              <a:defRPr/>
            </a:lvl1pPr>
          </a:lstStyle>
          <a:p>
            <a:pPr>
              <a:defRPr/>
            </a:pPr>
            <a:fld id="{166B70F6-2AE8-4B51-AFB8-A648895942C4}" type="datetimeFigureOut">
              <a:rPr lang="en-US"/>
              <a:pPr>
                <a:defRPr/>
              </a:pPr>
              <a:t>4/10/2025</a:t>
            </a:fld>
            <a:endParaRPr lang="en-US"/>
          </a:p>
        </p:txBody>
      </p:sp>
      <p:sp>
        <p:nvSpPr>
          <p:cNvPr id="5" name="Footer Placeholder 4">
            <a:extLst>
              <a:ext uri="{FF2B5EF4-FFF2-40B4-BE49-F238E27FC236}">
                <a16:creationId xmlns:a16="http://schemas.microsoft.com/office/drawing/2014/main" xmlns="" id="{096C1532-000A-98BA-9661-E4E0CBF83E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xmlns="" id="{F057338E-CD3C-49BE-C5A4-E654F1C5276C}"/>
              </a:ext>
            </a:extLst>
          </p:cNvPr>
          <p:cNvSpPr>
            <a:spLocks noGrp="1"/>
          </p:cNvSpPr>
          <p:nvPr>
            <p:ph type="sldNum" sz="quarter" idx="12"/>
          </p:nvPr>
        </p:nvSpPr>
        <p:spPr/>
        <p:txBody>
          <a:bodyPr/>
          <a:lstStyle>
            <a:lvl1pPr>
              <a:defRPr/>
            </a:lvl1pPr>
          </a:lstStyle>
          <a:p>
            <a:fld id="{EA802982-5746-466B-AA5E-57E6D8ED17B1}" type="slidenum">
              <a:rPr lang="en-US" altLang="en-US"/>
              <a:pPr/>
              <a:t>‹#›</a:t>
            </a:fld>
            <a:endParaRPr lang="en-US" altLang="en-US"/>
          </a:p>
        </p:txBody>
      </p:sp>
    </p:spTree>
    <p:extLst>
      <p:ext uri="{BB962C8B-B14F-4D97-AF65-F5344CB8AC3E}">
        <p14:creationId xmlns:p14="http://schemas.microsoft.com/office/powerpoint/2010/main" val="1948615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559"/>
        <p:cNvGrpSpPr/>
        <p:nvPr/>
      </p:nvGrpSpPr>
      <p:grpSpPr>
        <a:xfrm>
          <a:off x="0" y="0"/>
          <a:ext cx="0" cy="0"/>
          <a:chOff x="0" y="0"/>
          <a:chExt cx="0" cy="0"/>
        </a:xfrm>
      </p:grpSpPr>
      <p:sp>
        <p:nvSpPr>
          <p:cNvPr id="560" name="Google Shape;560;p13"/>
          <p:cNvSpPr txBox="1">
            <a:spLocks noGrp="1"/>
          </p:cNvSpPr>
          <p:nvPr>
            <p:ph type="subTitle" idx="1"/>
          </p:nvPr>
        </p:nvSpPr>
        <p:spPr>
          <a:xfrm>
            <a:off x="719624"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700"/>
              <a:buNone/>
              <a:defRPr sz="1700"/>
            </a:lvl2pPr>
            <a:lvl3pPr lvl="2" algn="ctr" rtl="0">
              <a:lnSpc>
                <a:spcPct val="100000"/>
              </a:lnSpc>
              <a:spcBef>
                <a:spcPts val="0"/>
              </a:spcBef>
              <a:spcAft>
                <a:spcPts val="0"/>
              </a:spcAft>
              <a:buSzPts val="1700"/>
              <a:buNone/>
              <a:defRPr sz="1700"/>
            </a:lvl3pPr>
            <a:lvl4pPr lvl="3" algn="ctr" rtl="0">
              <a:lnSpc>
                <a:spcPct val="100000"/>
              </a:lnSpc>
              <a:spcBef>
                <a:spcPts val="0"/>
              </a:spcBef>
              <a:spcAft>
                <a:spcPts val="0"/>
              </a:spcAft>
              <a:buSzPts val="1700"/>
              <a:buNone/>
              <a:defRPr sz="1700"/>
            </a:lvl4pPr>
            <a:lvl5pPr lvl="4" algn="ctr" rtl="0">
              <a:lnSpc>
                <a:spcPct val="100000"/>
              </a:lnSpc>
              <a:spcBef>
                <a:spcPts val="0"/>
              </a:spcBef>
              <a:spcAft>
                <a:spcPts val="0"/>
              </a:spcAft>
              <a:buSzPts val="1700"/>
              <a:buNone/>
              <a:defRPr sz="1700"/>
            </a:lvl5pPr>
            <a:lvl6pPr lvl="5" algn="ctr" rtl="0">
              <a:lnSpc>
                <a:spcPct val="100000"/>
              </a:lnSpc>
              <a:spcBef>
                <a:spcPts val="0"/>
              </a:spcBef>
              <a:spcAft>
                <a:spcPts val="0"/>
              </a:spcAft>
              <a:buSzPts val="1700"/>
              <a:buNone/>
              <a:defRPr sz="1700"/>
            </a:lvl6pPr>
            <a:lvl7pPr lvl="6" algn="ctr" rtl="0">
              <a:lnSpc>
                <a:spcPct val="100000"/>
              </a:lnSpc>
              <a:spcBef>
                <a:spcPts val="0"/>
              </a:spcBef>
              <a:spcAft>
                <a:spcPts val="0"/>
              </a:spcAft>
              <a:buSzPts val="1700"/>
              <a:buNone/>
              <a:defRPr sz="1700"/>
            </a:lvl7pPr>
            <a:lvl8pPr lvl="7" algn="ctr" rtl="0">
              <a:lnSpc>
                <a:spcPct val="100000"/>
              </a:lnSpc>
              <a:spcBef>
                <a:spcPts val="0"/>
              </a:spcBef>
              <a:spcAft>
                <a:spcPts val="0"/>
              </a:spcAft>
              <a:buSzPts val="1700"/>
              <a:buNone/>
              <a:defRPr sz="1700"/>
            </a:lvl8pPr>
            <a:lvl9pPr lvl="8" algn="ctr" rtl="0">
              <a:lnSpc>
                <a:spcPct val="100000"/>
              </a:lnSpc>
              <a:spcBef>
                <a:spcPts val="0"/>
              </a:spcBef>
              <a:spcAft>
                <a:spcPts val="0"/>
              </a:spcAft>
              <a:buSzPts val="1700"/>
              <a:buNone/>
              <a:defRPr sz="1700"/>
            </a:lvl9pPr>
          </a:lstStyle>
          <a:p>
            <a:endParaRPr/>
          </a:p>
        </p:txBody>
      </p:sp>
      <p:sp>
        <p:nvSpPr>
          <p:cNvPr id="561" name="Google Shape;561;p13"/>
          <p:cNvSpPr txBox="1">
            <a:spLocks noGrp="1"/>
          </p:cNvSpPr>
          <p:nvPr>
            <p:ph type="title" hasCustomPrompt="1"/>
          </p:nvPr>
        </p:nvSpPr>
        <p:spPr>
          <a:xfrm>
            <a:off x="1279574" y="1582722"/>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2" name="Google Shape;562;p13"/>
          <p:cNvSpPr txBox="1">
            <a:spLocks noGrp="1"/>
          </p:cNvSpPr>
          <p:nvPr>
            <p:ph type="subTitle" idx="2"/>
          </p:nvPr>
        </p:nvSpPr>
        <p:spPr>
          <a:xfrm>
            <a:off x="719624"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3" name="Google Shape;563;p13"/>
          <p:cNvSpPr txBox="1">
            <a:spLocks noGrp="1"/>
          </p:cNvSpPr>
          <p:nvPr>
            <p:ph type="title" idx="3" hasCustomPrompt="1"/>
          </p:nvPr>
        </p:nvSpPr>
        <p:spPr>
          <a:xfrm>
            <a:off x="1279574"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4" name="Google Shape;564;p13"/>
          <p:cNvSpPr txBox="1">
            <a:spLocks noGrp="1"/>
          </p:cNvSpPr>
          <p:nvPr>
            <p:ph type="subTitle" idx="4"/>
          </p:nvPr>
        </p:nvSpPr>
        <p:spPr>
          <a:xfrm>
            <a:off x="5916976" y="241534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5" name="Google Shape;565;p13"/>
          <p:cNvSpPr txBox="1">
            <a:spLocks noGrp="1"/>
          </p:cNvSpPr>
          <p:nvPr>
            <p:ph type="title" idx="5" hasCustomPrompt="1"/>
          </p:nvPr>
        </p:nvSpPr>
        <p:spPr>
          <a:xfrm>
            <a:off x="6476926"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6" name="Google Shape;566;p13"/>
          <p:cNvSpPr txBox="1">
            <a:spLocks noGrp="1"/>
          </p:cNvSpPr>
          <p:nvPr>
            <p:ph type="subTitle" idx="6"/>
          </p:nvPr>
        </p:nvSpPr>
        <p:spPr>
          <a:xfrm>
            <a:off x="5916976"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7" name="Google Shape;567;p13"/>
          <p:cNvSpPr txBox="1">
            <a:spLocks noGrp="1"/>
          </p:cNvSpPr>
          <p:nvPr>
            <p:ph type="title" idx="7" hasCustomPrompt="1"/>
          </p:nvPr>
        </p:nvSpPr>
        <p:spPr>
          <a:xfrm>
            <a:off x="6476926"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68" name="Google Shape;568;p13"/>
          <p:cNvSpPr txBox="1">
            <a:spLocks noGrp="1"/>
          </p:cNvSpPr>
          <p:nvPr>
            <p:ph type="subTitle" idx="8"/>
          </p:nvPr>
        </p:nvSpPr>
        <p:spPr>
          <a:xfrm>
            <a:off x="3318300" y="2411864"/>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69" name="Google Shape;569;p13"/>
          <p:cNvSpPr txBox="1">
            <a:spLocks noGrp="1"/>
          </p:cNvSpPr>
          <p:nvPr>
            <p:ph type="title" idx="9" hasCustomPrompt="1"/>
          </p:nvPr>
        </p:nvSpPr>
        <p:spPr>
          <a:xfrm>
            <a:off x="3878250" y="1582725"/>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0" name="Google Shape;570;p13"/>
          <p:cNvSpPr txBox="1">
            <a:spLocks noGrp="1"/>
          </p:cNvSpPr>
          <p:nvPr>
            <p:ph type="subTitle" idx="13"/>
          </p:nvPr>
        </p:nvSpPr>
        <p:spPr>
          <a:xfrm>
            <a:off x="3318300" y="4049900"/>
            <a:ext cx="25074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1" name="Google Shape;571;p13"/>
          <p:cNvSpPr txBox="1">
            <a:spLocks noGrp="1"/>
          </p:cNvSpPr>
          <p:nvPr>
            <p:ph type="title" idx="14" hasCustomPrompt="1"/>
          </p:nvPr>
        </p:nvSpPr>
        <p:spPr>
          <a:xfrm>
            <a:off x="3878250" y="3221149"/>
            <a:ext cx="1387500" cy="419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500"/>
              <a:buFont typeface="Fredoka One"/>
              <a:buChar char="●"/>
              <a:defRPr sz="2500">
                <a:solidFill>
                  <a:schemeClr val="accent4"/>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500"/>
              <a:buFont typeface="Fredoka One"/>
              <a:buChar char="■"/>
              <a:defRPr sz="2500">
                <a:solidFill>
                  <a:schemeClr val="dk2"/>
                </a:solidFill>
                <a:latin typeface="Fredoka One"/>
                <a:ea typeface="Fredoka One"/>
                <a:cs typeface="Fredoka One"/>
                <a:sym typeface="Fredoka One"/>
              </a:defRPr>
            </a:lvl9pPr>
          </a:lstStyle>
          <a:p>
            <a:r>
              <a:t>xx%</a:t>
            </a:r>
          </a:p>
        </p:txBody>
      </p:sp>
      <p:sp>
        <p:nvSpPr>
          <p:cNvPr id="572" name="Google Shape;572;p13"/>
          <p:cNvSpPr txBox="1">
            <a:spLocks noGrp="1"/>
          </p:cNvSpPr>
          <p:nvPr>
            <p:ph type="title" idx="15"/>
          </p:nvPr>
        </p:nvSpPr>
        <p:spPr>
          <a:xfrm>
            <a:off x="716125" y="537000"/>
            <a:ext cx="7704900" cy="789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3500"/>
              <a:buFont typeface="Fredoka One"/>
              <a:buNone/>
              <a:defRPr sz="3500">
                <a:solidFill>
                  <a:schemeClr val="lt1"/>
                </a:solidFill>
                <a:latin typeface="Fredoka One"/>
                <a:ea typeface="Fredoka One"/>
                <a:cs typeface="Fredoka One"/>
                <a:sym typeface="Fredoka One"/>
              </a:defRPr>
            </a:lvl1pPr>
            <a:lvl2pPr lvl="1"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2pPr>
            <a:lvl3pPr lvl="2"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3pPr>
            <a:lvl4pPr lvl="3"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4pPr>
            <a:lvl5pPr lvl="4"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5pPr>
            <a:lvl6pPr lvl="5"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6pPr>
            <a:lvl7pPr lvl="6"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7pPr>
            <a:lvl8pPr lvl="7"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8pPr>
            <a:lvl9pPr lvl="8" algn="ctr" rtl="0">
              <a:lnSpc>
                <a:spcPct val="100000"/>
              </a:lnSpc>
              <a:spcBef>
                <a:spcPts val="0"/>
              </a:spcBef>
              <a:spcAft>
                <a:spcPts val="0"/>
              </a:spcAft>
              <a:buClr>
                <a:schemeClr val="dk2"/>
              </a:buClr>
              <a:buSzPts val="2800"/>
              <a:buFont typeface="Fredoka One"/>
              <a:buNone/>
              <a:defRPr sz="2800">
                <a:solidFill>
                  <a:schemeClr val="dk2"/>
                </a:solidFill>
                <a:latin typeface="Fredoka One"/>
                <a:ea typeface="Fredoka One"/>
                <a:cs typeface="Fredoka One"/>
                <a:sym typeface="Fredoka One"/>
              </a:defRPr>
            </a:lvl9pPr>
          </a:lstStyle>
          <a:p>
            <a:endParaRPr/>
          </a:p>
        </p:txBody>
      </p:sp>
      <p:sp>
        <p:nvSpPr>
          <p:cNvPr id="573" name="Google Shape;573;p13"/>
          <p:cNvSpPr txBox="1">
            <a:spLocks noGrp="1"/>
          </p:cNvSpPr>
          <p:nvPr>
            <p:ph type="subTitle" idx="16"/>
          </p:nvPr>
        </p:nvSpPr>
        <p:spPr>
          <a:xfrm>
            <a:off x="719624"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4" name="Google Shape;574;p13"/>
          <p:cNvSpPr txBox="1">
            <a:spLocks noGrp="1"/>
          </p:cNvSpPr>
          <p:nvPr>
            <p:ph type="subTitle" idx="17"/>
          </p:nvPr>
        </p:nvSpPr>
        <p:spPr>
          <a:xfrm>
            <a:off x="719624"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5" name="Google Shape;575;p13"/>
          <p:cNvSpPr txBox="1">
            <a:spLocks noGrp="1"/>
          </p:cNvSpPr>
          <p:nvPr>
            <p:ph type="subTitle" idx="18"/>
          </p:nvPr>
        </p:nvSpPr>
        <p:spPr>
          <a:xfrm>
            <a:off x="3318300"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6" name="Google Shape;576;p13"/>
          <p:cNvSpPr txBox="1">
            <a:spLocks noGrp="1"/>
          </p:cNvSpPr>
          <p:nvPr>
            <p:ph type="subTitle" idx="19"/>
          </p:nvPr>
        </p:nvSpPr>
        <p:spPr>
          <a:xfrm>
            <a:off x="5916976" y="37405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7" name="Google Shape;577;p13"/>
          <p:cNvSpPr txBox="1">
            <a:spLocks noGrp="1"/>
          </p:cNvSpPr>
          <p:nvPr>
            <p:ph type="subTitle" idx="20"/>
          </p:nvPr>
        </p:nvSpPr>
        <p:spPr>
          <a:xfrm>
            <a:off x="3318300"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
        <p:nvSpPr>
          <p:cNvPr id="578" name="Google Shape;578;p13"/>
          <p:cNvSpPr txBox="1">
            <a:spLocks noGrp="1"/>
          </p:cNvSpPr>
          <p:nvPr>
            <p:ph type="subTitle" idx="21"/>
          </p:nvPr>
        </p:nvSpPr>
        <p:spPr>
          <a:xfrm>
            <a:off x="5916976" y="2102453"/>
            <a:ext cx="2507400" cy="228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Fredoka One"/>
              <a:buNone/>
              <a:defRPr sz="2200">
                <a:latin typeface="Fredoka One"/>
                <a:ea typeface="Fredoka One"/>
                <a:cs typeface="Fredoka One"/>
                <a:sym typeface="Fredoka One"/>
              </a:defRPr>
            </a:lvl1pPr>
            <a:lvl2pPr lvl="1"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2pPr>
            <a:lvl3pPr lvl="2"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3pPr>
            <a:lvl4pPr lvl="3"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4pPr>
            <a:lvl5pPr lvl="4"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5pPr>
            <a:lvl6pPr lvl="5"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6pPr>
            <a:lvl7pPr lvl="6"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7pPr>
            <a:lvl8pPr lvl="7"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8pPr>
            <a:lvl9pPr lvl="8" algn="ctr" rtl="0">
              <a:lnSpc>
                <a:spcPct val="100000"/>
              </a:lnSpc>
              <a:spcBef>
                <a:spcPts val="0"/>
              </a:spcBef>
              <a:spcAft>
                <a:spcPts val="0"/>
              </a:spcAft>
              <a:buSzPts val="1700"/>
              <a:buFont typeface="Fredoka One"/>
              <a:buNone/>
              <a:defRPr sz="1700">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3250456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477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2"/>
              </a:buClr>
              <a:buSzPts val="3000"/>
              <a:buFont typeface="Fredoka One"/>
              <a:buNone/>
              <a:defRPr sz="3000">
                <a:solidFill>
                  <a:schemeClr val="accent2"/>
                </a:solidFill>
                <a:latin typeface="Fredoka One"/>
                <a:ea typeface="Fredoka One"/>
                <a:cs typeface="Fredoka One"/>
                <a:sym typeface="Fredoka One"/>
              </a:defRPr>
            </a:lvl1pPr>
            <a:lvl2pPr lvl="1" rtl="0">
              <a:spcBef>
                <a:spcPts val="0"/>
              </a:spcBef>
              <a:spcAft>
                <a:spcPts val="0"/>
              </a:spcAft>
              <a:buClr>
                <a:schemeClr val="accent2"/>
              </a:buClr>
              <a:buSzPts val="2800"/>
              <a:buNone/>
              <a:defRPr sz="2800">
                <a:solidFill>
                  <a:schemeClr val="accent2"/>
                </a:solidFill>
              </a:defRPr>
            </a:lvl2pPr>
            <a:lvl3pPr lvl="2" rtl="0">
              <a:spcBef>
                <a:spcPts val="0"/>
              </a:spcBef>
              <a:spcAft>
                <a:spcPts val="0"/>
              </a:spcAft>
              <a:buClr>
                <a:schemeClr val="accent2"/>
              </a:buClr>
              <a:buSzPts val="2800"/>
              <a:buNone/>
              <a:defRPr sz="2800">
                <a:solidFill>
                  <a:schemeClr val="accent2"/>
                </a:solidFill>
              </a:defRPr>
            </a:lvl3pPr>
            <a:lvl4pPr lvl="3" rtl="0">
              <a:spcBef>
                <a:spcPts val="0"/>
              </a:spcBef>
              <a:spcAft>
                <a:spcPts val="0"/>
              </a:spcAft>
              <a:buClr>
                <a:schemeClr val="accent2"/>
              </a:buClr>
              <a:buSzPts val="2800"/>
              <a:buNone/>
              <a:defRPr sz="2800">
                <a:solidFill>
                  <a:schemeClr val="accent2"/>
                </a:solidFill>
              </a:defRPr>
            </a:lvl4pPr>
            <a:lvl5pPr lvl="4" rtl="0">
              <a:spcBef>
                <a:spcPts val="0"/>
              </a:spcBef>
              <a:spcAft>
                <a:spcPts val="0"/>
              </a:spcAft>
              <a:buClr>
                <a:schemeClr val="accent2"/>
              </a:buClr>
              <a:buSzPts val="2800"/>
              <a:buNone/>
              <a:defRPr sz="2800">
                <a:solidFill>
                  <a:schemeClr val="accent2"/>
                </a:solidFill>
              </a:defRPr>
            </a:lvl5pPr>
            <a:lvl6pPr lvl="5" rtl="0">
              <a:spcBef>
                <a:spcPts val="0"/>
              </a:spcBef>
              <a:spcAft>
                <a:spcPts val="0"/>
              </a:spcAft>
              <a:buClr>
                <a:schemeClr val="accent2"/>
              </a:buClr>
              <a:buSzPts val="2800"/>
              <a:buNone/>
              <a:defRPr sz="2800">
                <a:solidFill>
                  <a:schemeClr val="accent2"/>
                </a:solidFill>
              </a:defRPr>
            </a:lvl6pPr>
            <a:lvl7pPr lvl="6" rtl="0">
              <a:spcBef>
                <a:spcPts val="0"/>
              </a:spcBef>
              <a:spcAft>
                <a:spcPts val="0"/>
              </a:spcAft>
              <a:buClr>
                <a:schemeClr val="accent2"/>
              </a:buClr>
              <a:buSzPts val="2800"/>
              <a:buNone/>
              <a:defRPr sz="2800">
                <a:solidFill>
                  <a:schemeClr val="accent2"/>
                </a:solidFill>
              </a:defRPr>
            </a:lvl7pPr>
            <a:lvl8pPr lvl="7" rtl="0">
              <a:spcBef>
                <a:spcPts val="0"/>
              </a:spcBef>
              <a:spcAft>
                <a:spcPts val="0"/>
              </a:spcAft>
              <a:buClr>
                <a:schemeClr val="accent2"/>
              </a:buClr>
              <a:buSzPts val="2800"/>
              <a:buNone/>
              <a:defRPr sz="2800">
                <a:solidFill>
                  <a:schemeClr val="accent2"/>
                </a:solidFill>
              </a:defRPr>
            </a:lvl8pPr>
            <a:lvl9pPr lvl="8" rtl="0">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720000" y="1152475"/>
            <a:ext cx="7704000" cy="3450900"/>
          </a:xfrm>
          <a:prstGeom prst="rect">
            <a:avLst/>
          </a:prstGeom>
          <a:noFill/>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rtl="0">
              <a:lnSpc>
                <a:spcPct val="100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9" r:id="rId3"/>
    <p:sldLayoutId id="2147483679" r:id="rId4"/>
    <p:sldLayoutId id="2147483683" r:id="rId5"/>
    <p:sldLayoutId id="2147483684" r:id="rId6"/>
    <p:sldLayoutId id="2147483688" r:id="rId7"/>
    <p:sldLayoutId id="2147483702" r:id="rId8"/>
    <p:sldLayoutId id="2147483705" r:id="rId9"/>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50">
                <a:solidFill>
                  <a:srgbClr val="000000"/>
                </a:solidFill>
                <a:latin typeface="Arial" charset="0"/>
              </a:defRPr>
            </a:lvl1pPr>
          </a:lstStyle>
          <a:p>
            <a:pPr fontAlgn="base">
              <a:spcBef>
                <a:spcPct val="0"/>
              </a:spcBef>
              <a:spcAft>
                <a:spcPct val="0"/>
              </a:spcAft>
              <a:buClrTx/>
              <a:buFontTx/>
              <a:buNone/>
              <a:defRPr/>
            </a:pPr>
            <a:endParaRPr lang="en-US" kern="1200"/>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50">
                <a:solidFill>
                  <a:srgbClr val="000000"/>
                </a:solidFill>
                <a:latin typeface="Arial" charset="0"/>
              </a:defRPr>
            </a:lvl1pPr>
          </a:lstStyle>
          <a:p>
            <a:pPr fontAlgn="base">
              <a:spcBef>
                <a:spcPct val="0"/>
              </a:spcBef>
              <a:spcAft>
                <a:spcPct val="0"/>
              </a:spcAft>
              <a:buClrTx/>
              <a:buFontTx/>
              <a:buNone/>
              <a:defRPr/>
            </a:pPr>
            <a:endParaRPr lang="en-US" kern="1200"/>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50" smtClean="0">
                <a:solidFill>
                  <a:srgbClr val="000000"/>
                </a:solidFill>
                <a:latin typeface="Arial" panose="020B0604020202020204" pitchFamily="34" charset="0"/>
              </a:defRPr>
            </a:lvl1pPr>
          </a:lstStyle>
          <a:p>
            <a:pPr fontAlgn="base">
              <a:spcBef>
                <a:spcPct val="0"/>
              </a:spcBef>
              <a:spcAft>
                <a:spcPct val="0"/>
              </a:spcAft>
              <a:buClrTx/>
              <a:buFontTx/>
              <a:buNone/>
              <a:defRPr/>
            </a:pPr>
            <a:fld id="{FB009AF2-015A-490C-8735-2D0E9E7B9C32}" type="slidenum">
              <a:rPr lang="en-US" kern="1200"/>
              <a:pPr fontAlgn="base">
                <a:spcBef>
                  <a:spcPct val="0"/>
                </a:spcBef>
                <a:spcAft>
                  <a:spcPct val="0"/>
                </a:spcAft>
                <a:buClrTx/>
                <a:buFontTx/>
                <a:buNone/>
                <a:defRPr/>
              </a:pPr>
              <a:t>‹#›</a:t>
            </a:fld>
            <a:endParaRPr lang="en-US" kern="1200"/>
          </a:p>
        </p:txBody>
      </p:sp>
    </p:spTree>
    <p:extLst>
      <p:ext uri="{BB962C8B-B14F-4D97-AF65-F5344CB8AC3E}">
        <p14:creationId xmlns:p14="http://schemas.microsoft.com/office/powerpoint/2010/main" val="30891025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charset="0"/>
        </a:defRPr>
      </a:lvl2pPr>
      <a:lvl3pPr algn="ctr" rtl="0" eaLnBrk="0" fontAlgn="base" hangingPunct="0">
        <a:spcBef>
          <a:spcPct val="0"/>
        </a:spcBef>
        <a:spcAft>
          <a:spcPct val="0"/>
        </a:spcAft>
        <a:defRPr sz="3300">
          <a:solidFill>
            <a:schemeClr val="tx2"/>
          </a:solidFill>
          <a:latin typeface="Arial" charset="0"/>
        </a:defRPr>
      </a:lvl3pPr>
      <a:lvl4pPr algn="ctr" rtl="0" eaLnBrk="0" fontAlgn="base" hangingPunct="0">
        <a:spcBef>
          <a:spcPct val="0"/>
        </a:spcBef>
        <a:spcAft>
          <a:spcPct val="0"/>
        </a:spcAft>
        <a:defRPr sz="3300">
          <a:solidFill>
            <a:schemeClr val="tx2"/>
          </a:solidFill>
          <a:latin typeface="Arial" charset="0"/>
        </a:defRPr>
      </a:lvl4pPr>
      <a:lvl5pPr algn="ctr" rtl="0" eaLnBrk="0" fontAlgn="base" hangingPunct="0">
        <a:spcBef>
          <a:spcPct val="0"/>
        </a:spcBef>
        <a:spcAft>
          <a:spcPct val="0"/>
        </a:spcAft>
        <a:defRPr sz="3300">
          <a:solidFill>
            <a:schemeClr val="tx2"/>
          </a:solidFill>
          <a:latin typeface="Arial" charset="0"/>
        </a:defRPr>
      </a:lvl5pPr>
      <a:lvl6pPr marL="342900" algn="ctr" rtl="0" fontAlgn="base">
        <a:spcBef>
          <a:spcPct val="0"/>
        </a:spcBef>
        <a:spcAft>
          <a:spcPct val="0"/>
        </a:spcAft>
        <a:defRPr sz="3300">
          <a:solidFill>
            <a:schemeClr val="tx2"/>
          </a:solidFill>
          <a:latin typeface="Arial" charset="0"/>
        </a:defRPr>
      </a:lvl6pPr>
      <a:lvl7pPr marL="685800" algn="ctr" rtl="0" fontAlgn="base">
        <a:spcBef>
          <a:spcPct val="0"/>
        </a:spcBef>
        <a:spcAft>
          <a:spcPct val="0"/>
        </a:spcAft>
        <a:defRPr sz="3300">
          <a:solidFill>
            <a:schemeClr val="tx2"/>
          </a:solidFill>
          <a:latin typeface="Arial" charset="0"/>
        </a:defRPr>
      </a:lvl7pPr>
      <a:lvl8pPr marL="1028700" algn="ctr" rtl="0" fontAlgn="base">
        <a:spcBef>
          <a:spcPct val="0"/>
        </a:spcBef>
        <a:spcAft>
          <a:spcPct val="0"/>
        </a:spcAft>
        <a:defRPr sz="3300">
          <a:solidFill>
            <a:schemeClr val="tx2"/>
          </a:solidFill>
          <a:latin typeface="Arial" charset="0"/>
        </a:defRPr>
      </a:lvl8pPr>
      <a:lvl9pPr marL="1371600" algn="ctr" rtl="0" fontAlgn="base">
        <a:spcBef>
          <a:spcPct val="0"/>
        </a:spcBef>
        <a:spcAft>
          <a:spcPct val="0"/>
        </a:spcAft>
        <a:defRPr sz="3300">
          <a:solidFill>
            <a:schemeClr val="tx2"/>
          </a:solidFill>
          <a:latin typeface="Arial"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21.png"/><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purple_trop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roseshoe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628651"/>
            <a:ext cx="585788" cy="907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WordArt 4"/>
          <p:cNvSpPr>
            <a:spLocks noChangeArrowheads="1" noChangeShapeType="1" noTextEdit="1"/>
          </p:cNvSpPr>
          <p:nvPr/>
        </p:nvSpPr>
        <p:spPr bwMode="auto">
          <a:xfrm>
            <a:off x="1943100" y="1428750"/>
            <a:ext cx="5429250" cy="1314450"/>
          </a:xfrm>
          <a:prstGeom prst="rect">
            <a:avLst/>
          </a:prstGeom>
        </p:spPr>
        <p:txBody>
          <a:bodyPr wrap="none" fromWordArt="1">
            <a:prstTxWarp prst="textPlain">
              <a:avLst>
                <a:gd name="adj" fmla="val 50000"/>
              </a:avLst>
            </a:prstTxWarp>
          </a:bodyPr>
          <a:lstStyle/>
          <a:p>
            <a:pPr algn="ctr" eaLnBrk="0" fontAlgn="base" hangingPunct="0">
              <a:spcBef>
                <a:spcPct val="0"/>
              </a:spcBef>
              <a:spcAft>
                <a:spcPct val="0"/>
              </a:spcAft>
              <a:buClrTx/>
              <a:buFontTx/>
              <a:buNone/>
            </a:pPr>
            <a:r>
              <a:rPr lang="en-US" sz="4050" b="1" kern="10">
                <a:ln w="9525">
                  <a:solidFill>
                    <a:srgbClr val="0000FF"/>
                  </a:solidFill>
                  <a:round/>
                  <a:headEnd/>
                  <a:tailEnd/>
                </a:ln>
                <a:solidFill>
                  <a:srgbClr val="FF0000"/>
                </a:solidFill>
                <a:effectLst>
                  <a:outerShdw dist="45791" dir="2021404" algn="ctr" rotWithShape="0">
                    <a:srgbClr val="B2B2B2">
                      <a:alpha val="79999"/>
                    </a:srgbClr>
                  </a:outerShdw>
                </a:effectLst>
                <a:latin typeface="VNI-Times" pitchFamily="2" charset="0"/>
              </a:rPr>
              <a:t>Chaøo möøng quyù thaày coâ ñeán thaêm lôùp</a:t>
            </a:r>
          </a:p>
        </p:txBody>
      </p:sp>
    </p:spTree>
    <p:extLst>
      <p:ext uri="{BB962C8B-B14F-4D97-AF65-F5344CB8AC3E}">
        <p14:creationId xmlns:p14="http://schemas.microsoft.com/office/powerpoint/2010/main" val="501080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76200" y="247650"/>
            <a:ext cx="8991600" cy="48387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590550"/>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625121"/>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590550"/>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25649792"/>
              </p:ext>
            </p:extLst>
          </p:nvPr>
        </p:nvGraphicFramePr>
        <p:xfrm>
          <a:off x="154495" y="1129198"/>
          <a:ext cx="8853851" cy="4968240"/>
        </p:xfrm>
        <a:graphic>
          <a:graphicData uri="http://schemas.openxmlformats.org/drawingml/2006/table">
            <a:tbl>
              <a:tblPr firstRow="1" firstCol="1" bandRow="1"/>
              <a:tblGrid>
                <a:gridCol w="776653">
                  <a:extLst>
                    <a:ext uri="{9D8B030D-6E8A-4147-A177-3AD203B41FA5}">
                      <a16:colId xmlns:a16="http://schemas.microsoft.com/office/drawing/2014/main" xmlns="" val="2621896099"/>
                    </a:ext>
                  </a:extLst>
                </a:gridCol>
                <a:gridCol w="8077198">
                  <a:extLst>
                    <a:ext uri="{9D8B030D-6E8A-4147-A177-3AD203B41FA5}">
                      <a16:colId xmlns:a16="http://schemas.microsoft.com/office/drawing/2014/main" xmlns="" val="269891773"/>
                    </a:ext>
                  </a:extLst>
                </a:gridCol>
              </a:tblGrid>
              <a:tr h="263534">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112353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Nông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sản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sút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biến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tư</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phải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lĩnh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canh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nộp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tô</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thuế</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nhà</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nước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thiên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tai,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mùa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nghèo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bỏ</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phiêu</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tán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thành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tầng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lớp</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địa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lớn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bần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cùng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hóa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do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bị</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ruộng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chưa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nghiêm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trọng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như</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321935343"/>
                  </a:ext>
                </a:extLst>
              </a:tr>
              <a:tr h="873133">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Công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cả</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Trong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và</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Ngoài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chính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quyền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vẫn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duy</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trì</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hoạt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động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của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quan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xưởng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endParaRPr lang="en-US" sz="1800" b="1" dirty="0">
                        <a:solidFill>
                          <a:srgbClr val="0000FF"/>
                        </a:solidFill>
                        <a:effectLst/>
                        <a:latin typeface="SVN-Comic Sans MS" panose="020406030505060202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dân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phát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triển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mạnh</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mẽ</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hơn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vải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đồ</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Xuất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hiện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nhiều</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nghề</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nổi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tiếng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Gốm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Thổ</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Hà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B.Giang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Bát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Tràng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Dệt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La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Khê</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H.Nội</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Rèn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sắt</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Nho</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Lâm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N.An</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làm</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đường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mía</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ở </a:t>
                      </a:r>
                      <a:r>
                        <a:rPr lang="en-US" sz="1800" b="1" dirty="0" err="1">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Quảng</a:t>
                      </a:r>
                      <a:r>
                        <a:rPr lang="en-US" sz="1800" b="1"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rPr>
                        <a:t> Nam</a:t>
                      </a: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47451909"/>
                  </a:ext>
                </a:extLst>
              </a:tr>
              <a:tr h="1389122">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1800" b="1" dirty="0" err="1">
                          <a:solidFill>
                            <a:srgbClr val="028910"/>
                          </a:solidFill>
                          <a:effectLst/>
                          <a:latin typeface="SVN-Comic Sans MS" panose="02040603050506020204" pitchFamily="18" charset="0"/>
                        </a:rPr>
                        <a:t>Thương</a:t>
                      </a:r>
                      <a:r>
                        <a:rPr lang="en-US" sz="1800" b="1" dirty="0">
                          <a:solidFill>
                            <a:srgbClr val="028910"/>
                          </a:solidFill>
                          <a:effectLst/>
                          <a:latin typeface="SVN-Comic Sans MS" panose="02040603050506020204" pitchFamily="18" charset="0"/>
                        </a:rPr>
                        <a:t> </a:t>
                      </a:r>
                      <a:r>
                        <a:rPr lang="en-US" sz="1800" b="1" dirty="0" err="1">
                          <a:solidFill>
                            <a:srgbClr val="028910"/>
                          </a:solidFill>
                          <a:effectLst/>
                          <a:latin typeface="SVN-Comic Sans MS" panose="02040603050506020204" pitchFamily="18" charset="0"/>
                        </a:rPr>
                        <a:t>nghiệp</a:t>
                      </a:r>
                      <a:endParaRPr lang="en-US" sz="18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Buôn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bán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được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mở</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rộng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mạng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lưới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chợ</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được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hình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thành</a:t>
                      </a:r>
                      <a:r>
                        <a:rPr lang="en-US" sz="1800" b="1" kern="1200" dirty="0">
                          <a:solidFill>
                            <a:srgbClr val="0000FF"/>
                          </a:solidFill>
                          <a:effectLst/>
                          <a:latin typeface="SVN-Comic Sans MS" panose="02040603050506020204" pitchFamily="18" charset="0"/>
                          <a:ea typeface="+mn-ea"/>
                          <a:cs typeface="+mn-cs"/>
                        </a:rPr>
                        <a:t> ở </a:t>
                      </a:r>
                      <a:r>
                        <a:rPr lang="en-US" sz="1800" b="1" kern="1200" dirty="0" err="1">
                          <a:solidFill>
                            <a:srgbClr val="0000FF"/>
                          </a:solidFill>
                          <a:effectLst/>
                          <a:latin typeface="SVN-Comic Sans MS" panose="02040603050506020204" pitchFamily="18" charset="0"/>
                          <a:ea typeface="+mn-ea"/>
                          <a:cs typeface="+mn-cs"/>
                        </a:rPr>
                        <a:t>cả</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vùng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đồng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bằng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và</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ven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biển</a:t>
                      </a:r>
                      <a:r>
                        <a:rPr lang="en-US" sz="1800" b="1" kern="1200" dirty="0">
                          <a:solidFill>
                            <a:srgbClr val="0000FF"/>
                          </a:solidFill>
                          <a:effectLst/>
                          <a:latin typeface="SVN-Comic Sans MS" panose="02040603050506020204" pitchFamily="18" charset="0"/>
                          <a:ea typeface="+mn-ea"/>
                          <a:cs typeface="+mn-cs"/>
                        </a:rPr>
                        <a:t>.</a:t>
                      </a:r>
                    </a:p>
                    <a:p>
                      <a:pPr algn="just"/>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Nhiều</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đô</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thị</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xuất</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hiện</a:t>
                      </a:r>
                      <a:r>
                        <a:rPr lang="en-US" sz="1800" b="1" kern="1200" dirty="0">
                          <a:solidFill>
                            <a:srgbClr val="0000FF"/>
                          </a:solidFill>
                          <a:effectLst/>
                          <a:latin typeface="SVN-Comic Sans MS" panose="02040603050506020204" pitchFamily="18" charset="0"/>
                          <a:ea typeface="+mn-ea"/>
                          <a:cs typeface="+mn-cs"/>
                        </a:rPr>
                        <a:t> ở </a:t>
                      </a:r>
                      <a:r>
                        <a:rPr lang="en-US" sz="1800" b="1" kern="1200" dirty="0" err="1">
                          <a:solidFill>
                            <a:srgbClr val="0000FF"/>
                          </a:solidFill>
                          <a:effectLst/>
                          <a:latin typeface="SVN-Comic Sans MS" panose="02040603050506020204" pitchFamily="18" charset="0"/>
                          <a:ea typeface="+mn-ea"/>
                          <a:cs typeface="+mn-cs"/>
                        </a:rPr>
                        <a:t>những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thời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điểm</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khác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nhau</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và</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khởi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sắc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trong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cácTk</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XVII-XVIII:Thăng</a:t>
                      </a:r>
                      <a:r>
                        <a:rPr lang="en-US" sz="1800" b="1" kern="1200" dirty="0">
                          <a:solidFill>
                            <a:srgbClr val="0000FF"/>
                          </a:solidFill>
                          <a:effectLst/>
                          <a:latin typeface="SVN-Comic Sans MS" panose="02040603050506020204" pitchFamily="18" charset="0"/>
                          <a:ea typeface="+mn-ea"/>
                          <a:cs typeface="+mn-cs"/>
                        </a:rPr>
                        <a:t> Long, </a:t>
                      </a:r>
                      <a:r>
                        <a:rPr lang="en-US" sz="1800" b="1" kern="1200" dirty="0" err="1">
                          <a:solidFill>
                            <a:srgbClr val="0000FF"/>
                          </a:solidFill>
                          <a:effectLst/>
                          <a:latin typeface="SVN-Comic Sans MS" panose="02040603050506020204" pitchFamily="18" charset="0"/>
                          <a:ea typeface="+mn-ea"/>
                          <a:cs typeface="+mn-cs"/>
                        </a:rPr>
                        <a:t>Phố</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Hiến</a:t>
                      </a:r>
                      <a:r>
                        <a:rPr lang="en-US" sz="1800" b="1" kern="1200" dirty="0">
                          <a:solidFill>
                            <a:srgbClr val="0000FF"/>
                          </a:solidFill>
                          <a:effectLst/>
                          <a:latin typeface="SVN-Comic Sans MS" panose="02040603050506020204" pitchFamily="18" charset="0"/>
                          <a:ea typeface="+mn-ea"/>
                          <a:cs typeface="+mn-cs"/>
                        </a:rPr>
                        <a:t>, Thanh Hà, </a:t>
                      </a:r>
                      <a:r>
                        <a:rPr lang="en-US" sz="1800" b="1" kern="1200" dirty="0" err="1">
                          <a:solidFill>
                            <a:srgbClr val="0000FF"/>
                          </a:solidFill>
                          <a:effectLst/>
                          <a:latin typeface="SVN-Comic Sans MS" panose="02040603050506020204" pitchFamily="18" charset="0"/>
                          <a:ea typeface="+mn-ea"/>
                          <a:cs typeface="+mn-cs"/>
                        </a:rPr>
                        <a:t>Hội</a:t>
                      </a:r>
                      <a:r>
                        <a:rPr lang="en-US" sz="1800" b="1" kern="1200" dirty="0">
                          <a:solidFill>
                            <a:srgbClr val="0000FF"/>
                          </a:solidFill>
                          <a:effectLst/>
                          <a:latin typeface="SVN-Comic Sans MS" panose="02040603050506020204" pitchFamily="18" charset="0"/>
                          <a:ea typeface="+mn-ea"/>
                          <a:cs typeface="+mn-cs"/>
                        </a:rPr>
                        <a:t> An, Gia </a:t>
                      </a:r>
                      <a:r>
                        <a:rPr lang="en-US" sz="1800" b="1" kern="1200" dirty="0" err="1">
                          <a:solidFill>
                            <a:srgbClr val="0000FF"/>
                          </a:solidFill>
                          <a:effectLst/>
                          <a:latin typeface="SVN-Comic Sans MS" panose="02040603050506020204" pitchFamily="18" charset="0"/>
                          <a:ea typeface="+mn-ea"/>
                          <a:cs typeface="+mn-cs"/>
                        </a:rPr>
                        <a:t>Định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và</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gắn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với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hoạt</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động</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ngoại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thương</a:t>
                      </a:r>
                      <a:r>
                        <a:rPr lang="en-US" sz="1800" b="1" kern="1200" dirty="0">
                          <a:solidFill>
                            <a:srgbClr val="0000FF"/>
                          </a:solidFill>
                          <a:effectLst/>
                          <a:latin typeface="SVN-Comic Sans MS" panose="02040603050506020204" pitchFamily="18" charset="0"/>
                          <a:ea typeface="+mn-ea"/>
                          <a:cs typeface="+mn-cs"/>
                        </a:rPr>
                        <a:t>.</a:t>
                      </a:r>
                    </a:p>
                    <a:p>
                      <a:pPr algn="just"/>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Nửa</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sau</a:t>
                      </a:r>
                      <a:r>
                        <a:rPr lang="en-US" sz="1800" b="1" kern="1200" dirty="0">
                          <a:solidFill>
                            <a:srgbClr val="0000FF"/>
                          </a:solidFill>
                          <a:effectLst/>
                          <a:latin typeface="SVN-Comic Sans MS" panose="02040603050506020204" pitchFamily="18" charset="0"/>
                          <a:ea typeface="+mn-ea"/>
                          <a:cs typeface="+mn-cs"/>
                        </a:rPr>
                        <a:t> TK XVIII, </a:t>
                      </a:r>
                      <a:r>
                        <a:rPr lang="en-US" sz="1800" b="1" kern="1200" dirty="0" err="1">
                          <a:solidFill>
                            <a:srgbClr val="0000FF"/>
                          </a:solidFill>
                          <a:effectLst/>
                          <a:latin typeface="SVN-Comic Sans MS" panose="02040603050506020204" pitchFamily="18" charset="0"/>
                          <a:ea typeface="+mn-ea"/>
                          <a:cs typeface="+mn-cs"/>
                        </a:rPr>
                        <a:t>các</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thành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thị</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suy</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tàn</a:t>
                      </a:r>
                      <a:r>
                        <a:rPr lang="en-US" sz="1800" b="1" kern="1200" dirty="0">
                          <a:solidFill>
                            <a:srgbClr val="0000FF"/>
                          </a:solidFill>
                          <a:effectLst/>
                          <a:latin typeface="SVN-Comic Sans MS" panose="02040603050506020204" pitchFamily="18" charset="0"/>
                          <a:ea typeface="+mn-ea"/>
                          <a:cs typeface="+mn-cs"/>
                        </a:rPr>
                        <a:t> do </a:t>
                      </a:r>
                      <a:r>
                        <a:rPr lang="en-US" sz="1800" b="1" kern="1200" dirty="0" err="1">
                          <a:solidFill>
                            <a:srgbClr val="0000FF"/>
                          </a:solidFill>
                          <a:effectLst/>
                          <a:latin typeface="SVN-Comic Sans MS" panose="02040603050506020204" pitchFamily="18" charset="0"/>
                          <a:ea typeface="+mn-ea"/>
                          <a:cs typeface="+mn-cs"/>
                        </a:rPr>
                        <a:t>chính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quyền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hành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chính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sách</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hạn</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chế</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ngoại</a:t>
                      </a:r>
                      <a:r>
                        <a:rPr lang="en-US" sz="1800" b="1" kern="1200" dirty="0">
                          <a:solidFill>
                            <a:srgbClr val="0000FF"/>
                          </a:solidFill>
                          <a:effectLst/>
                          <a:latin typeface="SVN-Comic Sans MS" panose="02040603050506020204" pitchFamily="18" charset="0"/>
                          <a:ea typeface="+mn-ea"/>
                          <a:cs typeface="+mn-cs"/>
                        </a:rPr>
                        <a:t> </a:t>
                      </a:r>
                      <a:r>
                        <a:rPr lang="en-US" sz="1800" b="1" kern="1200" dirty="0" err="1">
                          <a:solidFill>
                            <a:srgbClr val="0000FF"/>
                          </a:solidFill>
                          <a:effectLst/>
                          <a:latin typeface="SVN-Comic Sans MS" panose="02040603050506020204" pitchFamily="18" charset="0"/>
                          <a:ea typeface="+mn-ea"/>
                          <a:cs typeface="+mn-cs"/>
                        </a:rPr>
                        <a:t>thương</a:t>
                      </a:r>
                      <a:endParaRPr lang="en-US" sz="1800" b="1" kern="1200" dirty="0">
                        <a:solidFill>
                          <a:srgbClr val="0000FF"/>
                        </a:solidFill>
                        <a:effectLst/>
                        <a:latin typeface="SVN-Comic Sans MS" panose="02040603050506020204" pitchFamily="18" charset="0"/>
                        <a:ea typeface="+mn-ea"/>
                        <a:cs typeface="+mn-cs"/>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612621205"/>
                  </a:ext>
                </a:extLst>
              </a:tr>
            </a:tbl>
          </a:graphicData>
        </a:graphic>
      </p:graphicFrame>
    </p:spTree>
    <p:extLst>
      <p:ext uri="{BB962C8B-B14F-4D97-AF65-F5344CB8AC3E}">
        <p14:creationId xmlns:p14="http://schemas.microsoft.com/office/powerpoint/2010/main" val="1757786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381000" y="711658"/>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381000" y="746229"/>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2</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76200" y="734855"/>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văn</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hóa</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spTree>
    <p:extLst>
      <p:ext uri="{BB962C8B-B14F-4D97-AF65-F5344CB8AC3E}">
        <p14:creationId xmlns:p14="http://schemas.microsoft.com/office/powerpoint/2010/main" val="693563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10207" y="1047750"/>
            <a:ext cx="8648700" cy="3886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endParaRPr lang="vi-VN" sz="2000">
              <a:solidFill>
                <a:srgbClr val="FE0849"/>
              </a:solidFill>
              <a:latin typeface="#9Slide02 Noi dung rat dai" panose="02000000000000000000" pitchFamily="2" charset="0"/>
              <a:ea typeface="#9Slide02 Noi dung rat dai" panose="02000000000000000000" pitchFamily="2" charset="0"/>
            </a:endParaRPr>
          </a:p>
        </p:txBody>
      </p:sp>
      <p:sp>
        <p:nvSpPr>
          <p:cNvPr id="19" name="Google Shape;2238;p44">
            <a:extLst>
              <a:ext uri="{FF2B5EF4-FFF2-40B4-BE49-F238E27FC236}">
                <a16:creationId xmlns:a16="http://schemas.microsoft.com/office/drawing/2014/main" xmlns="" id="{8E6C4341-B232-458F-969A-3AE6DB142723}"/>
              </a:ext>
            </a:extLst>
          </p:cNvPr>
          <p:cNvSpPr txBox="1">
            <a:spLocks/>
          </p:cNvSpPr>
          <p:nvPr/>
        </p:nvSpPr>
        <p:spPr>
          <a:xfrm>
            <a:off x="194440" y="279903"/>
            <a:ext cx="8263759" cy="538648"/>
          </a:xfrm>
          <a:prstGeom prst="rect">
            <a:avLst/>
          </a:prstGeom>
          <a:solidFill>
            <a:schemeClr val="accent5"/>
          </a:solidFill>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3600" dirty="0">
                <a:solidFill>
                  <a:srgbClr val="03AC13"/>
                </a:solidFill>
                <a:latin typeface="#9Slide07 IcielBaliho Script" pitchFamily="2" charset="0"/>
              </a:rPr>
              <a:t>2. </a:t>
            </a: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pic>
        <p:nvPicPr>
          <p:cNvPr id="3" name="Picture 2">
            <a:extLst>
              <a:ext uri="{FF2B5EF4-FFF2-40B4-BE49-F238E27FC236}">
                <a16:creationId xmlns:a16="http://schemas.microsoft.com/office/drawing/2014/main" xmlns="" id="{FBA02E66-844D-46D5-9F8C-A788D59C1E34}"/>
              </a:ext>
            </a:extLst>
          </p:cNvPr>
          <p:cNvPicPr>
            <a:picLocks noChangeAspect="1"/>
          </p:cNvPicPr>
          <p:nvPr/>
        </p:nvPicPr>
        <p:blipFill rotWithShape="1">
          <a:blip r:embed="rId3"/>
          <a:srcRect t="19171"/>
          <a:stretch/>
        </p:blipFill>
        <p:spPr>
          <a:xfrm>
            <a:off x="420414" y="1209255"/>
            <a:ext cx="1752600" cy="1165860"/>
          </a:xfrm>
          <a:prstGeom prst="rect">
            <a:avLst/>
          </a:prstGeom>
        </p:spPr>
      </p:pic>
      <p:sp>
        <p:nvSpPr>
          <p:cNvPr id="6" name="Google Shape;2073;p41">
            <a:extLst>
              <a:ext uri="{FF2B5EF4-FFF2-40B4-BE49-F238E27FC236}">
                <a16:creationId xmlns:a16="http://schemas.microsoft.com/office/drawing/2014/main" xmlns="" id="{783BA865-4A0A-48A1-8133-41F989EC13EC}"/>
              </a:ext>
            </a:extLst>
          </p:cNvPr>
          <p:cNvSpPr txBox="1">
            <a:spLocks/>
          </p:cNvSpPr>
          <p:nvPr/>
        </p:nvSpPr>
        <p:spPr>
          <a:xfrm>
            <a:off x="2349062" y="1091144"/>
            <a:ext cx="4243552" cy="79743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4800"/>
              <a:buFont typeface="Fredoka One"/>
              <a:buNone/>
              <a:defRPr sz="96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4200"/>
              <a:buFont typeface="Arial"/>
              <a:buNone/>
              <a:defRPr sz="4200" b="0" i="0" u="none" strike="noStrike" cap="none">
                <a:solidFill>
                  <a:schemeClr val="accent2"/>
                </a:solidFill>
                <a:latin typeface="Arial"/>
                <a:ea typeface="Arial"/>
                <a:cs typeface="Arial"/>
                <a:sym typeface="Arial"/>
              </a:defRPr>
            </a:lvl9pPr>
          </a:lstStyle>
          <a:p>
            <a:pPr algn="l"/>
            <a:r>
              <a:rPr lang="vi-VN" sz="3600" dirty="0">
                <a:solidFill>
                  <a:schemeClr val="tx1">
                    <a:lumMod val="75000"/>
                    <a:lumOff val="25000"/>
                  </a:schemeClr>
                </a:solidFill>
                <a:latin typeface="#9Slide07 IcielCadena" panose="02000503000000020004" pitchFamily="2" charset="0"/>
              </a:rPr>
              <a:t>HOẠT ĐỘNG NHÓM</a:t>
            </a:r>
            <a:endParaRPr lang="en-US" sz="4400" dirty="0">
              <a:solidFill>
                <a:schemeClr val="tx1">
                  <a:lumMod val="75000"/>
                  <a:lumOff val="25000"/>
                </a:schemeClr>
              </a:solidFill>
              <a:latin typeface="#9Slide07 IcielCadena" panose="02000503000000020004" pitchFamily="2" charset="0"/>
            </a:endParaRPr>
          </a:p>
        </p:txBody>
      </p:sp>
      <p:sp>
        <p:nvSpPr>
          <p:cNvPr id="7" name="Google Shape;2238;p44">
            <a:extLst>
              <a:ext uri="{FF2B5EF4-FFF2-40B4-BE49-F238E27FC236}">
                <a16:creationId xmlns:a16="http://schemas.microsoft.com/office/drawing/2014/main" xmlns="" id="{488DD1E6-E3B1-491F-9005-64FD4A57288E}"/>
              </a:ext>
            </a:extLst>
          </p:cNvPr>
          <p:cNvSpPr txBox="1">
            <a:spLocks/>
          </p:cNvSpPr>
          <p:nvPr/>
        </p:nvSpPr>
        <p:spPr>
          <a:xfrm>
            <a:off x="2115445" y="1733550"/>
            <a:ext cx="4419600" cy="9709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1800" dirty="0" err="1">
                <a:solidFill>
                  <a:srgbClr val="FD2257"/>
                </a:solidFill>
                <a:latin typeface="Times New Roman" panose="02020603050405020304" pitchFamily="18" charset="0"/>
                <a:cs typeface="Times New Roman" panose="02020603050405020304" pitchFamily="18" charset="0"/>
              </a:rPr>
              <a:t>Nhiệm</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vụ</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Dựa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thông</a:t>
            </a:r>
            <a:r>
              <a:rPr lang="en-US" sz="1800" dirty="0">
                <a:solidFill>
                  <a:srgbClr val="FD2257"/>
                </a:solidFill>
                <a:latin typeface="Times New Roman" panose="02020603050405020304" pitchFamily="18" charset="0"/>
                <a:cs typeface="Times New Roman" panose="02020603050405020304" pitchFamily="18" charset="0"/>
              </a:rPr>
              <a:t> tin SGK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hiểu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biết</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của</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bản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thân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hãy</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trao</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đổi</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và</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hoàn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thiện</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những</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yêu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cầu</a:t>
            </a:r>
            <a:r>
              <a:rPr lang="en-US" sz="1800" dirty="0">
                <a:solidFill>
                  <a:srgbClr val="FD2257"/>
                </a:solidFill>
                <a:latin typeface="Times New Roman" panose="02020603050405020304" pitchFamily="18" charset="0"/>
                <a:cs typeface="Times New Roman" panose="02020603050405020304" pitchFamily="18" charset="0"/>
              </a:rPr>
              <a:t> </a:t>
            </a:r>
            <a:r>
              <a:rPr lang="en-US" sz="1800" dirty="0" err="1">
                <a:solidFill>
                  <a:srgbClr val="FD2257"/>
                </a:solidFill>
                <a:latin typeface="Times New Roman" panose="02020603050405020304" pitchFamily="18" charset="0"/>
                <a:cs typeface="Times New Roman" panose="02020603050405020304" pitchFamily="18" charset="0"/>
              </a:rPr>
              <a:t>sau</a:t>
            </a:r>
            <a:r>
              <a:rPr lang="en-US" sz="1800" dirty="0">
                <a:solidFill>
                  <a:srgbClr val="FD2257"/>
                </a:solidFill>
                <a:latin typeface="Times New Roman" panose="02020603050405020304" pitchFamily="18" charset="0"/>
                <a:cs typeface="Times New Roman" panose="02020603050405020304" pitchFamily="18" charset="0"/>
              </a:rPr>
              <a:t>:</a:t>
            </a:r>
            <a:endParaRPr lang="vi-VN" sz="1800" dirty="0">
              <a:solidFill>
                <a:srgbClr val="FD2257"/>
              </a:solidFill>
              <a:latin typeface="#9Slide05 Claudia" pitchFamily="2" charset="0"/>
            </a:endParaRPr>
          </a:p>
        </p:txBody>
      </p:sp>
      <p:pic>
        <p:nvPicPr>
          <p:cNvPr id="5" name="Picture 4">
            <a:extLst>
              <a:ext uri="{FF2B5EF4-FFF2-40B4-BE49-F238E27FC236}">
                <a16:creationId xmlns:a16="http://schemas.microsoft.com/office/drawing/2014/main" xmlns="" id="{E1DFCD03-7CD3-4C19-A53E-D55A0BA294AA}"/>
              </a:ext>
            </a:extLst>
          </p:cNvPr>
          <p:cNvPicPr>
            <a:picLocks noChangeAspect="1"/>
          </p:cNvPicPr>
          <p:nvPr/>
        </p:nvPicPr>
        <p:blipFill>
          <a:blip r:embed="rId4"/>
          <a:stretch>
            <a:fillRect/>
          </a:stretch>
        </p:blipFill>
        <p:spPr>
          <a:xfrm>
            <a:off x="6768662" y="1224364"/>
            <a:ext cx="1786759" cy="1106058"/>
          </a:xfrm>
          <a:prstGeom prst="rect">
            <a:avLst/>
          </a:prstGeom>
        </p:spPr>
      </p:pic>
      <p:graphicFrame>
        <p:nvGraphicFramePr>
          <p:cNvPr id="8" name="Table 8">
            <a:extLst>
              <a:ext uri="{FF2B5EF4-FFF2-40B4-BE49-F238E27FC236}">
                <a16:creationId xmlns:a16="http://schemas.microsoft.com/office/drawing/2014/main" xmlns="" id="{B4BDAC09-B6A0-44D6-A806-18F9B8DF8238}"/>
              </a:ext>
            </a:extLst>
          </p:cNvPr>
          <p:cNvGraphicFramePr>
            <a:graphicFrameLocks noGrp="1"/>
          </p:cNvGraphicFramePr>
          <p:nvPr>
            <p:extLst>
              <p:ext uri="{D42A27DB-BD31-4B8C-83A1-F6EECF244321}">
                <p14:modId xmlns:p14="http://schemas.microsoft.com/office/powerpoint/2010/main" val="1607596286"/>
              </p:ext>
            </p:extLst>
          </p:nvPr>
        </p:nvGraphicFramePr>
        <p:xfrm>
          <a:off x="333703" y="3131855"/>
          <a:ext cx="8401707" cy="1397000"/>
        </p:xfrm>
        <a:graphic>
          <a:graphicData uri="http://schemas.openxmlformats.org/drawingml/2006/table">
            <a:tbl>
              <a:tblPr firstRow="1" bandRow="1">
                <a:tableStyleId>{B7FD0E7F-9C0A-4CCD-AD92-66A2B31F771F}</a:tableStyleId>
              </a:tblPr>
              <a:tblGrid>
                <a:gridCol w="8401707">
                  <a:extLst>
                    <a:ext uri="{9D8B030D-6E8A-4147-A177-3AD203B41FA5}">
                      <a16:colId xmlns:a16="http://schemas.microsoft.com/office/drawing/2014/main" xmlns="" val="2788954833"/>
                    </a:ext>
                  </a:extLst>
                </a:gridCol>
              </a:tblGrid>
              <a:tr h="1289104">
                <a:tc>
                  <a:txBody>
                    <a:bodyPr/>
                    <a:lstStyle/>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Vẽ</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đồ</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duy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hoá</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2.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nêu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sự</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chuyển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XVI - XVIII. </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tabLst>
                          <a:tab pos="76200" algn="l"/>
                        </a:tabLst>
                      </a:pP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ấn</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tượng</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với</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tựu</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Vì</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sao</a:t>
                      </a:r>
                      <a:r>
                        <a:rPr lang="en-US" sz="2000" b="1" i="1" dirty="0">
                          <a:solidFill>
                            <a:srgbClr val="03AC13"/>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000" b="1" dirty="0">
                        <a:solidFill>
                          <a:srgbClr val="03AC13"/>
                        </a:solidFill>
                        <a:effectLst/>
                        <a:latin typeface="Calibri" panose="020F0502020204030204" pitchFamily="34" charset="0"/>
                        <a:ea typeface="Calibri" panose="020F0502020204030204" pitchFamily="34" charset="0"/>
                        <a:cs typeface="Times New Roman" panose="02020603050405020304" pitchFamily="18" charset="0"/>
                      </a:endParaRPr>
                    </a:p>
                  </a:txBody>
                  <a:tcPr>
                    <a:lnL w="28575" cap="flat" cmpd="sng" algn="ctr">
                      <a:solidFill>
                        <a:srgbClr val="00B050"/>
                      </a:solidFill>
                      <a:prstDash val="solid"/>
                      <a:round/>
                      <a:headEnd type="none" w="med" len="med"/>
                      <a:tailEnd type="none" w="med" len="med"/>
                    </a:lnL>
                    <a:lnR w="28575" cap="flat" cmpd="sng" algn="ctr">
                      <a:solidFill>
                        <a:srgbClr val="00B050"/>
                      </a:solidFill>
                      <a:prstDash val="solid"/>
                      <a:round/>
                      <a:headEnd type="none" w="med" len="med"/>
                      <a:tailEnd type="none" w="med" len="med"/>
                    </a:lnR>
                    <a:lnT w="28575" cap="flat" cmpd="sng" algn="ctr">
                      <a:solidFill>
                        <a:srgbClr val="00B050"/>
                      </a:solidFill>
                      <a:prstDash val="solid"/>
                      <a:round/>
                      <a:headEnd type="none" w="med" len="med"/>
                      <a:tailEnd type="none" w="med" len="med"/>
                    </a:lnT>
                    <a:lnB w="28575" cap="flat" cmpd="sng" algn="ctr">
                      <a:solidFill>
                        <a:srgbClr val="00B050"/>
                      </a:solidFill>
                      <a:prstDash val="solid"/>
                      <a:round/>
                      <a:headEnd type="none" w="med" len="med"/>
                      <a:tailEnd type="none" w="med" len="med"/>
                    </a:lnB>
                    <a:noFill/>
                  </a:tcPr>
                </a:tc>
                <a:extLst>
                  <a:ext uri="{0D108BD9-81ED-4DB2-BD59-A6C34878D82A}">
                    <a16:rowId xmlns:a16="http://schemas.microsoft.com/office/drawing/2014/main" xmlns="" val="3963572729"/>
                  </a:ext>
                </a:extLst>
              </a:tr>
            </a:tbl>
          </a:graphicData>
        </a:graphic>
      </p:graphicFrame>
    </p:spTree>
    <p:extLst>
      <p:ext uri="{BB962C8B-B14F-4D97-AF65-F5344CB8AC3E}">
        <p14:creationId xmlns:p14="http://schemas.microsoft.com/office/powerpoint/2010/main" val="3683246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B5CCDD07-74E5-A58B-3D7C-5C776AD2902F}"/>
              </a:ext>
            </a:extLst>
          </p:cNvPr>
          <p:cNvSpPr/>
          <p:nvPr/>
        </p:nvSpPr>
        <p:spPr>
          <a:xfrm>
            <a:off x="0" y="0"/>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8954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left)">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wipe(left)">
                                      <p:cBhvr>
                                        <p:cTn id="42" dur="500"/>
                                        <p:tgtEl>
                                          <p:spTgt spid="2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left)">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nodeType="clickEffect">
                                  <p:stCondLst>
                                    <p:cond delay="0"/>
                                  </p:stCondLst>
                                  <p:childTnLst>
                                    <p:set>
                                      <p:cBhvr>
                                        <p:cTn id="61" dur="1" fill="hold">
                                          <p:stCondLst>
                                            <p:cond delay="0"/>
                                          </p:stCondLst>
                                        </p:cTn>
                                        <p:tgtEl>
                                          <p:spTgt spid="65"/>
                                        </p:tgtEl>
                                        <p:attrNameLst>
                                          <p:attrName>style.visibility</p:attrName>
                                        </p:attrNameLst>
                                      </p:cBhvr>
                                      <p:to>
                                        <p:strVal val="visible"/>
                                      </p:to>
                                    </p:set>
                                    <p:animEffect transition="in" filter="wipe(left)">
                                      <p:cBhvr>
                                        <p:cTn id="62" dur="500"/>
                                        <p:tgtEl>
                                          <p:spTgt spid="6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7"/>
                                        </p:tgtEl>
                                        <p:attrNameLst>
                                          <p:attrName>style.visibility</p:attrName>
                                        </p:attrNameLst>
                                      </p:cBhvr>
                                      <p:to>
                                        <p:strVal val="visible"/>
                                      </p:to>
                                    </p:set>
                                    <p:animEffect transition="in" filter="wipe(left)">
                                      <p:cBhvr>
                                        <p:cTn id="72" dur="500"/>
                                        <p:tgtEl>
                                          <p:spTgt spid="6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5"/>
                                        </p:tgtEl>
                                        <p:attrNameLst>
                                          <p:attrName>style.visibility</p:attrName>
                                        </p:attrNameLst>
                                      </p:cBhvr>
                                      <p:to>
                                        <p:strVal val="visible"/>
                                      </p:to>
                                    </p:set>
                                    <p:animEffect transition="in" filter="wipe(left)">
                                      <p:cBhvr>
                                        <p:cTn id="77" dur="500"/>
                                        <p:tgtEl>
                                          <p:spTgt spid="5"/>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71"/>
                                        </p:tgtEl>
                                        <p:attrNameLst>
                                          <p:attrName>style.visibility</p:attrName>
                                        </p:attrNameLst>
                                      </p:cBhvr>
                                      <p:to>
                                        <p:strVal val="visible"/>
                                      </p:to>
                                    </p:set>
                                    <p:animEffect transition="in" filter="wipe(left)">
                                      <p:cBhvr>
                                        <p:cTn id="82" dur="500"/>
                                        <p:tgtEl>
                                          <p:spTgt spid="71"/>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9"/>
                                        </p:tgtEl>
                                        <p:attrNameLst>
                                          <p:attrName>style.visibility</p:attrName>
                                        </p:attrNameLst>
                                      </p:cBhvr>
                                      <p:to>
                                        <p:strVal val="visible"/>
                                      </p:to>
                                    </p:set>
                                    <p:animEffect transition="in" filter="wipe(left)">
                                      <p:cBhvr>
                                        <p:cTn id="8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16" grpId="0" animBg="1"/>
      <p:bldP spid="17" grpId="0" animBg="1"/>
      <p:bldP spid="18" grpId="0" animBg="1"/>
      <p:bldP spid="1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600" y="742950"/>
            <a:ext cx="3018358" cy="3986852"/>
          </a:xfrm>
          <a:prstGeom prst="rect">
            <a:avLst/>
          </a:prstGeom>
        </p:spPr>
      </p:pic>
      <p:sp>
        <p:nvSpPr>
          <p:cNvPr id="10" name="TextBox 9"/>
          <p:cNvSpPr txBox="1"/>
          <p:nvPr/>
        </p:nvSpPr>
        <p:spPr>
          <a:xfrm>
            <a:off x="381000" y="90815"/>
            <a:ext cx="5486400" cy="5005626"/>
          </a:xfrm>
          <a:prstGeom prst="roundRect">
            <a:avLst/>
          </a:prstGeom>
          <a:solidFill>
            <a:schemeClr val="accent5"/>
          </a:solidFill>
          <a:ln>
            <a:solidFill>
              <a:srgbClr val="028910"/>
            </a:solidFill>
          </a:ln>
        </p:spPr>
        <p:txBody>
          <a:bodyPr wrap="square" rtlCol="0">
            <a:spAutoFit/>
          </a:bodyPr>
          <a:lstStyle/>
          <a:p>
            <a:pPr marL="214313" indent="-214313">
              <a:buFontTx/>
              <a:buChar char="-"/>
            </a:pPr>
            <a:r>
              <a:rPr lang="en-US" sz="2400" dirty="0">
                <a:latin typeface="+mj-lt"/>
                <a:cs typeface="Times New Roman" panose="02020603050405020304" pitchFamily="18" charset="0"/>
              </a:rPr>
              <a:t>Nho giáo từng bước suy thoái: “ Còn tiền còn bạc còn đệ tử/ hết cơm hết gạo hết ông tôi”.</a:t>
            </a:r>
          </a:p>
          <a:p>
            <a:pPr marL="214313" indent="-214313">
              <a:buFontTx/>
              <a:buChar char="-"/>
            </a:pPr>
            <a:r>
              <a:rPr lang="en-US" sz="2400" dirty="0">
                <a:solidFill>
                  <a:srgbClr val="FF0000"/>
                </a:solidFill>
                <a:latin typeface="+mj-lt"/>
                <a:cs typeface="Times New Roman" panose="02020603050405020304" pitchFamily="18" charset="0"/>
              </a:rPr>
              <a:t>Vì sao trong thời kì này Nho giáo lại suy thoái?</a:t>
            </a:r>
          </a:p>
          <a:p>
            <a:r>
              <a:rPr lang="en-US" sz="2400" dirty="0">
                <a:latin typeface="+mj-lt"/>
                <a:cs typeface="Times New Roman" panose="02020603050405020304" pitchFamily="18" charset="0"/>
              </a:rPr>
              <a:t>+ Tôn ti trật tự phong kiến không còn được tôn trọng: chúa tiếm quyền vua, vua không ra vua tôi không ra tôi,….</a:t>
            </a:r>
          </a:p>
          <a:p>
            <a:r>
              <a:rPr lang="en-US" sz="2400" dirty="0">
                <a:latin typeface="+mj-lt"/>
                <a:cs typeface="Times New Roman" panose="02020603050405020304" pitchFamily="18" charset="0"/>
              </a:rPr>
              <a:t>+ Sự phát triển nhanh chóng của kinh tế công thương nghiệp, vai trò của đồng tiền,………..</a:t>
            </a:r>
            <a:endParaRPr lang="vi-VN" sz="2400" dirty="0">
              <a:latin typeface="+mj-lt"/>
              <a:cs typeface="Times New Roman" panose="02020603050405020304" pitchFamily="18" charset="0"/>
            </a:endParaRPr>
          </a:p>
        </p:txBody>
      </p:sp>
    </p:spTree>
    <p:extLst>
      <p:ext uri="{BB962C8B-B14F-4D97-AF65-F5344CB8AC3E}">
        <p14:creationId xmlns:p14="http://schemas.microsoft.com/office/powerpoint/2010/main" val="2963936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arn(inVertic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arn(inVertic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arn(inVertic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arn(inVertical)">
                                      <p:cBhvr>
                                        <p:cTn id="27"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6990" y="192273"/>
            <a:ext cx="3429000" cy="4830604"/>
          </a:xfrm>
          <a:prstGeom prst="roundRect">
            <a:avLst/>
          </a:prstGeom>
          <a:solidFill>
            <a:schemeClr val="accent5"/>
          </a:solidFill>
          <a:ln>
            <a:solidFill>
              <a:srgbClr val="028910"/>
            </a:solidFill>
          </a:ln>
        </p:spPr>
        <p:txBody>
          <a:bodyPr wrap="square" rtlCol="0">
            <a:spAutoFit/>
          </a:bodyPr>
          <a:lstStyle/>
          <a:p>
            <a:pPr algn="just"/>
            <a:r>
              <a:rPr lang="en-US" sz="2400" b="1" dirty="0">
                <a:solidFill>
                  <a:srgbClr val="028910"/>
                </a:solidFill>
                <a:latin typeface="+mj-lt"/>
                <a:cs typeface="Times New Roman" panose="02020603050405020304" pitchFamily="18" charset="0"/>
              </a:rPr>
              <a:t>Phật giáo, Đạo giáo có điều kiện khôi phục vị trị nhưng không được như dưới thời Lý, Trần.</a:t>
            </a:r>
          </a:p>
          <a:p>
            <a:pPr algn="just"/>
            <a:r>
              <a:rPr lang="en-US" sz="2400" b="1" dirty="0">
                <a:solidFill>
                  <a:srgbClr val="028910"/>
                </a:solidFill>
                <a:latin typeface="+mj-lt"/>
                <a:cs typeface="Times New Roman" panose="02020603050405020304" pitchFamily="18" charset="0"/>
              </a:rPr>
              <a:t>+ Chùa quán được xây dựng thêm.</a:t>
            </a:r>
          </a:p>
          <a:p>
            <a:pPr algn="just"/>
            <a:r>
              <a:rPr lang="en-US" sz="2400" b="1" dirty="0">
                <a:solidFill>
                  <a:srgbClr val="028910"/>
                </a:solidFill>
                <a:latin typeface="+mj-lt"/>
                <a:cs typeface="Times New Roman" panose="02020603050405020304" pitchFamily="18" charset="0"/>
              </a:rPr>
              <a:t>+  Các vị chúa, quan lại, nhân dân bỏ tiền xây dựng, sửa sang chùa chiền.</a:t>
            </a:r>
            <a:endParaRPr lang="vi-VN" sz="2400" b="1" dirty="0">
              <a:solidFill>
                <a:srgbClr val="028910"/>
              </a:solidFill>
              <a:latin typeface="+mj-lt"/>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630" y="337781"/>
            <a:ext cx="2685196" cy="450376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6999" y="373607"/>
            <a:ext cx="2532797" cy="4467936"/>
          </a:xfrm>
          <a:prstGeom prst="rect">
            <a:avLst/>
          </a:prstGeom>
        </p:spPr>
      </p:pic>
    </p:spTree>
    <p:extLst>
      <p:ext uri="{BB962C8B-B14F-4D97-AF65-F5344CB8AC3E}">
        <p14:creationId xmlns:p14="http://schemas.microsoft.com/office/powerpoint/2010/main" val="2095188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barn(inVertical)">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barn(inVertical)">
                                      <p:cBhvr>
                                        <p:cTn id="2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514350"/>
            <a:ext cx="8305800" cy="3779758"/>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400" b="1" dirty="0">
                <a:latin typeface="Times New Roman" panose="02020603050405020304" pitchFamily="18" charset="0"/>
                <a:cs typeface="Times New Roman" panose="02020603050405020304" pitchFamily="18" charset="0"/>
              </a:rPr>
              <a:t>Sự xuất hiện của chữ quốc ngữ gắn liền với hoạt động truyền giáo của các giáo sĩ phương Tây.</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Vì</a:t>
            </a:r>
            <a:r>
              <a:rPr lang="en-US" sz="2400" b="1" dirty="0">
                <a:solidFill>
                  <a:srgbClr val="FF0000"/>
                </a:solidFill>
                <a:latin typeface="Times New Roman" panose="02020603050405020304" pitchFamily="18" charset="0"/>
                <a:cs typeface="Times New Roman" panose="02020603050405020304" pitchFamily="18" charset="0"/>
              </a:rPr>
              <a:t> sao đạo Thiên Chúa lại bị chính quyền phong kiến cấm đoán?</a:t>
            </a:r>
          </a:p>
          <a:p>
            <a:pPr marL="214313" indent="-214313" algn="just">
              <a:buFontTx/>
              <a:buChar char="-"/>
            </a:pPr>
            <a:r>
              <a:rPr lang="en-US" sz="2400" b="1" dirty="0">
                <a:latin typeface="Times New Roman" panose="02020603050405020304" pitchFamily="18" charset="0"/>
                <a:cs typeface="Times New Roman" panose="02020603050405020304" pitchFamily="18" charset="0"/>
              </a:rPr>
              <a:t>Trái với truyền thống dân tộc ta: Thờ chúa mà không thờ tổ tiên</a:t>
            </a:r>
          </a:p>
          <a:p>
            <a:pPr marL="214313" indent="-214313" algn="just">
              <a:buFontTx/>
              <a:buChar char="-"/>
            </a:pPr>
            <a:r>
              <a:rPr lang="en-US" sz="2400" b="1" dirty="0">
                <a:latin typeface="Times New Roman" panose="02020603050405020304" pitchFamily="18" charset="0"/>
                <a:cs typeface="Times New Roman" panose="02020603050405020304" pitchFamily="18" charset="0"/>
              </a:rPr>
              <a:t>Được coi là công cụ xâm lược của chính quyền thực dân.</a:t>
            </a:r>
          </a:p>
          <a:p>
            <a:pPr algn="just"/>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Các</a:t>
            </a:r>
            <a:r>
              <a:rPr lang="en-US" sz="2400" b="1" dirty="0">
                <a:solidFill>
                  <a:srgbClr val="FF0000"/>
                </a:solidFill>
                <a:latin typeface="Times New Roman" panose="02020603050405020304" pitchFamily="18" charset="0"/>
                <a:cs typeface="Times New Roman" panose="02020603050405020304" pitchFamily="18" charset="0"/>
              </a:rPr>
              <a:t> </a:t>
            </a:r>
            <a:r>
              <a:rPr lang="en-US" sz="2400" b="1" dirty="0" err="1">
                <a:solidFill>
                  <a:srgbClr val="FF0000"/>
                </a:solidFill>
                <a:latin typeface="Times New Roman" panose="02020603050405020304" pitchFamily="18" charset="0"/>
                <a:cs typeface="Times New Roman" panose="02020603050405020304" pitchFamily="18" charset="0"/>
              </a:rPr>
              <a:t>em</a:t>
            </a:r>
            <a:r>
              <a:rPr lang="en-US" sz="2400" b="1" dirty="0">
                <a:solidFill>
                  <a:srgbClr val="FF0000"/>
                </a:solidFill>
                <a:latin typeface="Times New Roman" panose="02020603050405020304" pitchFamily="18" charset="0"/>
                <a:cs typeface="Times New Roman" panose="02020603050405020304" pitchFamily="18" charset="0"/>
              </a:rPr>
              <a:t> hãy liên hệ với chính sách tôn giáo của Đảng và Nhà nước ta hiện nay?</a:t>
            </a:r>
          </a:p>
        </p:txBody>
      </p:sp>
    </p:spTree>
    <p:extLst>
      <p:ext uri="{BB962C8B-B14F-4D97-AF65-F5344CB8AC3E}">
        <p14:creationId xmlns:p14="http://schemas.microsoft.com/office/powerpoint/2010/main" val="3627367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442" y="610466"/>
            <a:ext cx="5679558" cy="3473291"/>
          </a:xfrm>
          <a:prstGeom prst="roundRect">
            <a:avLst/>
          </a:prstGeom>
          <a:solidFill>
            <a:schemeClr val="accent5"/>
          </a:solidFill>
          <a:ln>
            <a:solidFill>
              <a:srgbClr val="028910"/>
            </a:solidFill>
          </a:ln>
        </p:spPr>
        <p:txBody>
          <a:bodyPr wrap="square" rtlCol="0">
            <a:spAutoFit/>
          </a:bodyPr>
          <a:lstStyle/>
          <a:p>
            <a:pPr marL="214313" indent="-214313" algn="just">
              <a:buFontTx/>
              <a:buChar char="-"/>
            </a:pPr>
            <a:r>
              <a:rPr lang="en-US" sz="2200" b="1" dirty="0">
                <a:solidFill>
                  <a:srgbClr val="028910"/>
                </a:solidFill>
                <a:latin typeface="+mj-lt"/>
                <a:cs typeface="Times New Roman" panose="02020603050405020304" pitchFamily="18" charset="0"/>
              </a:rPr>
              <a:t>Tín ngưỡng thờ cúng tổ tiên, anh hùng dân tộc được duy trì và phát triển.</a:t>
            </a:r>
          </a:p>
          <a:p>
            <a:pPr marL="214313" indent="-214313" algn="just">
              <a:buFontTx/>
              <a:buChar char="-"/>
            </a:pPr>
            <a:r>
              <a:rPr lang="en-US" sz="2200" b="1" dirty="0">
                <a:solidFill>
                  <a:srgbClr val="028910"/>
                </a:solidFill>
                <a:latin typeface="+mj-lt"/>
                <a:cs typeface="Times New Roman" panose="02020603050405020304" pitchFamily="18" charset="0"/>
              </a:rPr>
              <a:t>Tiếp biến các loại hình tôn giáo, tư tưởng người Việt đã tạo cho mình một nếp sống văn hóa riêng, hòa nhập nhưng không hòa tan.</a:t>
            </a:r>
          </a:p>
          <a:p>
            <a:pPr algn="ctr"/>
            <a:r>
              <a:rPr lang="en-US" sz="2200" i="1" dirty="0">
                <a:solidFill>
                  <a:srgbClr val="028910"/>
                </a:solidFill>
                <a:latin typeface="+mj-lt"/>
                <a:cs typeface="Times New Roman" panose="02020603050405020304" pitchFamily="18" charset="0"/>
              </a:rPr>
              <a:t>“</a:t>
            </a:r>
            <a:r>
              <a:rPr lang="en-US" sz="2200" i="1" dirty="0" err="1">
                <a:solidFill>
                  <a:srgbClr val="028910"/>
                </a:solidFill>
                <a:latin typeface="+mj-lt"/>
                <a:cs typeface="Times New Roman" panose="02020603050405020304" pitchFamily="18" charset="0"/>
              </a:rPr>
              <a:t>Dù</a:t>
            </a:r>
            <a:r>
              <a:rPr lang="en-US" sz="2200" i="1" dirty="0">
                <a:solidFill>
                  <a:srgbClr val="028910"/>
                </a:solidFill>
                <a:latin typeface="+mj-lt"/>
                <a:cs typeface="Times New Roman" panose="02020603050405020304" pitchFamily="18" charset="0"/>
              </a:rPr>
              <a:t> ai đi ngược về xuôi</a:t>
            </a:r>
          </a:p>
          <a:p>
            <a:pPr algn="ctr"/>
            <a:r>
              <a:rPr lang="en-US" sz="2200" i="1" dirty="0">
                <a:solidFill>
                  <a:srgbClr val="028910"/>
                </a:solidFill>
                <a:latin typeface="+mj-lt"/>
                <a:cs typeface="Times New Roman" panose="02020603050405020304" pitchFamily="18" charset="0"/>
              </a:rPr>
              <a:t>Nhớ ngày giỗ tổ mùng mười tháng ba”.</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6719" y="397506"/>
            <a:ext cx="3247030" cy="3961263"/>
          </a:xfrm>
          <a:prstGeom prst="roundRect">
            <a:avLst/>
          </a:prstGeom>
        </p:spPr>
      </p:pic>
    </p:spTree>
    <p:extLst>
      <p:ext uri="{BB962C8B-B14F-4D97-AF65-F5344CB8AC3E}">
        <p14:creationId xmlns:p14="http://schemas.microsoft.com/office/powerpoint/2010/main" val="2775205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barn(inVertical)">
                                      <p:cBhvr>
                                        <p:cTn id="22" dur="500"/>
                                        <p:tgtEl>
                                          <p:spTgt spid="4">
                                            <p:txEl>
                                              <p:pRg st="2" end="2"/>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in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13" name="Rectangle 12">
            <a:extLst>
              <a:ext uri="{FF2B5EF4-FFF2-40B4-BE49-F238E27FC236}">
                <a16:creationId xmlns:a16="http://schemas.microsoft.com/office/drawing/2014/main" xmlns="" id="{05A61CDF-059F-6D4D-9D5F-8F0F1A343519}"/>
              </a:ext>
            </a:extLst>
          </p:cNvPr>
          <p:cNvSpPr/>
          <p:nvPr/>
        </p:nvSpPr>
        <p:spPr>
          <a:xfrm>
            <a:off x="0"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11" name="Rectangle 10">
            <a:extLst>
              <a:ext uri="{FF2B5EF4-FFF2-40B4-BE49-F238E27FC236}">
                <a16:creationId xmlns:a16="http://schemas.microsoft.com/office/drawing/2014/main" xmlns="" id="{D361F436-454A-BEAD-7D39-CC07CEF697B6}"/>
              </a:ext>
            </a:extLst>
          </p:cNvPr>
          <p:cNvSpPr/>
          <p:nvPr/>
        </p:nvSpPr>
        <p:spPr>
          <a:xfrm>
            <a:off x="7088" y="-26829"/>
            <a:ext cx="9144000" cy="51435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00FF"/>
              </a:solidFill>
            </a:endParaRPr>
          </a:p>
        </p:txBody>
      </p:sp>
      <p:sp>
        <p:nvSpPr>
          <p:cNvPr id="3" name="Oval 2">
            <a:extLst>
              <a:ext uri="{FF2B5EF4-FFF2-40B4-BE49-F238E27FC236}">
                <a16:creationId xmlns:a16="http://schemas.microsoft.com/office/drawing/2014/main" xmlns="" id="{EAA884C5-AD82-D8CB-0981-71A9BF2B48E7}"/>
              </a:ext>
            </a:extLst>
          </p:cNvPr>
          <p:cNvSpPr/>
          <p:nvPr/>
        </p:nvSpPr>
        <p:spPr>
          <a:xfrm>
            <a:off x="76199" y="840544"/>
            <a:ext cx="1464371" cy="34624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VĂN HÓA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endParaRPr lang="en-US" altLang="vi-VN" sz="1100" b="1" dirty="0">
              <a:solidFill>
                <a:srgbClr val="FF0000"/>
              </a:solidFill>
              <a:latin typeface="Times New Roman" panose="02020603050405020304" pitchFamily="18" charset="0"/>
            </a:endParaRP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1752601" y="4092151"/>
            <a:ext cx="1235770" cy="71701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F6600"/>
                </a:solidFill>
                <a:latin typeface="Times New Roman" panose="02020603050405020304" pitchFamily="18" charset="0"/>
              </a:rPr>
              <a:t>Nghệ</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thuật</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dân</a:t>
            </a:r>
            <a:r>
              <a:rPr lang="en-US" altLang="vi-VN" b="1" dirty="0">
                <a:solidFill>
                  <a:srgbClr val="FF6600"/>
                </a:solidFill>
                <a:latin typeface="Times New Roman" panose="02020603050405020304" pitchFamily="18" charset="0"/>
              </a:rPr>
              <a:t> </a:t>
            </a:r>
            <a:r>
              <a:rPr lang="en-US" altLang="vi-VN" b="1" dirty="0" err="1">
                <a:solidFill>
                  <a:srgbClr val="FF6600"/>
                </a:solidFill>
                <a:latin typeface="Times New Roman" panose="02020603050405020304" pitchFamily="18" charset="0"/>
              </a:rPr>
              <a:t>gian</a:t>
            </a:r>
            <a:endParaRPr lang="vi-VN" altLang="vi-VN" b="1" dirty="0">
              <a:solidFill>
                <a:srgbClr val="FF6600"/>
              </a:solidFill>
              <a:latin typeface="Times New Roman" panose="02020603050405020304" pitchFamily="18" charset="0"/>
            </a:endParaRPr>
          </a:p>
        </p:txBody>
      </p:sp>
      <p:sp>
        <p:nvSpPr>
          <p:cNvPr id="6" name="Rectangle: Rounded Corners 5">
            <a:extLst>
              <a:ext uri="{FF2B5EF4-FFF2-40B4-BE49-F238E27FC236}">
                <a16:creationId xmlns:a16="http://schemas.microsoft.com/office/drawing/2014/main" xmlns="" id="{0347FB2C-1DE3-5C7B-7099-B5BA0285A8FF}"/>
              </a:ext>
            </a:extLst>
          </p:cNvPr>
          <p:cNvSpPr/>
          <p:nvPr/>
        </p:nvSpPr>
        <p:spPr>
          <a:xfrm>
            <a:off x="3200400" y="64486"/>
            <a:ext cx="5867400" cy="13112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Tôn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Nho 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đề cao trong học tập, thi cử và tuyển chọn quan lại.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Phật giáo và Đạo giáo được phục hồi</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Năm 1533,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công</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giáo</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được truyền bá vào nước ta</a:t>
            </a:r>
            <a:endPar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Tín</a:t>
            </a:r>
            <a:r>
              <a:rPr lang="en-US"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b="1" dirty="0" err="1">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ngưỡng</a:t>
            </a:r>
            <a:r>
              <a:rPr lang="vi-VN" b="1" dirty="0">
                <a:solidFill>
                  <a:srgbClr val="028910"/>
                </a:solidFill>
                <a:effectLst/>
                <a:latin typeface="Times New Roman" panose="02020603050405020304" pitchFamily="18" charset="0"/>
                <a:ea typeface="Calibri" panose="020F0502020204030204" pitchFamily="34" charset="0"/>
                <a:cs typeface="Times New Roman" panose="02020603050405020304" pitchFamily="18" charset="0"/>
              </a:rPr>
              <a:t>: thờ Thành hoàng, thờ cúng tổ tiên, tổ chức lễ hội hàng năm... thể hiện tinh thần đoàn kết, yêu quê hương, đất nước.</a:t>
            </a:r>
            <a:endParaRPr lang="en-US" altLang="vi-VN"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1752601" y="2776280"/>
            <a:ext cx="1235770" cy="444637"/>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a:solidFill>
                  <a:srgbClr val="0000FF"/>
                </a:solidFill>
                <a:latin typeface="Times New Roman" panose="02020603050405020304" pitchFamily="18" charset="0"/>
              </a:rPr>
              <a:t>Văn </a:t>
            </a:r>
            <a:r>
              <a:rPr lang="en-US" altLang="vi-VN" b="1" dirty="0" err="1">
                <a:solidFill>
                  <a:srgbClr val="0000FF"/>
                </a:solidFill>
                <a:latin typeface="Times New Roman" panose="02020603050405020304" pitchFamily="18" charset="0"/>
              </a:rPr>
              <a:t>học</a:t>
            </a:r>
            <a:endParaRPr lang="en-US" altLang="vi-VN" b="1" dirty="0">
              <a:solidFill>
                <a:srgbClr val="0000FF"/>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1752601" y="1657350"/>
            <a:ext cx="1235770" cy="52322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FD3468"/>
                </a:solidFill>
                <a:latin typeface="Times New Roman" panose="02020603050405020304" pitchFamily="18" charset="0"/>
              </a:rPr>
              <a:t>Chữ</a:t>
            </a:r>
            <a:r>
              <a:rPr lang="en-US" altLang="vi-VN" b="1" dirty="0">
                <a:solidFill>
                  <a:srgbClr val="FD3468"/>
                </a:solidFill>
                <a:latin typeface="Times New Roman" panose="02020603050405020304" pitchFamily="18" charset="0"/>
              </a:rPr>
              <a:t> </a:t>
            </a:r>
            <a:r>
              <a:rPr lang="en-US" altLang="vi-VN" b="1" dirty="0" err="1">
                <a:solidFill>
                  <a:srgbClr val="FD3468"/>
                </a:solidFill>
                <a:latin typeface="Times New Roman" panose="02020603050405020304" pitchFamily="18" charset="0"/>
              </a:rPr>
              <a:t>viết</a:t>
            </a:r>
            <a:endParaRPr lang="en-US" altLang="vi-VN" b="1" dirty="0">
              <a:solidFill>
                <a:srgbClr val="FD3468"/>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1752600" y="334333"/>
            <a:ext cx="1235770" cy="7170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b="1" dirty="0" err="1">
                <a:solidFill>
                  <a:srgbClr val="028910"/>
                </a:solidFill>
                <a:latin typeface="Times New Roman" panose="02020603050405020304" pitchFamily="18" charset="0"/>
              </a:rPr>
              <a:t>Tư</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tưởng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tín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ngưỡng</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tôn</a:t>
            </a:r>
            <a:r>
              <a:rPr lang="en-US" altLang="vi-VN" b="1" dirty="0">
                <a:solidFill>
                  <a:srgbClr val="028910"/>
                </a:solidFill>
                <a:latin typeface="Times New Roman" panose="02020603050405020304" pitchFamily="18" charset="0"/>
              </a:rPr>
              <a:t> </a:t>
            </a:r>
            <a:r>
              <a:rPr lang="en-US" altLang="vi-VN" b="1" dirty="0" err="1">
                <a:solidFill>
                  <a:srgbClr val="028910"/>
                </a:solidFill>
                <a:latin typeface="Times New Roman" panose="02020603050405020304" pitchFamily="18" charset="0"/>
              </a:rPr>
              <a:t>giáo</a:t>
            </a:r>
            <a:endParaRPr lang="en-US" altLang="vi-VN" b="1" dirty="0">
              <a:solidFill>
                <a:srgbClr val="028910"/>
              </a:solidFill>
              <a:latin typeface="Times New Roman" panose="02020603050405020304" pitchFamily="18" charset="0"/>
            </a:endParaRPr>
          </a:p>
        </p:txBody>
      </p:sp>
      <p:sp>
        <p:nvSpPr>
          <p:cNvPr id="17" name="Rectangle: Rounded Corners 16">
            <a:extLst>
              <a:ext uri="{FF2B5EF4-FFF2-40B4-BE49-F238E27FC236}">
                <a16:creationId xmlns:a16="http://schemas.microsoft.com/office/drawing/2014/main" xmlns="" id="{BF6F7C68-15F9-89E4-516A-F7BCBC9CE60B}"/>
              </a:ext>
            </a:extLst>
          </p:cNvPr>
          <p:cNvSpPr/>
          <p:nvPr/>
        </p:nvSpPr>
        <p:spPr>
          <a:xfrm>
            <a:off x="3200400" y="1427482"/>
            <a:ext cx="5867400" cy="946150"/>
          </a:xfrm>
          <a:prstGeom prst="roundRect">
            <a:avLst/>
          </a:prstGeom>
          <a:noFill/>
          <a:ln>
            <a:solidFill>
              <a:srgbClr val="FD346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C</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hữ Quốc ngữ theo mẫu tự La tinh cũng được sáng tạo. </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Ban đầu, các giáo sĩ phương Tây học tiếng Việt để truyền đạo. Trong quá trình đó, họ dùng chữ cái La-tinh để ghi âm tiếng Việt, tạo ra chữ Quốc ngữ. Loại chữ này dần được sử dụng phổ biến vì tiện lợi</a:t>
            </a:r>
            <a:r>
              <a:rPr lang="en-US"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D3468"/>
                </a:solidFill>
                <a:effectLst/>
                <a:latin typeface="Times New Roman" panose="02020603050405020304" pitchFamily="18" charset="0"/>
                <a:ea typeface="Calibri" panose="020F0502020204030204" pitchFamily="34" charset="0"/>
                <a:cs typeface="Times New Roman" panose="02020603050405020304" pitchFamily="18" charset="0"/>
              </a:rPr>
              <a:t>khoa học.</a:t>
            </a:r>
            <a:endParaRPr lang="en-US" b="1" dirty="0">
              <a:solidFill>
                <a:srgbClr val="FD3468"/>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xmlns="" id="{8D30853B-DB93-9B68-1AFC-0E009D4A08E4}"/>
              </a:ext>
            </a:extLst>
          </p:cNvPr>
          <p:cNvSpPr/>
          <p:nvPr/>
        </p:nvSpPr>
        <p:spPr>
          <a:xfrm>
            <a:off x="3200400" y="2410192"/>
            <a:ext cx="5867400" cy="131127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Hán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vẫn chiếm ưu thế</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V</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ăn học chữ Nôm</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phát triển mạnh hơn trước. Thơ Nôm và truyện Nôm xuất hiện ngày càng nhiều hơn với một số tác giả và tác phẩm nổi tiếng</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p>
          <a:p>
            <a:pPr algn="just"/>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Văn học dân gian</a:t>
            </a:r>
            <a:r>
              <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rPr>
              <a:t>:</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phát triển nhiều thể loại như: truyện tiếu lâm, truyện Trạng Quỳnh, Trạng Lợn</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thơ lục bát và song thất lục bát</a:t>
            </a:r>
            <a:r>
              <a:rPr lang="en-US" b="1" dirty="0">
                <a:solidFill>
                  <a:srgbClr val="0000FF"/>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xmlns="" id="{DB512240-02B0-7DDB-9840-4A98D18867B1}"/>
              </a:ext>
            </a:extLst>
          </p:cNvPr>
          <p:cNvSpPr/>
          <p:nvPr/>
        </p:nvSpPr>
        <p:spPr>
          <a:xfrm>
            <a:off x="3200400" y="3767739"/>
            <a:ext cx="5867400" cy="1311275"/>
          </a:xfrm>
          <a:prstGeom prst="roundRect">
            <a:avLst/>
          </a:prstGeom>
          <a:no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dân gian phát triển, tiêu biểu là nghệ thuật điều khắc trong các đình, chùa với nét chạm khắc mềm mại, mô tả cảnh sinh hoạt thường ngày và tượng Phật rất đặc sắc.</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Nghệ thuật sân khấu đa dạng với các loại hình như hát chèo, hát ả đào, hát tuồng,... các điệu múa như: múa trên dây, múa đèn,</a:t>
            </a:r>
            <a:r>
              <a:rPr lang="en-US" b="1" dirty="0">
                <a:solidFill>
                  <a:srgbClr val="FF66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b="1" dirty="0">
              <a:solidFill>
                <a:srgbClr val="FF6600"/>
              </a:solidFill>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endCxn id="16" idx="1"/>
          </p:cNvCxnSpPr>
          <p:nvPr/>
        </p:nvCxnSpPr>
        <p:spPr>
          <a:xfrm flipV="1">
            <a:off x="1540570" y="692841"/>
            <a:ext cx="212030"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xmlns="" id="{D35EF6A4-9CC6-7F58-D168-25D7F11FB954}"/>
              </a:ext>
            </a:extLst>
          </p:cNvPr>
          <p:cNvCxnSpPr>
            <a:cxnSpLocks/>
            <a:stCxn id="16" idx="3"/>
          </p:cNvCxnSpPr>
          <p:nvPr/>
        </p:nvCxnSpPr>
        <p:spPr>
          <a:xfrm flipV="1">
            <a:off x="2988370" y="666750"/>
            <a:ext cx="212030" cy="26091"/>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endCxn id="8" idx="1"/>
          </p:cNvCxnSpPr>
          <p:nvPr/>
        </p:nvCxnSpPr>
        <p:spPr>
          <a:xfrm flipV="1">
            <a:off x="1540569" y="1918960"/>
            <a:ext cx="212032" cy="652790"/>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02294BCC-97B8-7CAB-9EA0-7F9F1BFC8ED1}"/>
              </a:ext>
            </a:extLst>
          </p:cNvPr>
          <p:cNvCxnSpPr>
            <a:endCxn id="17" idx="1"/>
          </p:cNvCxnSpPr>
          <p:nvPr/>
        </p:nvCxnSpPr>
        <p:spPr>
          <a:xfrm flipV="1">
            <a:off x="2988370" y="1900557"/>
            <a:ext cx="212030" cy="18403"/>
          </a:xfrm>
          <a:prstGeom prst="straightConnector1">
            <a:avLst/>
          </a:prstGeom>
          <a:ln w="38100">
            <a:solidFill>
              <a:srgbClr val="FD3468"/>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stCxn id="3" idx="6"/>
            <a:endCxn id="7" idx="1"/>
          </p:cNvCxnSpPr>
          <p:nvPr/>
        </p:nvCxnSpPr>
        <p:spPr>
          <a:xfrm>
            <a:off x="1540570" y="2571750"/>
            <a:ext cx="212031" cy="42684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xmlns="" id="{3709CFFC-52D9-1CC7-A66B-F5BA0F82803C}"/>
              </a:ext>
            </a:extLst>
          </p:cNvPr>
          <p:cNvCxnSpPr>
            <a:endCxn id="18" idx="1"/>
          </p:cNvCxnSpPr>
          <p:nvPr/>
        </p:nvCxnSpPr>
        <p:spPr>
          <a:xfrm>
            <a:off x="2988370" y="2998599"/>
            <a:ext cx="212030"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endCxn id="5" idx="1"/>
          </p:cNvCxnSpPr>
          <p:nvPr/>
        </p:nvCxnSpPr>
        <p:spPr>
          <a:xfrm>
            <a:off x="1540569" y="2571750"/>
            <a:ext cx="212032" cy="1878909"/>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xmlns="" id="{0662D94F-8F99-B136-41CD-35D0ACB314D3}"/>
              </a:ext>
            </a:extLst>
          </p:cNvPr>
          <p:cNvCxnSpPr>
            <a:stCxn id="5" idx="3"/>
          </p:cNvCxnSpPr>
          <p:nvPr/>
        </p:nvCxnSpPr>
        <p:spPr>
          <a:xfrm flipV="1">
            <a:off x="2988371" y="4450658"/>
            <a:ext cx="212028" cy="1"/>
          </a:xfrm>
          <a:prstGeom prst="straightConnector1">
            <a:avLst/>
          </a:prstGeom>
          <a:ln w="38100">
            <a:solidFill>
              <a:srgbClr val="FF6600"/>
            </a:solidFill>
            <a:tailEnd type="triangle"/>
          </a:ln>
        </p:spPr>
        <p:style>
          <a:lnRef idx="1">
            <a:schemeClr val="accent1"/>
          </a:lnRef>
          <a:fillRef idx="0">
            <a:schemeClr val="accent1"/>
          </a:fillRef>
          <a:effectRef idx="0">
            <a:schemeClr val="accent1"/>
          </a:effectRef>
          <a:fontRef idx="minor">
            <a:schemeClr val="tx1"/>
          </a:fontRef>
        </p:style>
      </p:cxnSp>
      <p:sp>
        <p:nvSpPr>
          <p:cNvPr id="12" name="Thought Bubble: Cloud 11">
            <a:extLst>
              <a:ext uri="{FF2B5EF4-FFF2-40B4-BE49-F238E27FC236}">
                <a16:creationId xmlns:a16="http://schemas.microsoft.com/office/drawing/2014/main" xmlns="" id="{E50BEBCF-D13B-FA14-92CD-C91D6CC48D03}"/>
              </a:ext>
            </a:extLst>
          </p:cNvPr>
          <p:cNvSpPr/>
          <p:nvPr/>
        </p:nvSpPr>
        <p:spPr>
          <a:xfrm>
            <a:off x="1066800" y="1"/>
            <a:ext cx="7620000" cy="4809166"/>
          </a:xfrm>
          <a:prstGeom prst="cloudCallout">
            <a:avLst>
              <a:gd name="adj1" fmla="val -58207"/>
              <a:gd name="adj2" fmla="val 52283"/>
            </a:avLst>
          </a:prstGeom>
          <a:solidFill>
            <a:schemeClr val="accent3">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Hãy</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nêu</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nhận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xét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sự</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chuyển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biến</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về</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văn</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hóa</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Đại</a:t>
            </a:r>
            <a:r>
              <a:rPr lang="en-US" sz="3200" dirty="0">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latin typeface="#9Slide03 Arima Madurai Black" panose="00000A00000000000000" pitchFamily="2" charset="0"/>
                <a:ea typeface="Calibri" panose="020F0502020204030204" pitchFamily="34" charset="0"/>
                <a:cs typeface="#9Slide03 Arima Madurai Black" panose="00000A00000000000000" pitchFamily="2" charset="0"/>
              </a:rPr>
              <a:t>Việt</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trong</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các</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thế</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kỉ</a:t>
            </a:r>
            <a:r>
              <a:rPr lang="en-US" sz="3200" dirty="0">
                <a:solidFill>
                  <a:srgbClr val="FF0000"/>
                </a:solidFill>
                <a:effectLst/>
                <a:latin typeface="#9Slide03 Arima Madurai Black" panose="00000A00000000000000" pitchFamily="2" charset="0"/>
                <a:ea typeface="Calibri" panose="020F0502020204030204" pitchFamily="34" charset="0"/>
                <a:cs typeface="#9Slide03 Arima Madurai Black" panose="00000A00000000000000" pitchFamily="2" charset="0"/>
              </a:rPr>
              <a:t> XVI – XVIII?</a:t>
            </a:r>
          </a:p>
          <a:p>
            <a:pPr algn="ctr"/>
            <a:r>
              <a:rPr lang="en-US" sz="3200" dirty="0">
                <a:solidFill>
                  <a:srgbClr val="FF0000"/>
                </a:solidFill>
                <a:latin typeface="#9Slide03 Arima Madurai Black" panose="00000A00000000000000" pitchFamily="2" charset="0"/>
                <a:cs typeface="#9Slide03 Arima Madurai Black" panose="00000A00000000000000" pitchFamily="2" charset="0"/>
              </a:rPr>
              <a: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Em</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ấn</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tượng</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với</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thành</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tựu</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nào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nhất</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Vì</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 </a:t>
            </a:r>
            <a:r>
              <a:rPr lang="en-US" sz="3200" dirty="0" err="1">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sao</a:t>
            </a:r>
            <a:r>
              <a:rPr lang="en-US" sz="3200" dirty="0">
                <a:solidFill>
                  <a:srgbClr val="FF0000"/>
                </a:solidFill>
                <a:effectLst/>
                <a:latin typeface="#9Slide03 Arima Madurai Black" panose="00000A00000000000000" pitchFamily="2" charset="0"/>
                <a:ea typeface="Times New Roman" panose="02020603050405020304" pitchFamily="18" charset="0"/>
                <a:cs typeface="#9Slide03 Arima Madurai Black" panose="00000A00000000000000" pitchFamily="2" charset="0"/>
              </a:rPr>
              <a:t>?</a:t>
            </a:r>
            <a:endParaRPr lang="en-US" sz="3200" dirty="0">
              <a:solidFill>
                <a:srgbClr val="FF0000"/>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10935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2" name="Rectangle 1">
            <a:extLst>
              <a:ext uri="{FF2B5EF4-FFF2-40B4-BE49-F238E27FC236}">
                <a16:creationId xmlns:a16="http://schemas.microsoft.com/office/drawing/2014/main" xmlns="" id="{971DD6C9-F015-E3B9-820C-5A5B369B67F0}"/>
              </a:ext>
            </a:extLst>
          </p:cNvPr>
          <p:cNvSpPr/>
          <p:nvPr/>
        </p:nvSpPr>
        <p:spPr>
          <a:xfrm>
            <a:off x="76200" y="76200"/>
            <a:ext cx="8991600" cy="501015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rgbClr val="0000FF"/>
              </a:solidFill>
            </a:endParaRPr>
          </a:p>
        </p:txBody>
      </p:sp>
      <p:sp>
        <p:nvSpPr>
          <p:cNvPr id="3" name="Rectangle: Rounded Corners 2">
            <a:extLst>
              <a:ext uri="{FF2B5EF4-FFF2-40B4-BE49-F238E27FC236}">
                <a16:creationId xmlns:a16="http://schemas.microsoft.com/office/drawing/2014/main" xmlns="" id="{EAA884C5-AD82-D8CB-0981-71A9BF2B48E7}"/>
              </a:ext>
            </a:extLst>
          </p:cNvPr>
          <p:cNvSpPr/>
          <p:nvPr/>
        </p:nvSpPr>
        <p:spPr>
          <a:xfrm>
            <a:off x="3931400" y="1051752"/>
            <a:ext cx="1909044" cy="285641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FF0000"/>
                </a:solidFill>
                <a:latin typeface="Times New Roman" panose="02020603050405020304" pitchFamily="18" charset="0"/>
              </a:rPr>
              <a:t>TÌNH HÌNH KINH TẾ, VĂN HÓA, TÔN GIÁO TRONG CÁC </a:t>
            </a:r>
            <a:r>
              <a:rPr lang="vi-VN" altLang="vi-VN" sz="1800" b="1" noProof="1">
                <a:solidFill>
                  <a:srgbClr val="FF0000"/>
                </a:solidFill>
                <a:latin typeface="Times New Roman" panose="02020603050405020304" pitchFamily="18" charset="0"/>
              </a:rPr>
              <a:t>THẾ</a:t>
            </a:r>
            <a:r>
              <a:rPr lang="en-US" altLang="vi-VN" sz="1800" b="1" dirty="0">
                <a:solidFill>
                  <a:srgbClr val="FF0000"/>
                </a:solidFill>
                <a:latin typeface="Times New Roman" panose="02020603050405020304" pitchFamily="18" charset="0"/>
              </a:rPr>
              <a:t> KI XVI - XVIII</a:t>
            </a:r>
          </a:p>
        </p:txBody>
      </p:sp>
      <p:sp>
        <p:nvSpPr>
          <p:cNvPr id="5" name="Rectangle: Rounded Corners 4">
            <a:extLst>
              <a:ext uri="{FF2B5EF4-FFF2-40B4-BE49-F238E27FC236}">
                <a16:creationId xmlns:a16="http://schemas.microsoft.com/office/drawing/2014/main" xmlns="" id="{20350FB4-3FAC-65C3-D068-CF2056BB779D}"/>
              </a:ext>
            </a:extLst>
          </p:cNvPr>
          <p:cNvSpPr/>
          <p:nvPr/>
        </p:nvSpPr>
        <p:spPr>
          <a:xfrm>
            <a:off x="7424926" y="4092555"/>
            <a:ext cx="1566672" cy="717015"/>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Nghệ</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thuật</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dân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gian</a:t>
            </a:r>
            <a:endParaRPr lang="vi-VN" altLang="vi-VN" sz="1800" b="1" dirty="0">
              <a:solidFill>
                <a:srgbClr val="028910"/>
              </a:solidFill>
              <a:latin typeface="Times New Roman" panose="02020603050405020304" pitchFamily="18" charset="0"/>
            </a:endParaRPr>
          </a:p>
        </p:txBody>
      </p:sp>
      <p:sp>
        <p:nvSpPr>
          <p:cNvPr id="7" name="Rectangle: Rounded Corners 6">
            <a:extLst>
              <a:ext uri="{FF2B5EF4-FFF2-40B4-BE49-F238E27FC236}">
                <a16:creationId xmlns:a16="http://schemas.microsoft.com/office/drawing/2014/main" xmlns="" id="{FCD79269-C207-2E9B-4EAB-CF74A12E3D3C}"/>
              </a:ext>
            </a:extLst>
          </p:cNvPr>
          <p:cNvSpPr/>
          <p:nvPr/>
        </p:nvSpPr>
        <p:spPr>
          <a:xfrm>
            <a:off x="7424926" y="2776684"/>
            <a:ext cx="1566672" cy="623434"/>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học</a:t>
            </a:r>
            <a:endParaRPr lang="en-US" altLang="vi-VN" sz="1800" b="1" dirty="0">
              <a:solidFill>
                <a:srgbClr val="028910"/>
              </a:solidFill>
              <a:latin typeface="Times New Roman" panose="02020603050405020304" pitchFamily="18" charset="0"/>
            </a:endParaRPr>
          </a:p>
        </p:txBody>
      </p:sp>
      <p:sp>
        <p:nvSpPr>
          <p:cNvPr id="8" name="Rectangle: Rounded Corners 7">
            <a:extLst>
              <a:ext uri="{FF2B5EF4-FFF2-40B4-BE49-F238E27FC236}">
                <a16:creationId xmlns:a16="http://schemas.microsoft.com/office/drawing/2014/main" xmlns="" id="{0D774A10-0CDE-14AF-02CC-5E60EC306D85}"/>
              </a:ext>
            </a:extLst>
          </p:cNvPr>
          <p:cNvSpPr/>
          <p:nvPr/>
        </p:nvSpPr>
        <p:spPr>
          <a:xfrm>
            <a:off x="7424925" y="1657754"/>
            <a:ext cx="1566673" cy="692082"/>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Chữ</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viết</a:t>
            </a:r>
            <a:endParaRPr lang="en-US" altLang="vi-VN" sz="1800" b="1" dirty="0">
              <a:solidFill>
                <a:srgbClr val="028910"/>
              </a:solidFill>
              <a:latin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44E0E4C9-AA56-5B52-EE78-44ED205CD037}"/>
              </a:ext>
            </a:extLst>
          </p:cNvPr>
          <p:cNvSpPr/>
          <p:nvPr/>
        </p:nvSpPr>
        <p:spPr>
          <a:xfrm>
            <a:off x="7424924" y="334737"/>
            <a:ext cx="1566675" cy="931837"/>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28910"/>
                </a:solidFill>
                <a:latin typeface="Times New Roman" panose="02020603050405020304" pitchFamily="18" charset="0"/>
              </a:rPr>
              <a:t>Tư</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tưởng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tín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ngưỡng</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tôn</a:t>
            </a:r>
            <a:r>
              <a:rPr lang="en-US" altLang="vi-VN" sz="1800" b="1" dirty="0">
                <a:solidFill>
                  <a:srgbClr val="028910"/>
                </a:solidFill>
                <a:latin typeface="Times New Roman" panose="02020603050405020304" pitchFamily="18" charset="0"/>
              </a:rPr>
              <a:t> </a:t>
            </a:r>
            <a:r>
              <a:rPr lang="en-US" altLang="vi-VN" sz="1800" b="1" dirty="0" err="1">
                <a:solidFill>
                  <a:srgbClr val="028910"/>
                </a:solidFill>
                <a:latin typeface="Times New Roman" panose="02020603050405020304" pitchFamily="18" charset="0"/>
              </a:rPr>
              <a:t>giáo</a:t>
            </a:r>
            <a:endParaRPr lang="en-US" altLang="vi-VN" sz="1800" b="1" dirty="0">
              <a:solidFill>
                <a:srgbClr val="028910"/>
              </a:solidFill>
              <a:latin typeface="Times New Roman" panose="02020603050405020304" pitchFamily="18" charset="0"/>
            </a:endParaRPr>
          </a:p>
        </p:txBody>
      </p:sp>
      <p:cxnSp>
        <p:nvCxnSpPr>
          <p:cNvPr id="21" name="Straight Arrow Connector 20">
            <a:extLst>
              <a:ext uri="{FF2B5EF4-FFF2-40B4-BE49-F238E27FC236}">
                <a16:creationId xmlns:a16="http://schemas.microsoft.com/office/drawing/2014/main" xmlns="" id="{61F13175-3C73-9706-35A2-A681370FEAE8}"/>
              </a:ext>
            </a:extLst>
          </p:cNvPr>
          <p:cNvCxnSpPr>
            <a:cxnSpLocks/>
            <a:endCxn id="16" idx="1"/>
          </p:cNvCxnSpPr>
          <p:nvPr/>
        </p:nvCxnSpPr>
        <p:spPr>
          <a:xfrm flipV="1">
            <a:off x="7212895" y="800656"/>
            <a:ext cx="212029" cy="1771498"/>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xmlns="" id="{5F40EBA7-D259-3372-80D8-40E36161ACE1}"/>
              </a:ext>
            </a:extLst>
          </p:cNvPr>
          <p:cNvCxnSpPr>
            <a:cxnSpLocks/>
            <a:endCxn id="8" idx="1"/>
          </p:cNvCxnSpPr>
          <p:nvPr/>
        </p:nvCxnSpPr>
        <p:spPr>
          <a:xfrm flipV="1">
            <a:off x="7212894" y="2003795"/>
            <a:ext cx="212031" cy="56835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1663C98A-5E0A-96DB-CB69-6A2E26916CB9}"/>
              </a:ext>
            </a:extLst>
          </p:cNvPr>
          <p:cNvCxnSpPr>
            <a:cxnSpLocks/>
            <a:endCxn id="7" idx="1"/>
          </p:cNvCxnSpPr>
          <p:nvPr/>
        </p:nvCxnSpPr>
        <p:spPr>
          <a:xfrm>
            <a:off x="7212896" y="2572154"/>
            <a:ext cx="212030" cy="516247"/>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xmlns="" id="{95280938-5301-1825-47E6-CF279BBAFF60}"/>
              </a:ext>
            </a:extLst>
          </p:cNvPr>
          <p:cNvCxnSpPr>
            <a:cxnSpLocks/>
            <a:endCxn id="5" idx="1"/>
          </p:cNvCxnSpPr>
          <p:nvPr/>
        </p:nvCxnSpPr>
        <p:spPr>
          <a:xfrm>
            <a:off x="7212894" y="2572154"/>
            <a:ext cx="212032" cy="1878909"/>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xmlns="" id="{64A52949-F889-A6CD-1585-B1070FE4E1C8}"/>
              </a:ext>
            </a:extLst>
          </p:cNvPr>
          <p:cNvSpPr/>
          <p:nvPr/>
        </p:nvSpPr>
        <p:spPr>
          <a:xfrm>
            <a:off x="152400" y="3695287"/>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Thương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0" name="Rectangle: Rounded Corners 9">
            <a:extLst>
              <a:ext uri="{FF2B5EF4-FFF2-40B4-BE49-F238E27FC236}">
                <a16:creationId xmlns:a16="http://schemas.microsoft.com/office/drawing/2014/main" xmlns="" id="{EEAFF72C-C032-92ED-9157-42E2ADA1726A}"/>
              </a:ext>
            </a:extLst>
          </p:cNvPr>
          <p:cNvSpPr/>
          <p:nvPr/>
        </p:nvSpPr>
        <p:spPr>
          <a:xfrm>
            <a:off x="152401" y="2306831"/>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Thủ</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công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sp>
        <p:nvSpPr>
          <p:cNvPr id="11" name="Rectangle: Rounded Corners 10">
            <a:extLst>
              <a:ext uri="{FF2B5EF4-FFF2-40B4-BE49-F238E27FC236}">
                <a16:creationId xmlns:a16="http://schemas.microsoft.com/office/drawing/2014/main" xmlns="" id="{1B0F21AC-0600-A9FC-5CF5-39CCC78B191D}"/>
              </a:ext>
            </a:extLst>
          </p:cNvPr>
          <p:cNvSpPr/>
          <p:nvPr/>
        </p:nvSpPr>
        <p:spPr>
          <a:xfrm>
            <a:off x="152401" y="818265"/>
            <a:ext cx="1538555" cy="717015"/>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Nông</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nghiệp</a:t>
            </a:r>
            <a:endParaRPr lang="en-US" altLang="vi-VN" sz="1800" b="1" dirty="0">
              <a:solidFill>
                <a:srgbClr val="0000FF"/>
              </a:solidFill>
              <a:latin typeface="Times New Roman" panose="02020603050405020304" pitchFamily="18" charset="0"/>
            </a:endParaRPr>
          </a:p>
        </p:txBody>
      </p:sp>
      <p:cxnSp>
        <p:nvCxnSpPr>
          <p:cNvPr id="12" name="Straight Arrow Connector 11">
            <a:extLst>
              <a:ext uri="{FF2B5EF4-FFF2-40B4-BE49-F238E27FC236}">
                <a16:creationId xmlns:a16="http://schemas.microsoft.com/office/drawing/2014/main" xmlns="" id="{C6A1F9EA-5140-D0B7-94B9-FDF45C181196}"/>
              </a:ext>
            </a:extLst>
          </p:cNvPr>
          <p:cNvCxnSpPr>
            <a:cxnSpLocks/>
            <a:endCxn id="11" idx="3"/>
          </p:cNvCxnSpPr>
          <p:nvPr/>
        </p:nvCxnSpPr>
        <p:spPr>
          <a:xfrm flipH="1" flipV="1">
            <a:off x="1690956" y="1176773"/>
            <a:ext cx="820689" cy="1613023"/>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xmlns="" id="{402CB12C-E50D-ADCE-18AB-511CA0E8E934}"/>
              </a:ext>
            </a:extLst>
          </p:cNvPr>
          <p:cNvCxnSpPr>
            <a:cxnSpLocks/>
            <a:stCxn id="68" idx="1"/>
            <a:endCxn id="10" idx="3"/>
          </p:cNvCxnSpPr>
          <p:nvPr/>
        </p:nvCxnSpPr>
        <p:spPr>
          <a:xfrm flipH="1" flipV="1">
            <a:off x="1690956" y="2665339"/>
            <a:ext cx="820689" cy="124457"/>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xmlns="" id="{3A66B229-05C3-5DAA-285F-7AE4DCF6C9D6}"/>
              </a:ext>
            </a:extLst>
          </p:cNvPr>
          <p:cNvCxnSpPr>
            <a:cxnSpLocks/>
            <a:stCxn id="68" idx="1"/>
            <a:endCxn id="9" idx="3"/>
          </p:cNvCxnSpPr>
          <p:nvPr/>
        </p:nvCxnSpPr>
        <p:spPr>
          <a:xfrm flipH="1">
            <a:off x="1690955" y="2789796"/>
            <a:ext cx="820690" cy="1263999"/>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xmlns="" id="{8CA2D507-9562-1DF5-1C78-649243723E28}"/>
              </a:ext>
            </a:extLst>
          </p:cNvPr>
          <p:cNvSpPr/>
          <p:nvPr/>
        </p:nvSpPr>
        <p:spPr>
          <a:xfrm>
            <a:off x="6297927" y="2003237"/>
            <a:ext cx="932193" cy="1482913"/>
          </a:xfrm>
          <a:prstGeom prst="roundRect">
            <a:avLst/>
          </a:prstGeom>
          <a:noFill/>
          <a:ln>
            <a:solidFill>
              <a:srgbClr val="02891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a:solidFill>
                  <a:srgbClr val="028910"/>
                </a:solidFill>
                <a:latin typeface="Times New Roman" panose="02020603050405020304" pitchFamily="18" charset="0"/>
              </a:rPr>
              <a:t>Văn </a:t>
            </a:r>
            <a:r>
              <a:rPr lang="en-US" altLang="vi-VN" sz="1800" b="1" dirty="0" err="1">
                <a:solidFill>
                  <a:srgbClr val="028910"/>
                </a:solidFill>
                <a:latin typeface="Times New Roman" panose="02020603050405020304" pitchFamily="18" charset="0"/>
              </a:rPr>
              <a:t>hóa</a:t>
            </a:r>
            <a:endParaRPr lang="en-US" altLang="vi-VN" sz="1800" b="1" dirty="0">
              <a:solidFill>
                <a:srgbClr val="028910"/>
              </a:solidFill>
              <a:latin typeface="Times New Roman" panose="02020603050405020304" pitchFamily="18" charset="0"/>
            </a:endParaRPr>
          </a:p>
        </p:txBody>
      </p:sp>
      <p:sp>
        <p:nvSpPr>
          <p:cNvPr id="68" name="Rectangle: Rounded Corners 67">
            <a:extLst>
              <a:ext uri="{FF2B5EF4-FFF2-40B4-BE49-F238E27FC236}">
                <a16:creationId xmlns:a16="http://schemas.microsoft.com/office/drawing/2014/main" xmlns="" id="{2B3EF897-5AF5-7D12-891B-7D68880C4CEB}"/>
              </a:ext>
            </a:extLst>
          </p:cNvPr>
          <p:cNvSpPr/>
          <p:nvPr/>
        </p:nvSpPr>
        <p:spPr>
          <a:xfrm>
            <a:off x="2511645" y="2093441"/>
            <a:ext cx="932193" cy="1392709"/>
          </a:xfrm>
          <a:prstGeom prst="round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ct val="110000"/>
              </a:lnSpc>
              <a:spcBef>
                <a:spcPts val="0"/>
              </a:spcBef>
              <a:spcAft>
                <a:spcPts val="0"/>
              </a:spcAft>
              <a:defRPr/>
            </a:pPr>
            <a:r>
              <a:rPr lang="en-US" altLang="vi-VN" sz="1800" b="1" dirty="0" err="1">
                <a:solidFill>
                  <a:srgbClr val="0000FF"/>
                </a:solidFill>
                <a:latin typeface="Times New Roman" panose="02020603050405020304" pitchFamily="18" charset="0"/>
              </a:rPr>
              <a:t>Kinh</a:t>
            </a:r>
            <a:r>
              <a:rPr lang="en-US" altLang="vi-VN" sz="1800" b="1" dirty="0">
                <a:solidFill>
                  <a:srgbClr val="0000FF"/>
                </a:solidFill>
                <a:latin typeface="Times New Roman" panose="02020603050405020304" pitchFamily="18" charset="0"/>
              </a:rPr>
              <a:t> </a:t>
            </a:r>
            <a:r>
              <a:rPr lang="en-US" altLang="vi-VN" sz="1800" b="1" dirty="0" err="1">
                <a:solidFill>
                  <a:srgbClr val="0000FF"/>
                </a:solidFill>
                <a:latin typeface="Times New Roman" panose="02020603050405020304" pitchFamily="18" charset="0"/>
              </a:rPr>
              <a:t>tế</a:t>
            </a:r>
            <a:endParaRPr lang="en-US" altLang="vi-VN" sz="1800" b="1" dirty="0">
              <a:solidFill>
                <a:srgbClr val="0000FF"/>
              </a:solidFill>
              <a:latin typeface="Times New Roman" panose="02020603050405020304" pitchFamily="18" charset="0"/>
            </a:endParaRPr>
          </a:p>
        </p:txBody>
      </p:sp>
      <p:cxnSp>
        <p:nvCxnSpPr>
          <p:cNvPr id="73" name="Straight Arrow Connector 72">
            <a:extLst>
              <a:ext uri="{FF2B5EF4-FFF2-40B4-BE49-F238E27FC236}">
                <a16:creationId xmlns:a16="http://schemas.microsoft.com/office/drawing/2014/main" xmlns="" id="{BE9B6FB7-9DB4-B3AF-FD9C-E54E9F4F5DC0}"/>
              </a:ext>
            </a:extLst>
          </p:cNvPr>
          <p:cNvCxnSpPr>
            <a:cxnSpLocks/>
          </p:cNvCxnSpPr>
          <p:nvPr/>
        </p:nvCxnSpPr>
        <p:spPr>
          <a:xfrm flipH="1">
            <a:off x="3381912" y="2720722"/>
            <a:ext cx="549488" cy="0"/>
          </a:xfrm>
          <a:prstGeom prst="straightConnector1">
            <a:avLst/>
          </a:prstGeom>
          <a:ln w="38100">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86B1FAA5-C9CE-052A-CF4B-6AEA1142EE39}"/>
              </a:ext>
            </a:extLst>
          </p:cNvPr>
          <p:cNvCxnSpPr>
            <a:cxnSpLocks/>
          </p:cNvCxnSpPr>
          <p:nvPr/>
        </p:nvCxnSpPr>
        <p:spPr>
          <a:xfrm>
            <a:off x="5840444" y="2705501"/>
            <a:ext cx="457483" cy="0"/>
          </a:xfrm>
          <a:prstGeom prst="straightConnector1">
            <a:avLst/>
          </a:prstGeom>
          <a:ln w="38100">
            <a:solidFill>
              <a:srgbClr val="02891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358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73"/>
                                        </p:tgtEl>
                                        <p:attrNameLst>
                                          <p:attrName>style.visibility</p:attrName>
                                        </p:attrNameLst>
                                      </p:cBhvr>
                                      <p:to>
                                        <p:strVal val="visible"/>
                                      </p:to>
                                    </p:set>
                                    <p:animEffect transition="in" filter="wipe(right)">
                                      <p:cBhvr>
                                        <p:cTn id="12" dur="500"/>
                                        <p:tgtEl>
                                          <p:spTgt spid="7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8"/>
                                        </p:tgtEl>
                                        <p:attrNameLst>
                                          <p:attrName>style.visibility</p:attrName>
                                        </p:attrNameLst>
                                      </p:cBhvr>
                                      <p:to>
                                        <p:strVal val="visible"/>
                                      </p:to>
                                    </p:set>
                                    <p:anim calcmode="lin" valueType="num">
                                      <p:cBhvr additive="base">
                                        <p:cTn id="17" dur="500" fill="hold"/>
                                        <p:tgtEl>
                                          <p:spTgt spid="68"/>
                                        </p:tgtEl>
                                        <p:attrNameLst>
                                          <p:attrName>ppt_x</p:attrName>
                                        </p:attrNameLst>
                                      </p:cBhvr>
                                      <p:tavLst>
                                        <p:tav tm="0">
                                          <p:val>
                                            <p:strVal val="#ppt_x"/>
                                          </p:val>
                                        </p:tav>
                                        <p:tav tm="100000">
                                          <p:val>
                                            <p:strVal val="#ppt_x"/>
                                          </p:val>
                                        </p:tav>
                                      </p:tavLst>
                                    </p:anim>
                                    <p:anim calcmode="lin" valueType="num">
                                      <p:cBhvr additive="base">
                                        <p:cTn id="1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additive="base">
                                        <p:cTn id="28" dur="500" fill="hold"/>
                                        <p:tgtEl>
                                          <p:spTgt spid="11"/>
                                        </p:tgtEl>
                                        <p:attrNameLst>
                                          <p:attrName>ppt_x</p:attrName>
                                        </p:attrNameLst>
                                      </p:cBhvr>
                                      <p:tavLst>
                                        <p:tav tm="0">
                                          <p:val>
                                            <p:strVal val="0-#ppt_w/2"/>
                                          </p:val>
                                        </p:tav>
                                        <p:tav tm="100000">
                                          <p:val>
                                            <p:strVal val="#ppt_x"/>
                                          </p:val>
                                        </p:tav>
                                      </p:tavLst>
                                    </p:anim>
                                    <p:anim calcmode="lin" valueType="num">
                                      <p:cBhvr additive="base">
                                        <p:cTn id="29"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down)">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0-#ppt_w/2"/>
                                          </p:val>
                                        </p:tav>
                                        <p:tav tm="100000">
                                          <p:val>
                                            <p:strVal val="#ppt_x"/>
                                          </p:val>
                                        </p:tav>
                                      </p:tavLst>
                                    </p:anim>
                                    <p:anim calcmode="lin" valueType="num">
                                      <p:cBhvr additive="base">
                                        <p:cTn id="4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wipe(up)">
                                      <p:cBhvr>
                                        <p:cTn id="45" dur="5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 calcmode="lin" valueType="num">
                                      <p:cBhvr additive="base">
                                        <p:cTn id="50" dur="500" fill="hold"/>
                                        <p:tgtEl>
                                          <p:spTgt spid="9"/>
                                        </p:tgtEl>
                                        <p:attrNameLst>
                                          <p:attrName>ppt_x</p:attrName>
                                        </p:attrNameLst>
                                      </p:cBhvr>
                                      <p:tavLst>
                                        <p:tav tm="0">
                                          <p:val>
                                            <p:strVal val="0-#ppt_w/2"/>
                                          </p:val>
                                        </p:tav>
                                        <p:tav tm="100000">
                                          <p:val>
                                            <p:strVal val="#ppt_x"/>
                                          </p:val>
                                        </p:tav>
                                      </p:tavLst>
                                    </p:anim>
                                    <p:anim calcmode="lin" valueType="num">
                                      <p:cBhvr additive="base">
                                        <p:cTn id="51"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wipe(left)">
                                      <p:cBhvr>
                                        <p:cTn id="56" dur="500"/>
                                        <p:tgtEl>
                                          <p:spTgt spid="76"/>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6"/>
                                        </p:tgtEl>
                                        <p:attrNameLst>
                                          <p:attrName>style.visibility</p:attrName>
                                        </p:attrNameLst>
                                      </p:cBhvr>
                                      <p:to>
                                        <p:strVal val="visible"/>
                                      </p:to>
                                    </p:set>
                                    <p:anim calcmode="lin" valueType="num">
                                      <p:cBhvr additive="base">
                                        <p:cTn id="61" dur="500" fill="hold"/>
                                        <p:tgtEl>
                                          <p:spTgt spid="66"/>
                                        </p:tgtEl>
                                        <p:attrNameLst>
                                          <p:attrName>ppt_x</p:attrName>
                                        </p:attrNameLst>
                                      </p:cBhvr>
                                      <p:tavLst>
                                        <p:tav tm="0">
                                          <p:val>
                                            <p:strVal val="#ppt_x"/>
                                          </p:val>
                                        </p:tav>
                                        <p:tav tm="100000">
                                          <p:val>
                                            <p:strVal val="#ppt_x"/>
                                          </p:val>
                                        </p:tav>
                                      </p:tavLst>
                                    </p:anim>
                                    <p:anim calcmode="lin" valueType="num">
                                      <p:cBhvr additive="base">
                                        <p:cTn id="62" dur="500" fill="hold"/>
                                        <p:tgtEl>
                                          <p:spTgt spid="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21"/>
                                        </p:tgtEl>
                                        <p:attrNameLst>
                                          <p:attrName>style.visibility</p:attrName>
                                        </p:attrNameLst>
                                      </p:cBhvr>
                                      <p:to>
                                        <p:strVal val="visible"/>
                                      </p:to>
                                    </p:set>
                                    <p:animEffect transition="in" filter="wipe(down)">
                                      <p:cBhvr>
                                        <p:cTn id="67" dur="500"/>
                                        <p:tgtEl>
                                          <p:spTgt spid="21"/>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2" fill="hold" grpId="0" nodeType="clickEffect">
                                  <p:stCondLst>
                                    <p:cond delay="0"/>
                                  </p:stCondLst>
                                  <p:childTnLst>
                                    <p:set>
                                      <p:cBhvr>
                                        <p:cTn id="71" dur="1" fill="hold">
                                          <p:stCondLst>
                                            <p:cond delay="0"/>
                                          </p:stCondLst>
                                        </p:cTn>
                                        <p:tgtEl>
                                          <p:spTgt spid="16"/>
                                        </p:tgtEl>
                                        <p:attrNameLst>
                                          <p:attrName>style.visibility</p:attrName>
                                        </p:attrNameLst>
                                      </p:cBhvr>
                                      <p:to>
                                        <p:strVal val="visible"/>
                                      </p:to>
                                    </p:set>
                                    <p:anim calcmode="lin" valueType="num">
                                      <p:cBhvr additive="base">
                                        <p:cTn id="72" dur="500" fill="hold"/>
                                        <p:tgtEl>
                                          <p:spTgt spid="16"/>
                                        </p:tgtEl>
                                        <p:attrNameLst>
                                          <p:attrName>ppt_x</p:attrName>
                                        </p:attrNameLst>
                                      </p:cBhvr>
                                      <p:tavLst>
                                        <p:tav tm="0">
                                          <p:val>
                                            <p:strVal val="1+#ppt_w/2"/>
                                          </p:val>
                                        </p:tav>
                                        <p:tav tm="100000">
                                          <p:val>
                                            <p:strVal val="#ppt_x"/>
                                          </p:val>
                                        </p:tav>
                                      </p:tavLst>
                                    </p:anim>
                                    <p:anim calcmode="lin" valueType="num">
                                      <p:cBhvr additive="base">
                                        <p:cTn id="73"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27"/>
                                        </p:tgtEl>
                                        <p:attrNameLst>
                                          <p:attrName>style.visibility</p:attrName>
                                        </p:attrNameLst>
                                      </p:cBhvr>
                                      <p:to>
                                        <p:strVal val="visible"/>
                                      </p:to>
                                    </p:set>
                                    <p:animEffect transition="in" filter="wipe(down)">
                                      <p:cBhvr>
                                        <p:cTn id="78" dur="500"/>
                                        <p:tgtEl>
                                          <p:spTgt spid="27"/>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ntr" presetSubtype="2"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additive="base">
                                        <p:cTn id="83" dur="500" fill="hold"/>
                                        <p:tgtEl>
                                          <p:spTgt spid="8"/>
                                        </p:tgtEl>
                                        <p:attrNameLst>
                                          <p:attrName>ppt_x</p:attrName>
                                        </p:attrNameLst>
                                      </p:cBhvr>
                                      <p:tavLst>
                                        <p:tav tm="0">
                                          <p:val>
                                            <p:strVal val="1+#ppt_w/2"/>
                                          </p:val>
                                        </p:tav>
                                        <p:tav tm="100000">
                                          <p:val>
                                            <p:strVal val="#ppt_x"/>
                                          </p:val>
                                        </p:tav>
                                      </p:tavLst>
                                    </p:anim>
                                    <p:anim calcmode="lin" valueType="num">
                                      <p:cBhvr additive="base">
                                        <p:cTn id="8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22" presetClass="entr" presetSubtype="1" fill="hold" nodeType="click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wipe(up)">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 presetClass="entr" presetSubtype="2" fill="hold" grpId="0" nodeType="clickEffect">
                                  <p:stCondLst>
                                    <p:cond delay="0"/>
                                  </p:stCondLst>
                                  <p:childTnLst>
                                    <p:set>
                                      <p:cBhvr>
                                        <p:cTn id="93" dur="1" fill="hold">
                                          <p:stCondLst>
                                            <p:cond delay="0"/>
                                          </p:stCondLst>
                                        </p:cTn>
                                        <p:tgtEl>
                                          <p:spTgt spid="7"/>
                                        </p:tgtEl>
                                        <p:attrNameLst>
                                          <p:attrName>style.visibility</p:attrName>
                                        </p:attrNameLst>
                                      </p:cBhvr>
                                      <p:to>
                                        <p:strVal val="visible"/>
                                      </p:to>
                                    </p:set>
                                    <p:anim calcmode="lin" valueType="num">
                                      <p:cBhvr additive="base">
                                        <p:cTn id="94" dur="500" fill="hold"/>
                                        <p:tgtEl>
                                          <p:spTgt spid="7"/>
                                        </p:tgtEl>
                                        <p:attrNameLst>
                                          <p:attrName>ppt_x</p:attrName>
                                        </p:attrNameLst>
                                      </p:cBhvr>
                                      <p:tavLst>
                                        <p:tav tm="0">
                                          <p:val>
                                            <p:strVal val="1+#ppt_w/2"/>
                                          </p:val>
                                        </p:tav>
                                        <p:tav tm="100000">
                                          <p:val>
                                            <p:strVal val="#ppt_x"/>
                                          </p:val>
                                        </p:tav>
                                      </p:tavLst>
                                    </p:anim>
                                    <p:anim calcmode="lin" valueType="num">
                                      <p:cBhvr additive="base">
                                        <p:cTn id="9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67"/>
                                        </p:tgtEl>
                                        <p:attrNameLst>
                                          <p:attrName>style.visibility</p:attrName>
                                        </p:attrNameLst>
                                      </p:cBhvr>
                                      <p:to>
                                        <p:strVal val="visible"/>
                                      </p:to>
                                    </p:set>
                                    <p:animEffect transition="in" filter="wipe(up)">
                                      <p:cBhvr>
                                        <p:cTn id="100" dur="500"/>
                                        <p:tgtEl>
                                          <p:spTgt spid="67"/>
                                        </p:tgtEl>
                                      </p:cBhvr>
                                    </p:animEffect>
                                  </p:childTnLst>
                                </p:cTn>
                              </p:par>
                            </p:childTnLst>
                          </p:cTn>
                        </p:par>
                      </p:childTnLst>
                    </p:cTn>
                  </p:par>
                  <p:par>
                    <p:cTn id="101" fill="hold">
                      <p:stCondLst>
                        <p:cond delay="indefinite"/>
                      </p:stCondLst>
                      <p:childTnLst>
                        <p:par>
                          <p:cTn id="102" fill="hold">
                            <p:stCondLst>
                              <p:cond delay="0"/>
                            </p:stCondLst>
                            <p:childTnLst>
                              <p:par>
                                <p:cTn id="103" presetID="2" presetClass="entr" presetSubtype="2" fill="hold" grpId="0" nodeType="clickEffect">
                                  <p:stCondLst>
                                    <p:cond delay="0"/>
                                  </p:stCondLst>
                                  <p:childTnLst>
                                    <p:set>
                                      <p:cBhvr>
                                        <p:cTn id="104" dur="1" fill="hold">
                                          <p:stCondLst>
                                            <p:cond delay="0"/>
                                          </p:stCondLst>
                                        </p:cTn>
                                        <p:tgtEl>
                                          <p:spTgt spid="5"/>
                                        </p:tgtEl>
                                        <p:attrNameLst>
                                          <p:attrName>style.visibility</p:attrName>
                                        </p:attrNameLst>
                                      </p:cBhvr>
                                      <p:to>
                                        <p:strVal val="visible"/>
                                      </p:to>
                                    </p:set>
                                    <p:anim calcmode="lin" valueType="num">
                                      <p:cBhvr additive="base">
                                        <p:cTn id="105" dur="500" fill="hold"/>
                                        <p:tgtEl>
                                          <p:spTgt spid="5"/>
                                        </p:tgtEl>
                                        <p:attrNameLst>
                                          <p:attrName>ppt_x</p:attrName>
                                        </p:attrNameLst>
                                      </p:cBhvr>
                                      <p:tavLst>
                                        <p:tav tm="0">
                                          <p:val>
                                            <p:strVal val="1+#ppt_w/2"/>
                                          </p:val>
                                        </p:tav>
                                        <p:tav tm="100000">
                                          <p:val>
                                            <p:strVal val="#ppt_x"/>
                                          </p:val>
                                        </p:tav>
                                      </p:tavLst>
                                    </p:anim>
                                    <p:anim calcmode="lin" valueType="num">
                                      <p:cBhvr additive="base">
                                        <p:cTn id="10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7" grpId="0" animBg="1"/>
      <p:bldP spid="8" grpId="0" animBg="1"/>
      <p:bldP spid="16" grpId="0" animBg="1"/>
      <p:bldP spid="9" grpId="0" animBg="1"/>
      <p:bldP spid="10" grpId="0" animBg="1"/>
      <p:bldP spid="11" grpId="0" animBg="1"/>
      <p:bldP spid="66" grpId="0" animBg="1"/>
      <p:bldP spid="6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CEE8E33D-D0CE-7A3D-F110-F1F49033CA1E}"/>
              </a:ext>
            </a:extLst>
          </p:cNvPr>
          <p:cNvGrpSpPr/>
          <p:nvPr/>
        </p:nvGrpSpPr>
        <p:grpSpPr>
          <a:xfrm>
            <a:off x="2352287" y="0"/>
            <a:ext cx="4505714" cy="1231900"/>
            <a:chOff x="1773576" y="56204"/>
            <a:chExt cx="5009116" cy="1236784"/>
          </a:xfrm>
        </p:grpSpPr>
        <p:sp>
          <p:nvSpPr>
            <p:cNvPr id="6" name="Terminator 8">
              <a:extLst>
                <a:ext uri="{FF2B5EF4-FFF2-40B4-BE49-F238E27FC236}">
                  <a16:creationId xmlns:a16="http://schemas.microsoft.com/office/drawing/2014/main" xmlns="" id="{CE0381B5-3B44-1D5A-11AD-6E84001B5BB0}"/>
                </a:ext>
              </a:extLst>
            </p:cNvPr>
            <p:cNvSpPr/>
            <p:nvPr/>
          </p:nvSpPr>
          <p:spPr>
            <a:xfrm>
              <a:off x="1773576" y="56204"/>
              <a:ext cx="5009116" cy="1236784"/>
            </a:xfrm>
            <a:prstGeom prst="flowChartTerminator">
              <a:avLst/>
            </a:prstGeom>
            <a:solidFill>
              <a:srgbClr val="FFF6E0">
                <a:lumMod val="10000"/>
                <a:lumOff val="90000"/>
              </a:srgbClr>
            </a:solidFill>
            <a:ln w="25400" cap="flat" cmpd="sng" algn="ctr">
              <a:solidFill>
                <a:srgbClr val="FFF6E0">
                  <a:shade val="50000"/>
                </a:srgbClr>
              </a:solidFill>
              <a:prstDash val="solid"/>
            </a:ln>
            <a:effectLst/>
          </p:spPr>
          <p:txBody>
            <a:bodyPr rtlCol="0" anchor="ctr"/>
            <a:lstStyle/>
            <a:p>
              <a:pPr marL="0" marR="0" lvl="0" indent="0" algn="ctr" defTabSz="1219170" eaLnBrk="1" fontAlgn="auto" latinLnBrk="0" hangingPunct="1">
                <a:spcBef>
                  <a:spcPts val="0"/>
                </a:spcBef>
                <a:buClr>
                  <a:srgbClr val="000000"/>
                </a:buClr>
                <a:buSzTx/>
                <a:buFontTx/>
                <a:buNone/>
                <a:tabLst/>
                <a:defRPr/>
              </a:pPr>
              <a:endParaRPr kumimoji="0" lang="x-none" sz="4000"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xmlns="" id="{909ACB04-70BA-34DE-6153-D1916C91E755}"/>
                </a:ext>
              </a:extLst>
            </p:cNvPr>
            <p:cNvSpPr txBox="1"/>
            <p:nvPr/>
          </p:nvSpPr>
          <p:spPr>
            <a:xfrm>
              <a:off x="2042751" y="212931"/>
              <a:ext cx="4370989" cy="710692"/>
            </a:xfrm>
            <a:prstGeom prst="rect">
              <a:avLst/>
            </a:prstGeom>
            <a:noFill/>
          </p:spPr>
          <p:txBody>
            <a:bodyPr wrap="square" rtlCol="0">
              <a:spAutoFit/>
            </a:bodyPr>
            <a:lstStyle/>
            <a:p>
              <a:pPr marL="0" marR="0" lvl="0" indent="0" algn="ctr" defTabSz="1219170" eaLnBrk="1" fontAlgn="auto" latinLnBrk="0" hangingPunct="1">
                <a:spcBef>
                  <a:spcPts val="0"/>
                </a:spcBef>
                <a:buClr>
                  <a:srgbClr val="000000"/>
                </a:buClr>
                <a:buSzTx/>
                <a:buFontTx/>
                <a:buNone/>
                <a:tabLst/>
                <a:defRPr/>
              </a:pPr>
              <a:r>
                <a:rPr kumimoji="0" lang="x-none" sz="4000" b="1"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sym typeface="Arial"/>
                </a:rPr>
                <a:t>KHỞI ĐỘNG</a:t>
              </a:r>
            </a:p>
          </p:txBody>
        </p:sp>
      </p:grpSp>
      <p:sp>
        <p:nvSpPr>
          <p:cNvPr id="8" name="TextBox 7">
            <a:extLst>
              <a:ext uri="{FF2B5EF4-FFF2-40B4-BE49-F238E27FC236}">
                <a16:creationId xmlns:a16="http://schemas.microsoft.com/office/drawing/2014/main" xmlns="" id="{A77EA6C5-2996-775C-D06E-99D78A7AD3D7}"/>
              </a:ext>
            </a:extLst>
          </p:cNvPr>
          <p:cNvSpPr txBox="1"/>
          <p:nvPr/>
        </p:nvSpPr>
        <p:spPr>
          <a:xfrm>
            <a:off x="318054" y="1434076"/>
            <a:ext cx="8713054" cy="1631216"/>
          </a:xfrm>
          <a:prstGeom prst="rect">
            <a:avLst/>
          </a:prstGeom>
          <a:noFill/>
        </p:spPr>
        <p:txBody>
          <a:bodyPr wrap="square">
            <a:spAutoFit/>
          </a:bodyPr>
          <a:lstStyle/>
          <a:p>
            <a:pPr algn="just"/>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Ở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XVI – XVIII,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gian</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phổ</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biến</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err="1">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sau</a:t>
            </a:r>
            <a:r>
              <a:rPr lang="en-US" sz="2000" b="1" dirty="0">
                <a:solidFill>
                  <a:srgbClr val="0000CC"/>
                </a:solidFill>
                <a:effectLst/>
                <a:latin typeface="Times New Roman" panose="02020603050405020304" pitchFamily="18" charset="0"/>
                <a:ea typeface="Calibri" panose="020F0502020204030204" pitchFamily="34" charset="0"/>
                <a:cs typeface="Times New Roman" panose="02020603050405020304" pitchFamily="18" charset="0"/>
              </a:rPr>
              <a:t>:</a:t>
            </a:r>
          </a:p>
          <a:p>
            <a:pPr algn="ctr"/>
            <a:r>
              <a:rPr lang="en-US" sz="2000" b="1" i="1" dirty="0" err="1">
                <a:solidFill>
                  <a:srgbClr val="0000CC"/>
                </a:solidFill>
                <a:latin typeface="Times New Roman" panose="02020603050405020304" pitchFamily="18" charset="0"/>
                <a:cs typeface="Times New Roman" panose="02020603050405020304" pitchFamily="18" charset="0"/>
              </a:rPr>
              <a:t>Ước</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gì</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anh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lấy</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được</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nàng</a:t>
            </a:r>
            <a:endParaRPr lang="en-GB" sz="2000" b="1" dirty="0">
              <a:solidFill>
                <a:srgbClr val="0000CC"/>
              </a:solidFill>
              <a:latin typeface="Times New Roman" panose="02020603050405020304" pitchFamily="18" charset="0"/>
              <a:cs typeface="Times New Roman" panose="02020603050405020304" pitchFamily="18" charset="0"/>
            </a:endParaRPr>
          </a:p>
          <a:p>
            <a:pPr algn="ctr"/>
            <a:r>
              <a:rPr lang="en-US" sz="2000" b="1" i="1" dirty="0" err="1">
                <a:solidFill>
                  <a:srgbClr val="0000CC"/>
                </a:solidFill>
                <a:latin typeface="Times New Roman" panose="02020603050405020304" pitchFamily="18" charset="0"/>
                <a:cs typeface="Times New Roman" panose="02020603050405020304" pitchFamily="18" charset="0"/>
              </a:rPr>
              <a:t>Để</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anh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mua</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gạch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Bát</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Tràng</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về</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xây</a:t>
            </a:r>
            <a:r>
              <a:rPr lang="en-US" sz="2000" b="1" i="1" dirty="0">
                <a:solidFill>
                  <a:srgbClr val="0000CC"/>
                </a:solidFill>
                <a:latin typeface="Times New Roman" panose="02020603050405020304" pitchFamily="18" charset="0"/>
                <a:cs typeface="Times New Roman" panose="02020603050405020304" pitchFamily="18" charset="0"/>
              </a:rPr>
              <a:t>,</a:t>
            </a:r>
            <a:endParaRPr lang="en-GB" sz="2000" b="1" dirty="0">
              <a:solidFill>
                <a:srgbClr val="0000CC"/>
              </a:solidFill>
              <a:latin typeface="Times New Roman" panose="02020603050405020304" pitchFamily="18" charset="0"/>
              <a:cs typeface="Times New Roman" panose="02020603050405020304" pitchFamily="18" charset="0"/>
            </a:endParaRPr>
          </a:p>
          <a:p>
            <a:pPr algn="ctr"/>
            <a:r>
              <a:rPr lang="en-US" sz="2000" b="1" i="1" dirty="0" err="1">
                <a:solidFill>
                  <a:srgbClr val="0000CC"/>
                </a:solidFill>
                <a:latin typeface="Times New Roman" panose="02020603050405020304" pitchFamily="18" charset="0"/>
                <a:cs typeface="Times New Roman" panose="02020603050405020304" pitchFamily="18" charset="0"/>
              </a:rPr>
              <a:t>Thứ</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nhất</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Kinh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Kì</a:t>
            </a:r>
            <a:endParaRPr lang="en-GB" sz="2000" b="1" dirty="0">
              <a:solidFill>
                <a:srgbClr val="0000CC"/>
              </a:solidFill>
              <a:latin typeface="Times New Roman" panose="02020603050405020304" pitchFamily="18" charset="0"/>
              <a:cs typeface="Times New Roman" panose="02020603050405020304" pitchFamily="18" charset="0"/>
            </a:endParaRPr>
          </a:p>
          <a:p>
            <a:pPr algn="ctr"/>
            <a:r>
              <a:rPr lang="en-US" sz="2000" b="1" i="1" dirty="0" err="1">
                <a:solidFill>
                  <a:srgbClr val="0000CC"/>
                </a:solidFill>
                <a:latin typeface="Times New Roman" panose="02020603050405020304" pitchFamily="18" charset="0"/>
                <a:cs typeface="Times New Roman" panose="02020603050405020304" pitchFamily="18" charset="0"/>
              </a:rPr>
              <a:t>Thứ</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nhì</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Phố</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Hiến</a:t>
            </a:r>
            <a:r>
              <a:rPr lang="en-US" sz="2000" b="1" i="1" dirty="0">
                <a:solidFill>
                  <a:srgbClr val="0000CC"/>
                </a:solidFill>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xmlns="" id="{272D2736-DE4C-CD74-4E00-8468BC992E56}"/>
              </a:ext>
            </a:extLst>
          </p:cNvPr>
          <p:cNvSpPr txBox="1"/>
          <p:nvPr/>
        </p:nvSpPr>
        <p:spPr>
          <a:xfrm>
            <a:off x="1158265" y="3872551"/>
            <a:ext cx="6879536" cy="1015663"/>
          </a:xfrm>
          <a:prstGeom prst="rect">
            <a:avLst/>
          </a:prstGeom>
          <a:noFill/>
        </p:spPr>
        <p:txBody>
          <a:bodyPr wrap="square">
            <a:spAutoFit/>
          </a:bodyPr>
          <a:lstStyle/>
          <a:p>
            <a:pPr algn="just"/>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câu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nhắc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đến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danh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nào</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phản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ánh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nội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dung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gì</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Từ</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đó</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chia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sẻ</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thêm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hiểu</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kinh</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văn</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hóa</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Đại</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Việt</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trong</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thế</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i="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kỉ</a:t>
            </a:r>
            <a:r>
              <a:rPr lang="en-US" sz="2000" b="1" i="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XVI-XVIII.</a:t>
            </a:r>
            <a:endParaRPr lang="en-US" sz="20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4" descr="Hình ảnh Dấu Chấm Hỏi Các Vector Biểu Tượng PNG , Dấu Chấm Hỏi Cắt Dán Vẽ,  Biểu Tượng Câu Hỏi, Biểu Tượng đánh Dấu PNG và Vector với nền trong suốt">
            <a:extLst>
              <a:ext uri="{FF2B5EF4-FFF2-40B4-BE49-F238E27FC236}">
                <a16:creationId xmlns:a16="http://schemas.microsoft.com/office/drawing/2014/main" xmlns="" id="{83BB0883-D521-BEFF-CB06-8A108530EFF0}"/>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01169" y="2724150"/>
            <a:ext cx="1310665" cy="1310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19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50000">
                                          <p:cBhvr additive="base">
                                            <p:cTn id="7" dur="500" fill="hold"/>
                                            <p:tgtEl>
                                              <p:spTgt spid="5"/>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xmlns="" id="{10FF9F0F-A500-424F-B166-306B9F5497B9}"/>
              </a:ext>
            </a:extLst>
          </p:cNvPr>
          <p:cNvSpPr txBox="1">
            <a:spLocks noChangeArrowheads="1"/>
          </p:cNvSpPr>
          <p:nvPr/>
        </p:nvSpPr>
        <p:spPr bwMode="auto">
          <a:xfrm>
            <a:off x="721876" y="1477858"/>
            <a:ext cx="3604497" cy="1233444"/>
          </a:xfrm>
          <a:prstGeom prst="rect">
            <a:avLst/>
          </a:prstGeom>
        </p:spPr>
        <p:txBody>
          <a:bodyPr vert="horz" lIns="68580" tIns="34290" rIns="68580" bIns="34290" rtlCol="0" anchor="t">
            <a:normAutofit/>
          </a:bodyPr>
          <a:lstStyle/>
          <a:p>
            <a:pPr defTabSz="685800">
              <a:lnSpc>
                <a:spcPct val="90000"/>
              </a:lnSpc>
              <a:spcBef>
                <a:spcPct val="0"/>
              </a:spcBef>
              <a:spcAft>
                <a:spcPts val="600"/>
              </a:spcAft>
              <a:buSzPct val="100000"/>
              <a:defRPr/>
            </a:pPr>
            <a:r>
              <a:rPr lang="en-US" altLang="en-US" sz="4800" kern="1200" dirty="0">
                <a:solidFill>
                  <a:srgbClr val="028910"/>
                </a:solidFill>
                <a:latin typeface="#9Slide07 IcielCadena" panose="02000503000000020004" pitchFamily="2" charset="0"/>
                <a:ea typeface="+mn-ea"/>
                <a:cs typeface="+mn-cs"/>
              </a:rPr>
              <a:t>LUYỆN TẬP</a:t>
            </a:r>
          </a:p>
        </p:txBody>
      </p:sp>
      <p:pic>
        <p:nvPicPr>
          <p:cNvPr id="5" name="Hình ảnh 4">
            <a:extLst>
              <a:ext uri="{FF2B5EF4-FFF2-40B4-BE49-F238E27FC236}">
                <a16:creationId xmlns:a16="http://schemas.microsoft.com/office/drawing/2014/main" xmlns="" id="{96174B29-BA2A-4BB9-8745-693D0EF625A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500" b="94219" l="10000" r="90000">
                        <a14:foregroundMark x1="40471" y1="8594" x2="40471" y2="8594"/>
                        <a14:foregroundMark x1="52353" y1="6250" x2="52353" y2="6250"/>
                        <a14:foregroundMark x1="50824" y1="2656" x2="50824" y2="2656"/>
                        <a14:foregroundMark x1="47176" y1="94219" x2="47647" y2="94219"/>
                        <a14:foregroundMark x1="58353" y1="4375" x2="58353" y2="4375"/>
                        <a14:foregroundMark x1="58588" y1="5313" x2="59059" y2="5313"/>
                      </a14:backgroundRemoval>
                    </a14:imgEffect>
                  </a14:imgLayer>
                </a14:imgProps>
              </a:ext>
            </a:extLst>
          </a:blip>
          <a:stretch>
            <a:fillRect/>
          </a:stretch>
        </p:blipFill>
        <p:spPr>
          <a:xfrm>
            <a:off x="4343400" y="895350"/>
            <a:ext cx="5036636" cy="3733800"/>
          </a:xfrm>
          <a:prstGeom prst="rect">
            <a:avLst/>
          </a:prstGeom>
        </p:spPr>
      </p:pic>
      <p:sp>
        <p:nvSpPr>
          <p:cNvPr id="2" name="Hộp Văn bản 11">
            <a:extLst>
              <a:ext uri="{FF2B5EF4-FFF2-40B4-BE49-F238E27FC236}">
                <a16:creationId xmlns:a16="http://schemas.microsoft.com/office/drawing/2014/main" xmlns="" id="{0658499E-EBF1-2B5D-1A30-104DE6FCBBDC}"/>
              </a:ext>
            </a:extLst>
          </p:cNvPr>
          <p:cNvSpPr txBox="1"/>
          <p:nvPr/>
        </p:nvSpPr>
        <p:spPr>
          <a:xfrm>
            <a:off x="-914400" y="2523008"/>
            <a:ext cx="6877050" cy="830997"/>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en-US" sz="4800" kern="1200" dirty="0">
                <a:solidFill>
                  <a:srgbClr val="FF3399"/>
                </a:solidFill>
                <a:latin typeface="SVN-Square" panose="02040603050506020204" pitchFamily="18" charset="0"/>
                <a:ea typeface="+mn-ea"/>
                <a:cs typeface="Arial" panose="020B0604020202020204" pitchFamily="34" charset="0"/>
              </a:rPr>
              <a:t>“</a:t>
            </a:r>
            <a:r>
              <a:rPr lang="vi-VN" sz="4800" kern="1200" dirty="0">
                <a:solidFill>
                  <a:srgbClr val="FF3399"/>
                </a:solidFill>
                <a:latin typeface="SVN-Square" panose="02040603050506020204" pitchFamily="18" charset="0"/>
                <a:ea typeface="+mn-ea"/>
                <a:cs typeface="Arial" panose="020B0604020202020204" pitchFamily="34" charset="0"/>
              </a:rPr>
              <a:t>AI NHANH HƠN ?</a:t>
            </a:r>
            <a:r>
              <a:rPr lang="en-US" sz="4800" kern="1200" dirty="0">
                <a:solidFill>
                  <a:srgbClr val="FF3399"/>
                </a:solidFill>
                <a:latin typeface="SVN-Square" panose="02040603050506020204" pitchFamily="18" charset="0"/>
                <a:ea typeface="+mn-ea"/>
                <a:cs typeface="Arial" panose="020B0604020202020204" pitchFamily="34" charset="0"/>
              </a:rPr>
              <a:t>”</a:t>
            </a:r>
          </a:p>
        </p:txBody>
      </p:sp>
    </p:spTree>
    <p:extLst>
      <p:ext uri="{BB962C8B-B14F-4D97-AF65-F5344CB8AC3E}">
        <p14:creationId xmlns:p14="http://schemas.microsoft.com/office/powerpoint/2010/main" val="39794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xmlns="" id="{DAA22278-3B3B-4BF1-A6A6-9F7B33F2B1DA}"/>
              </a:ext>
            </a:extLst>
          </p:cNvPr>
          <p:cNvSpPr/>
          <p:nvPr/>
        </p:nvSpPr>
        <p:spPr>
          <a:xfrm>
            <a:off x="3521266" y="1145481"/>
            <a:ext cx="1446662" cy="1512419"/>
          </a:xfrm>
          <a:prstGeom prst="roundRect">
            <a:avLst/>
          </a:prstGeom>
          <a:solidFill>
            <a:srgbClr val="FF3399"/>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1</a:t>
            </a:r>
            <a:endParaRPr lang="en-US" sz="4050" kern="1200" dirty="0">
              <a:solidFill>
                <a:prstClr val="white"/>
              </a:solidFill>
              <a:latin typeface="Calibri"/>
            </a:endParaRPr>
          </a:p>
        </p:txBody>
      </p:sp>
      <p:sp>
        <p:nvSpPr>
          <p:cNvPr id="3" name="Hình chữ nhật: Góc Tròn 2">
            <a:extLst>
              <a:ext uri="{FF2B5EF4-FFF2-40B4-BE49-F238E27FC236}">
                <a16:creationId xmlns:a16="http://schemas.microsoft.com/office/drawing/2014/main" xmlns="" id="{1FDF5E0B-CDBF-4819-B244-5D55094AD2F1}"/>
              </a:ext>
            </a:extLst>
          </p:cNvPr>
          <p:cNvSpPr/>
          <p:nvPr/>
        </p:nvSpPr>
        <p:spPr>
          <a:xfrm>
            <a:off x="5468488" y="1155005"/>
            <a:ext cx="1446662" cy="1512419"/>
          </a:xfrm>
          <a:prstGeom prst="roundRect">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dirty="0">
                <a:solidFill>
                  <a:prstClr val="white"/>
                </a:solidFill>
                <a:latin typeface="Arial" panose="020B0604020202020204" pitchFamily="34" charset="0"/>
              </a:rPr>
              <a:t>2</a:t>
            </a:r>
            <a:endParaRPr lang="en-US" sz="4050" kern="1200" dirty="0">
              <a:solidFill>
                <a:prstClr val="white"/>
              </a:solidFill>
              <a:latin typeface="Calibri"/>
            </a:endParaRPr>
          </a:p>
        </p:txBody>
      </p:sp>
      <p:sp>
        <p:nvSpPr>
          <p:cNvPr id="4" name="Hình chữ nhật: Góc Tròn 3">
            <a:extLst>
              <a:ext uri="{FF2B5EF4-FFF2-40B4-BE49-F238E27FC236}">
                <a16:creationId xmlns:a16="http://schemas.microsoft.com/office/drawing/2014/main" xmlns="" id="{81B67519-3469-4097-8942-40CB25D591AB}"/>
              </a:ext>
            </a:extLst>
          </p:cNvPr>
          <p:cNvSpPr/>
          <p:nvPr/>
        </p:nvSpPr>
        <p:spPr>
          <a:xfrm>
            <a:off x="7146534" y="1145480"/>
            <a:ext cx="1446662" cy="1512419"/>
          </a:xfrm>
          <a:prstGeom prst="round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3</a:t>
            </a:r>
            <a:endParaRPr lang="en-US" sz="4050" kern="1200">
              <a:solidFill>
                <a:prstClr val="white"/>
              </a:solidFill>
              <a:latin typeface="Calibri"/>
            </a:endParaRPr>
          </a:p>
        </p:txBody>
      </p:sp>
      <p:sp>
        <p:nvSpPr>
          <p:cNvPr id="7" name="Hình chữ nhật: Góc Tròn 6">
            <a:extLst>
              <a:ext uri="{FF2B5EF4-FFF2-40B4-BE49-F238E27FC236}">
                <a16:creationId xmlns:a16="http://schemas.microsoft.com/office/drawing/2014/main" xmlns="" id="{0AD4AB38-DA8B-406F-BE8F-80CC63FF028A}"/>
              </a:ext>
            </a:extLst>
          </p:cNvPr>
          <p:cNvSpPr/>
          <p:nvPr/>
        </p:nvSpPr>
        <p:spPr>
          <a:xfrm>
            <a:off x="7225357" y="2998653"/>
            <a:ext cx="1446662" cy="1512418"/>
          </a:xfrm>
          <a:prstGeom prst="roundRect">
            <a:avLst/>
          </a:prstGeom>
          <a:solidFill>
            <a:srgbClr val="CC00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6</a:t>
            </a:r>
            <a:endParaRPr lang="en-US" sz="4050" kern="1200">
              <a:solidFill>
                <a:prstClr val="white"/>
              </a:solidFill>
              <a:latin typeface="Calibri"/>
            </a:endParaRPr>
          </a:p>
        </p:txBody>
      </p:sp>
      <p:sp>
        <p:nvSpPr>
          <p:cNvPr id="8" name="Hình chữ nhật: Góc Tròn 7">
            <a:extLst>
              <a:ext uri="{FF2B5EF4-FFF2-40B4-BE49-F238E27FC236}">
                <a16:creationId xmlns:a16="http://schemas.microsoft.com/office/drawing/2014/main" xmlns="" id="{47D02C73-ED21-4ED2-9CF9-648CADE08014}"/>
              </a:ext>
            </a:extLst>
          </p:cNvPr>
          <p:cNvSpPr/>
          <p:nvPr/>
        </p:nvSpPr>
        <p:spPr>
          <a:xfrm>
            <a:off x="5333900" y="3017375"/>
            <a:ext cx="1486569" cy="1512418"/>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5</a:t>
            </a:r>
            <a:endParaRPr lang="en-US" sz="4050" kern="1200">
              <a:solidFill>
                <a:prstClr val="white"/>
              </a:solidFill>
              <a:latin typeface="Calibri"/>
            </a:endParaRPr>
          </a:p>
        </p:txBody>
      </p:sp>
      <p:sp>
        <p:nvSpPr>
          <p:cNvPr id="9" name="Hình chữ nhật: Góc Tròn 8">
            <a:extLst>
              <a:ext uri="{FF2B5EF4-FFF2-40B4-BE49-F238E27FC236}">
                <a16:creationId xmlns:a16="http://schemas.microsoft.com/office/drawing/2014/main" xmlns="" id="{09860069-829B-4880-BF90-5CAA8CF98C77}"/>
              </a:ext>
            </a:extLst>
          </p:cNvPr>
          <p:cNvSpPr/>
          <p:nvPr/>
        </p:nvSpPr>
        <p:spPr>
          <a:xfrm>
            <a:off x="3539169" y="3046338"/>
            <a:ext cx="1486569" cy="1428750"/>
          </a:xfrm>
          <a:prstGeom prst="round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vi-VN" sz="4050" kern="1200">
                <a:solidFill>
                  <a:prstClr val="white"/>
                </a:solidFill>
                <a:latin typeface="Arial" panose="020B0604020202020204" pitchFamily="34" charset="0"/>
              </a:rPr>
              <a:t>4</a:t>
            </a:r>
            <a:endParaRPr lang="en-US" sz="4050" kern="1200">
              <a:solidFill>
                <a:prstClr val="white"/>
              </a:solidFill>
              <a:latin typeface="Calibri"/>
            </a:endParaRPr>
          </a:p>
        </p:txBody>
      </p:sp>
      <p:sp>
        <p:nvSpPr>
          <p:cNvPr id="12" name="Hộp Văn bản 11">
            <a:extLst>
              <a:ext uri="{FF2B5EF4-FFF2-40B4-BE49-F238E27FC236}">
                <a16:creationId xmlns:a16="http://schemas.microsoft.com/office/drawing/2014/main" xmlns="" id="{30532E1A-A835-4632-B4B7-180F102A2A5D}"/>
              </a:ext>
            </a:extLst>
          </p:cNvPr>
          <p:cNvSpPr txBox="1"/>
          <p:nvPr/>
        </p:nvSpPr>
        <p:spPr>
          <a:xfrm>
            <a:off x="2081857" y="65499"/>
            <a:ext cx="5143500" cy="646331"/>
          </a:xfrm>
          <a:prstGeom prst="rect">
            <a:avLst/>
          </a:prstGeom>
          <a:noFill/>
        </p:spPr>
        <p:txBody>
          <a:bodyPr wrap="square" rtlCol="0">
            <a:spAutoFit/>
          </a:bodyPr>
          <a:lstStyle/>
          <a:p>
            <a:pPr algn="ctr" defTabSz="685800" eaLnBrk="0" fontAlgn="base" hangingPunct="0">
              <a:spcBef>
                <a:spcPct val="0"/>
              </a:spcBef>
              <a:spcAft>
                <a:spcPct val="0"/>
              </a:spcAft>
              <a:buClrTx/>
              <a:defRPr/>
            </a:pPr>
            <a:r>
              <a:rPr lang="vi-VN" sz="3600" kern="1200" dirty="0">
                <a:solidFill>
                  <a:srgbClr val="FF3399"/>
                </a:solidFill>
                <a:latin typeface="SVN-Square" panose="02040603050506020204" pitchFamily="18" charset="0"/>
                <a:ea typeface="+mn-ea"/>
                <a:cs typeface="Arial" panose="020B0604020202020204" pitchFamily="34" charset="0"/>
              </a:rPr>
              <a:t>AI NHANH HƠN ?</a:t>
            </a:r>
            <a:endParaRPr lang="en-US" sz="3600" kern="1200" dirty="0">
              <a:solidFill>
                <a:srgbClr val="FF3399"/>
              </a:solidFill>
              <a:latin typeface="SVN-Square" panose="02040603050506020204" pitchFamily="18" charset="0"/>
              <a:ea typeface="+mn-ea"/>
              <a:cs typeface="Arial" panose="020B0604020202020204" pitchFamily="34" charset="0"/>
            </a:endParaRPr>
          </a:p>
        </p:txBody>
      </p:sp>
      <p:sp>
        <p:nvSpPr>
          <p:cNvPr id="13" name="Hình chữ nhật: Góc Tròn 12">
            <a:extLst>
              <a:ext uri="{FF2B5EF4-FFF2-40B4-BE49-F238E27FC236}">
                <a16:creationId xmlns:a16="http://schemas.microsoft.com/office/drawing/2014/main" xmlns="" id="{277846AF-08FD-410F-8D66-A638B09DF04C}"/>
              </a:ext>
            </a:extLst>
          </p:cNvPr>
          <p:cNvSpPr/>
          <p:nvPr/>
        </p:nvSpPr>
        <p:spPr>
          <a:xfrm>
            <a:off x="840292" y="1140787"/>
            <a:ext cx="2286000" cy="2796497"/>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a:solidFill>
                  <a:srgbClr val="0066FF"/>
                </a:solidFill>
                <a:latin typeface="Arial" panose="020B0604020202020204" pitchFamily="34" charset="0"/>
                <a:cs typeface="Arial" panose="020B0604020202020204" pitchFamily="34" charset="0"/>
              </a:rPr>
              <a:t>Trong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thế</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kỉ</a:t>
            </a:r>
            <a:r>
              <a:rPr lang="en-US" sz="2700" kern="1200" dirty="0">
                <a:solidFill>
                  <a:srgbClr val="0066FF"/>
                </a:solidFill>
                <a:latin typeface="Arial" panose="020B0604020202020204" pitchFamily="34" charset="0"/>
                <a:cs typeface="Arial" panose="020B0604020202020204" pitchFamily="34" charset="0"/>
              </a:rPr>
              <a:t> XVI-XVIII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có</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các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đô</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thị</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hưng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khởi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a:t>
            </a:r>
            <a:endParaRPr lang="vi-VN" sz="2700" kern="1200" dirty="0">
              <a:solidFill>
                <a:srgbClr val="0066FF"/>
              </a:solidFill>
              <a:latin typeface="Arial" panose="020B0604020202020204" pitchFamily="34" charset="0"/>
              <a:cs typeface="Arial" panose="020B0604020202020204" pitchFamily="34" charset="0"/>
            </a:endParaRPr>
          </a:p>
        </p:txBody>
      </p:sp>
      <p:sp>
        <p:nvSpPr>
          <p:cNvPr id="15" name="Hình chữ nhật: Góc Tròn 14">
            <a:extLst>
              <a:ext uri="{FF2B5EF4-FFF2-40B4-BE49-F238E27FC236}">
                <a16:creationId xmlns:a16="http://schemas.microsoft.com/office/drawing/2014/main" xmlns="" id="{950D7F1C-5B95-4919-BA13-FF88922D9FF7}"/>
              </a:ext>
            </a:extLst>
          </p:cNvPr>
          <p:cNvSpPr/>
          <p:nvPr/>
        </p:nvSpPr>
        <p:spPr>
          <a:xfrm>
            <a:off x="871690" y="1140787"/>
            <a:ext cx="2286000" cy="283766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dirty="0" err="1">
                <a:solidFill>
                  <a:srgbClr val="0066FF"/>
                </a:solidFill>
                <a:latin typeface="Arial" panose="020B0604020202020204" pitchFamily="34" charset="0"/>
                <a:cs typeface="Arial" panose="020B0604020202020204" pitchFamily="34" charset="0"/>
              </a:rPr>
              <a:t>Kể</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tên</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các</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làng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nghề</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thủ</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công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nổi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tiếng</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của</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Đại</a:t>
            </a:r>
            <a:r>
              <a:rPr lang="en-US" sz="2700" dirty="0">
                <a:solidFill>
                  <a:srgbClr val="0066FF"/>
                </a:solidFill>
                <a:latin typeface="Arial" panose="020B0604020202020204" pitchFamily="34" charset="0"/>
                <a:cs typeface="Arial" panose="020B0604020202020204" pitchFamily="34" charset="0"/>
              </a:rPr>
              <a:t> </a:t>
            </a:r>
            <a:r>
              <a:rPr lang="en-US" sz="2700" dirty="0" err="1">
                <a:solidFill>
                  <a:srgbClr val="0066FF"/>
                </a:solidFill>
                <a:latin typeface="Arial" panose="020B0604020202020204" pitchFamily="34" charset="0"/>
                <a:cs typeface="Arial" panose="020B0604020202020204" pitchFamily="34" charset="0"/>
              </a:rPr>
              <a:t>Việt</a:t>
            </a:r>
            <a:r>
              <a:rPr lang="en-US" sz="27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7" name="Hình chữ nhật: Góc Tròn 16">
            <a:extLst>
              <a:ext uri="{FF2B5EF4-FFF2-40B4-BE49-F238E27FC236}">
                <a16:creationId xmlns:a16="http://schemas.microsoft.com/office/drawing/2014/main" xmlns="" id="{41E12C5D-9D5B-464A-954C-F80405F6643B}"/>
              </a:ext>
            </a:extLst>
          </p:cNvPr>
          <p:cNvSpPr/>
          <p:nvPr/>
        </p:nvSpPr>
        <p:spPr>
          <a:xfrm>
            <a:off x="808894"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Tầng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lớp</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nào</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được</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hình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thành</a:t>
            </a:r>
            <a:r>
              <a:rPr lang="en-US" sz="2700" kern="1200" dirty="0">
                <a:solidFill>
                  <a:srgbClr val="0066FF"/>
                </a:solidFill>
                <a:latin typeface="Arial" panose="020B0604020202020204" pitchFamily="34" charset="0"/>
                <a:cs typeface="Arial" panose="020B0604020202020204" pitchFamily="34" charset="0"/>
              </a:rPr>
              <a:t> ở </a:t>
            </a:r>
            <a:r>
              <a:rPr lang="en-US" sz="2700" kern="1200" dirty="0" err="1">
                <a:solidFill>
                  <a:srgbClr val="0066FF"/>
                </a:solidFill>
                <a:latin typeface="Arial" panose="020B0604020202020204" pitchFamily="34" charset="0"/>
                <a:cs typeface="Arial" panose="020B0604020202020204" pitchFamily="34" charset="0"/>
              </a:rPr>
              <a:t>Đại</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Việt</a:t>
            </a:r>
            <a:r>
              <a:rPr lang="en-US" sz="2700" kern="1200" dirty="0">
                <a:solidFill>
                  <a:srgbClr val="0066FF"/>
                </a:solidFill>
                <a:latin typeface="Arial" panose="020B0604020202020204" pitchFamily="34" charset="0"/>
                <a:cs typeface="Arial" panose="020B0604020202020204" pitchFamily="34" charset="0"/>
              </a:rPr>
              <a:t>  TK XVI-XVIII?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8" name="Hình chữ nhật: Góc Tròn 17">
            <a:extLst>
              <a:ext uri="{FF2B5EF4-FFF2-40B4-BE49-F238E27FC236}">
                <a16:creationId xmlns:a16="http://schemas.microsoft.com/office/drawing/2014/main" xmlns="" id="{2D1F2E18-7189-4EA4-9309-83E3ACC4F49F}"/>
              </a:ext>
            </a:extLst>
          </p:cNvPr>
          <p:cNvSpPr/>
          <p:nvPr/>
        </p:nvSpPr>
        <p:spPr>
          <a:xfrm>
            <a:off x="850758"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700" kern="1200" dirty="0" err="1">
                <a:solidFill>
                  <a:srgbClr val="0066FF"/>
                </a:solidFill>
                <a:latin typeface="Arial" panose="020B0604020202020204" pitchFamily="34" charset="0"/>
                <a:cs typeface="Arial" panose="020B0604020202020204" pitchFamily="34" charset="0"/>
              </a:rPr>
              <a:t>Trạng</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Trình</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là</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tên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dân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gian</a:t>
            </a:r>
            <a:r>
              <a:rPr lang="en-US" sz="2700" kern="1200" dirty="0">
                <a:solidFill>
                  <a:srgbClr val="0066FF"/>
                </a:solidFill>
                <a:latin typeface="Arial" panose="020B0604020202020204" pitchFamily="34" charset="0"/>
                <a:cs typeface="Arial" panose="020B0604020202020204" pitchFamily="34" charset="0"/>
              </a:rPr>
              <a:t> </a:t>
            </a:r>
            <a:r>
              <a:rPr lang="en-US" sz="2700" kern="1200" dirty="0" err="1">
                <a:solidFill>
                  <a:srgbClr val="0066FF"/>
                </a:solidFill>
                <a:latin typeface="Arial" panose="020B0604020202020204" pitchFamily="34" charset="0"/>
                <a:cs typeface="Arial" panose="020B0604020202020204" pitchFamily="34" charset="0"/>
              </a:rPr>
              <a:t>của</a:t>
            </a:r>
            <a:r>
              <a:rPr lang="en-US" sz="2700" kern="1200" dirty="0">
                <a:solidFill>
                  <a:srgbClr val="0066FF"/>
                </a:solidFill>
                <a:latin typeface="Arial" panose="020B0604020202020204" pitchFamily="34" charset="0"/>
                <a:cs typeface="Arial" panose="020B0604020202020204" pitchFamily="34" charset="0"/>
              </a:rPr>
              <a:t> ai?</a:t>
            </a:r>
            <a:endParaRPr lang="vi-VN" sz="2700" kern="1200" dirty="0">
              <a:solidFill>
                <a:srgbClr val="0066FF"/>
              </a:solidFill>
              <a:latin typeface="Arial" panose="020B0604020202020204" pitchFamily="34" charset="0"/>
              <a:cs typeface="Arial" panose="020B0604020202020204" pitchFamily="34" charset="0"/>
            </a:endParaRPr>
          </a:p>
        </p:txBody>
      </p:sp>
      <p:sp>
        <p:nvSpPr>
          <p:cNvPr id="19" name="Hình chữ nhật: Góc Tròn 18">
            <a:extLst>
              <a:ext uri="{FF2B5EF4-FFF2-40B4-BE49-F238E27FC236}">
                <a16:creationId xmlns:a16="http://schemas.microsoft.com/office/drawing/2014/main" xmlns="" id="{AAE078B0-2223-4DEB-BCD8-F75168A29F12}"/>
              </a:ext>
            </a:extLst>
          </p:cNvPr>
          <p:cNvSpPr/>
          <p:nvPr/>
        </p:nvSpPr>
        <p:spPr>
          <a:xfrm>
            <a:off x="829826" y="1140787"/>
            <a:ext cx="2338330" cy="2811641"/>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eaLnBrk="0" fontAlgn="base" hangingPunct="0">
              <a:spcBef>
                <a:spcPct val="0"/>
              </a:spcBef>
              <a:spcAft>
                <a:spcPct val="0"/>
              </a:spcAft>
              <a:buClrTx/>
              <a:defRPr/>
            </a:pPr>
            <a:r>
              <a:rPr lang="en-US" sz="2400" kern="1200" dirty="0" err="1">
                <a:solidFill>
                  <a:srgbClr val="0066FF"/>
                </a:solidFill>
                <a:latin typeface="Arial" panose="020B0604020202020204" pitchFamily="34" charset="0"/>
                <a:cs typeface="Arial" panose="020B0604020202020204" pitchFamily="34" charset="0"/>
              </a:rPr>
              <a:t>Chữ</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viết</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được</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bá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vào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nước</a:t>
            </a:r>
            <a:r>
              <a:rPr lang="en-US" sz="2400" kern="1200" dirty="0">
                <a:solidFill>
                  <a:srgbClr val="0066FF"/>
                </a:solidFill>
                <a:latin typeface="Arial" panose="020B0604020202020204" pitchFamily="34" charset="0"/>
                <a:cs typeface="Arial" panose="020B0604020202020204" pitchFamily="34" charset="0"/>
              </a:rPr>
              <a:t> ta qua </a:t>
            </a:r>
            <a:r>
              <a:rPr lang="en-US" sz="2400" kern="1200" dirty="0" err="1">
                <a:solidFill>
                  <a:srgbClr val="0066FF"/>
                </a:solidFill>
                <a:latin typeface="Arial" panose="020B0604020202020204" pitchFamily="34" charset="0"/>
                <a:cs typeface="Arial" panose="020B0604020202020204" pitchFamily="34" charset="0"/>
              </a:rPr>
              <a:t>quá</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trình</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truyền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đạo</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thiên</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chúa</a:t>
            </a:r>
            <a:r>
              <a:rPr lang="en-US" sz="2400" kern="1200" dirty="0">
                <a:solidFill>
                  <a:srgbClr val="0066FF"/>
                </a:solidFill>
                <a:latin typeface="Arial" panose="020B0604020202020204" pitchFamily="34" charset="0"/>
                <a:cs typeface="Arial" panose="020B0604020202020204" pitchFamily="34" charset="0"/>
              </a:rPr>
              <a:t> </a:t>
            </a:r>
            <a:r>
              <a:rPr lang="en-US" sz="2400" kern="1200" dirty="0" err="1">
                <a:solidFill>
                  <a:srgbClr val="0066FF"/>
                </a:solidFill>
                <a:latin typeface="Arial" panose="020B0604020202020204" pitchFamily="34" charset="0"/>
                <a:cs typeface="Arial" panose="020B0604020202020204" pitchFamily="34" charset="0"/>
              </a:rPr>
              <a:t>giáo</a:t>
            </a:r>
            <a:r>
              <a:rPr lang="en-US" sz="2400" kern="1200" dirty="0">
                <a:solidFill>
                  <a:srgbClr val="0066FF"/>
                </a:solidFill>
                <a:latin typeface="Arial" panose="020B0604020202020204" pitchFamily="34" charset="0"/>
                <a:cs typeface="Arial" panose="020B0604020202020204" pitchFamily="34" charset="0"/>
              </a:rPr>
              <a:t>?</a:t>
            </a:r>
            <a:endParaRPr lang="vi-VN" sz="2400" kern="1200" dirty="0">
              <a:solidFill>
                <a:srgbClr val="0066FF"/>
              </a:solidFill>
              <a:latin typeface="Arial" panose="020B0604020202020204" pitchFamily="34" charset="0"/>
              <a:cs typeface="Arial" panose="020B0604020202020204" pitchFamily="34" charset="0"/>
            </a:endParaRPr>
          </a:p>
        </p:txBody>
      </p:sp>
      <p:sp>
        <p:nvSpPr>
          <p:cNvPr id="20" name="Hình chữ nhật: Góc Tròn 19">
            <a:extLst>
              <a:ext uri="{FF2B5EF4-FFF2-40B4-BE49-F238E27FC236}">
                <a16:creationId xmlns:a16="http://schemas.microsoft.com/office/drawing/2014/main" xmlns="" id="{63D8BF2A-64E3-4E9B-9F4E-C8E68408B74E}"/>
              </a:ext>
            </a:extLst>
          </p:cNvPr>
          <p:cNvSpPr/>
          <p:nvPr/>
        </p:nvSpPr>
        <p:spPr>
          <a:xfrm>
            <a:off x="850758" y="1140787"/>
            <a:ext cx="2338330" cy="2861926"/>
          </a:xfrm>
          <a:prstGeom prst="roundRect">
            <a:avLst/>
          </a:prstGeom>
          <a:solidFill>
            <a:schemeClr val="bg1"/>
          </a:solidFill>
          <a:ln>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err="1">
                <a:solidFill>
                  <a:srgbClr val="0070C0"/>
                </a:solidFill>
              </a:rPr>
              <a:t>Tình</a:t>
            </a:r>
            <a:r>
              <a:rPr lang="en-US" sz="2400" dirty="0">
                <a:solidFill>
                  <a:srgbClr val="0070C0"/>
                </a:solidFill>
              </a:rPr>
              <a:t> </a:t>
            </a:r>
            <a:r>
              <a:rPr lang="en-US" sz="2400" dirty="0" err="1">
                <a:solidFill>
                  <a:srgbClr val="0070C0"/>
                </a:solidFill>
              </a:rPr>
              <a:t>hình</a:t>
            </a:r>
            <a:r>
              <a:rPr lang="en-US" sz="2400" dirty="0">
                <a:solidFill>
                  <a:srgbClr val="0070C0"/>
                </a:solidFill>
              </a:rPr>
              <a:t> </a:t>
            </a:r>
            <a:r>
              <a:rPr lang="en-US" sz="2400" dirty="0" err="1">
                <a:solidFill>
                  <a:srgbClr val="0070C0"/>
                </a:solidFill>
              </a:rPr>
              <a:t>nông</a:t>
            </a:r>
            <a:r>
              <a:rPr lang="en-US" sz="2400" dirty="0">
                <a:solidFill>
                  <a:srgbClr val="0070C0"/>
                </a:solidFill>
              </a:rPr>
              <a:t> </a:t>
            </a:r>
            <a:r>
              <a:rPr lang="en-US" sz="2400" dirty="0" err="1">
                <a:solidFill>
                  <a:srgbClr val="0070C0"/>
                </a:solidFill>
              </a:rPr>
              <a:t>nghiệp</a:t>
            </a:r>
            <a:r>
              <a:rPr lang="en-US" sz="2400" dirty="0">
                <a:solidFill>
                  <a:srgbClr val="0070C0"/>
                </a:solidFill>
              </a:rPr>
              <a:t> ở 2 </a:t>
            </a:r>
            <a:r>
              <a:rPr lang="en-US" sz="2400" dirty="0" err="1">
                <a:solidFill>
                  <a:srgbClr val="0070C0"/>
                </a:solidFill>
              </a:rPr>
              <a:t>Đàng</a:t>
            </a:r>
            <a:r>
              <a:rPr lang="en-US" sz="2400" dirty="0">
                <a:solidFill>
                  <a:srgbClr val="0070C0"/>
                </a:solidFill>
              </a:rPr>
              <a:t> </a:t>
            </a:r>
            <a:r>
              <a:rPr lang="en-US" sz="2400" dirty="0" err="1">
                <a:solidFill>
                  <a:srgbClr val="0070C0"/>
                </a:solidFill>
              </a:rPr>
              <a:t>trong</a:t>
            </a:r>
            <a:r>
              <a:rPr lang="en-US" sz="2400" dirty="0">
                <a:solidFill>
                  <a:srgbClr val="0070C0"/>
                </a:solidFill>
              </a:rPr>
              <a:t> </a:t>
            </a:r>
            <a:r>
              <a:rPr lang="en-US" sz="2400" dirty="0" err="1">
                <a:solidFill>
                  <a:srgbClr val="0070C0"/>
                </a:solidFill>
              </a:rPr>
              <a:t>các</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kỉ</a:t>
            </a:r>
            <a:r>
              <a:rPr lang="en-US" sz="2400" dirty="0">
                <a:solidFill>
                  <a:srgbClr val="0070C0"/>
                </a:solidFill>
              </a:rPr>
              <a:t> XVI - XVIII </a:t>
            </a:r>
            <a:r>
              <a:rPr lang="en-US" sz="2400" dirty="0" err="1">
                <a:solidFill>
                  <a:srgbClr val="0070C0"/>
                </a:solidFill>
              </a:rPr>
              <a:t>như</a:t>
            </a:r>
            <a:r>
              <a:rPr lang="en-US" sz="2400" dirty="0">
                <a:solidFill>
                  <a:srgbClr val="0070C0"/>
                </a:solidFill>
              </a:rPr>
              <a:t> </a:t>
            </a:r>
            <a:r>
              <a:rPr lang="en-US" sz="2400" dirty="0" err="1">
                <a:solidFill>
                  <a:srgbClr val="0070C0"/>
                </a:solidFill>
              </a:rPr>
              <a:t>thế</a:t>
            </a:r>
            <a:r>
              <a:rPr lang="en-US" sz="2400" dirty="0">
                <a:solidFill>
                  <a:srgbClr val="0070C0"/>
                </a:solidFill>
              </a:rPr>
              <a:t> </a:t>
            </a:r>
            <a:r>
              <a:rPr lang="en-US" sz="2400" dirty="0" err="1">
                <a:solidFill>
                  <a:srgbClr val="0070C0"/>
                </a:solidFill>
              </a:rPr>
              <a:t>nào</a:t>
            </a:r>
            <a:r>
              <a:rPr lang="en-US" sz="2400" dirty="0">
                <a:solidFill>
                  <a:srgbClr val="0070C0"/>
                </a:solidFill>
              </a:rPr>
              <a:t>?</a:t>
            </a:r>
          </a:p>
        </p:txBody>
      </p:sp>
      <p:pic>
        <p:nvPicPr>
          <p:cNvPr id="1026" name="Picture 2" descr="82 Usagyuun ý tưởng | đang yêu, dễ thương, stickers">
            <a:extLst>
              <a:ext uri="{FF2B5EF4-FFF2-40B4-BE49-F238E27FC236}">
                <a16:creationId xmlns:a16="http://schemas.microsoft.com/office/drawing/2014/main" xmlns="" id="{D2A34050-0487-4A28-964C-DF91BA378C83}"/>
              </a:ext>
            </a:extLst>
          </p:cNvPr>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20062" y="4242733"/>
            <a:ext cx="1110945" cy="90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7915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16" presetClass="entr" presetSubtype="21" fill="hold" grpId="0" nodeType="withEffect">
                                  <p:stCondLst>
                                    <p:cond delay="25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par>
                                <p:cTn id="11" presetID="16" presetClass="entr" presetSubtype="21" fill="hold" grpId="0" nodeType="withEffect">
                                  <p:stCondLst>
                                    <p:cond delay="50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par>
                                <p:cTn id="14" presetID="16" presetClass="entr" presetSubtype="21" fill="hold" grpId="0" nodeType="withEffect">
                                  <p:stCondLst>
                                    <p:cond delay="100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subTnLst>
                                    <p:audio>
                                      <p:cMediaNode>
                                        <p:cTn display="0" masterRel="sameClick">
                                          <p:stCondLst>
                                            <p:cond evt="begin" delay="0">
                                              <p:tn val="14"/>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125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par>
                                <p:cTn id="20" presetID="16" presetClass="entr" presetSubtype="21" fill="hold" grpId="0" nodeType="withEffect">
                                  <p:stCondLst>
                                    <p:cond delay="150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2" presetClass="exit" presetSubtype="4" fill="hold" grpId="1" nodeType="clickEffect">
                                  <p:stCondLst>
                                    <p:cond delay="0"/>
                                  </p:stCondLst>
                                  <p:childTnLst>
                                    <p:anim calcmode="lin" valueType="num">
                                      <p:cBhvr additive="base">
                                        <p:cTn id="33" dur="500"/>
                                        <p:tgtEl>
                                          <p:spTgt spid="2"/>
                                        </p:tgtEl>
                                        <p:attrNameLst>
                                          <p:attrName>ppt_x</p:attrName>
                                        </p:attrNameLst>
                                      </p:cBhvr>
                                      <p:tavLst>
                                        <p:tav tm="0">
                                          <p:val>
                                            <p:strVal val="ppt_x"/>
                                          </p:val>
                                        </p:tav>
                                        <p:tav tm="100000">
                                          <p:val>
                                            <p:strVal val="ppt_x"/>
                                          </p:val>
                                        </p:tav>
                                      </p:tavLst>
                                    </p:anim>
                                    <p:anim calcmode="lin" valueType="num">
                                      <p:cBhvr additive="base">
                                        <p:cTn id="34" dur="500"/>
                                        <p:tgtEl>
                                          <p:spTgt spid="2"/>
                                        </p:tgtEl>
                                        <p:attrNameLst>
                                          <p:attrName>ppt_y</p:attrName>
                                        </p:attrNameLst>
                                      </p:cBhvr>
                                      <p:tavLst>
                                        <p:tav tm="0">
                                          <p:val>
                                            <p:strVal val="ppt_y"/>
                                          </p:val>
                                        </p:tav>
                                        <p:tav tm="100000">
                                          <p:val>
                                            <p:strVal val="1+ppt_h/2"/>
                                          </p:val>
                                        </p:tav>
                                      </p:tavLst>
                                    </p:anim>
                                    <p:set>
                                      <p:cBhvr>
                                        <p:cTn id="35" dur="1" fill="hold">
                                          <p:stCondLst>
                                            <p:cond delay="499"/>
                                          </p:stCondLst>
                                        </p:cTn>
                                        <p:tgtEl>
                                          <p:spTgt spid="2"/>
                                        </p:tgtEl>
                                        <p:attrNameLst>
                                          <p:attrName>style.visibility</p:attrName>
                                        </p:attrNameLst>
                                      </p:cBhvr>
                                      <p:to>
                                        <p:strVal val="hidden"/>
                                      </p:to>
                                    </p:set>
                                  </p:childTnLst>
                                </p:cTn>
                              </p:par>
                              <p:par>
                                <p:cTn id="36" presetID="2" presetClass="exit" presetSubtype="4" fill="hold" grpId="1" nodeType="withEffect">
                                  <p:stCondLst>
                                    <p:cond delay="0"/>
                                  </p:stCondLst>
                                  <p:childTnLst>
                                    <p:anim calcmode="lin" valueType="num">
                                      <p:cBhvr additive="base">
                                        <p:cTn id="37" dur="500"/>
                                        <p:tgtEl>
                                          <p:spTgt spid="13"/>
                                        </p:tgtEl>
                                        <p:attrNameLst>
                                          <p:attrName>ppt_x</p:attrName>
                                        </p:attrNameLst>
                                      </p:cBhvr>
                                      <p:tavLst>
                                        <p:tav tm="0">
                                          <p:val>
                                            <p:strVal val="ppt_x"/>
                                          </p:val>
                                        </p:tav>
                                        <p:tav tm="100000">
                                          <p:val>
                                            <p:strVal val="ppt_x"/>
                                          </p:val>
                                        </p:tav>
                                      </p:tavLst>
                                    </p:anim>
                                    <p:anim calcmode="lin" valueType="num">
                                      <p:cBhvr additive="base">
                                        <p:cTn id="38" dur="500"/>
                                        <p:tgtEl>
                                          <p:spTgt spid="13"/>
                                        </p:tgtEl>
                                        <p:attrNameLst>
                                          <p:attrName>ppt_y</p:attrName>
                                        </p:attrNameLst>
                                      </p:cBhvr>
                                      <p:tavLst>
                                        <p:tav tm="0">
                                          <p:val>
                                            <p:strVal val="ppt_y"/>
                                          </p:val>
                                        </p:tav>
                                        <p:tav tm="100000">
                                          <p:val>
                                            <p:strVal val="1+ppt_h/2"/>
                                          </p:val>
                                        </p:tav>
                                      </p:tavLst>
                                    </p:anim>
                                    <p:set>
                                      <p:cBhvr>
                                        <p:cTn id="39"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40" restart="whenNotActive" fill="hold" evtFilter="cancelBubble" nodeType="interactiveSeq">
                <p:stCondLst>
                  <p:cond evt="onClick" delay="0">
                    <p:tgtEl>
                      <p:spTgt spid="3"/>
                    </p:tgtEl>
                  </p:cond>
                </p:stCondLst>
                <p:endSync evt="end" delay="0">
                  <p:rtn val="all"/>
                </p:endSync>
                <p:childTnLst>
                  <p:par>
                    <p:cTn id="41" fill="hold">
                      <p:stCondLst>
                        <p:cond delay="0"/>
                      </p:stCondLst>
                      <p:childTnLst>
                        <p:par>
                          <p:cTn id="42" fill="hold">
                            <p:stCondLst>
                              <p:cond delay="0"/>
                            </p:stCondLst>
                            <p:childTnLst>
                              <p:par>
                                <p:cTn id="43" presetID="16" presetClass="entr" presetSubtype="21" fill="hold" grpId="1"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barn(inVertical)">
                                      <p:cBhvr>
                                        <p:cTn id="45" dur="500"/>
                                        <p:tgtEl>
                                          <p:spTgt spid="15"/>
                                        </p:tgtEl>
                                      </p:cBhvr>
                                    </p:animEffect>
                                  </p:childTnLst>
                                </p:cTn>
                              </p:par>
                            </p:childTnLst>
                          </p:cTn>
                        </p:par>
                      </p:childTnLst>
                    </p:cTn>
                  </p:par>
                </p:childTnLst>
              </p:cTn>
              <p:nextCondLst>
                <p:cond evt="onClick" delay="0">
                  <p:tgtEl>
                    <p:spTgt spid="3"/>
                  </p:tgtEl>
                </p:cond>
              </p:nextCondLst>
            </p:seq>
            <p:seq concurrent="1" nextAc="seek">
              <p:cTn id="46" restart="whenNotActive" fill="hold" evtFilter="cancelBubble" nodeType="interactiveSeq">
                <p:stCondLst>
                  <p:cond evt="onClick" delay="0">
                    <p:tgtEl>
                      <p:spTgt spid="15"/>
                    </p:tgtEl>
                  </p:cond>
                </p:stCondLst>
                <p:endSync evt="end" delay="0">
                  <p:rtn val="all"/>
                </p:endSync>
                <p:childTnLst>
                  <p:par>
                    <p:cTn id="47" fill="hold">
                      <p:stCondLst>
                        <p:cond delay="0"/>
                      </p:stCondLst>
                      <p:childTnLst>
                        <p:par>
                          <p:cTn id="48" fill="hold">
                            <p:stCondLst>
                              <p:cond delay="0"/>
                            </p:stCondLst>
                            <p:childTnLst>
                              <p:par>
                                <p:cTn id="49" presetID="2" presetClass="exit" presetSubtype="4" fill="hold" grpId="1" nodeType="clickEffect">
                                  <p:stCondLst>
                                    <p:cond delay="0"/>
                                  </p:stCondLst>
                                  <p:childTnLst>
                                    <p:anim calcmode="lin" valueType="num">
                                      <p:cBhvr additive="base">
                                        <p:cTn id="50" dur="500"/>
                                        <p:tgtEl>
                                          <p:spTgt spid="3"/>
                                        </p:tgtEl>
                                        <p:attrNameLst>
                                          <p:attrName>ppt_x</p:attrName>
                                        </p:attrNameLst>
                                      </p:cBhvr>
                                      <p:tavLst>
                                        <p:tav tm="0">
                                          <p:val>
                                            <p:strVal val="ppt_x"/>
                                          </p:val>
                                        </p:tav>
                                        <p:tav tm="100000">
                                          <p:val>
                                            <p:strVal val="ppt_x"/>
                                          </p:val>
                                        </p:tav>
                                      </p:tavLst>
                                    </p:anim>
                                    <p:anim calcmode="lin" valueType="num">
                                      <p:cBhvr additive="base">
                                        <p:cTn id="51" dur="500"/>
                                        <p:tgtEl>
                                          <p:spTgt spid="3"/>
                                        </p:tgtEl>
                                        <p:attrNameLst>
                                          <p:attrName>ppt_y</p:attrName>
                                        </p:attrNameLst>
                                      </p:cBhvr>
                                      <p:tavLst>
                                        <p:tav tm="0">
                                          <p:val>
                                            <p:strVal val="ppt_y"/>
                                          </p:val>
                                        </p:tav>
                                        <p:tav tm="100000">
                                          <p:val>
                                            <p:strVal val="1+ppt_h/2"/>
                                          </p:val>
                                        </p:tav>
                                      </p:tavLst>
                                    </p:anim>
                                    <p:set>
                                      <p:cBhvr>
                                        <p:cTn id="52" dur="1" fill="hold">
                                          <p:stCondLst>
                                            <p:cond delay="499"/>
                                          </p:stCondLst>
                                        </p:cTn>
                                        <p:tgtEl>
                                          <p:spTgt spid="3"/>
                                        </p:tgtEl>
                                        <p:attrNameLst>
                                          <p:attrName>style.visibility</p:attrName>
                                        </p:attrNameLst>
                                      </p:cBhvr>
                                      <p:to>
                                        <p:strVal val="hidden"/>
                                      </p:to>
                                    </p:set>
                                  </p:childTnLst>
                                </p:cTn>
                              </p:par>
                              <p:par>
                                <p:cTn id="53" presetID="2" presetClass="exit" presetSubtype="4" fill="hold" grpId="2" nodeType="with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57" restart="whenNotActive" fill="hold" evtFilter="cancelBubble" nodeType="interactiveSeq">
                <p:stCondLst>
                  <p:cond evt="onClick" delay="0">
                    <p:tgtEl>
                      <p:spTgt spid="4"/>
                    </p:tgtEl>
                  </p:cond>
                </p:stCondLst>
                <p:endSync evt="end" delay="0">
                  <p:rtn val="all"/>
                </p:endSync>
                <p:childTnLst>
                  <p:par>
                    <p:cTn id="58" fill="hold">
                      <p:stCondLst>
                        <p:cond delay="0"/>
                      </p:stCondLst>
                      <p:childTnLst>
                        <p:par>
                          <p:cTn id="59" fill="hold">
                            <p:stCondLst>
                              <p:cond delay="0"/>
                            </p:stCondLst>
                            <p:childTnLst>
                              <p:par>
                                <p:cTn id="60" presetID="16" presetClass="entr" presetSubtype="21" fill="hold" grpId="1"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barn(inVertical)">
                                      <p:cBhvr>
                                        <p:cTn id="62" dur="500"/>
                                        <p:tgtEl>
                                          <p:spTgt spid="17"/>
                                        </p:tgtEl>
                                      </p:cBhvr>
                                    </p:animEffect>
                                  </p:childTnLst>
                                </p:cTn>
                              </p:par>
                            </p:childTnLst>
                          </p:cTn>
                        </p:par>
                      </p:childTnLst>
                    </p:cTn>
                  </p:par>
                </p:childTnLst>
              </p:cTn>
              <p:nextCondLst>
                <p:cond evt="onClick" delay="0">
                  <p:tgtEl>
                    <p:spTgt spid="4"/>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2" presetClass="exit" presetSubtype="4" fill="hold" grpId="1" nodeType="clickEffect">
                                  <p:stCondLst>
                                    <p:cond delay="0"/>
                                  </p:stCondLst>
                                  <p:childTnLst>
                                    <p:anim calcmode="lin" valueType="num">
                                      <p:cBhvr additive="base">
                                        <p:cTn id="67" dur="500"/>
                                        <p:tgtEl>
                                          <p:spTgt spid="4"/>
                                        </p:tgtEl>
                                        <p:attrNameLst>
                                          <p:attrName>ppt_x</p:attrName>
                                        </p:attrNameLst>
                                      </p:cBhvr>
                                      <p:tavLst>
                                        <p:tav tm="0">
                                          <p:val>
                                            <p:strVal val="ppt_x"/>
                                          </p:val>
                                        </p:tav>
                                        <p:tav tm="100000">
                                          <p:val>
                                            <p:strVal val="ppt_x"/>
                                          </p:val>
                                        </p:tav>
                                      </p:tavLst>
                                    </p:anim>
                                    <p:anim calcmode="lin" valueType="num">
                                      <p:cBhvr additive="base">
                                        <p:cTn id="68" dur="500"/>
                                        <p:tgtEl>
                                          <p:spTgt spid="4"/>
                                        </p:tgtEl>
                                        <p:attrNameLst>
                                          <p:attrName>ppt_y</p:attrName>
                                        </p:attrNameLst>
                                      </p:cBhvr>
                                      <p:tavLst>
                                        <p:tav tm="0">
                                          <p:val>
                                            <p:strVal val="ppt_y"/>
                                          </p:val>
                                        </p:tav>
                                        <p:tav tm="100000">
                                          <p:val>
                                            <p:strVal val="1+ppt_h/2"/>
                                          </p:val>
                                        </p:tav>
                                      </p:tavLst>
                                    </p:anim>
                                    <p:set>
                                      <p:cBhvr>
                                        <p:cTn id="69" dur="1" fill="hold">
                                          <p:stCondLst>
                                            <p:cond delay="499"/>
                                          </p:stCondLst>
                                        </p:cTn>
                                        <p:tgtEl>
                                          <p:spTgt spid="4"/>
                                        </p:tgtEl>
                                        <p:attrNameLst>
                                          <p:attrName>style.visibility</p:attrName>
                                        </p:attrNameLst>
                                      </p:cBhvr>
                                      <p:to>
                                        <p:strVal val="hidden"/>
                                      </p:to>
                                    </p:set>
                                  </p:childTnLst>
                                </p:cTn>
                              </p:par>
                              <p:par>
                                <p:cTn id="70" presetID="2" presetClass="exit" presetSubtype="4" fill="hold" grpId="2" nodeType="withEffect">
                                  <p:stCondLst>
                                    <p:cond delay="0"/>
                                  </p:stCondLst>
                                  <p:childTnLst>
                                    <p:anim calcmode="lin" valueType="num">
                                      <p:cBhvr additive="base">
                                        <p:cTn id="71" dur="500"/>
                                        <p:tgtEl>
                                          <p:spTgt spid="17"/>
                                        </p:tgtEl>
                                        <p:attrNameLst>
                                          <p:attrName>ppt_x</p:attrName>
                                        </p:attrNameLst>
                                      </p:cBhvr>
                                      <p:tavLst>
                                        <p:tav tm="0">
                                          <p:val>
                                            <p:strVal val="ppt_x"/>
                                          </p:val>
                                        </p:tav>
                                        <p:tav tm="100000">
                                          <p:val>
                                            <p:strVal val="ppt_x"/>
                                          </p:val>
                                        </p:tav>
                                      </p:tavLst>
                                    </p:anim>
                                    <p:anim calcmode="lin" valueType="num">
                                      <p:cBhvr additive="base">
                                        <p:cTn id="72" dur="500"/>
                                        <p:tgtEl>
                                          <p:spTgt spid="17"/>
                                        </p:tgtEl>
                                        <p:attrNameLst>
                                          <p:attrName>ppt_y</p:attrName>
                                        </p:attrNameLst>
                                      </p:cBhvr>
                                      <p:tavLst>
                                        <p:tav tm="0">
                                          <p:val>
                                            <p:strVal val="ppt_y"/>
                                          </p:val>
                                        </p:tav>
                                        <p:tav tm="100000">
                                          <p:val>
                                            <p:strVal val="1+ppt_h/2"/>
                                          </p:val>
                                        </p:tav>
                                      </p:tavLst>
                                    </p:anim>
                                    <p:set>
                                      <p:cBhvr>
                                        <p:cTn id="7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7"/>
                    </p:tgtEl>
                  </p:cond>
                </p:stCondLst>
                <p:endSync evt="end" delay="0">
                  <p:rtn val="all"/>
                </p:endSync>
                <p:childTnLst>
                  <p:par>
                    <p:cTn id="75" fill="hold">
                      <p:stCondLst>
                        <p:cond delay="0"/>
                      </p:stCondLst>
                      <p:childTnLst>
                        <p:par>
                          <p:cTn id="76" fill="hold">
                            <p:stCondLst>
                              <p:cond delay="0"/>
                            </p:stCondLst>
                            <p:childTnLst>
                              <p:par>
                                <p:cTn id="77" presetID="16" presetClass="entr" presetSubtype="21" fill="hold" grpId="1" nodeType="click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barn(inVertical)">
                                      <p:cBhvr>
                                        <p:cTn id="79" dur="500"/>
                                        <p:tgtEl>
                                          <p:spTgt spid="18"/>
                                        </p:tgtEl>
                                      </p:cBhvr>
                                    </p:animEffect>
                                  </p:childTnLst>
                                </p:cTn>
                              </p:par>
                            </p:childTnLst>
                          </p:cTn>
                        </p:par>
                      </p:childTnLst>
                    </p:cTn>
                  </p:par>
                </p:childTnLst>
              </p:cTn>
              <p:nextCondLst>
                <p:cond evt="onClick" delay="0">
                  <p:tgtEl>
                    <p:spTgt spid="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2" presetClass="exit" presetSubtype="4" fill="hold" grpId="1" nodeType="clickEffect">
                                  <p:stCondLst>
                                    <p:cond delay="0"/>
                                  </p:stCondLst>
                                  <p:childTnLst>
                                    <p:anim calcmode="lin" valueType="num">
                                      <p:cBhvr additive="base">
                                        <p:cTn id="84" dur="500"/>
                                        <p:tgtEl>
                                          <p:spTgt spid="7"/>
                                        </p:tgtEl>
                                        <p:attrNameLst>
                                          <p:attrName>ppt_x</p:attrName>
                                        </p:attrNameLst>
                                      </p:cBhvr>
                                      <p:tavLst>
                                        <p:tav tm="0">
                                          <p:val>
                                            <p:strVal val="ppt_x"/>
                                          </p:val>
                                        </p:tav>
                                        <p:tav tm="100000">
                                          <p:val>
                                            <p:strVal val="ppt_x"/>
                                          </p:val>
                                        </p:tav>
                                      </p:tavLst>
                                    </p:anim>
                                    <p:anim calcmode="lin" valueType="num">
                                      <p:cBhvr additive="base">
                                        <p:cTn id="85" dur="500"/>
                                        <p:tgtEl>
                                          <p:spTgt spid="7"/>
                                        </p:tgtEl>
                                        <p:attrNameLst>
                                          <p:attrName>ppt_y</p:attrName>
                                        </p:attrNameLst>
                                      </p:cBhvr>
                                      <p:tavLst>
                                        <p:tav tm="0">
                                          <p:val>
                                            <p:strVal val="ppt_y"/>
                                          </p:val>
                                        </p:tav>
                                        <p:tav tm="100000">
                                          <p:val>
                                            <p:strVal val="1+ppt_h/2"/>
                                          </p:val>
                                        </p:tav>
                                      </p:tavLst>
                                    </p:anim>
                                    <p:set>
                                      <p:cBhvr>
                                        <p:cTn id="86" dur="1" fill="hold">
                                          <p:stCondLst>
                                            <p:cond delay="499"/>
                                          </p:stCondLst>
                                        </p:cTn>
                                        <p:tgtEl>
                                          <p:spTgt spid="7"/>
                                        </p:tgtEl>
                                        <p:attrNameLst>
                                          <p:attrName>style.visibility</p:attrName>
                                        </p:attrNameLst>
                                      </p:cBhvr>
                                      <p:to>
                                        <p:strVal val="hidden"/>
                                      </p:to>
                                    </p:set>
                                  </p:childTnLst>
                                </p:cTn>
                              </p:par>
                              <p:par>
                                <p:cTn id="87" presetID="2" presetClass="exit" presetSubtype="4" fill="hold" grpId="2" nodeType="withEffect">
                                  <p:stCondLst>
                                    <p:cond delay="0"/>
                                  </p:stCondLst>
                                  <p:childTnLst>
                                    <p:anim calcmode="lin" valueType="num">
                                      <p:cBhvr additive="base">
                                        <p:cTn id="88" dur="500"/>
                                        <p:tgtEl>
                                          <p:spTgt spid="18"/>
                                        </p:tgtEl>
                                        <p:attrNameLst>
                                          <p:attrName>ppt_x</p:attrName>
                                        </p:attrNameLst>
                                      </p:cBhvr>
                                      <p:tavLst>
                                        <p:tav tm="0">
                                          <p:val>
                                            <p:strVal val="ppt_x"/>
                                          </p:val>
                                        </p:tav>
                                        <p:tav tm="100000">
                                          <p:val>
                                            <p:strVal val="ppt_x"/>
                                          </p:val>
                                        </p:tav>
                                      </p:tavLst>
                                    </p:anim>
                                    <p:anim calcmode="lin" valueType="num">
                                      <p:cBhvr additive="base">
                                        <p:cTn id="89" dur="500"/>
                                        <p:tgtEl>
                                          <p:spTgt spid="18"/>
                                        </p:tgtEl>
                                        <p:attrNameLst>
                                          <p:attrName>ppt_y</p:attrName>
                                        </p:attrNameLst>
                                      </p:cBhvr>
                                      <p:tavLst>
                                        <p:tav tm="0">
                                          <p:val>
                                            <p:strVal val="ppt_y"/>
                                          </p:val>
                                        </p:tav>
                                        <p:tav tm="100000">
                                          <p:val>
                                            <p:strVal val="1+ppt_h/2"/>
                                          </p:val>
                                        </p:tav>
                                      </p:tavLst>
                                    </p:anim>
                                    <p:set>
                                      <p:cBhvr>
                                        <p:cTn id="9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91" restart="whenNotActive" fill="hold" evtFilter="cancelBubble" nodeType="interactiveSeq">
                <p:stCondLst>
                  <p:cond evt="onClick" delay="0">
                    <p:tgtEl>
                      <p:spTgt spid="9"/>
                    </p:tgtEl>
                  </p:cond>
                </p:stCondLst>
                <p:endSync evt="end" delay="0">
                  <p:rtn val="all"/>
                </p:endSync>
                <p:childTnLst>
                  <p:par>
                    <p:cTn id="92" fill="hold">
                      <p:stCondLst>
                        <p:cond delay="0"/>
                      </p:stCondLst>
                      <p:childTnLst>
                        <p:par>
                          <p:cTn id="93" fill="hold">
                            <p:stCondLst>
                              <p:cond delay="0"/>
                            </p:stCondLst>
                            <p:childTnLst>
                              <p:par>
                                <p:cTn id="94" presetID="16" presetClass="entr" presetSubtype="21" fill="hold" grpId="1" nodeType="clickEffect">
                                  <p:stCondLst>
                                    <p:cond delay="0"/>
                                  </p:stCondLst>
                                  <p:childTnLst>
                                    <p:set>
                                      <p:cBhvr>
                                        <p:cTn id="95" dur="1" fill="hold">
                                          <p:stCondLst>
                                            <p:cond delay="0"/>
                                          </p:stCondLst>
                                        </p:cTn>
                                        <p:tgtEl>
                                          <p:spTgt spid="19"/>
                                        </p:tgtEl>
                                        <p:attrNameLst>
                                          <p:attrName>style.visibility</p:attrName>
                                        </p:attrNameLst>
                                      </p:cBhvr>
                                      <p:to>
                                        <p:strVal val="visible"/>
                                      </p:to>
                                    </p:set>
                                    <p:animEffect transition="in" filter="barn(inVertical)">
                                      <p:cBhvr>
                                        <p:cTn id="96" dur="500"/>
                                        <p:tgtEl>
                                          <p:spTgt spid="19"/>
                                        </p:tgtEl>
                                      </p:cBhvr>
                                    </p:animEffect>
                                  </p:childTnLst>
                                </p:cTn>
                              </p:par>
                            </p:childTnLst>
                          </p:cTn>
                        </p:par>
                      </p:childTnLst>
                    </p:cTn>
                  </p:par>
                </p:childTnLst>
              </p:cTn>
              <p:nextCondLst>
                <p:cond evt="onClick" delay="0">
                  <p:tgtEl>
                    <p:spTgt spid="9"/>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2" presetClass="exit" presetSubtype="4" fill="hold" grpId="1" nodeType="clickEffect">
                                  <p:stCondLst>
                                    <p:cond delay="0"/>
                                  </p:stCondLst>
                                  <p:childTnLst>
                                    <p:anim calcmode="lin" valueType="num">
                                      <p:cBhvr additive="base">
                                        <p:cTn id="101" dur="500"/>
                                        <p:tgtEl>
                                          <p:spTgt spid="9"/>
                                        </p:tgtEl>
                                        <p:attrNameLst>
                                          <p:attrName>ppt_x</p:attrName>
                                        </p:attrNameLst>
                                      </p:cBhvr>
                                      <p:tavLst>
                                        <p:tav tm="0">
                                          <p:val>
                                            <p:strVal val="ppt_x"/>
                                          </p:val>
                                        </p:tav>
                                        <p:tav tm="100000">
                                          <p:val>
                                            <p:strVal val="ppt_x"/>
                                          </p:val>
                                        </p:tav>
                                      </p:tavLst>
                                    </p:anim>
                                    <p:anim calcmode="lin" valueType="num">
                                      <p:cBhvr additive="base">
                                        <p:cTn id="102" dur="500"/>
                                        <p:tgtEl>
                                          <p:spTgt spid="9"/>
                                        </p:tgtEl>
                                        <p:attrNameLst>
                                          <p:attrName>ppt_y</p:attrName>
                                        </p:attrNameLst>
                                      </p:cBhvr>
                                      <p:tavLst>
                                        <p:tav tm="0">
                                          <p:val>
                                            <p:strVal val="ppt_y"/>
                                          </p:val>
                                        </p:tav>
                                        <p:tav tm="100000">
                                          <p:val>
                                            <p:strVal val="1+ppt_h/2"/>
                                          </p:val>
                                        </p:tav>
                                      </p:tavLst>
                                    </p:anim>
                                    <p:set>
                                      <p:cBhvr>
                                        <p:cTn id="103" dur="1" fill="hold">
                                          <p:stCondLst>
                                            <p:cond delay="499"/>
                                          </p:stCondLst>
                                        </p:cTn>
                                        <p:tgtEl>
                                          <p:spTgt spid="9"/>
                                        </p:tgtEl>
                                        <p:attrNameLst>
                                          <p:attrName>style.visibility</p:attrName>
                                        </p:attrNameLst>
                                      </p:cBhvr>
                                      <p:to>
                                        <p:strVal val="hidden"/>
                                      </p:to>
                                    </p:set>
                                  </p:childTnLst>
                                </p:cTn>
                              </p:par>
                              <p:par>
                                <p:cTn id="104" presetID="2" presetClass="exit" presetSubtype="4" fill="hold" grpId="2" nodeType="withEffect">
                                  <p:stCondLst>
                                    <p:cond delay="0"/>
                                  </p:stCondLst>
                                  <p:childTnLst>
                                    <p:anim calcmode="lin" valueType="num">
                                      <p:cBhvr additive="base">
                                        <p:cTn id="105" dur="500"/>
                                        <p:tgtEl>
                                          <p:spTgt spid="19"/>
                                        </p:tgtEl>
                                        <p:attrNameLst>
                                          <p:attrName>ppt_x</p:attrName>
                                        </p:attrNameLst>
                                      </p:cBhvr>
                                      <p:tavLst>
                                        <p:tav tm="0">
                                          <p:val>
                                            <p:strVal val="ppt_x"/>
                                          </p:val>
                                        </p:tav>
                                        <p:tav tm="100000">
                                          <p:val>
                                            <p:strVal val="ppt_x"/>
                                          </p:val>
                                        </p:tav>
                                      </p:tavLst>
                                    </p:anim>
                                    <p:anim calcmode="lin" valueType="num">
                                      <p:cBhvr additive="base">
                                        <p:cTn id="106" dur="500"/>
                                        <p:tgtEl>
                                          <p:spTgt spid="19"/>
                                        </p:tgtEl>
                                        <p:attrNameLst>
                                          <p:attrName>ppt_y</p:attrName>
                                        </p:attrNameLst>
                                      </p:cBhvr>
                                      <p:tavLst>
                                        <p:tav tm="0">
                                          <p:val>
                                            <p:strVal val="ppt_y"/>
                                          </p:val>
                                        </p:tav>
                                        <p:tav tm="100000">
                                          <p:val>
                                            <p:strVal val="1+ppt_h/2"/>
                                          </p:val>
                                        </p:tav>
                                      </p:tavLst>
                                    </p:anim>
                                    <p:set>
                                      <p:cBhvr>
                                        <p:cTn id="107"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08" restart="whenNotActive" fill="hold" evtFilter="cancelBubble" nodeType="interactiveSeq">
                <p:stCondLst>
                  <p:cond evt="onClick" delay="0">
                    <p:tgtEl>
                      <p:spTgt spid="12"/>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1026"/>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seq concurrent="1" nextAc="seek">
              <p:cTn id="113" restart="whenNotActive" fill="hold" evtFilter="cancelBubble" nodeType="interactiveSeq">
                <p:stCondLst>
                  <p:cond evt="onClick" delay="0">
                    <p:tgtEl>
                      <p:spTgt spid="8"/>
                    </p:tgtEl>
                  </p:cond>
                </p:stCondLst>
                <p:endSync evt="end" delay="0">
                  <p:rtn val="all"/>
                </p:endSync>
                <p:childTnLst>
                  <p:par>
                    <p:cTn id="114" fill="hold">
                      <p:stCondLst>
                        <p:cond delay="0"/>
                      </p:stCondLst>
                      <p:childTnLst>
                        <p:par>
                          <p:cTn id="115" fill="hold">
                            <p:stCondLst>
                              <p:cond delay="0"/>
                            </p:stCondLst>
                            <p:childTnLst>
                              <p:par>
                                <p:cTn id="116" presetID="16" presetClass="entr" presetSubtype="21" fill="hold" grpId="1" nodeType="clickEffect">
                                  <p:stCondLst>
                                    <p:cond delay="0"/>
                                  </p:stCondLst>
                                  <p:childTnLst>
                                    <p:set>
                                      <p:cBhvr>
                                        <p:cTn id="117" dur="1" fill="hold">
                                          <p:stCondLst>
                                            <p:cond delay="0"/>
                                          </p:stCondLst>
                                        </p:cTn>
                                        <p:tgtEl>
                                          <p:spTgt spid="20"/>
                                        </p:tgtEl>
                                        <p:attrNameLst>
                                          <p:attrName>style.visibility</p:attrName>
                                        </p:attrNameLst>
                                      </p:cBhvr>
                                      <p:to>
                                        <p:strVal val="visible"/>
                                      </p:to>
                                    </p:set>
                                    <p:animEffect transition="in" filter="barn(inVertical)">
                                      <p:cBhvr>
                                        <p:cTn id="118" dur="500"/>
                                        <p:tgtEl>
                                          <p:spTgt spid="20"/>
                                        </p:tgtEl>
                                      </p:cBhvr>
                                    </p:animEffect>
                                  </p:childTnLst>
                                </p:cTn>
                              </p:par>
                            </p:childTnLst>
                          </p:cTn>
                        </p:par>
                      </p:childTnLst>
                    </p:cTn>
                  </p:par>
                </p:childTnLst>
              </p:cTn>
              <p:nextCondLst>
                <p:cond evt="onClick" delay="0">
                  <p:tgtEl>
                    <p:spTgt spid="8"/>
                  </p:tgtEl>
                </p:cond>
              </p:nextCondLst>
            </p:seq>
            <p:seq concurrent="1" nextAc="seek">
              <p:cTn id="119" restart="whenNotActive" fill="hold" evtFilter="cancelBubble" nodeType="interactiveSeq">
                <p:stCondLst>
                  <p:cond evt="onClick" delay="0">
                    <p:tgtEl>
                      <p:spTgt spid="20"/>
                    </p:tgtEl>
                  </p:cond>
                </p:stCondLst>
                <p:endSync evt="end" delay="0">
                  <p:rtn val="all"/>
                </p:endSync>
                <p:childTnLst>
                  <p:par>
                    <p:cTn id="120" fill="hold">
                      <p:stCondLst>
                        <p:cond delay="0"/>
                      </p:stCondLst>
                      <p:childTnLst>
                        <p:par>
                          <p:cTn id="121" fill="hold">
                            <p:stCondLst>
                              <p:cond delay="0"/>
                            </p:stCondLst>
                            <p:childTnLst>
                              <p:par>
                                <p:cTn id="122" presetID="2" presetClass="exit" presetSubtype="4" fill="hold" grpId="1" nodeType="clickEffect">
                                  <p:stCondLst>
                                    <p:cond delay="0"/>
                                  </p:stCondLst>
                                  <p:childTnLst>
                                    <p:anim calcmode="lin" valueType="num">
                                      <p:cBhvr additive="base">
                                        <p:cTn id="123" dur="500"/>
                                        <p:tgtEl>
                                          <p:spTgt spid="8"/>
                                        </p:tgtEl>
                                        <p:attrNameLst>
                                          <p:attrName>ppt_x</p:attrName>
                                        </p:attrNameLst>
                                      </p:cBhvr>
                                      <p:tavLst>
                                        <p:tav tm="0">
                                          <p:val>
                                            <p:strVal val="ppt_x"/>
                                          </p:val>
                                        </p:tav>
                                        <p:tav tm="100000">
                                          <p:val>
                                            <p:strVal val="ppt_x"/>
                                          </p:val>
                                        </p:tav>
                                      </p:tavLst>
                                    </p:anim>
                                    <p:anim calcmode="lin" valueType="num">
                                      <p:cBhvr additive="base">
                                        <p:cTn id="124" dur="500"/>
                                        <p:tgtEl>
                                          <p:spTgt spid="8"/>
                                        </p:tgtEl>
                                        <p:attrNameLst>
                                          <p:attrName>ppt_y</p:attrName>
                                        </p:attrNameLst>
                                      </p:cBhvr>
                                      <p:tavLst>
                                        <p:tav tm="0">
                                          <p:val>
                                            <p:strVal val="ppt_y"/>
                                          </p:val>
                                        </p:tav>
                                        <p:tav tm="100000">
                                          <p:val>
                                            <p:strVal val="1+ppt_h/2"/>
                                          </p:val>
                                        </p:tav>
                                      </p:tavLst>
                                    </p:anim>
                                    <p:set>
                                      <p:cBhvr>
                                        <p:cTn id="125" dur="1" fill="hold">
                                          <p:stCondLst>
                                            <p:cond delay="499"/>
                                          </p:stCondLst>
                                        </p:cTn>
                                        <p:tgtEl>
                                          <p:spTgt spid="8"/>
                                        </p:tgtEl>
                                        <p:attrNameLst>
                                          <p:attrName>style.visibility</p:attrName>
                                        </p:attrNameLst>
                                      </p:cBhvr>
                                      <p:to>
                                        <p:strVal val="hidden"/>
                                      </p:to>
                                    </p:set>
                                  </p:childTnLst>
                                </p:cTn>
                              </p:par>
                              <p:par>
                                <p:cTn id="126" presetID="2" presetClass="exit" presetSubtype="4" fill="hold" grpId="2" nodeType="withEffect">
                                  <p:stCondLst>
                                    <p:cond delay="0"/>
                                  </p:stCondLst>
                                  <p:childTnLst>
                                    <p:anim calcmode="lin" valueType="num">
                                      <p:cBhvr additive="base">
                                        <p:cTn id="127" dur="500"/>
                                        <p:tgtEl>
                                          <p:spTgt spid="20"/>
                                        </p:tgtEl>
                                        <p:attrNameLst>
                                          <p:attrName>ppt_x</p:attrName>
                                        </p:attrNameLst>
                                      </p:cBhvr>
                                      <p:tavLst>
                                        <p:tav tm="0">
                                          <p:val>
                                            <p:strVal val="ppt_x"/>
                                          </p:val>
                                        </p:tav>
                                        <p:tav tm="100000">
                                          <p:val>
                                            <p:strVal val="ppt_x"/>
                                          </p:val>
                                        </p:tav>
                                      </p:tavLst>
                                    </p:anim>
                                    <p:anim calcmode="lin" valueType="num">
                                      <p:cBhvr additive="base">
                                        <p:cTn id="128" dur="500"/>
                                        <p:tgtEl>
                                          <p:spTgt spid="20"/>
                                        </p:tgtEl>
                                        <p:attrNameLst>
                                          <p:attrName>ppt_y</p:attrName>
                                        </p:attrNameLst>
                                      </p:cBhvr>
                                      <p:tavLst>
                                        <p:tav tm="0">
                                          <p:val>
                                            <p:strVal val="ppt_y"/>
                                          </p:val>
                                        </p:tav>
                                        <p:tav tm="100000">
                                          <p:val>
                                            <p:strVal val="1+ppt_h/2"/>
                                          </p:val>
                                        </p:tav>
                                      </p:tavLst>
                                    </p:anim>
                                    <p:set>
                                      <p:cBhvr>
                                        <p:cTn id="129"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childTnLst>
        </p:cTn>
      </p:par>
    </p:tnLst>
    <p:bldLst>
      <p:bldP spid="2" grpId="0" animBg="1"/>
      <p:bldP spid="2" grpId="1" animBg="1"/>
      <p:bldP spid="3" grpId="0" animBg="1"/>
      <p:bldP spid="3" grpId="1" animBg="1"/>
      <p:bldP spid="4" grpId="0" animBg="1"/>
      <p:bldP spid="4" grpId="1" animBg="1"/>
      <p:bldP spid="7" grpId="0" animBg="1"/>
      <p:bldP spid="7" grpId="1" animBg="1"/>
      <p:bldP spid="8" grpId="0" animBg="1"/>
      <p:bldP spid="8" grpId="1" animBg="1"/>
      <p:bldP spid="9" grpId="0" animBg="1"/>
      <p:bldP spid="9" grpId="1" animBg="1"/>
      <p:bldP spid="13" grpId="0" animBg="1"/>
      <p:bldP spid="13" grpId="1" animBg="1"/>
      <p:bldP spid="15" grpId="0" animBg="1"/>
      <p:bldP spid="15" grpId="1" animBg="1"/>
      <p:bldP spid="15" grpId="2" animBg="1"/>
      <p:bldP spid="17" grpId="0" animBg="1"/>
      <p:bldP spid="17" grpId="1" animBg="1"/>
      <p:bldP spid="17" grpId="2" animBg="1"/>
      <p:bldP spid="18" grpId="0" animBg="1"/>
      <p:bldP spid="18" grpId="1" animBg="1"/>
      <p:bldP spid="18" grpId="2" animBg="1"/>
      <p:bldP spid="19" grpId="0" animBg="1"/>
      <p:bldP spid="19" grpId="1" animBg="1"/>
      <p:bldP spid="19" grpId="2" animBg="1"/>
      <p:bldP spid="20" grpId="0" animBg="1"/>
      <p:bldP spid="20" grpId="1" animBg="1"/>
      <p:bldP spid="20" grpId="2"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3"/>
          <p:cNvGrpSpPr/>
          <p:nvPr/>
        </p:nvGrpSpPr>
        <p:grpSpPr>
          <a:xfrm>
            <a:off x="3143250" y="41248"/>
            <a:ext cx="5074920" cy="5074920"/>
            <a:chOff x="953121" y="303646"/>
            <a:chExt cx="6766560" cy="6766560"/>
          </a:xfrm>
        </p:grpSpPr>
        <p:sp>
          <p:nvSpPr>
            <p:cNvPr id="25" name="Oval 24"/>
            <p:cNvSpPr/>
            <p:nvPr/>
          </p:nvSpPr>
          <p:spPr>
            <a:xfrm>
              <a:off x="953121" y="303646"/>
              <a:ext cx="6766560" cy="676656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4" name="Flowchart: Or 3"/>
            <p:cNvSpPr/>
            <p:nvPr/>
          </p:nvSpPr>
          <p:spPr>
            <a:xfrm rot="5400000">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5" name="Flowchart: Or 4"/>
            <p:cNvSpPr/>
            <p:nvPr/>
          </p:nvSpPr>
          <p:spPr>
            <a:xfrm rot="2598015">
              <a:off x="1120078" y="457198"/>
              <a:ext cx="6400800" cy="6400800"/>
            </a:xfrm>
            <a:prstGeom prst="flowChar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sp>
          <p:nvSpPr>
            <p:cNvPr id="7" name="Pie 6"/>
            <p:cNvSpPr/>
            <p:nvPr/>
          </p:nvSpPr>
          <p:spPr>
            <a:xfrm>
              <a:off x="1136001" y="412080"/>
              <a:ext cx="6400800" cy="6400800"/>
            </a:xfrm>
            <a:prstGeom prst="pie">
              <a:avLst>
                <a:gd name="adj1" fmla="val 0"/>
                <a:gd name="adj2" fmla="val 368166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8" name="Pie 7"/>
            <p:cNvSpPr/>
            <p:nvPr/>
          </p:nvSpPr>
          <p:spPr>
            <a:xfrm rot="1748312">
              <a:off x="1090915" y="419168"/>
              <a:ext cx="6400800" cy="6400800"/>
            </a:xfrm>
            <a:prstGeom prst="pie">
              <a:avLst>
                <a:gd name="adj1" fmla="val 887788"/>
                <a:gd name="adj2" fmla="val 3681665"/>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9" name="Pie 8"/>
            <p:cNvSpPr/>
            <p:nvPr/>
          </p:nvSpPr>
          <p:spPr>
            <a:xfrm rot="4239053">
              <a:off x="1120076" y="441241"/>
              <a:ext cx="6400800" cy="6400800"/>
            </a:xfrm>
            <a:prstGeom prst="pie">
              <a:avLst>
                <a:gd name="adj1" fmla="val 1209973"/>
                <a:gd name="adj2" fmla="val 3720168"/>
              </a:avLst>
            </a:prstGeom>
            <a:solidFill>
              <a:srgbClr val="0066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0" name="Pie 9"/>
            <p:cNvSpPr/>
            <p:nvPr/>
          </p:nvSpPr>
          <p:spPr>
            <a:xfrm rot="7070373">
              <a:off x="1120077" y="441241"/>
              <a:ext cx="6400800" cy="6400800"/>
            </a:xfrm>
            <a:prstGeom prst="pie">
              <a:avLst>
                <a:gd name="adj1" fmla="val 902099"/>
                <a:gd name="adj2" fmla="val 3724877"/>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1" name="Pie 10"/>
            <p:cNvSpPr/>
            <p:nvPr/>
          </p:nvSpPr>
          <p:spPr>
            <a:xfrm rot="18806172">
              <a:off x="1124217" y="457925"/>
              <a:ext cx="6400800" cy="6400800"/>
            </a:xfrm>
            <a:prstGeom prst="pie">
              <a:avLst>
                <a:gd name="adj1" fmla="val 0"/>
                <a:gd name="adj2" fmla="val 2734361"/>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2" name="Pie 11"/>
            <p:cNvSpPr/>
            <p:nvPr/>
          </p:nvSpPr>
          <p:spPr>
            <a:xfrm rot="16200000">
              <a:off x="1120078" y="457409"/>
              <a:ext cx="6400800" cy="6400800"/>
            </a:xfrm>
            <a:prstGeom prst="pie">
              <a:avLst>
                <a:gd name="adj1" fmla="val 0"/>
                <a:gd name="adj2" fmla="val 2580523"/>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dirty="0">
                <a:solidFill>
                  <a:prstClr val="black"/>
                </a:solidFill>
                <a:latin typeface="Calibri" panose="020F0502020204030204"/>
              </a:endParaRPr>
            </a:p>
          </p:txBody>
        </p:sp>
        <p:sp>
          <p:nvSpPr>
            <p:cNvPr id="13" name="Pie 12"/>
            <p:cNvSpPr/>
            <p:nvPr/>
          </p:nvSpPr>
          <p:spPr>
            <a:xfrm rot="13392757">
              <a:off x="1156034" y="486525"/>
              <a:ext cx="6400800" cy="6400800"/>
            </a:xfrm>
            <a:prstGeom prst="pie">
              <a:avLst>
                <a:gd name="adj1" fmla="val 0"/>
                <a:gd name="adj2" fmla="val 2790048"/>
              </a:avLst>
            </a:prstGeom>
            <a:solidFill>
              <a:srgbClr val="66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4" name="Pie 13"/>
            <p:cNvSpPr/>
            <p:nvPr/>
          </p:nvSpPr>
          <p:spPr>
            <a:xfrm rot="10800000">
              <a:off x="1120078" y="457200"/>
              <a:ext cx="6400800" cy="6400800"/>
            </a:xfrm>
            <a:prstGeom prst="pie">
              <a:avLst>
                <a:gd name="adj1" fmla="val 0"/>
                <a:gd name="adj2" fmla="val 2563882"/>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black"/>
                </a:solidFill>
                <a:latin typeface="Calibri" panose="020F0502020204030204"/>
              </a:endParaRPr>
            </a:p>
          </p:txBody>
        </p:sp>
        <p:sp>
          <p:nvSpPr>
            <p:cNvPr id="15" name="TextBox 14"/>
            <p:cNvSpPr txBox="1"/>
            <p:nvPr/>
          </p:nvSpPr>
          <p:spPr>
            <a:xfrm rot="6454899">
              <a:off x="2494954" y="5009938"/>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BẠN NHẬN ĐƯỢC 1 VIÊN KẸO</a:t>
              </a:r>
              <a:endParaRPr lang="en-US" sz="1350" kern="1200" dirty="0">
                <a:solidFill>
                  <a:prstClr val="white"/>
                </a:solidFill>
                <a:latin typeface="#9Slide01 Noi dung ngan" panose="00000500000000000000" pitchFamily="2" charset="0"/>
                <a:ea typeface="+mn-ea"/>
                <a:cs typeface="+mn-cs"/>
              </a:endParaRPr>
            </a:p>
          </p:txBody>
        </p:sp>
        <p:sp>
          <p:nvSpPr>
            <p:cNvPr id="16" name="TextBox 15"/>
            <p:cNvSpPr txBox="1"/>
            <p:nvPr/>
          </p:nvSpPr>
          <p:spPr>
            <a:xfrm>
              <a:off x="5368584" y="3686926"/>
              <a:ext cx="1972101"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TRÀNG PHÁO TAY</a:t>
              </a:r>
              <a:endParaRPr lang="en-US" sz="1350" kern="1200" dirty="0">
                <a:solidFill>
                  <a:prstClr val="black"/>
                </a:solidFill>
                <a:latin typeface="#9Slide01 Noi dung ngan" panose="00000500000000000000" pitchFamily="2" charset="0"/>
                <a:ea typeface="+mn-ea"/>
                <a:cs typeface="+mn-cs"/>
              </a:endParaRPr>
            </a:p>
          </p:txBody>
        </p:sp>
        <p:sp>
          <p:nvSpPr>
            <p:cNvPr id="17" name="TextBox 16"/>
            <p:cNvSpPr txBox="1"/>
            <p:nvPr/>
          </p:nvSpPr>
          <p:spPr>
            <a:xfrm rot="3422232">
              <a:off x="4248076" y="5136466"/>
              <a:ext cx="1917065" cy="677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9Slide02 Noi dung rat dai" panose="02000000000000000000" pitchFamily="2" charset="0"/>
                  <a:cs typeface="+mn-cs"/>
                </a:rPr>
                <a:t>BẠN ĐƯỢC </a:t>
              </a:r>
              <a:r>
                <a:rPr lang="en-US" sz="1350" kern="1200" dirty="0">
                  <a:solidFill>
                    <a:prstClr val="black"/>
                  </a:solidFill>
                  <a:latin typeface="#9Slide01 Noi dung ngan" panose="00000500000000000000" pitchFamily="2" charset="0"/>
                  <a:ea typeface="#9Slide02 Noi dung rat dai" panose="02000000000000000000" pitchFamily="2" charset="0"/>
                  <a:cs typeface="+mn-cs"/>
                </a:rPr>
                <a:t>8 ĐIỂM </a:t>
              </a:r>
              <a:r>
                <a:rPr lang="en-US" sz="1350" kern="1200" dirty="0">
                  <a:solidFill>
                    <a:prstClr val="black"/>
                  </a:solidFill>
                  <a:latin typeface="#9Slide01 Noi dung ngan" panose="00000500000000000000" pitchFamily="2" charset="0"/>
                  <a:ea typeface="#9Slide02 Noi dung rat dai" panose="02000000000000000000" pitchFamily="2" charset="0"/>
                  <a:cs typeface="Times New Roman" panose="02020603050405020304" pitchFamily="18" charset="0"/>
                </a:rPr>
                <a:t>MIỆNG</a:t>
              </a:r>
            </a:p>
          </p:txBody>
        </p:sp>
        <p:sp>
          <p:nvSpPr>
            <p:cNvPr id="19" name="TextBox 18"/>
            <p:cNvSpPr txBox="1"/>
            <p:nvPr/>
          </p:nvSpPr>
          <p:spPr>
            <a:xfrm rot="20079560">
              <a:off x="4978021" y="2401638"/>
              <a:ext cx="2274935" cy="954108"/>
            </a:xfrm>
            <a:prstGeom prst="rect">
              <a:avLst/>
            </a:prstGeom>
            <a:noFill/>
          </p:spPr>
          <p:txBody>
            <a:bodyPr wrap="square" rtlCol="0">
              <a:spAutoFit/>
            </a:bodyPr>
            <a:lstStyle/>
            <a:p>
              <a:pPr defTabSz="685800">
                <a:buClrTx/>
              </a:pPr>
              <a:r>
                <a:rPr lang="vi-VN" sz="1350" kern="1200" dirty="0">
                  <a:solidFill>
                    <a:prstClr val="black"/>
                  </a:solidFill>
                  <a:latin typeface="#9Slide01 Noi dung ngan" panose="00000500000000000000" pitchFamily="2" charset="0"/>
                  <a:ea typeface="+mn-ea"/>
                  <a:cs typeface="+mn-cs"/>
                </a:rPr>
                <a:t>BẠN NHẬN ĐƯỢC 1 </a:t>
              </a:r>
              <a:r>
                <a:rPr lang="en-US" sz="1350" kern="1200" dirty="0">
                  <a:solidFill>
                    <a:prstClr val="black"/>
                  </a:solidFill>
                  <a:latin typeface="#9Slide01 Noi dung ngan" panose="00000500000000000000" pitchFamily="2" charset="0"/>
                  <a:ea typeface="+mn-ea"/>
                  <a:cs typeface="+mn-cs"/>
                </a:rPr>
                <a:t>GÓI BIM </a:t>
              </a:r>
              <a:r>
                <a:rPr lang="en-US" sz="1350" kern="1200" dirty="0" err="1">
                  <a:solidFill>
                    <a:prstClr val="black"/>
                  </a:solidFill>
                  <a:latin typeface="#9Slide01 Noi dung ngan" panose="00000500000000000000" pitchFamily="2" charset="0"/>
                  <a:ea typeface="+mn-ea"/>
                  <a:cs typeface="+mn-cs"/>
                </a:rPr>
                <a:t>BIM</a:t>
              </a:r>
              <a:endParaRPr lang="en-US" sz="1350" kern="1200" dirty="0">
                <a:solidFill>
                  <a:prstClr val="black"/>
                </a:solidFill>
                <a:latin typeface="#9Slide01 Noi dung ngan" panose="00000500000000000000" pitchFamily="2" charset="0"/>
                <a:ea typeface="+mn-ea"/>
                <a:cs typeface="+mn-cs"/>
              </a:endParaRPr>
            </a:p>
          </p:txBody>
        </p:sp>
        <p:sp>
          <p:nvSpPr>
            <p:cNvPr id="20" name="TextBox 19"/>
            <p:cNvSpPr txBox="1"/>
            <p:nvPr/>
          </p:nvSpPr>
          <p:spPr>
            <a:xfrm>
              <a:off x="1231176" y="2649150"/>
              <a:ext cx="2274935"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YÊU CẦU 1 BẠN KHÁC HÁT 1 BÀI</a:t>
              </a:r>
            </a:p>
          </p:txBody>
        </p:sp>
        <p:sp>
          <p:nvSpPr>
            <p:cNvPr id="21" name="TextBox 20"/>
            <p:cNvSpPr txBox="1"/>
            <p:nvPr/>
          </p:nvSpPr>
          <p:spPr>
            <a:xfrm rot="17637051">
              <a:off x="3956030" y="1591426"/>
              <a:ext cx="2274935" cy="677108"/>
            </a:xfrm>
            <a:prstGeom prst="rect">
              <a:avLst/>
            </a:prstGeom>
            <a:noFill/>
          </p:spPr>
          <p:txBody>
            <a:bodyPr wrap="square" rtlCol="0">
              <a:spAutoFit/>
            </a:bodyPr>
            <a:lstStyle/>
            <a:p>
              <a:pPr defTabSz="685800">
                <a:buClrTx/>
              </a:pPr>
              <a:r>
                <a:rPr lang="vi-VN" sz="1350" kern="1200" dirty="0">
                  <a:solidFill>
                    <a:prstClr val="white"/>
                  </a:solidFill>
                  <a:latin typeface="#9Slide01 Noi dung ngan" panose="00000500000000000000" pitchFamily="2" charset="0"/>
                  <a:ea typeface="+mn-ea"/>
                  <a:cs typeface="+mn-cs"/>
                </a:rPr>
                <a:t>CHÚC BẠN MAY MẮN LẦN SAU</a:t>
              </a:r>
              <a:endParaRPr lang="en-US" sz="1350" kern="1200" dirty="0">
                <a:solidFill>
                  <a:prstClr val="white"/>
                </a:solidFill>
                <a:latin typeface="#9Slide01 Noi dung ngan" panose="00000500000000000000" pitchFamily="2" charset="0"/>
                <a:ea typeface="+mn-ea"/>
                <a:cs typeface="+mn-cs"/>
              </a:endParaRPr>
            </a:p>
          </p:txBody>
        </p:sp>
        <p:sp>
          <p:nvSpPr>
            <p:cNvPr id="22" name="TextBox 21"/>
            <p:cNvSpPr txBox="1"/>
            <p:nvPr/>
          </p:nvSpPr>
          <p:spPr>
            <a:xfrm rot="3685344">
              <a:off x="2449790" y="1296162"/>
              <a:ext cx="1917908" cy="954108"/>
            </a:xfrm>
            <a:prstGeom prst="rect">
              <a:avLst/>
            </a:prstGeom>
            <a:noFill/>
          </p:spPr>
          <p:txBody>
            <a:bodyPr wrap="square" rtlCol="0">
              <a:spAutoFit/>
            </a:bodyPr>
            <a:lstStyle/>
            <a:p>
              <a:pPr defTabSz="685800">
                <a:buClrTx/>
              </a:pPr>
              <a:r>
                <a:rPr lang="en-US" sz="1350" kern="1200" dirty="0">
                  <a:solidFill>
                    <a:prstClr val="white"/>
                  </a:solidFill>
                  <a:latin typeface="#9Slide01 Noi dung ngan" panose="00000500000000000000" pitchFamily="2" charset="0"/>
                  <a:ea typeface="+mn-ea"/>
                  <a:cs typeface="+mn-cs"/>
                </a:rPr>
                <a:t>BẠN ĐƯỢC MỘT CỤC TẨY CHÌ</a:t>
              </a:r>
            </a:p>
          </p:txBody>
        </p:sp>
        <p:sp>
          <p:nvSpPr>
            <p:cNvPr id="23" name="TextBox 22"/>
            <p:cNvSpPr txBox="1"/>
            <p:nvPr/>
          </p:nvSpPr>
          <p:spPr>
            <a:xfrm rot="20017481">
              <a:off x="1304968" y="4081047"/>
              <a:ext cx="2274935" cy="677108"/>
            </a:xfrm>
            <a:prstGeom prst="rect">
              <a:avLst/>
            </a:prstGeom>
            <a:noFill/>
          </p:spPr>
          <p:txBody>
            <a:bodyPr wrap="square" rtlCol="0">
              <a:spAutoFit/>
            </a:bodyPr>
            <a:lstStyle/>
            <a:p>
              <a:pPr defTabSz="685800">
                <a:buClrTx/>
              </a:pPr>
              <a:r>
                <a:rPr lang="en-US" sz="1350" kern="1200" dirty="0">
                  <a:solidFill>
                    <a:prstClr val="black"/>
                  </a:solidFill>
                  <a:latin typeface="#9Slide01 Noi dung ngan" panose="00000500000000000000" pitchFamily="2" charset="0"/>
                  <a:ea typeface="+mn-ea"/>
                  <a:cs typeface="Times New Roman" panose="02020603050405020304" pitchFamily="18" charset="0"/>
                </a:rPr>
                <a:t>BẠN CÓ 9 ĐIỂM MIỆNG</a:t>
              </a:r>
              <a:r>
                <a:rPr lang="vi-VN" sz="1350" kern="1200" dirty="0">
                  <a:solidFill>
                    <a:prstClr val="black"/>
                  </a:solidFill>
                  <a:latin typeface="#9Slide01 Noi dung ngan" panose="00000500000000000000" pitchFamily="2" charset="0"/>
                  <a:ea typeface="+mn-ea"/>
                  <a:cs typeface="Times New Roman" panose="02020603050405020304" pitchFamily="18" charset="0"/>
                </a:rPr>
                <a:t> </a:t>
              </a:r>
              <a:endParaRPr lang="en-US" sz="1350" kern="1200" dirty="0">
                <a:solidFill>
                  <a:prstClr val="black"/>
                </a:solidFill>
                <a:latin typeface="#9Slide01 Noi dung ngan" panose="00000500000000000000" pitchFamily="2" charset="0"/>
                <a:ea typeface="+mn-ea"/>
                <a:cs typeface="Times New Roman" panose="02020603050405020304" pitchFamily="18" charset="0"/>
              </a:endParaRPr>
            </a:p>
          </p:txBody>
        </p:sp>
        <p:sp>
          <p:nvSpPr>
            <p:cNvPr id="33" name="Oval 32"/>
            <p:cNvSpPr/>
            <p:nvPr/>
          </p:nvSpPr>
          <p:spPr>
            <a:xfrm>
              <a:off x="3810000" y="3100695"/>
              <a:ext cx="1139154" cy="113915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grpSp>
      <p:sp>
        <p:nvSpPr>
          <p:cNvPr id="35" name="QUAY"/>
          <p:cNvSpPr/>
          <p:nvPr/>
        </p:nvSpPr>
        <p:spPr>
          <a:xfrm>
            <a:off x="1133166" y="2939920"/>
            <a:ext cx="2129329" cy="1742187"/>
          </a:xfrm>
          <a:prstGeom prst="hexagon">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vi-VN" sz="3600" kern="1200" dirty="0">
                <a:solidFill>
                  <a:prstClr val="white"/>
                </a:solidFill>
                <a:latin typeface="Arial" panose="020B0604020202020204" pitchFamily="34" charset="0"/>
              </a:rPr>
              <a:t>QUAY</a:t>
            </a:r>
            <a:endParaRPr lang="en-US" sz="3600" kern="1200" dirty="0">
              <a:solidFill>
                <a:prstClr val="white"/>
              </a:solidFill>
              <a:latin typeface="Calibri" panose="020F0502020204030204"/>
            </a:endParaRPr>
          </a:p>
        </p:txBody>
      </p:sp>
      <p:sp>
        <p:nvSpPr>
          <p:cNvPr id="36" name="Isosceles Triangle 35"/>
          <p:cNvSpPr/>
          <p:nvPr/>
        </p:nvSpPr>
        <p:spPr>
          <a:xfrm rot="5400000">
            <a:off x="2031025" y="1414958"/>
            <a:ext cx="624263" cy="1485900"/>
          </a:xfrm>
          <a:prstGeom prst="triangle">
            <a:avLst>
              <a:gd name="adj" fmla="val 56387"/>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prstClr val="white"/>
              </a:solidFill>
              <a:latin typeface="Calibri" panose="020F0502020204030204"/>
            </a:endParaRPr>
          </a:p>
        </p:txBody>
      </p:sp>
      <p:pic>
        <p:nvPicPr>
          <p:cNvPr id="3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63494" y="4634409"/>
            <a:ext cx="457200" cy="457200"/>
          </a:xfrm>
          <a:prstGeom prst="rect">
            <a:avLst/>
          </a:prstGeom>
        </p:spPr>
      </p:pic>
    </p:spTree>
    <p:extLst>
      <p:ext uri="{BB962C8B-B14F-4D97-AF65-F5344CB8AC3E}">
        <p14:creationId xmlns:p14="http://schemas.microsoft.com/office/powerpoint/2010/main" val="190286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mediacall" presetSubtype="0" fill="hold" nodeType="clickEffect">
                                  <p:stCondLst>
                                    <p:cond delay="0"/>
                                  </p:stCondLst>
                                  <p:childTnLst>
                                    <p:cmd type="call" cmd="stop">
                                      <p:cBhvr>
                                        <p:cTn id="6" dur="1" fill="hold"/>
                                        <p:tgtEl>
                                          <p:spTgt spid="38"/>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38"/>
                                        </p:tgtEl>
                                      </p:cBhvr>
                                    </p:cmd>
                                  </p:childTnLst>
                                </p:cTn>
                              </p:par>
                            </p:childTnLst>
                          </p:cTn>
                        </p:par>
                      </p:childTnLst>
                    </p:cTn>
                  </p:par>
                  <p:par>
                    <p:cTn id="11" fill="hold">
                      <p:stCondLst>
                        <p:cond delay="indefinite"/>
                      </p:stCondLst>
                      <p:childTnLst>
                        <p:par>
                          <p:cTn id="12" fill="hold">
                            <p:stCondLst>
                              <p:cond delay="0"/>
                            </p:stCondLst>
                            <p:childTnLst>
                              <p:par>
                                <p:cTn id="13" presetID="3" presetClass="mediacall" presetSubtype="0" fill="hold" nodeType="clickEffect">
                                  <p:stCondLst>
                                    <p:cond delay="0"/>
                                  </p:stCondLst>
                                  <p:childTnLst>
                                    <p:cmd type="call" cmd="stop">
                                      <p:cBhvr>
                                        <p:cTn id="14"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5"/>
                    </p:tgtEl>
                  </p:cond>
                </p:stCondLst>
                <p:endSync evt="end" delay="0">
                  <p:rtn val="all"/>
                </p:endSync>
                <p:childTnLst>
                  <p:par>
                    <p:cTn id="16" fill="hold">
                      <p:stCondLst>
                        <p:cond delay="0"/>
                      </p:stCondLst>
                      <p:childTnLst>
                        <p:par>
                          <p:cTn id="17" fill="hold">
                            <p:stCondLst>
                              <p:cond delay="0"/>
                            </p:stCondLst>
                            <p:childTnLst>
                              <p:par>
                                <p:cTn id="18" presetID="8" presetClass="emph" presetSubtype="0" repeatCount="indefinite" fill="hold" nodeType="clickEffect">
                                  <p:stCondLst>
                                    <p:cond delay="0"/>
                                  </p:stCondLst>
                                  <p:endCondLst>
                                    <p:cond evt="onNext" delay="0">
                                      <p:tgtEl>
                                        <p:sldTgt/>
                                      </p:tgtEl>
                                    </p:cond>
                                  </p:endCondLst>
                                  <p:childTnLst>
                                    <p:animRot by="21600000">
                                      <p:cBhvr>
                                        <p:cTn id="19" dur="1000" fill="hold"/>
                                        <p:tgtEl>
                                          <p:spTgt spid="34"/>
                                        </p:tgtEl>
                                        <p:attrNameLst>
                                          <p:attrName>r</p:attrName>
                                        </p:attrNameLst>
                                      </p:cBhvr>
                                    </p:animRot>
                                  </p:childTnLst>
                                </p:cTn>
                              </p:par>
                              <p:par>
                                <p:cTn id="20" presetID="1" presetClass="mediacall" presetSubtype="0" fill="hold" nodeType="withEffect">
                                  <p:stCondLst>
                                    <p:cond delay="0"/>
                                  </p:stCondLst>
                                  <p:childTnLst>
                                    <p:cmd type="call" cmd="playFrom(0.0)">
                                      <p:cBhvr>
                                        <p:cTn id="21" dur="12567" fill="hold"/>
                                        <p:tgtEl>
                                          <p:spTgt spid="38"/>
                                        </p:tgtEl>
                                      </p:cBhvr>
                                    </p:cmd>
                                  </p:childTnLst>
                                </p:cTn>
                              </p:par>
                            </p:childTnLst>
                          </p:cTn>
                        </p:par>
                      </p:childTnLst>
                    </p:cTn>
                  </p:par>
                </p:childTnLst>
              </p:cTn>
              <p:nextCondLst>
                <p:cond evt="onClick" delay="0">
                  <p:tgtEl>
                    <p:spTgt spid="35"/>
                  </p:tgtEl>
                </p:cond>
              </p:nextCondLst>
            </p:seq>
            <p:audio>
              <p:cMediaNode vol="80000">
                <p:cTn id="22" fill="hold" display="0">
                  <p:stCondLst>
                    <p:cond delay="indefinite"/>
                  </p:stCondLst>
                  <p:endCondLst>
                    <p:cond evt="onStopAudio" delay="0">
                      <p:tgtEl>
                        <p:sldTgt/>
                      </p:tgtEl>
                    </p:cond>
                  </p:endCondLst>
                </p:cTn>
                <p:tgtEl>
                  <p:spTgt spid="3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Hình chữ nhật: Góc Tròn 2">
            <a:extLst>
              <a:ext uri="{FF2B5EF4-FFF2-40B4-BE49-F238E27FC236}">
                <a16:creationId xmlns:a16="http://schemas.microsoft.com/office/drawing/2014/main" xmlns="" id="{6EBD6F3D-F0CC-448C-9ED0-9C01F43BBB7D}"/>
              </a:ext>
            </a:extLst>
          </p:cNvPr>
          <p:cNvSpPr/>
          <p:nvPr/>
        </p:nvSpPr>
        <p:spPr>
          <a:xfrm>
            <a:off x="2667000" y="361950"/>
            <a:ext cx="4191000" cy="762000"/>
          </a:xfrm>
          <a:prstGeom prst="roundRect">
            <a:avLst/>
          </a:prstGeom>
          <a:solidFill>
            <a:schemeClr val="accent6"/>
          </a:solidFill>
          <a:ln>
            <a:solidFill>
              <a:srgbClr val="03AC13"/>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ormAutofit/>
          </a:bodyPr>
          <a:lstStyle/>
          <a:p>
            <a:pPr algn="ctr" defTabSz="914378">
              <a:lnSpc>
                <a:spcPct val="90000"/>
              </a:lnSpc>
              <a:spcAft>
                <a:spcPts val="600"/>
              </a:spcAft>
              <a:buClrTx/>
            </a:pPr>
            <a:r>
              <a:rPr lang="vi-VN" sz="4000" kern="1200" dirty="0">
                <a:solidFill>
                  <a:srgbClr val="FD3468"/>
                </a:solidFill>
                <a:latin typeface="#9Slide07 IcielCadena" panose="02000503000000020004" pitchFamily="2" charset="0"/>
                <a:ea typeface="#9Slide02 Noi dung rat dai" panose="02000000000000000000" pitchFamily="2" charset="0"/>
              </a:rPr>
              <a:t>VẬN DỤNG</a:t>
            </a:r>
          </a:p>
        </p:txBody>
      </p:sp>
      <p:sp>
        <p:nvSpPr>
          <p:cNvPr id="2" name="Chỗ dành sẵn cho Số hiệu Bản chiếu 1">
            <a:extLst>
              <a:ext uri="{FF2B5EF4-FFF2-40B4-BE49-F238E27FC236}">
                <a16:creationId xmlns:a16="http://schemas.microsoft.com/office/drawing/2014/main" xmlns="" id="{6CD4E60D-4369-4099-8946-F0944583FA67}"/>
              </a:ext>
            </a:extLst>
          </p:cNvPr>
          <p:cNvSpPr>
            <a:spLocks noGrp="1"/>
          </p:cNvSpPr>
          <p:nvPr>
            <p:ph type="sldNum" sz="quarter" idx="4294967295"/>
          </p:nvPr>
        </p:nvSpPr>
        <p:spPr>
          <a:xfrm>
            <a:off x="7086600" y="4767263"/>
            <a:ext cx="2057400" cy="274637"/>
          </a:xfrm>
          <a:prstGeom prst="rect">
            <a:avLst/>
          </a:prstGeom>
        </p:spPr>
        <p:txBody>
          <a:bodyPr vert="horz" lIns="91440" tIns="45720" rIns="91440" bIns="45720" rtlCol="0" anchor="ctr">
            <a:normAutofit/>
          </a:bodyPr>
          <a:lstStyle/>
          <a:p>
            <a:pPr defTabSz="914378">
              <a:lnSpc>
                <a:spcPct val="90000"/>
              </a:lnSpc>
              <a:spcAft>
                <a:spcPts val="600"/>
              </a:spcAft>
              <a:buClrTx/>
              <a:defRPr/>
            </a:pPr>
            <a:fld id="{00000000-1234-1234-1234-123412341234}" type="slidenum">
              <a:rPr lang="en-US" sz="1200" kern="1200">
                <a:solidFill>
                  <a:prstClr val="black">
                    <a:tint val="75000"/>
                  </a:prstClr>
                </a:solidFill>
                <a:latin typeface="Calibri" panose="020F0502020204030204"/>
                <a:ea typeface="+mn-ea"/>
                <a:cs typeface="+mn-cs"/>
              </a:rPr>
              <a:pPr defTabSz="914378">
                <a:lnSpc>
                  <a:spcPct val="90000"/>
                </a:lnSpc>
                <a:spcAft>
                  <a:spcPts val="600"/>
                </a:spcAft>
                <a:buClrTx/>
                <a:defRPr/>
              </a:pPr>
              <a:t>23</a:t>
            </a:fld>
            <a:endParaRPr lang="en-US" sz="1200" kern="1200">
              <a:solidFill>
                <a:prstClr val="black">
                  <a:tint val="75000"/>
                </a:prstClr>
              </a:solidFill>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822A8D48-DD4E-ACD7-AC5C-A58D513BBCF1}"/>
              </a:ext>
            </a:extLst>
          </p:cNvPr>
          <p:cNvSpPr/>
          <p:nvPr/>
        </p:nvSpPr>
        <p:spPr>
          <a:xfrm>
            <a:off x="866361" y="1276350"/>
            <a:ext cx="7792277" cy="3035576"/>
          </a:xfrm>
          <a:prstGeom prst="roundRect">
            <a:avLst/>
          </a:prstGeom>
          <a:solidFill>
            <a:sysClr val="window" lastClr="FFFFFF"/>
          </a:solidFill>
          <a:ln w="28575" cap="flat" cmpd="sng" algn="ctr">
            <a:solidFill>
              <a:srgbClr val="0000CC"/>
            </a:solid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algn="just"/>
            <a:r>
              <a:rPr lang="en-US" sz="2400" dirty="0">
                <a:solidFill>
                  <a:srgbClr val="109100"/>
                </a:solidFill>
                <a:latin typeface="Patrick Hand" panose="00000500000000000000" pitchFamily="2" charset="0"/>
                <a:cs typeface="Times New Roman" panose="02020603050405020304" pitchFamily="18" charset="0"/>
              </a:rPr>
              <a:t>1. </a:t>
            </a:r>
            <a:r>
              <a:rPr lang="en-US" sz="2400" dirty="0" err="1">
                <a:solidFill>
                  <a:srgbClr val="109100"/>
                </a:solidFill>
                <a:latin typeface="Patrick Hand" panose="00000500000000000000" pitchFamily="2" charset="0"/>
                <a:cs typeface="Times New Roman" panose="02020603050405020304" pitchFamily="18" charset="0"/>
              </a:rPr>
              <a:t>Tìm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sách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báo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internet,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cho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thủ</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công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ở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Nam </a:t>
            </a:r>
            <a:r>
              <a:rPr lang="en-US" sz="2400" dirty="0" err="1">
                <a:solidFill>
                  <a:srgbClr val="109100"/>
                </a:solidFill>
                <a:latin typeface="Patrick Hand" panose="00000500000000000000" pitchFamily="2" charset="0"/>
                <a:cs typeface="Times New Roman" panose="02020603050405020304" pitchFamily="18" charset="0"/>
              </a:rPr>
              <a:t>được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thành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từ</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vẫn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triển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ngày</a:t>
            </a:r>
            <a:r>
              <a:rPr lang="en-US" sz="2400" dirty="0">
                <a:solidFill>
                  <a:srgbClr val="109100"/>
                </a:solidFill>
                <a:latin typeface="Patrick Hand" panose="00000500000000000000" pitchFamily="2" charset="0"/>
                <a:cs typeface="Times New Roman" panose="02020603050405020304" pitchFamily="18" charset="0"/>
              </a:rPr>
              <a:t> nay? </a:t>
            </a:r>
            <a:r>
              <a:rPr lang="en-US" sz="2400" dirty="0" err="1">
                <a:solidFill>
                  <a:srgbClr val="109100"/>
                </a:solidFill>
                <a:latin typeface="Patrick Hand" panose="00000500000000000000" pitchFamily="2" charset="0"/>
                <a:cs typeface="Times New Roman" panose="02020603050405020304" pitchFamily="18" charset="0"/>
              </a:rPr>
              <a:t>Hãy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xuất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ít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nhất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một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giải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pháp</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để</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bảo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tồn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Khuyến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khích</a:t>
            </a:r>
            <a:r>
              <a:rPr lang="en-US" sz="2400" dirty="0">
                <a:solidFill>
                  <a:srgbClr val="109100"/>
                </a:solidFill>
                <a:latin typeface="Patrick Hand" panose="00000500000000000000" pitchFamily="2" charset="0"/>
                <a:cs typeface="Times New Roman" panose="02020603050405020304" pitchFamily="18" charset="0"/>
              </a:rPr>
              <a:t> HS </a:t>
            </a:r>
            <a:r>
              <a:rPr lang="en-US" sz="2400" dirty="0" err="1">
                <a:solidFill>
                  <a:srgbClr val="109100"/>
                </a:solidFill>
                <a:latin typeface="Patrick Hand" panose="00000500000000000000" pitchFamily="2" charset="0"/>
                <a:cs typeface="Times New Roman" panose="02020603050405020304" pitchFamily="18" charset="0"/>
              </a:rPr>
              <a:t>đưa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và</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thông</a:t>
            </a:r>
            <a:r>
              <a:rPr lang="en-US" sz="2400" dirty="0">
                <a:solidFill>
                  <a:srgbClr val="109100"/>
                </a:solidFill>
                <a:latin typeface="Patrick Hand" panose="00000500000000000000" pitchFamily="2" charset="0"/>
                <a:cs typeface="Times New Roman" panose="02020603050405020304" pitchFamily="18" charset="0"/>
              </a:rPr>
              <a:t> tin </a:t>
            </a:r>
            <a:r>
              <a:rPr lang="en-US" sz="2400" dirty="0" err="1">
                <a:solidFill>
                  <a:srgbClr val="109100"/>
                </a:solidFill>
                <a:latin typeface="Patrick Hand" panose="00000500000000000000" pitchFamily="2" charset="0"/>
                <a:cs typeface="Times New Roman" panose="02020603050405020304" pitchFamily="18" charset="0"/>
              </a:rPr>
              <a:t>về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làng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nghề</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bày</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sáng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tạo</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a:p>
            <a:pPr algn="just"/>
            <a:r>
              <a:rPr lang="en-US" sz="2400" dirty="0">
                <a:solidFill>
                  <a:srgbClr val="109100"/>
                </a:solidFill>
                <a:latin typeface="Patrick Hand" panose="00000500000000000000" pitchFamily="2" charset="0"/>
                <a:cs typeface="Times New Roman" panose="02020603050405020304" pitchFamily="18" charset="0"/>
              </a:rPr>
              <a:t>2. </a:t>
            </a:r>
            <a:r>
              <a:rPr lang="en-US" sz="2400" dirty="0" err="1">
                <a:solidFill>
                  <a:srgbClr val="109100"/>
                </a:solidFill>
                <a:latin typeface="Patrick Hand" panose="00000500000000000000" pitchFamily="2" charset="0"/>
                <a:cs typeface="Times New Roman" panose="02020603050405020304" pitchFamily="18" charset="0"/>
              </a:rPr>
              <a:t>Em</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biết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con </a:t>
            </a:r>
            <a:r>
              <a:rPr lang="en-US" sz="2400" dirty="0" err="1">
                <a:solidFill>
                  <a:srgbClr val="109100"/>
                </a:solidFill>
                <a:latin typeface="Patrick Hand" panose="00000500000000000000" pitchFamily="2" charset="0"/>
                <a:cs typeface="Times New Roman" panose="02020603050405020304" pitchFamily="18" charset="0"/>
              </a:rPr>
              <a:t>đường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ngôi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trường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nào</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mang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tên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những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danh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nhân</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tiêu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biểu</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của</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Đại</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Việt</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trong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các</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thế</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kỉ</a:t>
            </a:r>
            <a:r>
              <a:rPr lang="en-US" sz="2400" dirty="0">
                <a:solidFill>
                  <a:srgbClr val="109100"/>
                </a:solidFill>
                <a:latin typeface="Patrick Hand" panose="00000500000000000000" pitchFamily="2" charset="0"/>
                <a:cs typeface="Times New Roman" panose="02020603050405020304" pitchFamily="18" charset="0"/>
              </a:rPr>
              <a:t> XVI – XVIII? (</a:t>
            </a:r>
            <a:r>
              <a:rPr lang="en-US" sz="2400" dirty="0" err="1">
                <a:solidFill>
                  <a:srgbClr val="109100"/>
                </a:solidFill>
                <a:latin typeface="Patrick Hand" panose="00000500000000000000" pitchFamily="2" charset="0"/>
                <a:cs typeface="Times New Roman" panose="02020603050405020304" pitchFamily="18" charset="0"/>
              </a:rPr>
              <a:t>Có</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hình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ảnh</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càng</a:t>
            </a:r>
            <a:r>
              <a:rPr lang="en-US" sz="2400" dirty="0">
                <a:solidFill>
                  <a:srgbClr val="109100"/>
                </a:solidFill>
                <a:latin typeface="Patrick Hand" panose="00000500000000000000" pitchFamily="2" charset="0"/>
                <a:cs typeface="Times New Roman" panose="02020603050405020304" pitchFamily="18" charset="0"/>
              </a:rPr>
              <a:t> </a:t>
            </a:r>
            <a:r>
              <a:rPr lang="en-US" sz="2400" dirty="0" err="1">
                <a:solidFill>
                  <a:srgbClr val="109100"/>
                </a:solidFill>
                <a:latin typeface="Patrick Hand" panose="00000500000000000000" pitchFamily="2" charset="0"/>
                <a:cs typeface="Times New Roman" panose="02020603050405020304" pitchFamily="18" charset="0"/>
              </a:rPr>
              <a:t>tốt</a:t>
            </a:r>
            <a:r>
              <a:rPr lang="en-US" sz="2400" dirty="0">
                <a:solidFill>
                  <a:srgbClr val="109100"/>
                </a:solidFill>
                <a:latin typeface="Patrick Hand" panose="00000500000000000000" pitchFamily="2" charset="0"/>
                <a:cs typeface="Times New Roman" panose="02020603050405020304" pitchFamily="18" charset="0"/>
              </a:rPr>
              <a:t>)</a:t>
            </a:r>
            <a:endParaRPr lang="en-GB" sz="2400" dirty="0">
              <a:solidFill>
                <a:srgbClr val="109100"/>
              </a:solidFill>
              <a:latin typeface="Patrick Hand"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193146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xmlns="" id="{9DEA7042-98AD-4590-8A75-2F7F88805E67}"/>
              </a:ext>
            </a:extLst>
          </p:cNvPr>
          <p:cNvSpPr/>
          <p:nvPr/>
        </p:nvSpPr>
        <p:spPr>
          <a:xfrm>
            <a:off x="0" y="62316"/>
            <a:ext cx="9144000" cy="480295"/>
          </a:xfrm>
          <a:prstGeom prst="rect">
            <a:avLst/>
          </a:prstGeom>
          <a:solidFill>
            <a:srgbClr val="08699F"/>
          </a:solidFill>
          <a:ln w="12700" cap="flat" cmpd="sng" algn="ctr">
            <a:solidFill>
              <a:srgbClr val="08699F"/>
            </a:solidFill>
            <a:prstDash val="solid"/>
            <a:miter lim="800000"/>
          </a:ln>
          <a:effectLst/>
        </p:spPr>
        <p:txBody>
          <a:bodyPr rtlCol="0" anchor="ctr"/>
          <a:lstStyle/>
          <a:p>
            <a:pPr lvl="1" algn="ctr" defTabSz="685800">
              <a:buClrTx/>
              <a:defRPr/>
            </a:pPr>
            <a:r>
              <a:rPr lang="en-US" sz="2100" b="1" dirty="0">
                <a:solidFill>
                  <a:prstClr val="white"/>
                </a:solidFill>
                <a:latin typeface="#9Slide03 SFU DIN Mittelschrift" panose="00000400000000000000" pitchFamily="2" charset="0"/>
                <a:ea typeface="Cambria" panose="02040503050406030204" pitchFamily="18" charset="0"/>
                <a:cs typeface="+mn-cs"/>
              </a:rPr>
              <a:t>SUY NGẪM SAU BÀI HỌC (L)</a:t>
            </a:r>
          </a:p>
        </p:txBody>
      </p:sp>
      <p:grpSp>
        <p:nvGrpSpPr>
          <p:cNvPr id="50" name="Group 49">
            <a:extLst>
              <a:ext uri="{FF2B5EF4-FFF2-40B4-BE49-F238E27FC236}">
                <a16:creationId xmlns:a16="http://schemas.microsoft.com/office/drawing/2014/main" xmlns="" id="{510C8B44-3E79-411E-9732-53E474FB0F3C}"/>
              </a:ext>
            </a:extLst>
          </p:cNvPr>
          <p:cNvGrpSpPr/>
          <p:nvPr/>
        </p:nvGrpSpPr>
        <p:grpSpPr>
          <a:xfrm>
            <a:off x="646208" y="1472015"/>
            <a:ext cx="3119812" cy="3119812"/>
            <a:chOff x="1171808" y="2023387"/>
            <a:chExt cx="2801037" cy="2801037"/>
          </a:xfrm>
        </p:grpSpPr>
        <p:sp>
          <p:nvSpPr>
            <p:cNvPr id="57" name="Oval 56">
              <a:extLst>
                <a:ext uri="{FF2B5EF4-FFF2-40B4-BE49-F238E27FC236}">
                  <a16:creationId xmlns:a16="http://schemas.microsoft.com/office/drawing/2014/main" xmlns="" id="{4E153341-962C-411C-86BD-A02480848BF8}"/>
                </a:ext>
              </a:extLst>
            </p:cNvPr>
            <p:cNvSpPr/>
            <p:nvPr/>
          </p:nvSpPr>
          <p:spPr>
            <a:xfrm>
              <a:off x="1268061" y="2119640"/>
              <a:ext cx="2633811" cy="2633811"/>
            </a:xfrm>
            <a:prstGeom prst="ellipse">
              <a:avLst/>
            </a:prstGeom>
            <a:solidFill>
              <a:srgbClr val="FFC93D"/>
            </a:solidFill>
            <a:ln w="12700" cap="flat" cmpd="sng" algn="ctr">
              <a:no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sp>
          <p:nvSpPr>
            <p:cNvPr id="58" name="Oval 57">
              <a:extLst>
                <a:ext uri="{FF2B5EF4-FFF2-40B4-BE49-F238E27FC236}">
                  <a16:creationId xmlns:a16="http://schemas.microsoft.com/office/drawing/2014/main" xmlns="" id="{9EFF141B-7199-422A-9625-E6A6E06B4AE5}"/>
                </a:ext>
              </a:extLst>
            </p:cNvPr>
            <p:cNvSpPr/>
            <p:nvPr/>
          </p:nvSpPr>
          <p:spPr>
            <a:xfrm>
              <a:off x="1171808" y="2023387"/>
              <a:ext cx="2801037" cy="2801037"/>
            </a:xfrm>
            <a:prstGeom prst="ellipse">
              <a:avLst/>
            </a:prstGeom>
            <a:noFill/>
            <a:ln w="12700" cap="flat" cmpd="sng" algn="ctr">
              <a:solidFill>
                <a:srgbClr val="FFC93D"/>
              </a:solidFill>
              <a:prstDash val="solid"/>
              <a:miter lim="800000"/>
            </a:ln>
            <a:effectLst/>
          </p:spPr>
          <p:txBody>
            <a:bodyPr rtlCol="0" anchor="ctr"/>
            <a:lstStyle/>
            <a:p>
              <a:pPr algn="ctr">
                <a:defRPr/>
              </a:pPr>
              <a:endParaRPr lang="en-US" sz="1050">
                <a:solidFill>
                  <a:prstClr val="white"/>
                </a:solidFill>
                <a:latin typeface="Roboto" pitchFamily="2" charset="0"/>
                <a:ea typeface="Roboto" pitchFamily="2" charset="0"/>
              </a:endParaRPr>
            </a:p>
          </p:txBody>
        </p:sp>
      </p:grpSp>
      <p:pic>
        <p:nvPicPr>
          <p:cNvPr id="59" name="Picture 58" descr="A picture containing text, vector graphics&#10;&#10;Description automatically generated">
            <a:extLst>
              <a:ext uri="{FF2B5EF4-FFF2-40B4-BE49-F238E27FC236}">
                <a16:creationId xmlns:a16="http://schemas.microsoft.com/office/drawing/2014/main" xmlns="" id="{E0CE4E98-B7EC-44EC-A9E0-7A1B0EA28D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4339" y="1928943"/>
            <a:ext cx="2333221" cy="2333221"/>
          </a:xfrm>
          <a:prstGeom prst="rect">
            <a:avLst/>
          </a:prstGeom>
        </p:spPr>
      </p:pic>
      <p:sp>
        <p:nvSpPr>
          <p:cNvPr id="60" name="Rectangle 59"/>
          <p:cNvSpPr/>
          <p:nvPr/>
        </p:nvSpPr>
        <p:spPr>
          <a:xfrm>
            <a:off x="5248097" y="2747528"/>
            <a:ext cx="3791995" cy="420115"/>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điều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em</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còn</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thắc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 </a:t>
            </a:r>
            <a:r>
              <a:rPr lang="en-US" sz="1800" dirty="0" err="1">
                <a:solidFill>
                  <a:srgbClr val="00B050"/>
                </a:solidFill>
                <a:latin typeface="#9Slide03 Roboto Medium" panose="02000000000000000000" pitchFamily="2" charset="0"/>
                <a:ea typeface="#9Slide03 Roboto Medium" panose="02000000000000000000" pitchFamily="2" charset="0"/>
                <a:sym typeface="Times New Roman"/>
              </a:rPr>
              <a:t>mắc</a:t>
            </a:r>
            <a:r>
              <a:rPr lang="en-US" sz="1800" dirty="0">
                <a:solidFill>
                  <a:srgbClr val="00B050"/>
                </a:solidFill>
                <a:latin typeface="#9Slide03 Roboto Medium" panose="02000000000000000000" pitchFamily="2" charset="0"/>
                <a:ea typeface="#9Slide03 Roboto Medium" panose="02000000000000000000" pitchFamily="2" charset="0"/>
                <a:sym typeface="Times New Roman"/>
              </a:rPr>
              <a:t>.</a:t>
            </a:r>
          </a:p>
        </p:txBody>
      </p:sp>
      <p:sp>
        <p:nvSpPr>
          <p:cNvPr id="2" name="AutoShape 2" descr="Biểu Tượng Thương Chữ - Số 1 PNG png tải về - Miễn phí trong suốt Khu Vực  png Tải về."/>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sp>
        <p:nvSpPr>
          <p:cNvPr id="3" name="AutoShape 4" descr="Biểu Tượng Thương Chữ - Số 1 PNG png tải về - Miễn phí trong suốt Khu Vực  png Tải về."/>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050"/>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1754" b="96491" l="9459" r="89865">
                        <a14:foregroundMark x1="45608" y1="29825" x2="57432" y2="83626"/>
                      </a14:backgroundRemoval>
                    </a14:imgEffect>
                  </a14:imgLayer>
                </a14:imgProps>
              </a:ext>
            </a:extLst>
          </a:blip>
          <a:stretch>
            <a:fillRect/>
          </a:stretch>
        </p:blipFill>
        <p:spPr>
          <a:xfrm>
            <a:off x="3936105" y="3602857"/>
            <a:ext cx="1711902" cy="988970"/>
          </a:xfrm>
          <a:prstGeom prst="rect">
            <a:avLst/>
          </a:prstGeom>
        </p:spPr>
      </p:pic>
      <p:pic>
        <p:nvPicPr>
          <p:cNvPr id="1030" name="Picture 6" descr="Số 2 PNG png tải về - Miễn phí trong suốt Khu Vực png Tải về."/>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67" b="100000" l="10000" r="90000">
                        <a14:foregroundMark x1="48333" y1="22333" x2="48333" y2="22333"/>
                        <a14:foregroundMark x1="49556" y1="15833" x2="55889" y2="72000"/>
                        <a14:foregroundMark x1="44444" y1="77333" x2="58111" y2="22500"/>
                        <a14:foregroundMark x1="39667" y1="26000" x2="48556" y2="22000"/>
                        <a14:foregroundMark x1="42667" y1="46500" x2="47000" y2="83167"/>
                        <a14:foregroundMark x1="44444" y1="71333" x2="63778" y2="68667"/>
                      </a14:backgroundRemoval>
                    </a14:imgEffect>
                  </a14:imgLayer>
                </a14:imgProps>
              </a:ext>
              <a:ext uri="{28A0092B-C50C-407E-A947-70E740481C1C}">
                <a14:useLocalDpi xmlns:a14="http://schemas.microsoft.com/office/drawing/2010/main" val="0"/>
              </a:ext>
            </a:extLst>
          </a:blip>
          <a:srcRect/>
          <a:stretch>
            <a:fillRect/>
          </a:stretch>
        </p:blipFill>
        <p:spPr bwMode="auto">
          <a:xfrm>
            <a:off x="4222060" y="2574032"/>
            <a:ext cx="1139993" cy="75999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Điều khoản khác png | PNGEg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1437" r="93966">
                        <a14:foregroundMark x1="61207" y1="30667" x2="61207" y2="30667"/>
                        <a14:foregroundMark x1="60057" y1="46667" x2="60057" y2="46667"/>
                        <a14:foregroundMark x1="39655" y1="26333" x2="58046" y2="71667"/>
                        <a14:foregroundMark x1="48276" y1="79000" x2="58333" y2="29667"/>
                        <a14:foregroundMark x1="36782" y1="71667" x2="62644" y2="66333"/>
                        <a14:foregroundMark x1="42241" y1="22667" x2="68391" y2="63667"/>
                        <a14:foregroundMark x1="50862" y1="41333" x2="68966" y2="30667"/>
                      </a14:backgroundRemoval>
                    </a14:imgEffect>
                  </a14:imgLayer>
                </a14:imgProps>
              </a:ext>
              <a:ext uri="{28A0092B-C50C-407E-A947-70E740481C1C}">
                <a14:useLocalDpi xmlns:a14="http://schemas.microsoft.com/office/drawing/2010/main" val="0"/>
              </a:ext>
            </a:extLst>
          </a:blip>
          <a:srcRect/>
          <a:stretch>
            <a:fillRect/>
          </a:stretch>
        </p:blipFill>
        <p:spPr bwMode="auto">
          <a:xfrm>
            <a:off x="4336017" y="1450447"/>
            <a:ext cx="912080" cy="78627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248096" y="1620816"/>
            <a:ext cx="4130438" cy="420115"/>
          </a:xfrm>
          <a:prstGeom prst="rect">
            <a:avLst/>
          </a:prstGeom>
        </p:spPr>
        <p:txBody>
          <a:bodyPr wrap="square">
            <a:spAutoFit/>
          </a:bodyPr>
          <a:lstStyle/>
          <a:p>
            <a:pPr lvl="1" defTabSz="914355">
              <a:lnSpc>
                <a:spcPct val="130000"/>
              </a:lnSpc>
              <a:buSzPts val="2500"/>
              <a:defRPr/>
            </a:pPr>
            <a:r>
              <a:rPr lang="en-US" sz="1800" b="1"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rPr>
              <a:t>điều </a:t>
            </a:r>
            <a:r>
              <a:rPr lang="en-US" sz="1800" b="1" dirty="0" err="1">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rPr>
              <a:t>em</a:t>
            </a:r>
            <a:r>
              <a:rPr lang="en-US" sz="1800" b="1" dirty="0">
                <a:solidFill>
                  <a:srgbClr val="00B050"/>
                </a:solidFill>
                <a:latin typeface="Times New Roman" panose="02020603050405020304" pitchFamily="18" charset="0"/>
                <a:ea typeface="#9Slide03 Roboto Medium" panose="02000000000000000000" pitchFamily="2" charset="0"/>
                <a:cs typeface="Times New Roman" panose="02020603050405020304" pitchFamily="18" charset="0"/>
              </a:rPr>
              <a:t> học được.</a:t>
            </a:r>
          </a:p>
        </p:txBody>
      </p:sp>
      <p:sp>
        <p:nvSpPr>
          <p:cNvPr id="5" name="Rectangle 4"/>
          <p:cNvSpPr/>
          <p:nvPr/>
        </p:nvSpPr>
        <p:spPr>
          <a:xfrm>
            <a:off x="5248097" y="3890212"/>
            <a:ext cx="3441086" cy="780214"/>
          </a:xfrm>
          <a:prstGeom prst="rect">
            <a:avLst/>
          </a:prstGeom>
        </p:spPr>
        <p:txBody>
          <a:bodyPr wrap="square">
            <a:spAutoFit/>
          </a:bodyPr>
          <a:lstStyle/>
          <a:p>
            <a:pPr lvl="1" defTabSz="914355">
              <a:lnSpc>
                <a:spcPct val="130000"/>
              </a:lnSpc>
              <a:buSzPts val="2500"/>
              <a:defRPr/>
            </a:pP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đề xuất để giờ học </a:t>
            </a:r>
            <a:r>
              <a:rPr lang="en-US" sz="1800" dirty="0" err="1">
                <a:solidFill>
                  <a:srgbClr val="00B050"/>
                </a:solidFill>
                <a:latin typeface="#9Slide03 Roboto Medium" panose="02000000000000000000" pitchFamily="2" charset="0"/>
                <a:ea typeface="#9Slide03 Roboto Medium" panose="02000000000000000000" pitchFamily="2" charset="0"/>
                <a:cs typeface="Times New Roman"/>
                <a:sym typeface="Times New Roman"/>
              </a:rPr>
              <a:t>hiệu</a:t>
            </a:r>
            <a:r>
              <a:rPr lang="en-US"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rPr>
              <a:t> quả hơn</a:t>
            </a:r>
            <a:endParaRPr lang="vi-VN" sz="1800" dirty="0">
              <a:solidFill>
                <a:srgbClr val="00B050"/>
              </a:solidFill>
              <a:latin typeface="#9Slide03 Roboto Medium" panose="02000000000000000000" pitchFamily="2" charset="0"/>
              <a:ea typeface="#9Slide03 Roboto Medium" panose="02000000000000000000" pitchFamily="2" charset="0"/>
              <a:cs typeface="Times New Roman"/>
              <a:sym typeface="Times New Roman"/>
            </a:endParaRPr>
          </a:p>
        </p:txBody>
      </p:sp>
    </p:spTree>
    <p:extLst>
      <p:ext uri="{BB962C8B-B14F-4D97-AF65-F5344CB8AC3E}">
        <p14:creationId xmlns:p14="http://schemas.microsoft.com/office/powerpoint/2010/main" val="22443272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 calcmode="lin" valueType="num">
                                      <p:cBhvr additive="base">
                                        <p:cTn id="7" dur="500" fill="hold"/>
                                        <p:tgtEl>
                                          <p:spTgt spid="50"/>
                                        </p:tgtEl>
                                        <p:attrNameLst>
                                          <p:attrName>ppt_x</p:attrName>
                                        </p:attrNameLst>
                                      </p:cBhvr>
                                      <p:tavLst>
                                        <p:tav tm="0">
                                          <p:val>
                                            <p:strVal val="#ppt_x"/>
                                          </p:val>
                                        </p:tav>
                                        <p:tav tm="100000">
                                          <p:val>
                                            <p:strVal val="#ppt_x"/>
                                          </p:val>
                                        </p:tav>
                                      </p:tavLst>
                                    </p:anim>
                                    <p:anim calcmode="lin" valueType="num">
                                      <p:cBhvr additive="base">
                                        <p:cTn id="8" dur="500" fill="hold"/>
                                        <p:tgtEl>
                                          <p:spTgt spid="5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ppt_x"/>
                                          </p:val>
                                        </p:tav>
                                        <p:tav tm="100000">
                                          <p:val>
                                            <p:strVal val="#ppt_x"/>
                                          </p:val>
                                        </p:tav>
                                      </p:tavLst>
                                    </p:anim>
                                    <p:anim calcmode="lin" valueType="num">
                                      <p:cBhvr additive="base">
                                        <p:cTn id="12" dur="500" fill="hold"/>
                                        <p:tgtEl>
                                          <p:spTgt spid="5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0"/>
                                        </p:tgtEl>
                                        <p:attrNameLst>
                                          <p:attrName>style.visibility</p:attrName>
                                        </p:attrNameLst>
                                      </p:cBhvr>
                                      <p:to>
                                        <p:strVal val="visible"/>
                                      </p:to>
                                    </p:set>
                                    <p:anim calcmode="lin" valueType="num">
                                      <p:cBhvr additive="base">
                                        <p:cTn id="15" dur="500" fill="hold"/>
                                        <p:tgtEl>
                                          <p:spTgt spid="60"/>
                                        </p:tgtEl>
                                        <p:attrNameLst>
                                          <p:attrName>ppt_x</p:attrName>
                                        </p:attrNameLst>
                                      </p:cBhvr>
                                      <p:tavLst>
                                        <p:tav tm="0">
                                          <p:val>
                                            <p:strVal val="#ppt_x"/>
                                          </p:val>
                                        </p:tav>
                                        <p:tav tm="100000">
                                          <p:val>
                                            <p:strVal val="#ppt_x"/>
                                          </p:val>
                                        </p:tav>
                                      </p:tavLst>
                                    </p:anim>
                                    <p:anim calcmode="lin" valueType="num">
                                      <p:cBhvr additive="base">
                                        <p:cTn id="16" dur="500" fill="hold"/>
                                        <p:tgtEl>
                                          <p:spTgt spid="6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A8A521C6-3C78-4CEC-9E72-E77A805D77FD}"/>
              </a:ext>
            </a:extLst>
          </p:cNvPr>
          <p:cNvPicPr>
            <a:picLocks noChangeAspect="1"/>
          </p:cNvPicPr>
          <p:nvPr/>
        </p:nvPicPr>
        <p:blipFill rotWithShape="1">
          <a:blip r:embed="rId2"/>
          <a:srcRect t="17020" b="22838"/>
          <a:stretch/>
        </p:blipFill>
        <p:spPr>
          <a:xfrm>
            <a:off x="4897506" y="1628185"/>
            <a:ext cx="4017894" cy="272533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9" name="Rectangle 8">
            <a:extLst>
              <a:ext uri="{FF2B5EF4-FFF2-40B4-BE49-F238E27FC236}">
                <a16:creationId xmlns:a16="http://schemas.microsoft.com/office/drawing/2014/main" xmlns="" id="{EFF7924A-7D43-43F5-ABB0-79ECA207BDD8}"/>
              </a:ext>
            </a:extLst>
          </p:cNvPr>
          <p:cNvSpPr/>
          <p:nvPr/>
        </p:nvSpPr>
        <p:spPr>
          <a:xfrm>
            <a:off x="228600" y="1469628"/>
            <a:ext cx="3543300" cy="415498"/>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2100" b="0" i="0" u="none" strike="noStrike" kern="1200" cap="none" spc="0" normalizeH="0" baseline="0" noProof="0">
              <a:ln>
                <a:noFill/>
              </a:ln>
              <a:solidFill>
                <a:srgbClr val="0070C0"/>
              </a:solidFill>
              <a:effectLst/>
              <a:uLnTx/>
              <a:uFillTx/>
              <a:latin typeface="#9Slide07 IcielBaliho Script" pitchFamily="2" charset="0"/>
              <a:ea typeface="+mn-ea"/>
              <a:cs typeface="+mn-cs"/>
            </a:endParaRPr>
          </a:p>
        </p:txBody>
      </p:sp>
      <p:sp>
        <p:nvSpPr>
          <p:cNvPr id="10" name="Rectangle: Rounded Corners 9">
            <a:extLst>
              <a:ext uri="{FF2B5EF4-FFF2-40B4-BE49-F238E27FC236}">
                <a16:creationId xmlns:a16="http://schemas.microsoft.com/office/drawing/2014/main" xmlns="" id="{D67F3DB0-7623-492E-9AB1-D549D53F0767}"/>
              </a:ext>
            </a:extLst>
          </p:cNvPr>
          <p:cNvSpPr/>
          <p:nvPr/>
        </p:nvSpPr>
        <p:spPr>
          <a:xfrm>
            <a:off x="76200" y="1581150"/>
            <a:ext cx="4343400" cy="2819400"/>
          </a:xfrm>
          <a:prstGeom prst="roundRect">
            <a:avLst/>
          </a:prstGeom>
          <a:solidFill>
            <a:sysClr val="window" lastClr="FFFFFF"/>
          </a:solidFill>
          <a:ln w="28575" cap="flat" cmpd="sng" algn="ctr">
            <a:noFill/>
            <a:prstDash val="sysDot"/>
            <a:miter lim="800000"/>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rtlCol="0" anchor="ctr"/>
          <a:lstStyle/>
          <a:p>
            <a:pPr marL="0" marR="0" lvl="0" indent="0" algn="l" defTabSz="685800" rtl="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1.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Trả</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lời</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các</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câu</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hỏi</a:t>
            </a:r>
            <a:r>
              <a:rPr kumimoji="0" lang="en-US" sz="2800" b="0" i="0" u="none" strike="noStrike" kern="0" cap="none" spc="0" normalizeH="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SGK </a:t>
            </a:r>
            <a:r>
              <a:rPr lang="en-US" sz="2800" dirty="0" err="1" smtClean="0">
                <a:solidFill>
                  <a:srgbClr val="028910"/>
                </a:solidFill>
                <a:latin typeface="Times New Roman" panose="02020603050405020304" pitchFamily="18" charset="0"/>
                <a:ea typeface="+mn-ea"/>
                <a:cs typeface="Times New Roman" panose="02020603050405020304" pitchFamily="18" charset="0"/>
              </a:rPr>
              <a:t>và</a:t>
            </a:r>
            <a:r>
              <a:rPr kumimoji="0" lang="en-US" sz="2800" b="0" i="0" u="none" strike="noStrike" kern="0" cap="none" spc="0" normalizeH="0" noProof="0" dirty="0" smtClean="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h</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oàn</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thiện</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trong</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vở</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tập</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a:t>
            </a:r>
          </a:p>
          <a:p>
            <a:pPr marL="0" marR="0" lvl="0" indent="0" algn="l" defTabSz="685800" rtl="0" eaLnBrk="1" fontAlgn="auto" latinLnBrk="0" hangingPunct="1">
              <a:spcBef>
                <a:spcPts val="0"/>
              </a:spcBef>
              <a:spcAft>
                <a:spcPts val="0"/>
              </a:spcAft>
              <a:buClrTx/>
              <a:buSzTx/>
              <a:buFontTx/>
              <a:buNone/>
              <a:tabLst/>
              <a:defRPr/>
            </a:pP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2.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Nghiên</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cứu</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nội</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dung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bài</a:t>
            </a:r>
            <a:r>
              <a:rPr kumimoji="0" lang="en-US"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0" cap="none" spc="0" normalizeH="0" baseline="0" noProof="0" dirty="0" err="1">
                <a:ln>
                  <a:noFill/>
                </a:ln>
                <a:solidFill>
                  <a:srgbClr val="028910"/>
                </a:solidFill>
                <a:effectLst/>
                <a:uLnTx/>
                <a:uFillTx/>
                <a:latin typeface="Times New Roman" panose="02020603050405020304" pitchFamily="18" charset="0"/>
                <a:ea typeface="+mn-ea"/>
                <a:cs typeface="Times New Roman" panose="02020603050405020304" pitchFamily="18" charset="0"/>
              </a:rPr>
              <a:t>mới</a:t>
            </a:r>
            <a:endParaRPr kumimoji="0" lang="vi-VN" sz="2800" b="0" i="0" u="none" strike="noStrike" kern="0" cap="none" spc="0" normalizeH="0" baseline="0" noProof="0" dirty="0">
              <a:ln>
                <a:noFill/>
              </a:ln>
              <a:solidFill>
                <a:srgbClr val="02891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xmlns="" id="{AE16B568-A25F-4167-BFAC-0CE6E3CB6EAF}"/>
              </a:ext>
            </a:extLst>
          </p:cNvPr>
          <p:cNvSpPr/>
          <p:nvPr/>
        </p:nvSpPr>
        <p:spPr>
          <a:xfrm>
            <a:off x="1066800" y="153708"/>
            <a:ext cx="8686800" cy="8401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H</a:t>
            </a:r>
            <a:r>
              <a:rPr kumimoji="0" lang="vi-VN"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ư</a:t>
            </a:r>
            <a:r>
              <a:rPr kumimoji="0" lang="en-US" sz="45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ớng</a:t>
            </a: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dẫn</a:t>
            </a: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về</a:t>
            </a:r>
            <a:r>
              <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4500" b="1" i="0" u="none" strike="noStrike" kern="1200" cap="none" spc="0" normalizeH="0" baseline="0" noProof="0" dirty="0" err="1" smtClean="0">
                <a:ln>
                  <a:noFill/>
                </a:ln>
                <a:solidFill>
                  <a:srgbClr val="FF0000"/>
                </a:solidFill>
                <a:effectLst/>
                <a:uLnTx/>
                <a:uFillTx/>
                <a:latin typeface="Times New Roman" panose="02020603050405020304" pitchFamily="18" charset="0"/>
                <a:cs typeface="Times New Roman" panose="02020603050405020304" pitchFamily="18" charset="0"/>
              </a:rPr>
              <a:t>nhà</a:t>
            </a:r>
            <a:endParaRPr kumimoji="0" lang="en-US" sz="45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02327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1+#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2073;p41">
            <a:extLst>
              <a:ext uri="{FF2B5EF4-FFF2-40B4-BE49-F238E27FC236}">
                <a16:creationId xmlns:a16="http://schemas.microsoft.com/office/drawing/2014/main" xmlns="" id="{65F96A2D-6C49-4352-981F-5F06644C65BD}"/>
              </a:ext>
            </a:extLst>
          </p:cNvPr>
          <p:cNvSpPr txBox="1">
            <a:spLocks/>
          </p:cNvSpPr>
          <p:nvPr/>
        </p:nvSpPr>
        <p:spPr>
          <a:xfrm>
            <a:off x="533401" y="209550"/>
            <a:ext cx="4343400" cy="5010150"/>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en-US" sz="3600" dirty="0" err="1" smtClean="0">
                <a:solidFill>
                  <a:srgbClr val="F34976"/>
                </a:solidFill>
                <a:latin typeface="+mj-lt"/>
              </a:rPr>
              <a:t>Tiết</a:t>
            </a:r>
            <a:r>
              <a:rPr lang="en-US" sz="3600" dirty="0" smtClean="0">
                <a:solidFill>
                  <a:srgbClr val="F34976"/>
                </a:solidFill>
                <a:latin typeface="+mj-lt"/>
              </a:rPr>
              <a:t> 22,23- </a:t>
            </a:r>
            <a:r>
              <a:rPr lang="vi-VN" sz="3600" dirty="0" smtClean="0">
                <a:solidFill>
                  <a:srgbClr val="F34976"/>
                </a:solidFill>
                <a:latin typeface="+mj-lt"/>
              </a:rPr>
              <a:t>Bài </a:t>
            </a:r>
            <a:r>
              <a:rPr lang="en-US" sz="3600" dirty="0">
                <a:solidFill>
                  <a:srgbClr val="F34976"/>
                </a:solidFill>
                <a:latin typeface="+mj-lt"/>
              </a:rPr>
              <a:t>9</a:t>
            </a:r>
            <a:r>
              <a:rPr lang="vi-VN" sz="3600" dirty="0">
                <a:solidFill>
                  <a:srgbClr val="F34976"/>
                </a:solidFill>
                <a:latin typeface="+mj-lt"/>
              </a:rPr>
              <a:t>:</a:t>
            </a:r>
          </a:p>
          <a:p>
            <a:pPr algn="ctr"/>
            <a:r>
              <a:rPr lang="en-US" sz="4800" dirty="0" err="1">
                <a:solidFill>
                  <a:srgbClr val="028910"/>
                </a:solidFill>
                <a:latin typeface="+mj-lt"/>
              </a:rPr>
              <a:t>Tình</a:t>
            </a:r>
            <a:r>
              <a:rPr lang="en-US" sz="4800" dirty="0">
                <a:solidFill>
                  <a:srgbClr val="028910"/>
                </a:solidFill>
                <a:latin typeface="+mj-lt"/>
              </a:rPr>
              <a:t> </a:t>
            </a:r>
            <a:r>
              <a:rPr lang="en-US" sz="4800" dirty="0" err="1">
                <a:solidFill>
                  <a:srgbClr val="028910"/>
                </a:solidFill>
                <a:latin typeface="+mj-lt"/>
              </a:rPr>
              <a:t>hÌnh</a:t>
            </a:r>
            <a:r>
              <a:rPr lang="en-US" sz="4800" dirty="0">
                <a:solidFill>
                  <a:srgbClr val="028910"/>
                </a:solidFill>
                <a:latin typeface="+mj-lt"/>
              </a:rPr>
              <a:t> </a:t>
            </a:r>
            <a:r>
              <a:rPr lang="en-US" sz="4800" dirty="0" err="1">
                <a:solidFill>
                  <a:srgbClr val="028910"/>
                </a:solidFill>
                <a:latin typeface="+mj-lt"/>
              </a:rPr>
              <a:t>kinh</a:t>
            </a:r>
            <a:r>
              <a:rPr lang="en-US" sz="4800" dirty="0">
                <a:solidFill>
                  <a:srgbClr val="028910"/>
                </a:solidFill>
                <a:latin typeface="+mj-lt"/>
              </a:rPr>
              <a:t> </a:t>
            </a:r>
            <a:r>
              <a:rPr lang="en-US" sz="4800" dirty="0" err="1">
                <a:solidFill>
                  <a:srgbClr val="028910"/>
                </a:solidFill>
                <a:latin typeface="+mj-lt"/>
              </a:rPr>
              <a:t>tế</a:t>
            </a:r>
            <a:r>
              <a:rPr lang="en-US" sz="4800" dirty="0">
                <a:solidFill>
                  <a:srgbClr val="028910"/>
                </a:solidFill>
                <a:latin typeface="+mj-lt"/>
              </a:rPr>
              <a:t>, </a:t>
            </a:r>
            <a:r>
              <a:rPr lang="en-US" sz="4800" dirty="0" err="1">
                <a:solidFill>
                  <a:srgbClr val="028910"/>
                </a:solidFill>
                <a:latin typeface="+mj-lt"/>
              </a:rPr>
              <a:t>văn</a:t>
            </a:r>
            <a:r>
              <a:rPr lang="en-US" sz="4800" dirty="0">
                <a:solidFill>
                  <a:srgbClr val="028910"/>
                </a:solidFill>
                <a:latin typeface="+mj-lt"/>
              </a:rPr>
              <a:t> </a:t>
            </a:r>
            <a:r>
              <a:rPr lang="en-US" sz="4800" dirty="0" err="1">
                <a:solidFill>
                  <a:srgbClr val="028910"/>
                </a:solidFill>
                <a:latin typeface="+mj-lt"/>
              </a:rPr>
              <a:t>hóa</a:t>
            </a:r>
            <a:r>
              <a:rPr lang="en-US" sz="4800" dirty="0">
                <a:solidFill>
                  <a:srgbClr val="028910"/>
                </a:solidFill>
                <a:latin typeface="+mj-lt"/>
              </a:rPr>
              <a:t>, </a:t>
            </a:r>
            <a:r>
              <a:rPr lang="en-US" sz="4800" dirty="0" err="1">
                <a:solidFill>
                  <a:srgbClr val="028910"/>
                </a:solidFill>
                <a:latin typeface="+mj-lt"/>
              </a:rPr>
              <a:t>tôn</a:t>
            </a:r>
            <a:r>
              <a:rPr lang="en-US" sz="4800" dirty="0">
                <a:solidFill>
                  <a:srgbClr val="028910"/>
                </a:solidFill>
                <a:latin typeface="+mj-lt"/>
              </a:rPr>
              <a:t> </a:t>
            </a:r>
            <a:r>
              <a:rPr lang="en-US" sz="4800" dirty="0" err="1">
                <a:solidFill>
                  <a:srgbClr val="028910"/>
                </a:solidFill>
                <a:latin typeface="+mj-lt"/>
              </a:rPr>
              <a:t>giáo</a:t>
            </a:r>
            <a:r>
              <a:rPr lang="en-US" sz="4800" dirty="0">
                <a:solidFill>
                  <a:srgbClr val="028910"/>
                </a:solidFill>
                <a:latin typeface="+mj-lt"/>
              </a:rPr>
              <a:t> </a:t>
            </a:r>
            <a:r>
              <a:rPr lang="en-US" sz="4800" dirty="0" err="1">
                <a:solidFill>
                  <a:srgbClr val="028910"/>
                </a:solidFill>
                <a:latin typeface="+mj-lt"/>
              </a:rPr>
              <a:t>trong</a:t>
            </a:r>
            <a:r>
              <a:rPr lang="en-US" sz="4800" dirty="0">
                <a:solidFill>
                  <a:srgbClr val="028910"/>
                </a:solidFill>
                <a:latin typeface="+mj-lt"/>
              </a:rPr>
              <a:t> </a:t>
            </a:r>
            <a:r>
              <a:rPr lang="en-US" sz="4800" dirty="0" err="1">
                <a:solidFill>
                  <a:srgbClr val="028910"/>
                </a:solidFill>
                <a:latin typeface="+mj-lt"/>
              </a:rPr>
              <a:t>các</a:t>
            </a:r>
            <a:r>
              <a:rPr lang="en-US" sz="4800" dirty="0">
                <a:solidFill>
                  <a:srgbClr val="028910"/>
                </a:solidFill>
                <a:latin typeface="+mj-lt"/>
              </a:rPr>
              <a:t> </a:t>
            </a:r>
            <a:r>
              <a:rPr lang="en-US" sz="4800" dirty="0" err="1">
                <a:solidFill>
                  <a:srgbClr val="028910"/>
                </a:solidFill>
                <a:latin typeface="+mj-lt"/>
              </a:rPr>
              <a:t>thế</a:t>
            </a:r>
            <a:r>
              <a:rPr lang="en-US" sz="4800" dirty="0">
                <a:solidFill>
                  <a:srgbClr val="028910"/>
                </a:solidFill>
                <a:latin typeface="+mj-lt"/>
              </a:rPr>
              <a:t> </a:t>
            </a:r>
            <a:r>
              <a:rPr lang="en-US" sz="4800" dirty="0" err="1">
                <a:solidFill>
                  <a:srgbClr val="028910"/>
                </a:solidFill>
                <a:latin typeface="+mj-lt"/>
              </a:rPr>
              <a:t>kỉ</a:t>
            </a:r>
            <a:r>
              <a:rPr lang="en-US" sz="4800" dirty="0">
                <a:solidFill>
                  <a:srgbClr val="028910"/>
                </a:solidFill>
                <a:latin typeface="+mj-lt"/>
              </a:rPr>
              <a:t> XVI - XVIII</a:t>
            </a:r>
          </a:p>
        </p:txBody>
      </p:sp>
      <p:pic>
        <p:nvPicPr>
          <p:cNvPr id="2" name="Picture 2" descr="LỊCH SỬ 7 - Bài 23: KINH TẾ- VĂN HÓA THẾ KỶ XVI-XVIII | THCS Nguyễn Tri  Phương">
            <a:extLst>
              <a:ext uri="{FF2B5EF4-FFF2-40B4-BE49-F238E27FC236}">
                <a16:creationId xmlns:a16="http://schemas.microsoft.com/office/drawing/2014/main" xmlns="" id="{3EF1E5FF-5718-F0AD-5DA1-F8759EDD14C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76800" y="285750"/>
            <a:ext cx="3810000" cy="4724400"/>
          </a:xfrm>
          <a:prstGeom prst="round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20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24"/>
        <p:cNvGrpSpPr/>
        <p:nvPr/>
      </p:nvGrpSpPr>
      <p:grpSpPr>
        <a:xfrm>
          <a:off x="0" y="0"/>
          <a:ext cx="0" cy="0"/>
          <a:chOff x="0" y="0"/>
          <a:chExt cx="0" cy="0"/>
        </a:xfrm>
      </p:grpSpPr>
      <p:sp>
        <p:nvSpPr>
          <p:cNvPr id="2225" name="Google Shape;2225;p44"/>
          <p:cNvSpPr/>
          <p:nvPr/>
        </p:nvSpPr>
        <p:spPr>
          <a:xfrm>
            <a:off x="2236999" y="1856912"/>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27" name="Google Shape;2227;p44"/>
          <p:cNvSpPr/>
          <p:nvPr/>
        </p:nvSpPr>
        <p:spPr>
          <a:xfrm>
            <a:off x="2283451" y="3608890"/>
            <a:ext cx="1095837" cy="1095837"/>
          </a:xfrm>
          <a:prstGeom prst="ellipse">
            <a:avLst/>
          </a:prstGeom>
          <a:solidFill>
            <a:schemeClr val="bg1">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E0849"/>
              </a:solidFill>
            </a:endParaRPr>
          </a:p>
        </p:txBody>
      </p:sp>
      <p:sp>
        <p:nvSpPr>
          <p:cNvPr id="2230" name="Google Shape;2230;p44"/>
          <p:cNvSpPr txBox="1">
            <a:spLocks noGrp="1"/>
          </p:cNvSpPr>
          <p:nvPr>
            <p:ph type="title"/>
          </p:nvPr>
        </p:nvSpPr>
        <p:spPr>
          <a:xfrm>
            <a:off x="476257" y="2195569"/>
            <a:ext cx="1905878" cy="2156057"/>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sz="3200" dirty="0">
                <a:solidFill>
                  <a:srgbClr val="F34976"/>
                </a:solidFill>
                <a:latin typeface="#9Slide07 IcielCadena" panose="02000503000000020004" pitchFamily="2" charset="0"/>
              </a:rPr>
              <a:t>NỘI DUNG CHÍNH</a:t>
            </a:r>
            <a:endParaRPr sz="3200" dirty="0">
              <a:solidFill>
                <a:srgbClr val="F34976"/>
              </a:solidFill>
              <a:latin typeface="#9Slide07 IcielCadena" panose="02000503000000020004" pitchFamily="2" charset="0"/>
            </a:endParaRPr>
          </a:p>
        </p:txBody>
      </p:sp>
      <p:sp>
        <p:nvSpPr>
          <p:cNvPr id="2238" name="Google Shape;2238;p44"/>
          <p:cNvSpPr txBox="1">
            <a:spLocks noGrp="1"/>
          </p:cNvSpPr>
          <p:nvPr>
            <p:ph type="subTitle" idx="1"/>
          </p:nvPr>
        </p:nvSpPr>
        <p:spPr>
          <a:xfrm>
            <a:off x="3353888" y="1347962"/>
            <a:ext cx="5443771" cy="1858361"/>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kinh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sz="3600" dirty="0">
              <a:solidFill>
                <a:srgbClr val="03AC13"/>
              </a:solidFill>
              <a:latin typeface="#9Slide07 IcielBaliho Script" pitchFamily="2" charset="0"/>
            </a:endParaRPr>
          </a:p>
        </p:txBody>
      </p:sp>
      <p:sp>
        <p:nvSpPr>
          <p:cNvPr id="2229" name="Google Shape;2229;p44"/>
          <p:cNvSpPr txBox="1">
            <a:spLocks noGrp="1"/>
          </p:cNvSpPr>
          <p:nvPr>
            <p:ph type="title" idx="2"/>
          </p:nvPr>
        </p:nvSpPr>
        <p:spPr>
          <a:xfrm>
            <a:off x="2223391" y="1985956"/>
            <a:ext cx="1095838" cy="687244"/>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rgbClr val="FE0849"/>
                </a:solidFill>
              </a:rPr>
              <a:t>01</a:t>
            </a:r>
            <a:endParaRPr sz="4000" dirty="0">
              <a:solidFill>
                <a:srgbClr val="FE0849"/>
              </a:solidFill>
            </a:endParaRPr>
          </a:p>
        </p:txBody>
      </p:sp>
      <p:sp>
        <p:nvSpPr>
          <p:cNvPr id="2236" name="Google Shape;2236;p44"/>
          <p:cNvSpPr txBox="1">
            <a:spLocks noGrp="1"/>
          </p:cNvSpPr>
          <p:nvPr>
            <p:ph type="title" idx="4"/>
          </p:nvPr>
        </p:nvSpPr>
        <p:spPr>
          <a:xfrm>
            <a:off x="2480819" y="3762857"/>
            <a:ext cx="701100" cy="439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dirty="0">
                <a:solidFill>
                  <a:srgbClr val="FE0849"/>
                </a:solidFill>
              </a:rPr>
              <a:t>02</a:t>
            </a:r>
            <a:endParaRPr sz="3200" dirty="0">
              <a:solidFill>
                <a:srgbClr val="FE0849"/>
              </a:solidFill>
            </a:endParaRPr>
          </a:p>
        </p:txBody>
      </p:sp>
      <p:sp>
        <p:nvSpPr>
          <p:cNvPr id="37" name="Google Shape;2238;p44">
            <a:extLst>
              <a:ext uri="{FF2B5EF4-FFF2-40B4-BE49-F238E27FC236}">
                <a16:creationId xmlns:a16="http://schemas.microsoft.com/office/drawing/2014/main" xmlns="" id="{5DAA1193-30E0-4C8A-AC0C-21253FF3E1D1}"/>
              </a:ext>
            </a:extLst>
          </p:cNvPr>
          <p:cNvSpPr txBox="1">
            <a:spLocks/>
          </p:cNvSpPr>
          <p:nvPr/>
        </p:nvSpPr>
        <p:spPr>
          <a:xfrm>
            <a:off x="3411862" y="3404286"/>
            <a:ext cx="5152330" cy="130044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400"/>
              <a:buFont typeface="Anton"/>
              <a:buNone/>
              <a:defRPr sz="2400" b="0" i="0" u="none" strike="noStrike" cap="none">
                <a:solidFill>
                  <a:schemeClr val="accent2"/>
                </a:solidFill>
                <a:latin typeface="Fredoka One"/>
                <a:ea typeface="Fredoka One"/>
                <a:cs typeface="Fredoka One"/>
                <a:sym typeface="Fredoka One"/>
              </a:defRPr>
            </a:lvl1pPr>
            <a:lvl2pPr marL="914400" marR="0" lvl="1"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2pPr>
            <a:lvl3pPr marL="1371600" marR="0" lvl="2"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3pPr>
            <a:lvl4pPr marL="1828800" marR="0" lvl="3"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4pPr>
            <a:lvl5pPr marL="2286000" marR="0" lvl="4"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5pPr>
            <a:lvl6pPr marL="2743200" marR="0" lvl="5"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6pPr>
            <a:lvl7pPr marL="3200400" marR="0" lvl="6"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7pPr>
            <a:lvl8pPr marL="3657600" marR="0" lvl="7"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8pPr>
            <a:lvl9pPr marL="4114800" marR="0" lvl="8" indent="-317500" algn="l" rtl="0">
              <a:lnSpc>
                <a:spcPct val="100000"/>
              </a:lnSpc>
              <a:spcBef>
                <a:spcPts val="0"/>
              </a:spcBef>
              <a:spcAft>
                <a:spcPts val="0"/>
              </a:spcAft>
              <a:buClr>
                <a:schemeClr val="dk1"/>
              </a:buClr>
              <a:buSzPts val="1400"/>
              <a:buFont typeface="Lato"/>
              <a:buNone/>
              <a:defRPr sz="1400" b="0" i="0" u="none" strike="noStrike" cap="none">
                <a:solidFill>
                  <a:schemeClr val="dk1"/>
                </a:solidFill>
                <a:latin typeface="Lato"/>
                <a:ea typeface="Lato"/>
                <a:cs typeface="Lato"/>
                <a:sym typeface="Lato"/>
              </a:defRPr>
            </a:lvl9pPr>
          </a:lstStyle>
          <a:p>
            <a:pPr marL="0" indent="0"/>
            <a:r>
              <a:rPr lang="en-US" sz="3600" dirty="0" err="1">
                <a:solidFill>
                  <a:srgbClr val="03AC13"/>
                </a:solidFill>
                <a:latin typeface="#9Slide07 IcielBaliho Script" pitchFamily="2" charset="0"/>
              </a:rPr>
              <a:t>Tình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hình</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văn</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hóa</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trong</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các</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thế</a:t>
            </a:r>
            <a:r>
              <a:rPr lang="en-US" sz="3600" dirty="0">
                <a:solidFill>
                  <a:srgbClr val="03AC13"/>
                </a:solidFill>
                <a:latin typeface="#9Slide07 IcielBaliho Script" pitchFamily="2" charset="0"/>
              </a:rPr>
              <a:t> </a:t>
            </a:r>
            <a:r>
              <a:rPr lang="en-US" sz="3600" dirty="0" err="1">
                <a:solidFill>
                  <a:srgbClr val="03AC13"/>
                </a:solidFill>
                <a:latin typeface="#9Slide07 IcielBaliho Script" pitchFamily="2" charset="0"/>
              </a:rPr>
              <a:t>kỉ</a:t>
            </a:r>
            <a:r>
              <a:rPr lang="en-US" sz="3600" dirty="0">
                <a:solidFill>
                  <a:srgbClr val="03AC13"/>
                </a:solidFill>
                <a:latin typeface="#9Slide07 IcielBaliho Script" pitchFamily="2" charset="0"/>
              </a:rPr>
              <a:t> XVI-XVIII</a:t>
            </a:r>
            <a:endParaRPr lang="vi-VN" sz="3600" dirty="0">
              <a:solidFill>
                <a:srgbClr val="03AC13"/>
              </a:solidFill>
              <a:latin typeface="#9Slide07 IcielBaliho Script" pitchFamily="2" charset="0"/>
            </a:endParaRPr>
          </a:p>
        </p:txBody>
      </p:sp>
      <p:sp>
        <p:nvSpPr>
          <p:cNvPr id="20" name="Rectangle 19">
            <a:extLst>
              <a:ext uri="{FF2B5EF4-FFF2-40B4-BE49-F238E27FC236}">
                <a16:creationId xmlns:a16="http://schemas.microsoft.com/office/drawing/2014/main" xmlns="" id="{B67633D9-8DF3-46DB-9F9F-2CF8894EA8F8}"/>
              </a:ext>
            </a:extLst>
          </p:cNvPr>
          <p:cNvSpPr/>
          <p:nvPr/>
        </p:nvSpPr>
        <p:spPr>
          <a:xfrm>
            <a:off x="609600" y="373471"/>
            <a:ext cx="8153400" cy="4484279"/>
          </a:xfrm>
          <a:prstGeom prst="rect">
            <a:avLst/>
          </a:prstGeom>
          <a:noFill/>
          <a:ln>
            <a:solidFill>
              <a:srgbClr val="03AC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073;p41">
            <a:extLst>
              <a:ext uri="{FF2B5EF4-FFF2-40B4-BE49-F238E27FC236}">
                <a16:creationId xmlns:a16="http://schemas.microsoft.com/office/drawing/2014/main" xmlns="" id="{172AD9EA-8AFB-42D6-E2F6-AC763F715D8F}"/>
              </a:ext>
            </a:extLst>
          </p:cNvPr>
          <p:cNvSpPr txBox="1">
            <a:spLocks/>
          </p:cNvSpPr>
          <p:nvPr/>
        </p:nvSpPr>
        <p:spPr>
          <a:xfrm>
            <a:off x="833909" y="-77284"/>
            <a:ext cx="7476181" cy="1401057"/>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en-US" sz="2000" b="1" dirty="0" err="1" smtClean="0">
                <a:solidFill>
                  <a:srgbClr val="FF0000"/>
                </a:solidFill>
                <a:latin typeface="Times New Roman" panose="02020603050405020304" pitchFamily="18" charset="0"/>
                <a:cs typeface="Times New Roman" panose="02020603050405020304" pitchFamily="18" charset="0"/>
              </a:rPr>
              <a:t>Tiết</a:t>
            </a:r>
            <a:r>
              <a:rPr lang="en-US" sz="2000" b="1" dirty="0" smtClean="0">
                <a:solidFill>
                  <a:srgbClr val="FF0000"/>
                </a:solidFill>
                <a:latin typeface="Times New Roman" panose="02020603050405020304" pitchFamily="18" charset="0"/>
                <a:cs typeface="Times New Roman" panose="02020603050405020304" pitchFamily="18" charset="0"/>
              </a:rPr>
              <a:t> 22,23- </a:t>
            </a:r>
            <a:r>
              <a:rPr lang="vi-VN" sz="2000" b="1" dirty="0" smtClean="0">
                <a:solidFill>
                  <a:srgbClr val="FF0000"/>
                </a:solidFill>
                <a:latin typeface="Times New Roman" panose="02020603050405020304" pitchFamily="18" charset="0"/>
                <a:cs typeface="Times New Roman" panose="02020603050405020304" pitchFamily="18" charset="0"/>
              </a:rPr>
              <a:t>Bài </a:t>
            </a:r>
            <a:r>
              <a:rPr lang="en-US" sz="2000" b="1" dirty="0">
                <a:solidFill>
                  <a:srgbClr val="FF0000"/>
                </a:solidFill>
                <a:latin typeface="Times New Roman" panose="02020603050405020304" pitchFamily="18" charset="0"/>
                <a:cs typeface="Times New Roman" panose="02020603050405020304" pitchFamily="18" charset="0"/>
              </a:rPr>
              <a:t>9</a:t>
            </a:r>
            <a:r>
              <a:rPr lang="vi-VN" sz="2000" b="1" dirty="0">
                <a:solidFill>
                  <a:srgbClr val="FF0000"/>
                </a:solidFill>
                <a:latin typeface="Times New Roman" panose="02020603050405020304" pitchFamily="18" charset="0"/>
                <a:cs typeface="Times New Roman" panose="02020603050405020304" pitchFamily="18" charset="0"/>
              </a:rPr>
              <a:t>:</a:t>
            </a:r>
            <a:endParaRPr lang="en-US" sz="2000" b="1" dirty="0">
              <a:solidFill>
                <a:srgbClr val="FF0000"/>
              </a:solidFill>
              <a:latin typeface="Times New Roman" panose="02020603050405020304" pitchFamily="18" charset="0"/>
              <a:cs typeface="Times New Roman" panose="02020603050405020304" pitchFamily="18" charset="0"/>
            </a:endParaRPr>
          </a:p>
          <a:p>
            <a:pPr algn="ctr"/>
            <a:endParaRPr lang="en-US" sz="300" dirty="0">
              <a:solidFill>
                <a:srgbClr val="F34976"/>
              </a:solidFill>
              <a:latin typeface="#9Slide05 Gullever Font" panose="02000507000000020004" pitchFamily="2" charset="0"/>
            </a:endParaRPr>
          </a:p>
          <a:p>
            <a:pPr algn="ctr"/>
            <a:endParaRPr lang="vi-VN" sz="300" dirty="0">
              <a:solidFill>
                <a:srgbClr val="F34976"/>
              </a:solidFill>
              <a:latin typeface="#9Slide05 Gullever Font" panose="02000507000000020004" pitchFamily="2" charset="0"/>
            </a:endParaRPr>
          </a:p>
          <a:p>
            <a:pPr algn="ctr"/>
            <a:r>
              <a:rPr lang="en-US" sz="3200" b="1" dirty="0" err="1">
                <a:solidFill>
                  <a:srgbClr val="FF0000"/>
                </a:solidFill>
                <a:latin typeface="Times New Roman" panose="02020603050405020304" pitchFamily="18" charset="0"/>
                <a:cs typeface="Times New Roman" panose="02020603050405020304" pitchFamily="18" charset="0"/>
              </a:rPr>
              <a:t>Tình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hÌnh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kinh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văn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hóa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tôn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giáo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trong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kỉ</a:t>
            </a:r>
            <a:r>
              <a:rPr lang="en-US" sz="3200" b="1" dirty="0">
                <a:solidFill>
                  <a:srgbClr val="FF0000"/>
                </a:solidFill>
                <a:latin typeface="Times New Roman" panose="02020603050405020304" pitchFamily="18" charset="0"/>
                <a:cs typeface="Times New Roman" panose="02020603050405020304" pitchFamily="18" charset="0"/>
              </a:rPr>
              <a:t> XVI - XVIII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230"/>
                                        </p:tgtEl>
                                        <p:attrNameLst>
                                          <p:attrName>style.visibility</p:attrName>
                                        </p:attrNameLst>
                                      </p:cBhvr>
                                      <p:to>
                                        <p:strVal val="visible"/>
                                      </p:to>
                                    </p:set>
                                    <p:anim calcmode="lin" valueType="num">
                                      <p:cBhvr additive="base">
                                        <p:cTn id="7" dur="500" fill="hold"/>
                                        <p:tgtEl>
                                          <p:spTgt spid="2230"/>
                                        </p:tgtEl>
                                        <p:attrNameLst>
                                          <p:attrName>ppt_x</p:attrName>
                                        </p:attrNameLst>
                                      </p:cBhvr>
                                      <p:tavLst>
                                        <p:tav tm="0">
                                          <p:val>
                                            <p:strVal val="#ppt_x"/>
                                          </p:val>
                                        </p:tav>
                                        <p:tav tm="100000">
                                          <p:val>
                                            <p:strVal val="#ppt_x"/>
                                          </p:val>
                                        </p:tav>
                                      </p:tavLst>
                                    </p:anim>
                                    <p:anim calcmode="lin" valueType="num">
                                      <p:cBhvr additive="base">
                                        <p:cTn id="8" dur="500" fill="hold"/>
                                        <p:tgtEl>
                                          <p:spTgt spid="2230"/>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2225"/>
                                        </p:tgtEl>
                                        <p:attrNameLst>
                                          <p:attrName>style.visibility</p:attrName>
                                        </p:attrNameLst>
                                      </p:cBhvr>
                                      <p:to>
                                        <p:strVal val="visible"/>
                                      </p:to>
                                    </p:set>
                                    <p:animEffect transition="in" filter="barn(inVertical)">
                                      <p:cBhvr>
                                        <p:cTn id="12" dur="500"/>
                                        <p:tgtEl>
                                          <p:spTgt spid="2225"/>
                                        </p:tgtEl>
                                      </p:cBhvr>
                                    </p:animEffect>
                                  </p:childTnLst>
                                </p:cTn>
                              </p:par>
                            </p:childTnLst>
                          </p:cTn>
                        </p:par>
                        <p:par>
                          <p:cTn id="13" fill="hold">
                            <p:stCondLst>
                              <p:cond delay="1000"/>
                            </p:stCondLst>
                            <p:childTnLst>
                              <p:par>
                                <p:cTn id="14" presetID="6" presetClass="entr" presetSubtype="16" fill="hold" grpId="0" nodeType="afterEffect">
                                  <p:stCondLst>
                                    <p:cond delay="0"/>
                                  </p:stCondLst>
                                  <p:childTnLst>
                                    <p:set>
                                      <p:cBhvr>
                                        <p:cTn id="15" dur="1" fill="hold">
                                          <p:stCondLst>
                                            <p:cond delay="0"/>
                                          </p:stCondLst>
                                        </p:cTn>
                                        <p:tgtEl>
                                          <p:spTgt spid="2229"/>
                                        </p:tgtEl>
                                        <p:attrNameLst>
                                          <p:attrName>style.visibility</p:attrName>
                                        </p:attrNameLst>
                                      </p:cBhvr>
                                      <p:to>
                                        <p:strVal val="visible"/>
                                      </p:to>
                                    </p:set>
                                    <p:animEffect transition="in" filter="circle(in)">
                                      <p:cBhvr>
                                        <p:cTn id="16" dur="2000"/>
                                        <p:tgtEl>
                                          <p:spTgt spid="2229"/>
                                        </p:tgtEl>
                                      </p:cBhvr>
                                    </p:animEffect>
                                  </p:childTnLst>
                                </p:cTn>
                              </p:par>
                            </p:childTnLst>
                          </p:cTn>
                        </p:par>
                        <p:par>
                          <p:cTn id="17" fill="hold">
                            <p:stCondLst>
                              <p:cond delay="3000"/>
                            </p:stCondLst>
                            <p:childTnLst>
                              <p:par>
                                <p:cTn id="18" presetID="22" presetClass="entr" presetSubtype="8" fill="hold" grpId="0" nodeType="afterEffect">
                                  <p:stCondLst>
                                    <p:cond delay="0"/>
                                  </p:stCondLst>
                                  <p:childTnLst>
                                    <p:set>
                                      <p:cBhvr>
                                        <p:cTn id="19" dur="1" fill="hold">
                                          <p:stCondLst>
                                            <p:cond delay="0"/>
                                          </p:stCondLst>
                                        </p:cTn>
                                        <p:tgtEl>
                                          <p:spTgt spid="2238">
                                            <p:txEl>
                                              <p:pRg st="0" end="0"/>
                                            </p:txEl>
                                          </p:spTgt>
                                        </p:tgtEl>
                                        <p:attrNameLst>
                                          <p:attrName>style.visibility</p:attrName>
                                        </p:attrNameLst>
                                      </p:cBhvr>
                                      <p:to>
                                        <p:strVal val="visible"/>
                                      </p:to>
                                    </p:set>
                                    <p:animEffect transition="in" filter="wipe(left)">
                                      <p:cBhvr>
                                        <p:cTn id="20" dur="500"/>
                                        <p:tgtEl>
                                          <p:spTgt spid="2238">
                                            <p:txEl>
                                              <p:pRg st="0" end="0"/>
                                            </p:txEl>
                                          </p:spTgt>
                                        </p:tgtEl>
                                      </p:cBhvr>
                                    </p:animEffect>
                                  </p:childTnLst>
                                </p:cTn>
                              </p:par>
                            </p:childTnLst>
                          </p:cTn>
                        </p:par>
                        <p:par>
                          <p:cTn id="21" fill="hold">
                            <p:stCondLst>
                              <p:cond delay="3500"/>
                            </p:stCondLst>
                            <p:childTnLst>
                              <p:par>
                                <p:cTn id="22" presetID="16" presetClass="entr" presetSubtype="21" fill="hold" grpId="0" nodeType="afterEffect">
                                  <p:stCondLst>
                                    <p:cond delay="0"/>
                                  </p:stCondLst>
                                  <p:childTnLst>
                                    <p:set>
                                      <p:cBhvr>
                                        <p:cTn id="23" dur="1" fill="hold">
                                          <p:stCondLst>
                                            <p:cond delay="0"/>
                                          </p:stCondLst>
                                        </p:cTn>
                                        <p:tgtEl>
                                          <p:spTgt spid="2227"/>
                                        </p:tgtEl>
                                        <p:attrNameLst>
                                          <p:attrName>style.visibility</p:attrName>
                                        </p:attrNameLst>
                                      </p:cBhvr>
                                      <p:to>
                                        <p:strVal val="visible"/>
                                      </p:to>
                                    </p:set>
                                    <p:animEffect transition="in" filter="barn(inVertical)">
                                      <p:cBhvr>
                                        <p:cTn id="24" dur="500"/>
                                        <p:tgtEl>
                                          <p:spTgt spid="2227"/>
                                        </p:tgtEl>
                                      </p:cBhvr>
                                    </p:animEffect>
                                  </p:childTnLst>
                                </p:cTn>
                              </p:par>
                            </p:childTnLst>
                          </p:cTn>
                        </p:par>
                        <p:par>
                          <p:cTn id="25" fill="hold">
                            <p:stCondLst>
                              <p:cond delay="4000"/>
                            </p:stCondLst>
                            <p:childTnLst>
                              <p:par>
                                <p:cTn id="26" presetID="6" presetClass="entr" presetSubtype="16" fill="hold" grpId="0" nodeType="afterEffect">
                                  <p:stCondLst>
                                    <p:cond delay="0"/>
                                  </p:stCondLst>
                                  <p:childTnLst>
                                    <p:set>
                                      <p:cBhvr>
                                        <p:cTn id="27" dur="1" fill="hold">
                                          <p:stCondLst>
                                            <p:cond delay="0"/>
                                          </p:stCondLst>
                                        </p:cTn>
                                        <p:tgtEl>
                                          <p:spTgt spid="2236"/>
                                        </p:tgtEl>
                                        <p:attrNameLst>
                                          <p:attrName>style.visibility</p:attrName>
                                        </p:attrNameLst>
                                      </p:cBhvr>
                                      <p:to>
                                        <p:strVal val="visible"/>
                                      </p:to>
                                    </p:set>
                                    <p:animEffect transition="in" filter="circle(in)">
                                      <p:cBhvr>
                                        <p:cTn id="28" dur="2000"/>
                                        <p:tgtEl>
                                          <p:spTgt spid="2236"/>
                                        </p:tgtEl>
                                      </p:cBhvr>
                                    </p:animEffect>
                                  </p:childTnLst>
                                </p:cTn>
                              </p:par>
                            </p:childTnLst>
                          </p:cTn>
                        </p:par>
                        <p:par>
                          <p:cTn id="29" fill="hold">
                            <p:stCondLst>
                              <p:cond delay="6000"/>
                            </p:stCondLst>
                            <p:childTnLst>
                              <p:par>
                                <p:cTn id="30" presetID="22" presetClass="entr" presetSubtype="8" fill="hold" grpId="0" nodeType="after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wipe(left)">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5" grpId="0" animBg="1"/>
      <p:bldP spid="2227" grpId="0" animBg="1"/>
      <p:bldP spid="2230" grpId="0"/>
      <p:bldP spid="2238" grpId="0" build="p"/>
      <p:bldP spid="2229" grpId="0"/>
      <p:bldP spid="2236" grpId="0"/>
      <p:bldP spid="3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66700" y="1352550"/>
            <a:ext cx="8496300" cy="10668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smtClean="0">
                <a:solidFill>
                  <a:srgbClr val="03AC13"/>
                </a:solidFill>
                <a:latin typeface="Times New Roman" panose="02020603050405020304" pitchFamily="18" charset="0"/>
                <a:cs typeface="Times New Roman" panose="02020603050405020304" pitchFamily="18" charset="0"/>
              </a:rPr>
              <a:t>1.Tình </a:t>
            </a:r>
            <a:r>
              <a:rPr lang="en-US" sz="3200" b="1" dirty="0" err="1">
                <a:solidFill>
                  <a:srgbClr val="03AC13"/>
                </a:solidFill>
                <a:latin typeface="Times New Roman" panose="02020603050405020304" pitchFamily="18" charset="0"/>
                <a:cs typeface="Times New Roman" panose="02020603050405020304" pitchFamily="18" charset="0"/>
              </a:rPr>
              <a:t>hình</a:t>
            </a:r>
            <a:r>
              <a:rPr lang="en-US" sz="3200" b="1" dirty="0">
                <a:solidFill>
                  <a:srgbClr val="03AC13"/>
                </a:solidFill>
                <a:latin typeface="Times New Roman" panose="02020603050405020304" pitchFamily="18" charset="0"/>
                <a:cs typeface="Times New Roman" panose="02020603050405020304" pitchFamily="18" charset="0"/>
              </a:rPr>
              <a:t> </a:t>
            </a:r>
            <a:r>
              <a:rPr lang="en-US" sz="3200" b="1" dirty="0" err="1">
                <a:solidFill>
                  <a:srgbClr val="03AC13"/>
                </a:solidFill>
                <a:latin typeface="Times New Roman" panose="02020603050405020304" pitchFamily="18" charset="0"/>
                <a:cs typeface="Times New Roman" panose="02020603050405020304" pitchFamily="18" charset="0"/>
              </a:rPr>
              <a:t>kinh</a:t>
            </a:r>
            <a:r>
              <a:rPr lang="en-US" sz="3200" b="1" dirty="0">
                <a:solidFill>
                  <a:srgbClr val="03AC13"/>
                </a:solidFill>
                <a:latin typeface="Times New Roman" panose="02020603050405020304" pitchFamily="18" charset="0"/>
                <a:cs typeface="Times New Roman" panose="02020603050405020304" pitchFamily="18" charset="0"/>
              </a:rPr>
              <a:t> </a:t>
            </a:r>
            <a:r>
              <a:rPr lang="en-US" sz="3200" b="1" dirty="0" err="1">
                <a:solidFill>
                  <a:srgbClr val="03AC13"/>
                </a:solidFill>
                <a:latin typeface="Times New Roman" panose="02020603050405020304" pitchFamily="18" charset="0"/>
                <a:cs typeface="Times New Roman" panose="02020603050405020304" pitchFamily="18" charset="0"/>
              </a:rPr>
              <a:t>tế</a:t>
            </a:r>
            <a:r>
              <a:rPr lang="en-US" sz="3200" b="1" dirty="0">
                <a:solidFill>
                  <a:srgbClr val="03AC13"/>
                </a:solidFill>
                <a:latin typeface="Times New Roman" panose="02020603050405020304" pitchFamily="18" charset="0"/>
                <a:cs typeface="Times New Roman" panose="02020603050405020304" pitchFamily="18" charset="0"/>
              </a:rPr>
              <a:t> </a:t>
            </a:r>
            <a:r>
              <a:rPr lang="en-US" sz="3200" b="1" dirty="0" err="1">
                <a:solidFill>
                  <a:srgbClr val="03AC13"/>
                </a:solidFill>
                <a:latin typeface="Times New Roman" panose="02020603050405020304" pitchFamily="18" charset="0"/>
                <a:cs typeface="Times New Roman" panose="02020603050405020304" pitchFamily="18" charset="0"/>
              </a:rPr>
              <a:t>trong</a:t>
            </a:r>
            <a:r>
              <a:rPr lang="en-US" sz="3200" b="1" dirty="0">
                <a:solidFill>
                  <a:srgbClr val="03AC13"/>
                </a:solidFill>
                <a:latin typeface="Times New Roman" panose="02020603050405020304" pitchFamily="18" charset="0"/>
                <a:cs typeface="Times New Roman" panose="02020603050405020304" pitchFamily="18" charset="0"/>
              </a:rPr>
              <a:t> </a:t>
            </a:r>
            <a:r>
              <a:rPr lang="en-US" sz="3200" b="1" dirty="0" err="1">
                <a:solidFill>
                  <a:srgbClr val="03AC13"/>
                </a:solidFill>
                <a:latin typeface="Times New Roman" panose="02020603050405020304" pitchFamily="18" charset="0"/>
                <a:cs typeface="Times New Roman" panose="02020603050405020304" pitchFamily="18" charset="0"/>
              </a:rPr>
              <a:t>các</a:t>
            </a:r>
            <a:r>
              <a:rPr lang="en-US" sz="3200" b="1" dirty="0">
                <a:solidFill>
                  <a:srgbClr val="03AC13"/>
                </a:solidFill>
                <a:latin typeface="Times New Roman" panose="02020603050405020304" pitchFamily="18" charset="0"/>
                <a:cs typeface="Times New Roman" panose="02020603050405020304" pitchFamily="18" charset="0"/>
              </a:rPr>
              <a:t> </a:t>
            </a:r>
            <a:r>
              <a:rPr lang="en-US" sz="3200" b="1" dirty="0" err="1">
                <a:solidFill>
                  <a:srgbClr val="03AC13"/>
                </a:solidFill>
                <a:latin typeface="Times New Roman" panose="02020603050405020304" pitchFamily="18" charset="0"/>
                <a:cs typeface="Times New Roman" panose="02020603050405020304" pitchFamily="18" charset="0"/>
              </a:rPr>
              <a:t>thế</a:t>
            </a:r>
            <a:r>
              <a:rPr lang="en-US" sz="3200" b="1" dirty="0">
                <a:solidFill>
                  <a:srgbClr val="03AC13"/>
                </a:solidFill>
                <a:latin typeface="Times New Roman" panose="02020603050405020304" pitchFamily="18" charset="0"/>
                <a:cs typeface="Times New Roman" panose="02020603050405020304" pitchFamily="18" charset="0"/>
              </a:rPr>
              <a:t> </a:t>
            </a:r>
            <a:r>
              <a:rPr lang="en-US" sz="3200" b="1" dirty="0" err="1">
                <a:solidFill>
                  <a:srgbClr val="03AC13"/>
                </a:solidFill>
                <a:latin typeface="Times New Roman" panose="02020603050405020304" pitchFamily="18" charset="0"/>
                <a:cs typeface="Times New Roman" panose="02020603050405020304" pitchFamily="18" charset="0"/>
              </a:rPr>
              <a:t>kỉ</a:t>
            </a:r>
            <a:r>
              <a:rPr lang="en-US" sz="3200" b="1" dirty="0">
                <a:solidFill>
                  <a:srgbClr val="03AC13"/>
                </a:solidFill>
                <a:latin typeface="Times New Roman" panose="02020603050405020304" pitchFamily="18" charset="0"/>
                <a:cs typeface="Times New Roman" panose="02020603050405020304" pitchFamily="18" charset="0"/>
              </a:rPr>
              <a:t> XVI-XVIII</a:t>
            </a:r>
            <a:endParaRPr lang="vi-VN" sz="3200" b="1" dirty="0">
              <a:solidFill>
                <a:srgbClr val="03AC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2976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wipe(left)">
                                      <p:cBhvr>
                                        <p:cTn id="7" dur="500"/>
                                        <p:tgtEl>
                                          <p:spTgt spid="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xmlns="" id="{D1B7AD12-8655-E6DA-39DD-8B5F1CA38183}"/>
              </a:ext>
            </a:extLst>
          </p:cNvPr>
          <p:cNvPicPr>
            <a:picLocks noChangeAspect="1"/>
          </p:cNvPicPr>
          <p:nvPr/>
        </p:nvPicPr>
        <p:blipFill rotWithShape="1">
          <a:blip r:embed="rId5"/>
          <a:srcRect l="2356" t="35055" r="45629" b="18162"/>
          <a:stretch/>
        </p:blipFill>
        <p:spPr>
          <a:xfrm>
            <a:off x="781050" y="279033"/>
            <a:ext cx="1388700" cy="816831"/>
          </a:xfrm>
          <a:prstGeom prst="rect">
            <a:avLst/>
          </a:prstGeom>
        </p:spPr>
      </p:pic>
      <p:sp>
        <p:nvSpPr>
          <p:cNvPr id="11" name="Rectangle 10">
            <a:extLst>
              <a:ext uri="{FF2B5EF4-FFF2-40B4-BE49-F238E27FC236}">
                <a16:creationId xmlns:a16="http://schemas.microsoft.com/office/drawing/2014/main" xmlns="" id="{DB486DB3-A8B2-8348-8082-1B1C749AEB3D}"/>
              </a:ext>
            </a:extLst>
          </p:cNvPr>
          <p:cNvSpPr/>
          <p:nvPr/>
        </p:nvSpPr>
        <p:spPr>
          <a:xfrm>
            <a:off x="2590800" y="296876"/>
            <a:ext cx="3962400" cy="7078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0070C0"/>
                </a:solidFill>
                <a:latin typeface="#9Slide07 IcielCadena" panose="02000503000000020004" pitchFamily="2" charset="0"/>
              </a:rPr>
              <a:t>Thảo</a:t>
            </a:r>
            <a:r>
              <a:rPr lang="en-US" sz="2400" dirty="0">
                <a:solidFill>
                  <a:srgbClr val="0070C0"/>
                </a:solidFill>
                <a:latin typeface="#9Slide07 IcielCadena" panose="02000503000000020004" pitchFamily="2" charset="0"/>
              </a:rPr>
              <a:t> </a:t>
            </a:r>
            <a:r>
              <a:rPr lang="en-US" sz="2400" dirty="0" err="1">
                <a:solidFill>
                  <a:srgbClr val="0070C0"/>
                </a:solidFill>
                <a:latin typeface="#9Slide07 IcielCadena" panose="02000503000000020004" pitchFamily="2" charset="0"/>
              </a:rPr>
              <a:t>luận</a:t>
            </a:r>
            <a:r>
              <a:rPr lang="en-US" sz="2400" dirty="0">
                <a:solidFill>
                  <a:srgbClr val="0070C0"/>
                </a:solidFill>
                <a:latin typeface="#9Slide07 IcielCadena" panose="02000503000000020004" pitchFamily="2" charset="0"/>
              </a:rPr>
              <a:t> n</a:t>
            </a:r>
            <a:r>
              <a:rPr lang="vi-VN" sz="2400" dirty="0">
                <a:solidFill>
                  <a:srgbClr val="0070C0"/>
                </a:solidFill>
                <a:latin typeface="#9Slide07 IcielCadena" panose="02000503000000020004" pitchFamily="2" charset="0"/>
              </a:rPr>
              <a:t>hóm </a:t>
            </a:r>
          </a:p>
          <a:p>
            <a:pPr algn="ctr"/>
            <a:r>
              <a:rPr lang="vi-VN" sz="2400" dirty="0">
                <a:solidFill>
                  <a:srgbClr val="0070C0"/>
                </a:solidFill>
                <a:latin typeface="#9Slide07 IcielCadena" panose="02000503000000020004" pitchFamily="2" charset="0"/>
              </a:rPr>
              <a:t>cặp đôi</a:t>
            </a:r>
            <a:endParaRPr lang="en-US" sz="2400" dirty="0">
              <a:solidFill>
                <a:srgbClr val="0070C0"/>
              </a:solidFill>
              <a:latin typeface="#9Slide07 IcielCadena" panose="02000503000000020004" pitchFamily="2" charset="0"/>
            </a:endParaRPr>
          </a:p>
        </p:txBody>
      </p:sp>
      <p:pic>
        <p:nvPicPr>
          <p:cNvPr id="12" name="5 Minute Timer With Happy Music for Kids 🌞">
            <a:hlinkClick r:id="" action="ppaction://media"/>
            <a:extLst>
              <a:ext uri="{FF2B5EF4-FFF2-40B4-BE49-F238E27FC236}">
                <a16:creationId xmlns:a16="http://schemas.microsoft.com/office/drawing/2014/main" xmlns="" id="{F76D047E-8B25-251A-3D73-80DE1813B77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934200" y="296877"/>
            <a:ext cx="1710661" cy="781144"/>
          </a:xfrm>
          <a:prstGeom prst="rect">
            <a:avLst/>
          </a:prstGeom>
        </p:spPr>
      </p:pic>
      <p:sp>
        <p:nvSpPr>
          <p:cNvPr id="13" name="Rectangle 12">
            <a:extLst>
              <a:ext uri="{FF2B5EF4-FFF2-40B4-BE49-F238E27FC236}">
                <a16:creationId xmlns:a16="http://schemas.microsoft.com/office/drawing/2014/main" xmlns="" id="{C647D045-9815-2FD7-5C16-BD0E841DB37B}"/>
              </a:ext>
            </a:extLst>
          </p:cNvPr>
          <p:cNvSpPr/>
          <p:nvPr/>
        </p:nvSpPr>
        <p:spPr>
          <a:xfrm>
            <a:off x="781050" y="1200159"/>
            <a:ext cx="7581900" cy="707886"/>
          </a:xfrm>
          <a:prstGeom prst="rect">
            <a:avLst/>
          </a:prstGeom>
        </p:spPr>
        <p:txBody>
          <a:bodyPr wrap="square">
            <a:spAutoFit/>
          </a:bodyPr>
          <a:lstStyle/>
          <a:p>
            <a:pPr algn="ctr">
              <a:spcAft>
                <a:spcPts val="0"/>
              </a:spcAft>
            </a:pP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Nhiệm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vụ</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vi-VN"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Dựa vào thông tin và hình ảnh trong mục </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1.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Các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em</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hãy</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trao</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đổi</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và</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hoàn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thiện</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thông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tin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trong</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phiếu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học</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tập</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 </a:t>
            </a:r>
            <a:r>
              <a:rPr lang="en-US" sz="2000" b="1" dirty="0" err="1">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sau</a:t>
            </a:r>
            <a:r>
              <a:rPr lang="en-US" sz="2000" b="1" dirty="0">
                <a:solidFill>
                  <a:srgbClr val="028910"/>
                </a:solidFill>
                <a:latin typeface="HP001 4 hàng" panose="020B0603050302020204" pitchFamily="34" charset="0"/>
                <a:ea typeface="Times New Roman" panose="02020603050405020304" pitchFamily="18" charset="0"/>
                <a:cs typeface="Times New Roman" panose="02020603050405020304" pitchFamily="18" charset="0"/>
              </a:rPr>
              <a:t>:</a:t>
            </a:r>
          </a:p>
        </p:txBody>
      </p:sp>
      <p:graphicFrame>
        <p:nvGraphicFramePr>
          <p:cNvPr id="14" name="Table 13">
            <a:extLst>
              <a:ext uri="{FF2B5EF4-FFF2-40B4-BE49-F238E27FC236}">
                <a16:creationId xmlns:a16="http://schemas.microsoft.com/office/drawing/2014/main" xmlns="" id="{35E198AA-609E-F695-2E6E-0EC8E92F5EE3}"/>
              </a:ext>
            </a:extLst>
          </p:cNvPr>
          <p:cNvGraphicFramePr>
            <a:graphicFrameLocks noGrp="1"/>
          </p:cNvGraphicFramePr>
          <p:nvPr>
            <p:extLst>
              <p:ext uri="{D42A27DB-BD31-4B8C-83A1-F6EECF244321}">
                <p14:modId xmlns:p14="http://schemas.microsoft.com/office/powerpoint/2010/main" val="2491845211"/>
              </p:ext>
            </p:extLst>
          </p:nvPr>
        </p:nvGraphicFramePr>
        <p:xfrm>
          <a:off x="535132" y="1885950"/>
          <a:ext cx="8073736" cy="5120640"/>
        </p:xfrm>
        <a:graphic>
          <a:graphicData uri="http://schemas.openxmlformats.org/drawingml/2006/table">
            <a:tbl>
              <a:tblPr firstRow="1" firstCol="1" bandRow="1">
                <a:tableStyleId>{5940675A-B579-460E-94D1-54222C63F5DA}</a:tableStyleId>
              </a:tblPr>
              <a:tblGrid>
                <a:gridCol w="1958984">
                  <a:extLst>
                    <a:ext uri="{9D8B030D-6E8A-4147-A177-3AD203B41FA5}">
                      <a16:colId xmlns:a16="http://schemas.microsoft.com/office/drawing/2014/main" xmlns="" val="2621896099"/>
                    </a:ext>
                  </a:extLst>
                </a:gridCol>
                <a:gridCol w="6114752">
                  <a:extLst>
                    <a:ext uri="{9D8B030D-6E8A-4147-A177-3AD203B41FA5}">
                      <a16:colId xmlns:a16="http://schemas.microsoft.com/office/drawing/2014/main" xmlns="" val="269891773"/>
                    </a:ext>
                  </a:extLst>
                </a:gridCol>
              </a:tblGrid>
              <a:tr h="348383">
                <a:tc gridSpan="2">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Tình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hình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kinh</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tế</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trong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các</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thế</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kỉ</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XVI - XVIII</a:t>
                      </a:r>
                    </a:p>
                  </a:txBody>
                  <a:tcPr marL="68580" marR="68580" marT="0" marB="0">
                    <a:solidFill>
                      <a:schemeClr val="accent3">
                        <a:lumMod val="60000"/>
                        <a:lumOff val="40000"/>
                      </a:schemeClr>
                    </a:solidFill>
                  </a:tcPr>
                </a:tc>
                <a:tc hMerge="1">
                  <a:txBody>
                    <a:bodyPr/>
                    <a:lstStyle/>
                    <a:p>
                      <a:pPr algn="ctr">
                        <a:lnSpc>
                          <a:spcPct val="115000"/>
                        </a:lnSpc>
                        <a:spcAft>
                          <a:spcPts val="0"/>
                        </a:spcAft>
                      </a:pPr>
                      <a:endParaRPr lang="en-US" sz="2400" dirty="0">
                        <a:solidFill>
                          <a:srgbClr val="0000FF"/>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1568448418"/>
                  </a:ext>
                </a:extLst>
              </a:tr>
              <a:tr h="348383">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Lĩnh</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vực</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Những</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nét</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chính</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xmlns="" val="1458267073"/>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rPr>
                        <a:t>Nông</a:t>
                      </a:r>
                      <a:r>
                        <a:rPr lang="en-US" sz="2400" dirty="0">
                          <a:solidFill>
                            <a:srgbClr val="028910"/>
                          </a:solidFill>
                          <a:effectLst/>
                          <a:latin typeface="SVN-Comic Sans MS" panose="02040603050506020204" pitchFamily="18" charset="0"/>
                        </a:rPr>
                        <a:t> </a:t>
                      </a:r>
                      <a:r>
                        <a:rPr lang="en-US" sz="2400" dirty="0" err="1">
                          <a:solidFill>
                            <a:srgbClr val="028910"/>
                          </a:solidFill>
                          <a:effectLst/>
                          <a:latin typeface="SVN-Comic Sans MS" panose="020406030505060202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00000"/>
                        </a:lnSpc>
                        <a:spcAft>
                          <a:spcPts val="0"/>
                        </a:spcAft>
                      </a:pPr>
                      <a:r>
                        <a:rPr lang="en-US" sz="2400" dirty="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303489612"/>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Thủ</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công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693061157"/>
                  </a:ext>
                </a:extLst>
              </a:tr>
              <a:tr h="689722">
                <a:tc>
                  <a:txBody>
                    <a:bodyPr/>
                    <a:lstStyle/>
                    <a:p>
                      <a:pPr algn="ctr">
                        <a:lnSpc>
                          <a:spcPct val="100000"/>
                        </a:lnSpc>
                        <a:spcAft>
                          <a:spcPts val="0"/>
                        </a:spcAft>
                      </a:pP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Thương</a:t>
                      </a:r>
                      <a:r>
                        <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 </a:t>
                      </a:r>
                      <a:r>
                        <a:rPr lang="en-US" sz="2400" dirty="0" err="1">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rPr>
                        <a:t>nghiệp</a:t>
                      </a:r>
                      <a:endParaRPr lang="en-US" sz="2400"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dirty="0">
                          <a:solidFill>
                            <a:srgbClr val="FD2257"/>
                          </a:solidFill>
                          <a:effectLst/>
                          <a:latin typeface="SVN-Comic Sans MS" panose="02040603050506020204" pitchFamily="18" charset="0"/>
                        </a:rPr>
                        <a:t>……………………………………………………………………………………………………………………………………………………………………………………………………</a:t>
                      </a:r>
                      <a:endParaRPr lang="en-US" sz="2400" dirty="0">
                        <a:solidFill>
                          <a:srgbClr val="FD2257"/>
                        </a:solidFill>
                        <a:effectLst/>
                        <a:latin typeface="SVN-Comic Sans MS" panose="0204060305050602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36030839"/>
                  </a:ext>
                </a:extLst>
              </a:tr>
            </a:tbl>
          </a:graphicData>
        </a:graphic>
      </p:graphicFrame>
    </p:spTree>
    <p:extLst>
      <p:ext uri="{BB962C8B-B14F-4D97-AF65-F5344CB8AC3E}">
        <p14:creationId xmlns:p14="http://schemas.microsoft.com/office/powerpoint/2010/main" val="3524412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9314"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2"/>
                                        </p:tgtEl>
                                      </p:cBhvr>
                                    </p:cmd>
                                  </p:childTnLst>
                                </p:cTn>
                              </p:par>
                            </p:childTnLst>
                          </p:cTn>
                        </p:par>
                      </p:childTnLst>
                    </p:cTn>
                  </p:par>
                </p:childTnLst>
              </p:cTn>
              <p:nextCondLst>
                <p:cond evt="onClick" delay="0">
                  <p:tgtEl>
                    <p:spTgt spid="12"/>
                  </p:tgtEl>
                </p:cond>
              </p:nextCondLst>
            </p:seq>
            <p:video>
              <p:cMediaNode vol="80000">
                <p:cTn id="20" fill="hold" display="0">
                  <p:stCondLst>
                    <p:cond delay="indefinite"/>
                  </p:stCondLst>
                </p:cTn>
                <p:tgtEl>
                  <p:spTgt spid="12"/>
                </p:tgtEl>
              </p:cMediaNode>
            </p:video>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66700" y="717569"/>
            <a:ext cx="8115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dirty="0" smtClean="0">
                <a:solidFill>
                  <a:srgbClr val="03AC13"/>
                </a:solidFill>
                <a:latin typeface="Times New Roman" panose="02020603050405020304" pitchFamily="18" charset="0"/>
                <a:cs typeface="Times New Roman" panose="02020603050405020304" pitchFamily="18" charset="0"/>
              </a:rPr>
              <a:t>1.Tình </a:t>
            </a:r>
            <a:r>
              <a:rPr lang="en-US" sz="2400" b="1" dirty="0" err="1">
                <a:solidFill>
                  <a:srgbClr val="03AC13"/>
                </a:solidFill>
                <a:latin typeface="Times New Roman" panose="02020603050405020304" pitchFamily="18" charset="0"/>
                <a:cs typeface="Times New Roman" panose="02020603050405020304" pitchFamily="18" charset="0"/>
              </a:rPr>
              <a:t>hình</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kinh</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tế</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trong</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các</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thế</a:t>
            </a:r>
            <a:r>
              <a:rPr lang="en-US" sz="2400" b="1" dirty="0">
                <a:solidFill>
                  <a:srgbClr val="03AC13"/>
                </a:solidFill>
                <a:latin typeface="Times New Roman" panose="02020603050405020304" pitchFamily="18" charset="0"/>
                <a:cs typeface="Times New Roman" panose="02020603050405020304" pitchFamily="18" charset="0"/>
              </a:rPr>
              <a:t> </a:t>
            </a:r>
            <a:r>
              <a:rPr lang="en-US" sz="2400" b="1" dirty="0" err="1">
                <a:solidFill>
                  <a:srgbClr val="03AC13"/>
                </a:solidFill>
                <a:latin typeface="Times New Roman" panose="02020603050405020304" pitchFamily="18" charset="0"/>
                <a:cs typeface="Times New Roman" panose="02020603050405020304" pitchFamily="18" charset="0"/>
              </a:rPr>
              <a:t>kỉ</a:t>
            </a:r>
            <a:r>
              <a:rPr lang="en-US" sz="2400" b="1" dirty="0">
                <a:solidFill>
                  <a:srgbClr val="03AC13"/>
                </a:solidFill>
                <a:latin typeface="Times New Roman" panose="02020603050405020304" pitchFamily="18" charset="0"/>
                <a:cs typeface="Times New Roman" panose="02020603050405020304" pitchFamily="18" charset="0"/>
              </a:rPr>
              <a:t> XVI-XVIII</a:t>
            </a:r>
            <a:endParaRPr lang="vi-VN" sz="2400" b="1" dirty="0">
              <a:solidFill>
                <a:srgbClr val="03AC13"/>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1873920473"/>
              </p:ext>
            </p:extLst>
          </p:nvPr>
        </p:nvGraphicFramePr>
        <p:xfrm>
          <a:off x="380999" y="1325359"/>
          <a:ext cx="5040759" cy="4267200"/>
        </p:xfrm>
        <a:graphic>
          <a:graphicData uri="http://schemas.openxmlformats.org/drawingml/2006/table">
            <a:tbl>
              <a:tblPr firstRow="1" firstCol="1" bandRow="1"/>
              <a:tblGrid>
                <a:gridCol w="1030229">
                  <a:extLst>
                    <a:ext uri="{9D8B030D-6E8A-4147-A177-3AD203B41FA5}">
                      <a16:colId xmlns:a16="http://schemas.microsoft.com/office/drawing/2014/main" xmlns="" val="2621896099"/>
                    </a:ext>
                  </a:extLst>
                </a:gridCol>
                <a:gridCol w="4010530">
                  <a:extLst>
                    <a:ext uri="{9D8B030D-6E8A-4147-A177-3AD203B41FA5}">
                      <a16:colId xmlns:a16="http://schemas.microsoft.com/office/drawing/2014/main" xmlns="" val="269891773"/>
                    </a:ext>
                  </a:extLst>
                </a:gridCol>
              </a:tblGrid>
              <a:tr h="40819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Times New Roman" panose="02020603050405020304" pitchFamily="18" charset="0"/>
                          <a:cs typeface="Times New Roman" panose="02020603050405020304" pitchFamily="18" charset="0"/>
                        </a:rPr>
                        <a:t>Lĩnh</a:t>
                      </a:r>
                      <a:r>
                        <a:rPr lang="en-US" sz="2000" b="1" dirty="0">
                          <a:solidFill>
                            <a:srgbClr val="028910"/>
                          </a:solidFill>
                          <a:effectLst/>
                          <a:latin typeface="Times New Roman" panose="02020603050405020304" pitchFamily="18" charset="0"/>
                          <a:cs typeface="Times New Roman" panose="02020603050405020304" pitchFamily="18" charset="0"/>
                        </a:rPr>
                        <a:t> </a:t>
                      </a:r>
                      <a:r>
                        <a:rPr lang="en-US" sz="2000" b="1" dirty="0" err="1">
                          <a:solidFill>
                            <a:srgbClr val="028910"/>
                          </a:solidFill>
                          <a:effectLst/>
                          <a:latin typeface="Times New Roman" panose="02020603050405020304" pitchFamily="18" charset="0"/>
                          <a:cs typeface="Times New Roman" panose="02020603050405020304" pitchFamily="18" charset="0"/>
                        </a:rPr>
                        <a:t>vực</a:t>
                      </a:r>
                      <a:endParaRPr lang="en-US" sz="20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Times New Roman" panose="02020603050405020304" pitchFamily="18" charset="0"/>
                          <a:cs typeface="Times New Roman" panose="02020603050405020304" pitchFamily="18" charset="0"/>
                        </a:rPr>
                        <a:t>Những</a:t>
                      </a:r>
                      <a:r>
                        <a:rPr lang="en-US" sz="2000" b="1" dirty="0">
                          <a:solidFill>
                            <a:srgbClr val="028910"/>
                          </a:solidFill>
                          <a:effectLst/>
                          <a:latin typeface="Times New Roman" panose="02020603050405020304" pitchFamily="18" charset="0"/>
                          <a:cs typeface="Times New Roman" panose="02020603050405020304" pitchFamily="18" charset="0"/>
                        </a:rPr>
                        <a:t> </a:t>
                      </a:r>
                      <a:r>
                        <a:rPr lang="en-US" sz="2000" b="1" dirty="0" err="1">
                          <a:solidFill>
                            <a:srgbClr val="028910"/>
                          </a:solidFill>
                          <a:effectLst/>
                          <a:latin typeface="Times New Roman" panose="02020603050405020304" pitchFamily="18" charset="0"/>
                          <a:cs typeface="Times New Roman" panose="02020603050405020304" pitchFamily="18" charset="0"/>
                        </a:rPr>
                        <a:t>nét</a:t>
                      </a:r>
                      <a:r>
                        <a:rPr lang="en-US" sz="2000" b="1" dirty="0">
                          <a:solidFill>
                            <a:srgbClr val="028910"/>
                          </a:solidFill>
                          <a:effectLst/>
                          <a:latin typeface="Times New Roman" panose="02020603050405020304" pitchFamily="18" charset="0"/>
                          <a:cs typeface="Times New Roman" panose="02020603050405020304" pitchFamily="18" charset="0"/>
                        </a:rPr>
                        <a:t> </a:t>
                      </a:r>
                      <a:r>
                        <a:rPr lang="en-US" sz="2000" b="1" dirty="0" err="1">
                          <a:solidFill>
                            <a:srgbClr val="028910"/>
                          </a:solidFill>
                          <a:effectLst/>
                          <a:latin typeface="Times New Roman" panose="02020603050405020304" pitchFamily="18" charset="0"/>
                          <a:cs typeface="Times New Roman" panose="02020603050405020304" pitchFamily="18" charset="0"/>
                        </a:rPr>
                        <a:t>chính</a:t>
                      </a:r>
                      <a:endParaRPr lang="en-US" sz="20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1769078">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Times New Roman" panose="02020603050405020304" pitchFamily="18" charset="0"/>
                          <a:cs typeface="Times New Roman" panose="02020603050405020304" pitchFamily="18" charset="0"/>
                        </a:rPr>
                        <a:t>Nông</a:t>
                      </a:r>
                      <a:r>
                        <a:rPr lang="en-US" sz="2000" b="1" dirty="0">
                          <a:solidFill>
                            <a:srgbClr val="028910"/>
                          </a:solidFill>
                          <a:effectLst/>
                          <a:latin typeface="Times New Roman" panose="02020603050405020304" pitchFamily="18" charset="0"/>
                          <a:cs typeface="Times New Roman" panose="02020603050405020304" pitchFamily="18" charset="0"/>
                        </a:rPr>
                        <a:t> </a:t>
                      </a:r>
                      <a:r>
                        <a:rPr lang="en-US" sz="2000" b="1" dirty="0" err="1">
                          <a:solidFill>
                            <a:srgbClr val="028910"/>
                          </a:solidFill>
                          <a:effectLst/>
                          <a:latin typeface="Times New Roman" panose="02020603050405020304" pitchFamily="18" charset="0"/>
                          <a:cs typeface="Times New Roman" panose="02020603050405020304" pitchFamily="18" charset="0"/>
                        </a:rPr>
                        <a:t>nghiệp</a:t>
                      </a:r>
                      <a:endParaRPr lang="en-US" sz="2000" b="1" dirty="0">
                        <a:solidFill>
                          <a:srgbClr val="02891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sút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canh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nộp</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tô</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thuế</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thiên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tai,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mùa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nghèo</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bỏ</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phiêu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tầng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lớp</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địa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bần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hóa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chưa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trọng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pic>
        <p:nvPicPr>
          <p:cNvPr id="6" name="Picture 5">
            <a:extLst>
              <a:ext uri="{FF2B5EF4-FFF2-40B4-BE49-F238E27FC236}">
                <a16:creationId xmlns:a16="http://schemas.microsoft.com/office/drawing/2014/main" xmlns="" id="{9F715EE1-E228-AE83-A33D-A8D7766F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7734" y="1158899"/>
            <a:ext cx="3223591" cy="362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6459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smtClean="0">
                <a:solidFill>
                  <a:srgbClr val="03AC13"/>
                </a:solidFill>
                <a:latin typeface="Times New Roman" panose="02020603050405020304" pitchFamily="18" charset="0"/>
                <a:cs typeface="Times New Roman" panose="02020603050405020304" pitchFamily="18" charset="0"/>
              </a:rPr>
              <a:t>1.Tình </a:t>
            </a:r>
            <a:r>
              <a:rPr lang="en-US" sz="2400" dirty="0" err="1">
                <a:solidFill>
                  <a:srgbClr val="03AC13"/>
                </a:solidFill>
                <a:latin typeface="Times New Roman" panose="02020603050405020304" pitchFamily="18" charset="0"/>
                <a:cs typeface="Times New Roman" panose="02020603050405020304" pitchFamily="18" charset="0"/>
              </a:rPr>
              <a:t>hình</a:t>
            </a:r>
            <a:r>
              <a:rPr lang="en-US" sz="2400" dirty="0">
                <a:solidFill>
                  <a:srgbClr val="03AC13"/>
                </a:solidFill>
                <a:latin typeface="Times New Roman" panose="02020603050405020304" pitchFamily="18" charset="0"/>
                <a:cs typeface="Times New Roman" panose="02020603050405020304" pitchFamily="18" charset="0"/>
              </a:rPr>
              <a:t> </a:t>
            </a:r>
            <a:r>
              <a:rPr lang="en-US" sz="2400" dirty="0" err="1">
                <a:solidFill>
                  <a:srgbClr val="03AC13"/>
                </a:solidFill>
                <a:latin typeface="Times New Roman" panose="02020603050405020304" pitchFamily="18" charset="0"/>
                <a:cs typeface="Times New Roman" panose="02020603050405020304" pitchFamily="18" charset="0"/>
              </a:rPr>
              <a:t>kinh</a:t>
            </a:r>
            <a:r>
              <a:rPr lang="en-US" sz="2400" dirty="0">
                <a:solidFill>
                  <a:srgbClr val="03AC13"/>
                </a:solidFill>
                <a:latin typeface="Times New Roman" panose="02020603050405020304" pitchFamily="18" charset="0"/>
                <a:cs typeface="Times New Roman" panose="02020603050405020304" pitchFamily="18" charset="0"/>
              </a:rPr>
              <a:t> </a:t>
            </a:r>
            <a:r>
              <a:rPr lang="en-US" sz="2400" dirty="0" err="1">
                <a:solidFill>
                  <a:srgbClr val="03AC13"/>
                </a:solidFill>
                <a:latin typeface="Times New Roman" panose="02020603050405020304" pitchFamily="18" charset="0"/>
                <a:cs typeface="Times New Roman" panose="02020603050405020304" pitchFamily="18" charset="0"/>
              </a:rPr>
              <a:t>tế</a:t>
            </a:r>
            <a:r>
              <a:rPr lang="en-US" sz="2400" dirty="0">
                <a:solidFill>
                  <a:srgbClr val="03AC13"/>
                </a:solidFill>
                <a:latin typeface="Times New Roman" panose="02020603050405020304" pitchFamily="18" charset="0"/>
                <a:cs typeface="Times New Roman" panose="02020603050405020304" pitchFamily="18" charset="0"/>
              </a:rPr>
              <a:t> </a:t>
            </a:r>
            <a:r>
              <a:rPr lang="en-US" sz="2400" dirty="0" err="1">
                <a:solidFill>
                  <a:srgbClr val="03AC13"/>
                </a:solidFill>
                <a:latin typeface="Times New Roman" panose="02020603050405020304" pitchFamily="18" charset="0"/>
                <a:cs typeface="Times New Roman" panose="02020603050405020304" pitchFamily="18" charset="0"/>
              </a:rPr>
              <a:t>trong</a:t>
            </a:r>
            <a:r>
              <a:rPr lang="en-US" sz="2400" dirty="0">
                <a:solidFill>
                  <a:srgbClr val="03AC13"/>
                </a:solidFill>
                <a:latin typeface="Times New Roman" panose="02020603050405020304" pitchFamily="18" charset="0"/>
                <a:cs typeface="Times New Roman" panose="02020603050405020304" pitchFamily="18" charset="0"/>
              </a:rPr>
              <a:t> </a:t>
            </a:r>
            <a:r>
              <a:rPr lang="en-US" sz="2400" dirty="0" err="1">
                <a:solidFill>
                  <a:srgbClr val="03AC13"/>
                </a:solidFill>
                <a:latin typeface="Times New Roman" panose="02020603050405020304" pitchFamily="18" charset="0"/>
                <a:cs typeface="Times New Roman" panose="02020603050405020304" pitchFamily="18" charset="0"/>
              </a:rPr>
              <a:t>các</a:t>
            </a:r>
            <a:r>
              <a:rPr lang="en-US" sz="2400" dirty="0">
                <a:solidFill>
                  <a:srgbClr val="03AC13"/>
                </a:solidFill>
                <a:latin typeface="Times New Roman" panose="02020603050405020304" pitchFamily="18" charset="0"/>
                <a:cs typeface="Times New Roman" panose="02020603050405020304" pitchFamily="18" charset="0"/>
              </a:rPr>
              <a:t> </a:t>
            </a:r>
            <a:r>
              <a:rPr lang="en-US" sz="2400" dirty="0" err="1">
                <a:solidFill>
                  <a:srgbClr val="03AC13"/>
                </a:solidFill>
                <a:latin typeface="Times New Roman" panose="02020603050405020304" pitchFamily="18" charset="0"/>
                <a:cs typeface="Times New Roman" panose="02020603050405020304" pitchFamily="18" charset="0"/>
              </a:rPr>
              <a:t>thế</a:t>
            </a:r>
            <a:r>
              <a:rPr lang="en-US" sz="2400" dirty="0">
                <a:solidFill>
                  <a:srgbClr val="03AC13"/>
                </a:solidFill>
                <a:latin typeface="Times New Roman" panose="02020603050405020304" pitchFamily="18" charset="0"/>
                <a:cs typeface="Times New Roman" panose="02020603050405020304" pitchFamily="18" charset="0"/>
              </a:rPr>
              <a:t> </a:t>
            </a:r>
            <a:r>
              <a:rPr lang="en-US" sz="2400" dirty="0" err="1">
                <a:solidFill>
                  <a:srgbClr val="03AC13"/>
                </a:solidFill>
                <a:latin typeface="Times New Roman" panose="02020603050405020304" pitchFamily="18" charset="0"/>
                <a:cs typeface="Times New Roman" panose="02020603050405020304" pitchFamily="18" charset="0"/>
              </a:rPr>
              <a:t>kỉ</a:t>
            </a:r>
            <a:r>
              <a:rPr lang="en-US" sz="2400" dirty="0">
                <a:solidFill>
                  <a:srgbClr val="03AC13"/>
                </a:solidFill>
                <a:latin typeface="Times New Roman" panose="02020603050405020304" pitchFamily="18" charset="0"/>
                <a:cs typeface="Times New Roman" panose="02020603050405020304" pitchFamily="18" charset="0"/>
              </a:rPr>
              <a:t> XVI-XVIII</a:t>
            </a:r>
            <a:endParaRPr lang="vi-VN" sz="2400" dirty="0">
              <a:solidFill>
                <a:srgbClr val="03AC13"/>
              </a:solidFill>
              <a:latin typeface="Times New Roman" panose="02020603050405020304" pitchFamily="18"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915152590"/>
              </p:ext>
            </p:extLst>
          </p:nvPr>
        </p:nvGraphicFramePr>
        <p:xfrm>
          <a:off x="332170" y="1317808"/>
          <a:ext cx="4994869" cy="3962400"/>
        </p:xfrm>
        <a:graphic>
          <a:graphicData uri="http://schemas.openxmlformats.org/drawingml/2006/table">
            <a:tbl>
              <a:tblPr firstRow="1" firstCol="1" bandRow="1"/>
              <a:tblGrid>
                <a:gridCol w="906076">
                  <a:extLst>
                    <a:ext uri="{9D8B030D-6E8A-4147-A177-3AD203B41FA5}">
                      <a16:colId xmlns:a16="http://schemas.microsoft.com/office/drawing/2014/main" xmlns="" val="2621896099"/>
                    </a:ext>
                  </a:extLst>
                </a:gridCol>
                <a:gridCol w="4088793">
                  <a:extLst>
                    <a:ext uri="{9D8B030D-6E8A-4147-A177-3AD203B41FA5}">
                      <a16:colId xmlns:a16="http://schemas.microsoft.com/office/drawing/2014/main" xmlns=""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Công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just">
                        <a:lnSpc>
                          <a:spcPct val="100000"/>
                        </a:lnSpc>
                        <a:spcAft>
                          <a:spcPts val="0"/>
                        </a:spcAf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Trong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Ngoài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vẫn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trì</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xưởng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0000"/>
                        </a:lnSpc>
                        <a:spcAft>
                          <a:spcPts val="0"/>
                        </a:spcAft>
                        <a:tabLst>
                          <a:tab pos="344297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thủ</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phát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triển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mẽ</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hơn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vải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lnSpc>
                          <a:spcPct val="100000"/>
                        </a:lnSpc>
                        <a:spcAft>
                          <a:spcPts val="0"/>
                        </a:spcAft>
                        <a:tabLst>
                          <a:tab pos="3442970" algn="l"/>
                        </a:tabLst>
                      </a:pP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nghề</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nổi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tiếng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Gốm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Thổ</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Hà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B.Giang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Tràng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Dệt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La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Khê</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H.Nội</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Rèn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sắt</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Nho</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Lâm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N.An</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mía</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20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Quảng</a:t>
                      </a:r>
                      <a:r>
                        <a:rPr lang="en-US"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Nam</a:t>
                      </a: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grpSp>
        <p:nvGrpSpPr>
          <p:cNvPr id="3" name="Group 2">
            <a:extLst>
              <a:ext uri="{FF2B5EF4-FFF2-40B4-BE49-F238E27FC236}">
                <a16:creationId xmlns:a16="http://schemas.microsoft.com/office/drawing/2014/main" xmlns="" id="{B6EA614F-C0D2-4B8F-3C36-71FD514D79A7}"/>
              </a:ext>
            </a:extLst>
          </p:cNvPr>
          <p:cNvGrpSpPr/>
          <p:nvPr/>
        </p:nvGrpSpPr>
        <p:grpSpPr>
          <a:xfrm>
            <a:off x="5327039" y="725069"/>
            <a:ext cx="3664558" cy="4354950"/>
            <a:chOff x="5327039" y="725069"/>
            <a:chExt cx="3664558" cy="4354950"/>
          </a:xfrm>
        </p:grpSpPr>
        <p:sp>
          <p:nvSpPr>
            <p:cNvPr id="7" name="Line 3">
              <a:extLst>
                <a:ext uri="{FF2B5EF4-FFF2-40B4-BE49-F238E27FC236}">
                  <a16:creationId xmlns:a16="http://schemas.microsoft.com/office/drawing/2014/main" xmlns="" id="{82AAD04C-50EC-6DCA-C622-93BC06549DAB}"/>
                </a:ext>
              </a:extLst>
            </p:cNvPr>
            <p:cNvSpPr>
              <a:spLocks noChangeShapeType="1"/>
            </p:cNvSpPr>
            <p:nvPr/>
          </p:nvSpPr>
          <p:spPr bwMode="auto">
            <a:xfrm>
              <a:off x="5621720" y="1291576"/>
              <a:ext cx="0" cy="3788443"/>
            </a:xfrm>
            <a:prstGeom prst="line">
              <a:avLst/>
            </a:prstGeom>
            <a:noFill/>
            <a:ln w="28575">
              <a:solidFill>
                <a:schemeClr val="accent2"/>
              </a:solidFill>
              <a:round/>
              <a:headEnd/>
              <a:tailEnd/>
            </a:ln>
            <a:extLst>
              <a:ext uri="{909E8E84-426E-40DD-AFC4-6F175D3DCCD1}">
                <a14:hiddenFill xmlns:a14="http://schemas.microsoft.com/office/drawing/2010/main">
                  <a:noFill/>
                </a14:hiddenFill>
              </a:ext>
            </a:extLst>
          </p:spPr>
          <p:txBody>
            <a:bodyPr/>
            <a:lstStyle/>
            <a:p>
              <a:endParaRPr lang="en-GB" sz="1200"/>
            </a:p>
          </p:txBody>
        </p:sp>
        <p:sp>
          <p:nvSpPr>
            <p:cNvPr id="8" name="Rectangle 7">
              <a:extLst>
                <a:ext uri="{FF2B5EF4-FFF2-40B4-BE49-F238E27FC236}">
                  <a16:creationId xmlns:a16="http://schemas.microsoft.com/office/drawing/2014/main" xmlns="" id="{E91B0EAE-A684-C0C2-42FB-95F551FD417F}"/>
                </a:ext>
              </a:extLst>
            </p:cNvPr>
            <p:cNvSpPr>
              <a:spLocks noChangeArrowheads="1"/>
            </p:cNvSpPr>
            <p:nvPr/>
          </p:nvSpPr>
          <p:spPr bwMode="auto">
            <a:xfrm>
              <a:off x="5739961" y="1004572"/>
              <a:ext cx="3133396" cy="80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buFontTx/>
                <a:buNone/>
              </a:pPr>
              <a:endParaRPr lang="vi-VN" altLang="en-US" sz="1200" u="sng">
                <a:solidFill>
                  <a:srgbClr val="FF0000"/>
                </a:solidFill>
              </a:endParaRPr>
            </a:p>
          </p:txBody>
        </p:sp>
        <p:pic>
          <p:nvPicPr>
            <p:cNvPr id="9" name="Picture 10" descr="bando">
              <a:extLst>
                <a:ext uri="{FF2B5EF4-FFF2-40B4-BE49-F238E27FC236}">
                  <a16:creationId xmlns:a16="http://schemas.microsoft.com/office/drawing/2014/main" xmlns="" id="{A2C873DA-DC0E-6B44-C198-FC759BE04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201" y="725069"/>
              <a:ext cx="3133396" cy="406398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 name="AutoShape 11">
              <a:extLst>
                <a:ext uri="{FF2B5EF4-FFF2-40B4-BE49-F238E27FC236}">
                  <a16:creationId xmlns:a16="http://schemas.microsoft.com/office/drawing/2014/main" xmlns="" id="{F1829F98-AED6-F89E-1446-F7E38AEED79E}"/>
                </a:ext>
              </a:extLst>
            </p:cNvPr>
            <p:cNvSpPr>
              <a:spLocks noChangeArrowheads="1"/>
            </p:cNvSpPr>
            <p:nvPr/>
          </p:nvSpPr>
          <p:spPr bwMode="auto">
            <a:xfrm>
              <a:off x="5562599" y="822586"/>
              <a:ext cx="1181101" cy="468202"/>
            </a:xfrm>
            <a:prstGeom prst="wedgeRectCallout">
              <a:avLst>
                <a:gd name="adj1" fmla="val 69276"/>
                <a:gd name="adj2" fmla="val 4896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Dệt</a:t>
              </a:r>
              <a:r>
                <a:rPr lang="en-US" altLang="en-US" sz="1200" b="1" dirty="0"/>
                <a:t> La </a:t>
              </a:r>
              <a:r>
                <a:rPr lang="en-US" altLang="en-US" sz="1200" b="1" dirty="0" err="1"/>
                <a:t>Khê</a:t>
              </a:r>
              <a:endParaRPr lang="en-US" altLang="en-US" sz="1200" b="1" dirty="0"/>
            </a:p>
            <a:p>
              <a:pPr algn="ctr" eaLnBrk="1" hangingPunct="1">
                <a:spcBef>
                  <a:spcPct val="0"/>
                </a:spcBef>
                <a:buFontTx/>
                <a:buNone/>
              </a:pPr>
              <a:r>
                <a:rPr lang="en-US" altLang="en-US" sz="1200" dirty="0"/>
                <a:t>(</a:t>
              </a:r>
              <a:r>
                <a:rPr lang="en-US" altLang="en-US" sz="1200" dirty="0" err="1"/>
                <a:t>S.Tây</a:t>
              </a:r>
              <a:r>
                <a:rPr lang="en-US" altLang="en-US" sz="1200" dirty="0"/>
                <a:t>)</a:t>
              </a:r>
            </a:p>
          </p:txBody>
        </p:sp>
        <p:sp>
          <p:nvSpPr>
            <p:cNvPr id="11" name="AutoShape 12">
              <a:extLst>
                <a:ext uri="{FF2B5EF4-FFF2-40B4-BE49-F238E27FC236}">
                  <a16:creationId xmlns:a16="http://schemas.microsoft.com/office/drawing/2014/main" xmlns="" id="{EBBAFEC0-1D36-973F-A265-D02CD68847BA}"/>
                </a:ext>
              </a:extLst>
            </p:cNvPr>
            <p:cNvSpPr>
              <a:spLocks noChangeArrowheads="1"/>
            </p:cNvSpPr>
            <p:nvPr/>
          </p:nvSpPr>
          <p:spPr bwMode="auto">
            <a:xfrm>
              <a:off x="7927426" y="832370"/>
              <a:ext cx="1064171" cy="423847"/>
            </a:xfrm>
            <a:prstGeom prst="wedgeRectCallout">
              <a:avLst>
                <a:gd name="adj1" fmla="val -103453"/>
                <a:gd name="adj2" fmla="val 68692"/>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ThổHà</a:t>
              </a:r>
              <a:r>
                <a:rPr lang="en-US" altLang="en-US" sz="1200" b="1" dirty="0"/>
                <a:t>  </a:t>
              </a:r>
              <a:r>
                <a:rPr lang="en-US" altLang="en-US" sz="1200" dirty="0"/>
                <a:t>(</a:t>
              </a:r>
              <a:r>
                <a:rPr lang="en-US" altLang="en-US" sz="1200" dirty="0" err="1"/>
                <a:t>B,Giang</a:t>
              </a:r>
              <a:r>
                <a:rPr lang="en-US" altLang="en-US" sz="1200" dirty="0"/>
                <a:t>)</a:t>
              </a:r>
            </a:p>
          </p:txBody>
        </p:sp>
        <p:sp>
          <p:nvSpPr>
            <p:cNvPr id="12" name="AutoShape 13">
              <a:extLst>
                <a:ext uri="{FF2B5EF4-FFF2-40B4-BE49-F238E27FC236}">
                  <a16:creationId xmlns:a16="http://schemas.microsoft.com/office/drawing/2014/main" xmlns="" id="{627F25D1-A1B0-6476-A4A9-6792B56650A9}"/>
                </a:ext>
              </a:extLst>
            </p:cNvPr>
            <p:cNvSpPr>
              <a:spLocks noChangeArrowheads="1"/>
            </p:cNvSpPr>
            <p:nvPr/>
          </p:nvSpPr>
          <p:spPr bwMode="auto">
            <a:xfrm>
              <a:off x="7690943" y="1348976"/>
              <a:ext cx="1300654" cy="459205"/>
            </a:xfrm>
            <a:prstGeom prst="wedgeRectCallout">
              <a:avLst>
                <a:gd name="adj1" fmla="val -94620"/>
                <a:gd name="adj2" fmla="val -31774"/>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Gốm</a:t>
              </a:r>
              <a:r>
                <a:rPr lang="en-US" altLang="en-US" sz="1200" b="1" dirty="0"/>
                <a:t> </a:t>
              </a:r>
              <a:r>
                <a:rPr lang="en-US" altLang="en-US" sz="1200" b="1" dirty="0" err="1"/>
                <a:t>Bát</a:t>
              </a:r>
              <a:r>
                <a:rPr lang="en-US" altLang="en-US" sz="1200" b="1" dirty="0"/>
                <a:t> </a:t>
              </a:r>
              <a:r>
                <a:rPr lang="en-US" altLang="en-US" sz="1200" b="1" dirty="0" err="1"/>
                <a:t>Tràng</a:t>
              </a:r>
              <a:r>
                <a:rPr lang="en-US" altLang="en-US" sz="1200" b="1" dirty="0"/>
                <a:t> </a:t>
              </a:r>
            </a:p>
            <a:p>
              <a:pPr algn="ctr" eaLnBrk="1" hangingPunct="1">
                <a:spcBef>
                  <a:spcPct val="0"/>
                </a:spcBef>
                <a:buFontTx/>
                <a:buNone/>
              </a:pPr>
              <a:r>
                <a:rPr lang="en-US" altLang="en-US" sz="1200" dirty="0"/>
                <a:t>(</a:t>
              </a:r>
              <a:r>
                <a:rPr lang="en-US" altLang="en-US" sz="1200" dirty="0" err="1"/>
                <a:t>H.Nội</a:t>
              </a:r>
              <a:r>
                <a:rPr lang="en-US" altLang="en-US" sz="1200" dirty="0"/>
                <a:t>)</a:t>
              </a:r>
            </a:p>
          </p:txBody>
        </p:sp>
        <p:sp>
          <p:nvSpPr>
            <p:cNvPr id="13" name="AutoShape 14">
              <a:extLst>
                <a:ext uri="{FF2B5EF4-FFF2-40B4-BE49-F238E27FC236}">
                  <a16:creationId xmlns:a16="http://schemas.microsoft.com/office/drawing/2014/main" xmlns="" id="{1F4257D9-3527-B64E-F665-D7F21B83068F}"/>
                </a:ext>
              </a:extLst>
            </p:cNvPr>
            <p:cNvSpPr>
              <a:spLocks noChangeArrowheads="1"/>
            </p:cNvSpPr>
            <p:nvPr/>
          </p:nvSpPr>
          <p:spPr bwMode="auto">
            <a:xfrm>
              <a:off x="7513581" y="2037784"/>
              <a:ext cx="1478016" cy="399841"/>
            </a:xfrm>
            <a:prstGeom prst="wedgeRectCallout">
              <a:avLst>
                <a:gd name="adj1" fmla="val -98856"/>
                <a:gd name="adj2" fmla="val -87917"/>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b="1" dirty="0"/>
                <a:t> </a:t>
              </a:r>
              <a:r>
                <a:rPr lang="en-US" altLang="en-US" sz="1200" b="1" dirty="0" err="1"/>
                <a:t>Nho</a:t>
              </a:r>
              <a:r>
                <a:rPr lang="en-US" altLang="en-US" sz="1200" b="1" dirty="0"/>
                <a:t> Lâm </a:t>
              </a:r>
            </a:p>
            <a:p>
              <a:pPr algn="ctr" eaLnBrk="1" hangingPunct="1">
                <a:spcBef>
                  <a:spcPct val="0"/>
                </a:spcBef>
                <a:buFontTx/>
                <a:buNone/>
              </a:pPr>
              <a:r>
                <a:rPr lang="en-US" altLang="en-US" sz="1200" dirty="0"/>
                <a:t>(</a:t>
              </a:r>
              <a:r>
                <a:rPr lang="en-US" altLang="en-US" sz="1200" dirty="0" err="1"/>
                <a:t>N.An</a:t>
              </a:r>
              <a:r>
                <a:rPr lang="en-US" altLang="en-US" sz="1200" dirty="0"/>
                <a:t>)</a:t>
              </a:r>
            </a:p>
          </p:txBody>
        </p:sp>
        <p:sp>
          <p:nvSpPr>
            <p:cNvPr id="14" name="AutoShape 15">
              <a:extLst>
                <a:ext uri="{FF2B5EF4-FFF2-40B4-BE49-F238E27FC236}">
                  <a16:creationId xmlns:a16="http://schemas.microsoft.com/office/drawing/2014/main" xmlns="" id="{18B62E55-A671-3149-41F1-F0E5103639AC}"/>
                </a:ext>
              </a:extLst>
            </p:cNvPr>
            <p:cNvSpPr>
              <a:spLocks noChangeArrowheads="1"/>
            </p:cNvSpPr>
            <p:nvPr/>
          </p:nvSpPr>
          <p:spPr bwMode="auto">
            <a:xfrm>
              <a:off x="8045668" y="3084450"/>
              <a:ext cx="945929" cy="454027"/>
            </a:xfrm>
            <a:prstGeom prst="wedgeRectCallout">
              <a:avLst>
                <a:gd name="adj1" fmla="val -44638"/>
                <a:gd name="adj2" fmla="val -93693"/>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r>
                <a:rPr lang="en-US" altLang="en-US" sz="1200" b="1" dirty="0" err="1"/>
                <a:t>Mía</a:t>
              </a:r>
              <a:r>
                <a:rPr lang="en-US" altLang="en-US" sz="1200" b="1" dirty="0"/>
                <a:t> </a:t>
              </a:r>
              <a:r>
                <a:rPr lang="en-US" altLang="en-US" sz="1200" b="1" dirty="0" err="1"/>
                <a:t>đường</a:t>
              </a:r>
              <a:endParaRPr lang="en-US" altLang="en-US" sz="1200" b="1" dirty="0"/>
            </a:p>
            <a:p>
              <a:pPr eaLnBrk="1" hangingPunct="1">
                <a:spcBef>
                  <a:spcPct val="0"/>
                </a:spcBef>
                <a:buFontTx/>
                <a:buNone/>
              </a:pPr>
              <a:r>
                <a:rPr lang="en-US" altLang="en-US" sz="1200" dirty="0"/>
                <a:t> (</a:t>
              </a:r>
              <a:r>
                <a:rPr lang="en-US" altLang="en-US" sz="1200" dirty="0" err="1"/>
                <a:t>Q.Nam</a:t>
              </a:r>
              <a:r>
                <a:rPr lang="en-US" altLang="en-US" sz="1200" dirty="0"/>
                <a:t>)</a:t>
              </a:r>
            </a:p>
          </p:txBody>
        </p:sp>
        <p:sp>
          <p:nvSpPr>
            <p:cNvPr id="15" name="AutoShape 16">
              <a:extLst>
                <a:ext uri="{FF2B5EF4-FFF2-40B4-BE49-F238E27FC236}">
                  <a16:creationId xmlns:a16="http://schemas.microsoft.com/office/drawing/2014/main" xmlns="" id="{B2FAA35C-9D96-FC12-76F3-A35A7C9005E9}"/>
                </a:ext>
              </a:extLst>
            </p:cNvPr>
            <p:cNvSpPr>
              <a:spLocks noChangeArrowheads="1"/>
            </p:cNvSpPr>
            <p:nvPr/>
          </p:nvSpPr>
          <p:spPr bwMode="auto">
            <a:xfrm>
              <a:off x="5739962" y="2783993"/>
              <a:ext cx="1300654" cy="770215"/>
            </a:xfrm>
            <a:prstGeom prst="wedgeRectCallout">
              <a:avLst>
                <a:gd name="adj1" fmla="val 120808"/>
                <a:gd name="adj2" fmla="val -59655"/>
              </a:avLst>
            </a:prstGeom>
            <a:solidFill>
              <a:schemeClr val="bg1"/>
            </a:solidFill>
            <a:ln w="9525">
              <a:solidFill>
                <a:srgbClr val="0000FF"/>
              </a:solidFill>
              <a:miter lim="800000"/>
              <a:headEnd/>
              <a:tailEnd/>
            </a:ln>
          </p:spPr>
          <p:txBody>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err="1"/>
                <a:t>Rèn</a:t>
              </a:r>
              <a:r>
                <a:rPr lang="en-US" altLang="en-US" sz="1200" b="1" dirty="0"/>
                <a:t> </a:t>
              </a:r>
              <a:r>
                <a:rPr lang="en-US" altLang="en-US" sz="1200" b="1" dirty="0" err="1"/>
                <a:t>sắt</a:t>
              </a:r>
              <a:r>
                <a:rPr lang="en-US" altLang="en-US" sz="1200" dirty="0"/>
                <a:t> </a:t>
              </a:r>
              <a:r>
                <a:rPr lang="en-US" altLang="en-US" sz="1200" dirty="0" err="1"/>
                <a:t>H.Lương-P.Bài</a:t>
              </a:r>
              <a:r>
                <a:rPr lang="en-US" altLang="en-US" sz="1200" dirty="0"/>
                <a:t>(</a:t>
              </a:r>
              <a:r>
                <a:rPr lang="en-US" altLang="en-US" sz="1200" dirty="0" err="1"/>
                <a:t>T.Thiên</a:t>
              </a:r>
              <a:r>
                <a:rPr lang="en-US" altLang="en-US" sz="1200" dirty="0"/>
                <a:t>) </a:t>
              </a:r>
            </a:p>
          </p:txBody>
        </p:sp>
        <p:sp>
          <p:nvSpPr>
            <p:cNvPr id="16" name="Text Box 17">
              <a:extLst>
                <a:ext uri="{FF2B5EF4-FFF2-40B4-BE49-F238E27FC236}">
                  <a16:creationId xmlns:a16="http://schemas.microsoft.com/office/drawing/2014/main" xmlns="" id="{27407097-33CF-19EE-274A-D04F5B5F540D}"/>
                </a:ext>
              </a:extLst>
            </p:cNvPr>
            <p:cNvSpPr txBox="1">
              <a:spLocks noChangeArrowheads="1"/>
            </p:cNvSpPr>
            <p:nvPr/>
          </p:nvSpPr>
          <p:spPr bwMode="auto">
            <a:xfrm>
              <a:off x="5327039" y="4586319"/>
              <a:ext cx="3497315" cy="276999"/>
            </a:xfrm>
            <a:prstGeom prst="rect">
              <a:avLst/>
            </a:prstGeom>
            <a:solidFill>
              <a:schemeClr val="bg1"/>
            </a:solidFill>
            <a:ln w="9525">
              <a:solidFill>
                <a:srgbClr val="FF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1200" b="1" dirty="0" err="1">
                  <a:solidFill>
                    <a:srgbClr val="0000FF"/>
                  </a:solidFill>
                </a:rPr>
                <a:t>Các</a:t>
              </a:r>
              <a:r>
                <a:rPr lang="en-US" altLang="en-US" sz="1200" b="1" dirty="0">
                  <a:solidFill>
                    <a:srgbClr val="0000FF"/>
                  </a:solidFill>
                </a:rPr>
                <a:t> </a:t>
              </a:r>
              <a:r>
                <a:rPr lang="en-US" altLang="en-US" sz="1200" b="1" dirty="0" err="1">
                  <a:solidFill>
                    <a:srgbClr val="0000FF"/>
                  </a:solidFill>
                </a:rPr>
                <a:t>làng</a:t>
              </a:r>
              <a:r>
                <a:rPr lang="en-US" altLang="en-US" sz="1200" b="1" dirty="0">
                  <a:solidFill>
                    <a:srgbClr val="0000FF"/>
                  </a:solidFill>
                </a:rPr>
                <a:t> </a:t>
              </a:r>
              <a:r>
                <a:rPr lang="en-US" altLang="en-US" sz="1200" b="1" dirty="0" err="1">
                  <a:solidFill>
                    <a:srgbClr val="0000FF"/>
                  </a:solidFill>
                </a:rPr>
                <a:t>nghê</a:t>
              </a:r>
              <a:r>
                <a:rPr lang="en-US" altLang="en-US" sz="1200" b="1" dirty="0">
                  <a:solidFill>
                    <a:srgbClr val="0000FF"/>
                  </a:solidFill>
                </a:rPr>
                <a:t>̀ </a:t>
              </a:r>
              <a:r>
                <a:rPr lang="en-US" altLang="en-US" sz="1200" b="1" dirty="0" err="1">
                  <a:solidFill>
                    <a:srgbClr val="0000FF"/>
                  </a:solidFill>
                </a:rPr>
                <a:t>thủ</a:t>
              </a:r>
              <a:r>
                <a:rPr lang="en-US" altLang="en-US" sz="1200" b="1" dirty="0">
                  <a:solidFill>
                    <a:srgbClr val="0000FF"/>
                  </a:solidFill>
                </a:rPr>
                <a:t> </a:t>
              </a:r>
              <a:r>
                <a:rPr lang="en-US" altLang="en-US" sz="1200" b="1" dirty="0" err="1">
                  <a:solidFill>
                    <a:srgbClr val="0000FF"/>
                  </a:solidFill>
                </a:rPr>
                <a:t>công</a:t>
              </a:r>
              <a:r>
                <a:rPr lang="en-US" altLang="en-US" sz="1200" b="1" dirty="0">
                  <a:solidFill>
                    <a:srgbClr val="0000FF"/>
                  </a:solidFill>
                </a:rPr>
                <a:t> </a:t>
              </a:r>
              <a:r>
                <a:rPr lang="en-US" altLang="en-US" sz="1200" b="1" dirty="0" err="1">
                  <a:solidFill>
                    <a:srgbClr val="0000FF"/>
                  </a:solidFill>
                </a:rPr>
                <a:t>nổi</a:t>
              </a:r>
              <a:r>
                <a:rPr lang="en-US" altLang="en-US" sz="1200" b="1" dirty="0">
                  <a:solidFill>
                    <a:srgbClr val="0000FF"/>
                  </a:solidFill>
                </a:rPr>
                <a:t> </a:t>
              </a:r>
              <a:r>
                <a:rPr lang="en-US" altLang="en-US" sz="1200" b="1" dirty="0" err="1">
                  <a:solidFill>
                    <a:srgbClr val="0000FF"/>
                  </a:solidFill>
                </a:rPr>
                <a:t>tiếng</a:t>
              </a:r>
              <a:r>
                <a:rPr lang="en-US" altLang="en-US" sz="1200" b="1" dirty="0">
                  <a:solidFill>
                    <a:srgbClr val="0000FF"/>
                  </a:solidFill>
                </a:rPr>
                <a:t> ở TK XVI-XVIII</a:t>
              </a:r>
            </a:p>
          </p:txBody>
        </p:sp>
        <p:sp>
          <p:nvSpPr>
            <p:cNvPr id="17" name="Freeform 18">
              <a:extLst>
                <a:ext uri="{FF2B5EF4-FFF2-40B4-BE49-F238E27FC236}">
                  <a16:creationId xmlns:a16="http://schemas.microsoft.com/office/drawing/2014/main" xmlns="" id="{9F5A08FC-56B9-8167-D1B3-96084A470AA3}"/>
                </a:ext>
              </a:extLst>
            </p:cNvPr>
            <p:cNvSpPr>
              <a:spLocks/>
            </p:cNvSpPr>
            <p:nvPr/>
          </p:nvSpPr>
          <p:spPr bwMode="auto">
            <a:xfrm>
              <a:off x="7040617" y="2310437"/>
              <a:ext cx="371968" cy="63380"/>
            </a:xfrm>
            <a:custGeom>
              <a:avLst/>
              <a:gdLst>
                <a:gd name="T0" fmla="*/ 0 w 302"/>
                <a:gd name="T1" fmla="*/ 2147483646 h 53"/>
                <a:gd name="T2" fmla="*/ 2147483646 w 302"/>
                <a:gd name="T3" fmla="*/ 2147483646 h 53"/>
                <a:gd name="T4" fmla="*/ 2147483646 w 302"/>
                <a:gd name="T5" fmla="*/ 2147483646 h 53"/>
                <a:gd name="T6" fmla="*/ 2147483646 w 302"/>
                <a:gd name="T7" fmla="*/ 2147483646 h 53"/>
                <a:gd name="T8" fmla="*/ 2147483646 w 302"/>
                <a:gd name="T9" fmla="*/ 2147483646 h 53"/>
                <a:gd name="T10" fmla="*/ 0 60000 65536"/>
                <a:gd name="T11" fmla="*/ 0 60000 65536"/>
                <a:gd name="T12" fmla="*/ 0 60000 65536"/>
                <a:gd name="T13" fmla="*/ 0 60000 65536"/>
                <a:gd name="T14" fmla="*/ 0 60000 65536"/>
                <a:gd name="T15" fmla="*/ 0 w 302"/>
                <a:gd name="T16" fmla="*/ 0 h 53"/>
                <a:gd name="T17" fmla="*/ 302 w 302"/>
                <a:gd name="T18" fmla="*/ 53 h 53"/>
              </a:gdLst>
              <a:ahLst/>
              <a:cxnLst>
                <a:cxn ang="T10">
                  <a:pos x="T0" y="T1"/>
                </a:cxn>
                <a:cxn ang="T11">
                  <a:pos x="T2" y="T3"/>
                </a:cxn>
                <a:cxn ang="T12">
                  <a:pos x="T4" y="T5"/>
                </a:cxn>
                <a:cxn ang="T13">
                  <a:pos x="T6" y="T7"/>
                </a:cxn>
                <a:cxn ang="T14">
                  <a:pos x="T8" y="T9"/>
                </a:cxn>
              </a:cxnLst>
              <a:rect l="T15" t="T16" r="T17" b="T18"/>
              <a:pathLst>
                <a:path w="302" h="53">
                  <a:moveTo>
                    <a:pt x="0" y="31"/>
                  </a:moveTo>
                  <a:cubicBezTo>
                    <a:pt x="15" y="28"/>
                    <a:pt x="32" y="28"/>
                    <a:pt x="46" y="22"/>
                  </a:cubicBezTo>
                  <a:cubicBezTo>
                    <a:pt x="54" y="19"/>
                    <a:pt x="55" y="4"/>
                    <a:pt x="64" y="3"/>
                  </a:cubicBezTo>
                  <a:cubicBezTo>
                    <a:pt x="97" y="0"/>
                    <a:pt x="131" y="10"/>
                    <a:pt x="164" y="13"/>
                  </a:cubicBezTo>
                  <a:cubicBezTo>
                    <a:pt x="206" y="53"/>
                    <a:pt x="250" y="31"/>
                    <a:pt x="302" y="31"/>
                  </a:cubicBezTo>
                </a:path>
              </a:pathLst>
            </a:custGeom>
            <a:noFill/>
            <a:ln w="38100">
              <a:solidFill>
                <a:srgbClr val="0099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GB" sz="1200"/>
            </a:p>
          </p:txBody>
        </p:sp>
        <p:sp>
          <p:nvSpPr>
            <p:cNvPr id="18" name="Rectangle 21">
              <a:extLst>
                <a:ext uri="{FF2B5EF4-FFF2-40B4-BE49-F238E27FC236}">
                  <a16:creationId xmlns:a16="http://schemas.microsoft.com/office/drawing/2014/main" xmlns="" id="{DB6BE7C7-7630-3CDE-FB64-10D36161E52E}"/>
                </a:ext>
              </a:extLst>
            </p:cNvPr>
            <p:cNvSpPr>
              <a:spLocks noChangeArrowheads="1"/>
            </p:cNvSpPr>
            <p:nvPr/>
          </p:nvSpPr>
          <p:spPr bwMode="auto">
            <a:xfrm>
              <a:off x="6745012" y="1291576"/>
              <a:ext cx="532086" cy="11480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T.LONG</a:t>
              </a:r>
            </a:p>
          </p:txBody>
        </p:sp>
        <p:sp>
          <p:nvSpPr>
            <p:cNvPr id="19" name="Rectangle 22">
              <a:extLst>
                <a:ext uri="{FF2B5EF4-FFF2-40B4-BE49-F238E27FC236}">
                  <a16:creationId xmlns:a16="http://schemas.microsoft.com/office/drawing/2014/main" xmlns="" id="{00A4C78E-CF33-7D99-A858-677A63481418}"/>
                </a:ext>
              </a:extLst>
            </p:cNvPr>
            <p:cNvSpPr>
              <a:spLocks noChangeArrowheads="1"/>
            </p:cNvSpPr>
            <p:nvPr/>
          </p:nvSpPr>
          <p:spPr bwMode="auto">
            <a:xfrm>
              <a:off x="7226601" y="4064167"/>
              <a:ext cx="688424" cy="149521"/>
            </a:xfrm>
            <a:prstGeom prst="rect">
              <a:avLst/>
            </a:prstGeom>
            <a:solidFill>
              <a:srgbClr val="FFC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1200" b="1" dirty="0">
                  <a:solidFill>
                    <a:srgbClr val="0000FF"/>
                  </a:solidFill>
                </a:rPr>
                <a:t>GIA ĐỊNH</a:t>
              </a:r>
            </a:p>
          </p:txBody>
        </p:sp>
      </p:grpSp>
    </p:spTree>
    <p:extLst>
      <p:ext uri="{BB962C8B-B14F-4D97-AF65-F5344CB8AC3E}">
        <p14:creationId xmlns:p14="http://schemas.microsoft.com/office/powerpoint/2010/main" val="3394427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56"/>
        <p:cNvGrpSpPr/>
        <p:nvPr/>
      </p:nvGrpSpPr>
      <p:grpSpPr>
        <a:xfrm>
          <a:off x="0" y="0"/>
          <a:ext cx="0" cy="0"/>
          <a:chOff x="0" y="0"/>
          <a:chExt cx="0" cy="0"/>
        </a:xfrm>
      </p:grpSpPr>
      <p:sp>
        <p:nvSpPr>
          <p:cNvPr id="4" name="Rectangle 3">
            <a:extLst>
              <a:ext uri="{FF2B5EF4-FFF2-40B4-BE49-F238E27FC236}">
                <a16:creationId xmlns:a16="http://schemas.microsoft.com/office/drawing/2014/main" xmlns="" id="{1E1398FE-6E20-442E-AC4B-E65BBCEC4E7F}"/>
              </a:ext>
            </a:extLst>
          </p:cNvPr>
          <p:cNvSpPr/>
          <p:nvPr/>
        </p:nvSpPr>
        <p:spPr>
          <a:xfrm>
            <a:off x="266700" y="247650"/>
            <a:ext cx="8610600" cy="4648200"/>
          </a:xfrm>
          <a:prstGeom prst="rect">
            <a:avLst/>
          </a:prstGeom>
          <a:solidFill>
            <a:schemeClr val="accent6"/>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Google Shape;2225;p44">
            <a:extLst>
              <a:ext uri="{FF2B5EF4-FFF2-40B4-BE49-F238E27FC236}">
                <a16:creationId xmlns:a16="http://schemas.microsoft.com/office/drawing/2014/main" xmlns="" id="{3DEF0298-9A5C-4E70-86CF-0A9588676D81}"/>
              </a:ext>
            </a:extLst>
          </p:cNvPr>
          <p:cNvSpPr/>
          <p:nvPr/>
        </p:nvSpPr>
        <p:spPr>
          <a:xfrm>
            <a:off x="286797" y="717569"/>
            <a:ext cx="551403" cy="538648"/>
          </a:xfrm>
          <a:prstGeom prst="ellipse">
            <a:avLst/>
          </a:prstGeom>
          <a:solidFill>
            <a:schemeClr val="accent3">
              <a:lumMod val="75000"/>
            </a:schemeClr>
          </a:solidFill>
          <a:ln>
            <a:solidFill>
              <a:schemeClr val="bg1">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sz="2000"/>
          </a:p>
        </p:txBody>
      </p:sp>
      <p:sp>
        <p:nvSpPr>
          <p:cNvPr id="69" name="Google Shape;2229;p44">
            <a:extLst>
              <a:ext uri="{FF2B5EF4-FFF2-40B4-BE49-F238E27FC236}">
                <a16:creationId xmlns:a16="http://schemas.microsoft.com/office/drawing/2014/main" xmlns="" id="{8B009C01-83E5-477C-86F6-0EAD75E6C198}"/>
              </a:ext>
            </a:extLst>
          </p:cNvPr>
          <p:cNvSpPr txBox="1">
            <a:spLocks/>
          </p:cNvSpPr>
          <p:nvPr/>
        </p:nvSpPr>
        <p:spPr>
          <a:xfrm>
            <a:off x="286797" y="752140"/>
            <a:ext cx="551403" cy="53864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2000" dirty="0"/>
              <a:t>1</a:t>
            </a:r>
          </a:p>
        </p:txBody>
      </p:sp>
      <p:sp>
        <p:nvSpPr>
          <p:cNvPr id="72" name="Google Shape;2238;p44">
            <a:extLst>
              <a:ext uri="{FF2B5EF4-FFF2-40B4-BE49-F238E27FC236}">
                <a16:creationId xmlns:a16="http://schemas.microsoft.com/office/drawing/2014/main" xmlns="" id="{7303E75F-9B37-4D0D-8F19-C6602C4F6393}"/>
              </a:ext>
            </a:extLst>
          </p:cNvPr>
          <p:cNvSpPr txBox="1">
            <a:spLocks/>
          </p:cNvSpPr>
          <p:nvPr/>
        </p:nvSpPr>
        <p:spPr>
          <a:xfrm>
            <a:off x="-228600" y="717569"/>
            <a:ext cx="6972300" cy="538648"/>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dirty="0" err="1">
                <a:solidFill>
                  <a:srgbClr val="03AC13"/>
                </a:solidFill>
                <a:latin typeface="#9Slide07 IcielBaliho Script" pitchFamily="2" charset="0"/>
              </a:rPr>
              <a:t>Tình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hình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kinh</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trong</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các</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thế</a:t>
            </a:r>
            <a:r>
              <a:rPr lang="en-US" sz="2400" dirty="0">
                <a:solidFill>
                  <a:srgbClr val="03AC13"/>
                </a:solidFill>
                <a:latin typeface="#9Slide07 IcielBaliho Script" pitchFamily="2" charset="0"/>
              </a:rPr>
              <a:t> </a:t>
            </a:r>
            <a:r>
              <a:rPr lang="en-US" sz="2400" dirty="0" err="1">
                <a:solidFill>
                  <a:srgbClr val="03AC13"/>
                </a:solidFill>
                <a:latin typeface="#9Slide07 IcielBaliho Script" pitchFamily="2" charset="0"/>
              </a:rPr>
              <a:t>kỉ</a:t>
            </a:r>
            <a:r>
              <a:rPr lang="en-US" sz="2400" dirty="0">
                <a:solidFill>
                  <a:srgbClr val="03AC13"/>
                </a:solidFill>
                <a:latin typeface="#9Slide07 IcielBaliho Script" pitchFamily="2" charset="0"/>
              </a:rPr>
              <a:t> XVI-XVIII</a:t>
            </a:r>
            <a:endParaRPr lang="vi-VN" sz="2400" dirty="0">
              <a:solidFill>
                <a:srgbClr val="03AC13"/>
              </a:solidFill>
              <a:latin typeface="#9Slide07 IcielBaliho Script" pitchFamily="2" charset="0"/>
            </a:endParaRPr>
          </a:p>
        </p:txBody>
      </p:sp>
      <p:sp>
        <p:nvSpPr>
          <p:cNvPr id="2" name="Google Shape;2073;p41">
            <a:extLst>
              <a:ext uri="{FF2B5EF4-FFF2-40B4-BE49-F238E27FC236}">
                <a16:creationId xmlns:a16="http://schemas.microsoft.com/office/drawing/2014/main" xmlns="" id="{2BB1B01D-A748-31FB-BD13-0D4351AB15F1}"/>
              </a:ext>
            </a:extLst>
          </p:cNvPr>
          <p:cNvSpPr txBox="1">
            <a:spLocks/>
          </p:cNvSpPr>
          <p:nvPr/>
        </p:nvSpPr>
        <p:spPr>
          <a:xfrm>
            <a:off x="266700" y="256840"/>
            <a:ext cx="8724899" cy="389778"/>
          </a:xfrm>
          <a:prstGeom prst="rect">
            <a:avLst/>
          </a:prstGeom>
          <a:noFill/>
          <a:ln>
            <a:noFill/>
          </a:ln>
          <a:effectLst>
            <a:outerShdw blurRad="50800" dist="38100" dir="2700000" algn="tl" rotWithShape="0">
              <a:prstClr val="black">
                <a:alpha val="40000"/>
              </a:prst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2400"/>
              <a:buFont typeface="Fredoka One"/>
              <a:buNone/>
              <a:defRPr sz="30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2pPr>
            <a:lvl3pPr marR="0" lvl="2"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3pPr>
            <a:lvl4pPr marR="0" lvl="3"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4pPr>
            <a:lvl5pPr marR="0" lvl="4"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5pPr>
            <a:lvl6pPr marR="0" lvl="5"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6pPr>
            <a:lvl7pPr marR="0" lvl="6"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7pPr>
            <a:lvl8pPr marR="0" lvl="7"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8pPr>
            <a:lvl9pPr marR="0" lvl="8" algn="l" rtl="0">
              <a:lnSpc>
                <a:spcPct val="100000"/>
              </a:lnSpc>
              <a:spcBef>
                <a:spcPts val="0"/>
              </a:spcBef>
              <a:spcAft>
                <a:spcPts val="0"/>
              </a:spcAft>
              <a:buClr>
                <a:schemeClr val="accent2"/>
              </a:buClr>
              <a:buSzPts val="2400"/>
              <a:buFont typeface="Arial"/>
              <a:buNone/>
              <a:defRPr sz="2400" b="0" i="0" u="none" strike="noStrike" cap="none">
                <a:solidFill>
                  <a:schemeClr val="accent2"/>
                </a:solidFill>
                <a:latin typeface="Arial"/>
                <a:ea typeface="Arial"/>
                <a:cs typeface="Arial"/>
                <a:sym typeface="Arial"/>
              </a:defRPr>
            </a:lvl9pPr>
          </a:lstStyle>
          <a:p>
            <a:pPr algn="ctr"/>
            <a:r>
              <a:rPr lang="vi-VN" sz="2000" b="1" dirty="0">
                <a:solidFill>
                  <a:srgbClr val="F34976"/>
                </a:solidFill>
                <a:latin typeface="#9Slide05 Gullever Font" panose="02000507000000020004" pitchFamily="2" charset="0"/>
              </a:rPr>
              <a:t>Bài </a:t>
            </a:r>
            <a:r>
              <a:rPr lang="en-US" sz="2000" b="1" dirty="0">
                <a:solidFill>
                  <a:srgbClr val="F34976"/>
                </a:solidFill>
                <a:latin typeface="#9Slide05 Gullever Font" panose="02000507000000020004" pitchFamily="2" charset="0"/>
              </a:rPr>
              <a:t>9.  </a:t>
            </a:r>
            <a:r>
              <a:rPr lang="en-US" sz="2000" dirty="0" err="1">
                <a:solidFill>
                  <a:srgbClr val="028910"/>
                </a:solidFill>
                <a:latin typeface="#9Slide07 IcielCadena" panose="02000503000000020004" pitchFamily="2" charset="0"/>
              </a:rPr>
              <a:t>Tình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hÌnh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kinh</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văn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hóa</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tôn</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giáo</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trong</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các</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thế</a:t>
            </a:r>
            <a:r>
              <a:rPr lang="en-US" sz="2000" dirty="0">
                <a:solidFill>
                  <a:srgbClr val="028910"/>
                </a:solidFill>
                <a:latin typeface="#9Slide07 IcielCadena" panose="02000503000000020004" pitchFamily="2" charset="0"/>
              </a:rPr>
              <a:t> </a:t>
            </a:r>
            <a:r>
              <a:rPr lang="en-US" sz="2000" dirty="0" err="1">
                <a:solidFill>
                  <a:srgbClr val="028910"/>
                </a:solidFill>
                <a:latin typeface="#9Slide07 IcielCadena" panose="02000503000000020004" pitchFamily="2" charset="0"/>
              </a:rPr>
              <a:t>kỉ</a:t>
            </a:r>
            <a:r>
              <a:rPr lang="en-US" sz="2000" dirty="0">
                <a:solidFill>
                  <a:srgbClr val="028910"/>
                </a:solidFill>
                <a:latin typeface="#9Slide07 IcielCadena" panose="02000503000000020004" pitchFamily="2" charset="0"/>
              </a:rPr>
              <a:t> XVI - XVIII</a:t>
            </a:r>
          </a:p>
        </p:txBody>
      </p:sp>
      <p:graphicFrame>
        <p:nvGraphicFramePr>
          <p:cNvPr id="5" name="Table 4">
            <a:extLst>
              <a:ext uri="{FF2B5EF4-FFF2-40B4-BE49-F238E27FC236}">
                <a16:creationId xmlns:a16="http://schemas.microsoft.com/office/drawing/2014/main" xmlns="" id="{A55DBF4B-1CF0-2643-CC94-291E2E62060B}"/>
              </a:ext>
            </a:extLst>
          </p:cNvPr>
          <p:cNvGraphicFramePr>
            <a:graphicFrameLocks noGrp="1"/>
          </p:cNvGraphicFramePr>
          <p:nvPr>
            <p:extLst>
              <p:ext uri="{D42A27DB-BD31-4B8C-83A1-F6EECF244321}">
                <p14:modId xmlns:p14="http://schemas.microsoft.com/office/powerpoint/2010/main" val="359255237"/>
              </p:ext>
            </p:extLst>
          </p:nvPr>
        </p:nvGraphicFramePr>
        <p:xfrm>
          <a:off x="332170" y="1346867"/>
          <a:ext cx="5461114" cy="3962400"/>
        </p:xfrm>
        <a:graphic>
          <a:graphicData uri="http://schemas.openxmlformats.org/drawingml/2006/table">
            <a:tbl>
              <a:tblPr firstRow="1" firstCol="1" bandRow="1"/>
              <a:tblGrid>
                <a:gridCol w="990653">
                  <a:extLst>
                    <a:ext uri="{9D8B030D-6E8A-4147-A177-3AD203B41FA5}">
                      <a16:colId xmlns:a16="http://schemas.microsoft.com/office/drawing/2014/main" xmlns="" val="2621896099"/>
                    </a:ext>
                  </a:extLst>
                </a:gridCol>
                <a:gridCol w="4470461">
                  <a:extLst>
                    <a:ext uri="{9D8B030D-6E8A-4147-A177-3AD203B41FA5}">
                      <a16:colId xmlns:a16="http://schemas.microsoft.com/office/drawing/2014/main" xmlns="" val="269891773"/>
                    </a:ext>
                  </a:extLst>
                </a:gridCol>
              </a:tblGrid>
              <a:tr h="437801">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Lĩnh</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vực</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Những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nét</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chính</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chemeClr val="accent3">
                        <a:lumMod val="60000"/>
                        <a:lumOff val="40000"/>
                      </a:schemeClr>
                    </a:solidFill>
                  </a:tcPr>
                </a:tc>
                <a:extLst>
                  <a:ext uri="{0D108BD9-81ED-4DB2-BD59-A6C34878D82A}">
                    <a16:rowId xmlns:a16="http://schemas.microsoft.com/office/drawing/2014/main" xmlns="" val="1458267073"/>
                  </a:ext>
                </a:extLst>
              </a:tr>
              <a:tr h="2942190">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pPr algn="ctr">
                        <a:lnSpc>
                          <a:spcPct val="100000"/>
                        </a:lnSpc>
                        <a:spcAft>
                          <a:spcPts val="0"/>
                        </a:spcAft>
                      </a:pPr>
                      <a:r>
                        <a:rPr lang="en-US" sz="2000" b="1" dirty="0" err="1">
                          <a:solidFill>
                            <a:srgbClr val="028910"/>
                          </a:solidFill>
                          <a:effectLst/>
                          <a:latin typeface="SVN-Comic Sans MS" panose="02040603050506020204" pitchFamily="18" charset="0"/>
                        </a:rPr>
                        <a:t>Thương</a:t>
                      </a:r>
                      <a:r>
                        <a:rPr lang="en-US" sz="2000" b="1" dirty="0">
                          <a:solidFill>
                            <a:srgbClr val="028910"/>
                          </a:solidFill>
                          <a:effectLst/>
                          <a:latin typeface="SVN-Comic Sans MS" panose="02040603050506020204" pitchFamily="18" charset="0"/>
                        </a:rPr>
                        <a:t> </a:t>
                      </a:r>
                      <a:r>
                        <a:rPr lang="en-US" sz="2000" b="1" dirty="0" err="1">
                          <a:solidFill>
                            <a:srgbClr val="028910"/>
                          </a:solidFill>
                          <a:effectLst/>
                          <a:latin typeface="SVN-Comic Sans MS" panose="02040603050506020204" pitchFamily="18" charset="0"/>
                        </a:rPr>
                        <a:t>nghiệp</a:t>
                      </a:r>
                      <a:endParaRPr lang="en-US" sz="2000" b="1" dirty="0">
                        <a:solidFill>
                          <a:srgbClr val="028910"/>
                        </a:solidFill>
                        <a:effectLst/>
                        <a:latin typeface="SVN-Comic Sans MS" panose="02040603050506020204" pitchFamily="18" charset="0"/>
                        <a:ea typeface="Times New Roman" panose="02020603050405020304" pitchFamily="18" charset="0"/>
                        <a:cs typeface="Times New Roman" panose="02020603050405020304" pitchFamily="18" charset="0"/>
                      </a:endParaRPr>
                    </a:p>
                  </a:txBody>
                  <a:tcPr marL="68580" marR="68580" marT="0" marB="0"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Calibri"/>
                          <a:sym typeface="Arial"/>
                        </a:defRPr>
                      </a:lvl9pPr>
                    </a:lstStyle>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Buôn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mở</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rộng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mạng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lưới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được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hình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cả</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vùng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đồng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bằng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ven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biển</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Nhiều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đô</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xuất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hiện</a:t>
                      </a:r>
                      <a:r>
                        <a:rPr lang="en-US" sz="2000" b="1" kern="1200" dirty="0">
                          <a:solidFill>
                            <a:srgbClr val="FD2257"/>
                          </a:solidFill>
                          <a:effectLst/>
                          <a:latin typeface="SVN-Comic Sans MS" panose="02040603050506020204" pitchFamily="18" charset="0"/>
                          <a:ea typeface="+mn-ea"/>
                          <a:cs typeface="+mn-cs"/>
                        </a:rPr>
                        <a:t> ở </a:t>
                      </a:r>
                      <a:r>
                        <a:rPr lang="en-US" sz="2000" b="1" kern="1200" dirty="0" err="1">
                          <a:solidFill>
                            <a:srgbClr val="FD2257"/>
                          </a:solidFill>
                          <a:effectLst/>
                          <a:latin typeface="SVN-Comic Sans MS" panose="02040603050506020204" pitchFamily="18" charset="0"/>
                          <a:ea typeface="+mn-ea"/>
                          <a:cs typeface="+mn-cs"/>
                        </a:rPr>
                        <a:t>những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thời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điểm</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nhau</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khởi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sắc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trong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Tk XVII-XVIII: </a:t>
                      </a:r>
                      <a:r>
                        <a:rPr lang="en-US" sz="2000" b="1" kern="1200" dirty="0" err="1">
                          <a:solidFill>
                            <a:srgbClr val="FD2257"/>
                          </a:solidFill>
                          <a:effectLst/>
                          <a:latin typeface="SVN-Comic Sans MS" panose="02040603050506020204" pitchFamily="18" charset="0"/>
                          <a:ea typeface="+mn-ea"/>
                          <a:cs typeface="+mn-cs"/>
                        </a:rPr>
                        <a:t>Thăng</a:t>
                      </a:r>
                      <a:r>
                        <a:rPr lang="en-US" sz="2000" b="1" kern="1200" dirty="0">
                          <a:solidFill>
                            <a:srgbClr val="FD2257"/>
                          </a:solidFill>
                          <a:effectLst/>
                          <a:latin typeface="SVN-Comic Sans MS" panose="02040603050506020204" pitchFamily="18" charset="0"/>
                          <a:ea typeface="+mn-ea"/>
                          <a:cs typeface="+mn-cs"/>
                        </a:rPr>
                        <a:t> Long, </a:t>
                      </a:r>
                      <a:r>
                        <a:rPr lang="en-US" sz="2000" b="1" kern="1200" dirty="0" err="1">
                          <a:solidFill>
                            <a:srgbClr val="FD2257"/>
                          </a:solidFill>
                          <a:effectLst/>
                          <a:latin typeface="SVN-Comic Sans MS" panose="02040603050506020204" pitchFamily="18" charset="0"/>
                          <a:ea typeface="+mn-ea"/>
                          <a:cs typeface="+mn-cs"/>
                        </a:rPr>
                        <a:t>Phố</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Hiến</a:t>
                      </a:r>
                      <a:r>
                        <a:rPr lang="en-US" sz="2000" b="1" kern="1200" dirty="0">
                          <a:solidFill>
                            <a:srgbClr val="FD2257"/>
                          </a:solidFill>
                          <a:effectLst/>
                          <a:latin typeface="SVN-Comic Sans MS" panose="02040603050506020204" pitchFamily="18" charset="0"/>
                          <a:ea typeface="+mn-ea"/>
                          <a:cs typeface="+mn-cs"/>
                        </a:rPr>
                        <a:t>, Thanh Hà, </a:t>
                      </a:r>
                      <a:r>
                        <a:rPr lang="en-US" sz="2000" b="1" kern="1200" dirty="0" err="1">
                          <a:solidFill>
                            <a:srgbClr val="FD2257"/>
                          </a:solidFill>
                          <a:effectLst/>
                          <a:latin typeface="SVN-Comic Sans MS" panose="02040603050506020204" pitchFamily="18" charset="0"/>
                          <a:ea typeface="+mn-ea"/>
                          <a:cs typeface="+mn-cs"/>
                        </a:rPr>
                        <a:t>Hội</a:t>
                      </a:r>
                      <a:r>
                        <a:rPr lang="en-US" sz="2000" b="1" kern="1200" dirty="0">
                          <a:solidFill>
                            <a:srgbClr val="FD2257"/>
                          </a:solidFill>
                          <a:effectLst/>
                          <a:latin typeface="SVN-Comic Sans MS" panose="02040603050506020204" pitchFamily="18" charset="0"/>
                          <a:ea typeface="+mn-ea"/>
                          <a:cs typeface="+mn-cs"/>
                        </a:rPr>
                        <a:t> An, Gia </a:t>
                      </a:r>
                      <a:r>
                        <a:rPr lang="en-US" sz="2000" b="1" kern="1200" dirty="0" err="1">
                          <a:solidFill>
                            <a:srgbClr val="FD2257"/>
                          </a:solidFill>
                          <a:effectLst/>
                          <a:latin typeface="SVN-Comic Sans MS" panose="02040603050506020204" pitchFamily="18" charset="0"/>
                          <a:ea typeface="+mn-ea"/>
                          <a:cs typeface="+mn-cs"/>
                        </a:rPr>
                        <a:t>Định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và</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gắn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với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hoạt</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động</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r>
                        <a:rPr lang="en-US" sz="2000" b="1" kern="1200" dirty="0">
                          <a:solidFill>
                            <a:srgbClr val="FD2257"/>
                          </a:solidFill>
                          <a:effectLst/>
                          <a:latin typeface="SVN-Comic Sans MS" panose="02040603050506020204" pitchFamily="18" charset="0"/>
                          <a:ea typeface="+mn-ea"/>
                          <a:cs typeface="+mn-cs"/>
                        </a:rPr>
                        <a:t>.</a:t>
                      </a:r>
                    </a:p>
                    <a:p>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Nửa</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sau</a:t>
                      </a:r>
                      <a:r>
                        <a:rPr lang="en-US" sz="2000" b="1" kern="1200" dirty="0">
                          <a:solidFill>
                            <a:srgbClr val="FD2257"/>
                          </a:solidFill>
                          <a:effectLst/>
                          <a:latin typeface="SVN-Comic Sans MS" panose="02040603050506020204" pitchFamily="18" charset="0"/>
                          <a:ea typeface="+mn-ea"/>
                          <a:cs typeface="+mn-cs"/>
                        </a:rPr>
                        <a:t> TK XVIII, </a:t>
                      </a:r>
                      <a:r>
                        <a:rPr lang="en-US" sz="2000" b="1" kern="1200" dirty="0" err="1">
                          <a:solidFill>
                            <a:srgbClr val="FD2257"/>
                          </a:solidFill>
                          <a:effectLst/>
                          <a:latin typeface="SVN-Comic Sans MS" panose="02040603050506020204" pitchFamily="18" charset="0"/>
                          <a:ea typeface="+mn-ea"/>
                          <a:cs typeface="+mn-cs"/>
                        </a:rPr>
                        <a:t>các</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thị</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suy</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tàn</a:t>
                      </a:r>
                      <a:r>
                        <a:rPr lang="en-US" sz="2000" b="1" kern="1200" dirty="0">
                          <a:solidFill>
                            <a:srgbClr val="FD2257"/>
                          </a:solidFill>
                          <a:effectLst/>
                          <a:latin typeface="SVN-Comic Sans MS" panose="02040603050506020204" pitchFamily="18" charset="0"/>
                          <a:ea typeface="+mn-ea"/>
                          <a:cs typeface="+mn-cs"/>
                        </a:rPr>
                        <a:t> do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quyền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hành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chính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sách</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hạn</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chế</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ngoại</a:t>
                      </a:r>
                      <a:r>
                        <a:rPr lang="en-US" sz="2000" b="1" kern="1200" dirty="0">
                          <a:solidFill>
                            <a:srgbClr val="FD2257"/>
                          </a:solidFill>
                          <a:effectLst/>
                          <a:latin typeface="SVN-Comic Sans MS" panose="02040603050506020204" pitchFamily="18" charset="0"/>
                          <a:ea typeface="+mn-ea"/>
                          <a:cs typeface="+mn-cs"/>
                        </a:rPr>
                        <a:t> </a:t>
                      </a:r>
                      <a:r>
                        <a:rPr lang="en-US" sz="2000" b="1" kern="1200" dirty="0" err="1">
                          <a:solidFill>
                            <a:srgbClr val="FD2257"/>
                          </a:solidFill>
                          <a:effectLst/>
                          <a:latin typeface="SVN-Comic Sans MS" panose="02040603050506020204" pitchFamily="18" charset="0"/>
                          <a:ea typeface="+mn-ea"/>
                          <a:cs typeface="+mn-cs"/>
                        </a:rPr>
                        <a:t>thương</a:t>
                      </a:r>
                      <a:endParaRPr lang="en-US" sz="2000" b="1" kern="1200" dirty="0">
                        <a:solidFill>
                          <a:srgbClr val="FD2257"/>
                        </a:solidFill>
                        <a:effectLst/>
                        <a:latin typeface="SVN-Comic Sans MS" panose="02040603050506020204" pitchFamily="18" charset="0"/>
                        <a:ea typeface="+mn-ea"/>
                        <a:cs typeface="+mn-cs"/>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xmlns="" val="3303489612"/>
                  </a:ext>
                </a:extLst>
              </a:tr>
            </a:tbl>
          </a:graphicData>
        </a:graphic>
      </p:graphicFrame>
      <p:grpSp>
        <p:nvGrpSpPr>
          <p:cNvPr id="7" name="Group 6">
            <a:extLst>
              <a:ext uri="{FF2B5EF4-FFF2-40B4-BE49-F238E27FC236}">
                <a16:creationId xmlns:a16="http://schemas.microsoft.com/office/drawing/2014/main" xmlns="" id="{FA4A7FA6-8665-A537-2C89-70AA1B5F93C1}"/>
              </a:ext>
            </a:extLst>
          </p:cNvPr>
          <p:cNvGrpSpPr/>
          <p:nvPr/>
        </p:nvGrpSpPr>
        <p:grpSpPr>
          <a:xfrm>
            <a:off x="6098507" y="914492"/>
            <a:ext cx="2778793" cy="3903017"/>
            <a:chOff x="6098507" y="914492"/>
            <a:chExt cx="2778793" cy="3903017"/>
          </a:xfrm>
        </p:grpSpPr>
        <p:pic>
          <p:nvPicPr>
            <p:cNvPr id="3" name="Picture 2">
              <a:extLst>
                <a:ext uri="{FF2B5EF4-FFF2-40B4-BE49-F238E27FC236}">
                  <a16:creationId xmlns:a16="http://schemas.microsoft.com/office/drawing/2014/main" xmlns="" id="{FD6AF0E3-BEB3-7AE8-F2BF-D5784EFB20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8507" y="914492"/>
              <a:ext cx="2657646" cy="3903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8">
              <a:extLst>
                <a:ext uri="{FF2B5EF4-FFF2-40B4-BE49-F238E27FC236}">
                  <a16:creationId xmlns:a16="http://schemas.microsoft.com/office/drawing/2014/main" xmlns="" id="{0BE57703-3A60-91D7-0B21-6F3715C5D3DE}"/>
                </a:ext>
              </a:extLst>
            </p:cNvPr>
            <p:cNvSpPr/>
            <p:nvPr/>
          </p:nvSpPr>
          <p:spPr>
            <a:xfrm>
              <a:off x="6221694" y="1788551"/>
              <a:ext cx="781717" cy="342900"/>
            </a:xfrm>
            <a:prstGeom prst="wedgeRoundRectCallout">
              <a:avLst>
                <a:gd name="adj1" fmla="val 102774"/>
                <a:gd name="adj2" fmla="val -98179"/>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Kẻ</a:t>
              </a:r>
              <a:r>
                <a:rPr lang="en-US" sz="1200" dirty="0">
                  <a:solidFill>
                    <a:srgbClr val="FF0000"/>
                  </a:solidFill>
                  <a:latin typeface="Times New Roman" panose="02020603050405020304" pitchFamily="18" charset="0"/>
                  <a:cs typeface="Times New Roman" panose="02020603050405020304" pitchFamily="18" charset="0"/>
                </a:rPr>
                <a:t> </a:t>
              </a:r>
              <a:r>
                <a:rPr lang="en-US" sz="1200" dirty="0" err="1">
                  <a:solidFill>
                    <a:srgbClr val="FF0000"/>
                  </a:solidFill>
                  <a:latin typeface="Times New Roman" panose="02020603050405020304" pitchFamily="18" charset="0"/>
                  <a:cs typeface="Times New Roman" panose="02020603050405020304" pitchFamily="18" charset="0"/>
                </a:rPr>
                <a:t>Chợ</a:t>
              </a:r>
              <a:endParaRPr lang="en-US" sz="1200" dirty="0">
                <a:solidFill>
                  <a:srgbClr val="FF0000"/>
                </a:solidFill>
                <a:latin typeface="Times New Roman" panose="02020603050405020304" pitchFamily="18" charset="0"/>
                <a:cs typeface="Times New Roman" panose="02020603050405020304" pitchFamily="18" charset="0"/>
              </a:endParaRPr>
            </a:p>
          </p:txBody>
        </p:sp>
        <p:sp>
          <p:nvSpPr>
            <p:cNvPr id="20" name="Oval 19">
              <a:extLst>
                <a:ext uri="{FF2B5EF4-FFF2-40B4-BE49-F238E27FC236}">
                  <a16:creationId xmlns:a16="http://schemas.microsoft.com/office/drawing/2014/main" xmlns="" id="{E047D778-9448-180C-4A0C-5C7DEA8796B7}"/>
                </a:ext>
              </a:extLst>
            </p:cNvPr>
            <p:cNvSpPr/>
            <p:nvPr/>
          </p:nvSpPr>
          <p:spPr>
            <a:xfrm>
              <a:off x="7397961" y="15811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21" name="Rounded Rectangular Callout 9">
              <a:extLst>
                <a:ext uri="{FF2B5EF4-FFF2-40B4-BE49-F238E27FC236}">
                  <a16:creationId xmlns:a16="http://schemas.microsoft.com/office/drawing/2014/main" xmlns="" id="{34BF4F2C-2361-4C56-EBCC-453DD7E63E61}"/>
                </a:ext>
              </a:extLst>
            </p:cNvPr>
            <p:cNvSpPr/>
            <p:nvPr/>
          </p:nvSpPr>
          <p:spPr>
            <a:xfrm>
              <a:off x="7908315" y="2038350"/>
              <a:ext cx="847838" cy="342900"/>
            </a:xfrm>
            <a:prstGeom prst="wedgeRoundRectCallout">
              <a:avLst>
                <a:gd name="adj1" fmla="val -100866"/>
                <a:gd name="adj2" fmla="val -118832"/>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a:solidFill>
                    <a:srgbClr val="FF0000"/>
                  </a:solidFill>
                  <a:latin typeface="Times New Roman" panose="02020603050405020304" pitchFamily="18" charset="0"/>
                  <a:cs typeface="Times New Roman" panose="02020603050405020304" pitchFamily="18" charset="0"/>
                </a:rPr>
                <a:t>Phố Hiến</a:t>
              </a:r>
            </a:p>
          </p:txBody>
        </p:sp>
        <p:sp>
          <p:nvSpPr>
            <p:cNvPr id="22" name="Oval 21">
              <a:extLst>
                <a:ext uri="{FF2B5EF4-FFF2-40B4-BE49-F238E27FC236}">
                  <a16:creationId xmlns:a16="http://schemas.microsoft.com/office/drawing/2014/main" xmlns="" id="{B7E3F360-143D-DC5C-557B-1A77A2D2C3B4}"/>
                </a:ext>
              </a:extLst>
            </p:cNvPr>
            <p:cNvSpPr/>
            <p:nvPr/>
          </p:nvSpPr>
          <p:spPr>
            <a:xfrm flipV="1">
              <a:off x="7427329" y="1788551"/>
              <a:ext cx="45719" cy="45719"/>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3" name="Rounded Rectangular Callout 7">
              <a:extLst>
                <a:ext uri="{FF2B5EF4-FFF2-40B4-BE49-F238E27FC236}">
                  <a16:creationId xmlns:a16="http://schemas.microsoft.com/office/drawing/2014/main" xmlns="" id="{4DE70DE3-322D-49DE-1820-CF5FAEB30900}"/>
                </a:ext>
              </a:extLst>
            </p:cNvPr>
            <p:cNvSpPr/>
            <p:nvPr/>
          </p:nvSpPr>
          <p:spPr>
            <a:xfrm>
              <a:off x="8039101" y="3085029"/>
              <a:ext cx="838199" cy="248721"/>
            </a:xfrm>
            <a:prstGeom prst="wedgeRoundRectCallout">
              <a:avLst>
                <a:gd name="adj1" fmla="val -38320"/>
                <a:gd name="adj2" fmla="val -80524"/>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err="1">
                  <a:solidFill>
                    <a:srgbClr val="FF0000"/>
                  </a:solidFill>
                  <a:latin typeface="Times New Roman" panose="02020603050405020304" pitchFamily="18" charset="0"/>
                  <a:cs typeface="Times New Roman" panose="02020603050405020304" pitchFamily="18" charset="0"/>
                </a:rPr>
                <a:t>Hội</a:t>
              </a:r>
              <a:r>
                <a:rPr lang="en-US" sz="1200" dirty="0">
                  <a:solidFill>
                    <a:srgbClr val="FF0000"/>
                  </a:solidFill>
                  <a:latin typeface="Times New Roman" panose="02020603050405020304" pitchFamily="18" charset="0"/>
                  <a:cs typeface="Times New Roman" panose="02020603050405020304" pitchFamily="18" charset="0"/>
                </a:rPr>
                <a:t> An</a:t>
              </a:r>
            </a:p>
          </p:txBody>
        </p:sp>
        <p:sp>
          <p:nvSpPr>
            <p:cNvPr id="24" name="Oval 23">
              <a:extLst>
                <a:ext uri="{FF2B5EF4-FFF2-40B4-BE49-F238E27FC236}">
                  <a16:creationId xmlns:a16="http://schemas.microsoft.com/office/drawing/2014/main" xmlns="" id="{A8F007DE-FF32-6C0C-0DC2-4C3CF769EC21}"/>
                </a:ext>
              </a:extLst>
            </p:cNvPr>
            <p:cNvSpPr/>
            <p:nvPr/>
          </p:nvSpPr>
          <p:spPr>
            <a:xfrm>
              <a:off x="8077200" y="295275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 name="Rounded Rectangular Callout 10">
              <a:extLst>
                <a:ext uri="{FF2B5EF4-FFF2-40B4-BE49-F238E27FC236}">
                  <a16:creationId xmlns:a16="http://schemas.microsoft.com/office/drawing/2014/main" xmlns="" id="{86479759-A154-C9C3-11FD-3F102B49A5F0}"/>
                </a:ext>
              </a:extLst>
            </p:cNvPr>
            <p:cNvSpPr/>
            <p:nvPr/>
          </p:nvSpPr>
          <p:spPr>
            <a:xfrm>
              <a:off x="6934200" y="3108720"/>
              <a:ext cx="838200" cy="342900"/>
            </a:xfrm>
            <a:prstGeom prst="wedgeRoundRectCallout">
              <a:avLst>
                <a:gd name="adj1" fmla="val 63884"/>
                <a:gd name="adj2" fmla="val -139887"/>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Thanh Hà</a:t>
              </a:r>
            </a:p>
          </p:txBody>
        </p:sp>
        <p:sp>
          <p:nvSpPr>
            <p:cNvPr id="26" name="Oval 25">
              <a:extLst>
                <a:ext uri="{FF2B5EF4-FFF2-40B4-BE49-F238E27FC236}">
                  <a16:creationId xmlns:a16="http://schemas.microsoft.com/office/drawing/2014/main" xmlns="" id="{22080F8A-FC0C-6590-DA09-B568F1D45E31}"/>
                </a:ext>
              </a:extLst>
            </p:cNvPr>
            <p:cNvSpPr/>
            <p:nvPr/>
          </p:nvSpPr>
          <p:spPr>
            <a:xfrm>
              <a:off x="7836085" y="2704558"/>
              <a:ext cx="58738" cy="66675"/>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 name="Oval 28">
              <a:extLst>
                <a:ext uri="{FF2B5EF4-FFF2-40B4-BE49-F238E27FC236}">
                  <a16:creationId xmlns:a16="http://schemas.microsoft.com/office/drawing/2014/main" xmlns="" id="{40DB7C23-E248-5A03-2513-B2EF4337EE11}"/>
                </a:ext>
              </a:extLst>
            </p:cNvPr>
            <p:cNvSpPr/>
            <p:nvPr/>
          </p:nvSpPr>
          <p:spPr>
            <a:xfrm>
              <a:off x="7620000" y="4102020"/>
              <a:ext cx="58737" cy="65088"/>
            </a:xfrm>
            <a:prstGeom prst="ellipse">
              <a:avLst/>
            </a:prstGeom>
            <a:solidFill>
              <a:srgbClr val="FFFF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0" name="Rounded Rectangular Callout 7">
              <a:extLst>
                <a:ext uri="{FF2B5EF4-FFF2-40B4-BE49-F238E27FC236}">
                  <a16:creationId xmlns:a16="http://schemas.microsoft.com/office/drawing/2014/main" xmlns="" id="{CEC59AD6-C89D-DFE8-900E-889B6EB5FBC8}"/>
                </a:ext>
              </a:extLst>
            </p:cNvPr>
            <p:cNvSpPr/>
            <p:nvPr/>
          </p:nvSpPr>
          <p:spPr>
            <a:xfrm>
              <a:off x="6777037" y="3718011"/>
              <a:ext cx="844253" cy="342900"/>
            </a:xfrm>
            <a:prstGeom prst="wedgeRoundRectCallout">
              <a:avLst>
                <a:gd name="adj1" fmla="val 52339"/>
                <a:gd name="adj2" fmla="val 61858"/>
                <a:gd name="adj3" fmla="val 16667"/>
              </a:avLst>
            </a:prstGeom>
            <a:solidFill>
              <a:srgbClr val="FFFF00"/>
            </a:solidFill>
            <a:ln>
              <a:solidFill>
                <a:srgbClr val="FF0000"/>
              </a:solidFill>
            </a:ln>
          </p:spPr>
          <p:style>
            <a:lnRef idx="1">
              <a:schemeClr val="accent5"/>
            </a:lnRef>
            <a:fillRef idx="2">
              <a:schemeClr val="accent5"/>
            </a:fillRef>
            <a:effectRef idx="1">
              <a:schemeClr val="accent5"/>
            </a:effectRef>
            <a:fontRef idx="minor">
              <a:schemeClr val="dk1"/>
            </a:fontRef>
          </p:style>
          <p:txBody>
            <a:bodyPr anchor="ctr"/>
            <a:lstStyle/>
            <a:p>
              <a:pPr algn="ctr">
                <a:defRPr/>
              </a:pPr>
              <a:r>
                <a:rPr lang="en-US" sz="1200" dirty="0">
                  <a:solidFill>
                    <a:srgbClr val="FF0000"/>
                  </a:solidFill>
                  <a:latin typeface="Times New Roman" panose="02020603050405020304" pitchFamily="18" charset="0"/>
                  <a:cs typeface="Times New Roman" panose="02020603050405020304" pitchFamily="18" charset="0"/>
                </a:rPr>
                <a:t>Gia </a:t>
              </a:r>
              <a:r>
                <a:rPr lang="en-US" sz="1200" dirty="0" err="1">
                  <a:solidFill>
                    <a:srgbClr val="FF0000"/>
                  </a:solidFill>
                  <a:latin typeface="Times New Roman" panose="02020603050405020304" pitchFamily="18" charset="0"/>
                  <a:cs typeface="Times New Roman" panose="02020603050405020304" pitchFamily="18" charset="0"/>
                </a:rPr>
                <a:t>Định</a:t>
              </a:r>
              <a:endParaRPr lang="en-US" sz="1200"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20666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0" grpId="0" animBg="1"/>
      <p:bldP spid="21" grpId="0" animBg="1"/>
      <p:bldP spid="22" grpId="0" animBg="1"/>
      <p:bldP spid="23" grpId="0" animBg="1"/>
      <p:bldP spid="24" grpId="0" animBg="1"/>
      <p:bldP spid="25" grpId="0" animBg="1"/>
      <p:bldP spid="26" grpId="0" animBg="1"/>
      <p:bldP spid="29" grpId="0" animBg="1"/>
      <p:bldP spid="30" grpId="0" animBg="1"/>
    </p:bldLst>
  </p:timing>
</p:sld>
</file>

<file path=ppt/theme/theme1.xml><?xml version="1.0" encoding="utf-8"?>
<a:theme xmlns:a="http://schemas.openxmlformats.org/drawingml/2006/main" name="Great British Pea Week by Slidesgo">
  <a:themeElements>
    <a:clrScheme name="Simple Light">
      <a:dk1>
        <a:srgbClr val="1C400D"/>
      </a:dk1>
      <a:lt1>
        <a:srgbClr val="F2FFCF"/>
      </a:lt1>
      <a:dk2>
        <a:srgbClr val="FF9893"/>
      </a:dk2>
      <a:lt2>
        <a:srgbClr val="CFE259"/>
      </a:lt2>
      <a:accent1>
        <a:srgbClr val="A4CE49"/>
      </a:accent1>
      <a:accent2>
        <a:srgbClr val="88C133"/>
      </a:accent2>
      <a:accent3>
        <a:srgbClr val="F4F476"/>
      </a:accent3>
      <a:accent4>
        <a:srgbClr val="2E305B"/>
      </a:accent4>
      <a:accent5>
        <a:srgbClr val="FFFFFF"/>
      </a:accent5>
      <a:accent6>
        <a:srgbClr val="FFFFFF"/>
      </a:accent6>
      <a:hlink>
        <a:srgbClr val="1C400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936</TotalTime>
  <Words>2216</Words>
  <Application>Microsoft Office PowerPoint</Application>
  <PresentationFormat>On-screen Show (16:9)</PresentationFormat>
  <Paragraphs>186</Paragraphs>
  <Slides>25</Slides>
  <Notes>14</Notes>
  <HiddenSlides>0</HiddenSlides>
  <MMClips>2</MMClips>
  <ScaleCrop>false</ScaleCrop>
  <HeadingPairs>
    <vt:vector size="6" baseType="variant">
      <vt:variant>
        <vt:lpstr>Fonts Used</vt:lpstr>
      </vt:variant>
      <vt:variant>
        <vt:i4>22</vt:i4>
      </vt:variant>
      <vt:variant>
        <vt:lpstr>Theme</vt:lpstr>
      </vt:variant>
      <vt:variant>
        <vt:i4>2</vt:i4>
      </vt:variant>
      <vt:variant>
        <vt:lpstr>Slide Titles</vt:lpstr>
      </vt:variant>
      <vt:variant>
        <vt:i4>25</vt:i4>
      </vt:variant>
    </vt:vector>
  </HeadingPairs>
  <TitlesOfParts>
    <vt:vector size="49" baseType="lpstr">
      <vt:lpstr>Arial</vt:lpstr>
      <vt:lpstr>#9Slide07 IcielBaliho Script</vt:lpstr>
      <vt:lpstr>#9Slide02 Noi dung rat dai</vt:lpstr>
      <vt:lpstr>Lato</vt:lpstr>
      <vt:lpstr>Fredoka One</vt:lpstr>
      <vt:lpstr>Times New Roman</vt:lpstr>
      <vt:lpstr>VNI-Times</vt:lpstr>
      <vt:lpstr>SVN-Comic Sans MS</vt:lpstr>
      <vt:lpstr>Anton</vt:lpstr>
      <vt:lpstr>#9Slide07 IcielCadena</vt:lpstr>
      <vt:lpstr>Cambria</vt:lpstr>
      <vt:lpstr>Roboto</vt:lpstr>
      <vt:lpstr>#9Slide05 Claudia</vt:lpstr>
      <vt:lpstr>Calibri</vt:lpstr>
      <vt:lpstr>#9Slide03 Arima Madurai Black</vt:lpstr>
      <vt:lpstr>HP001 4 hàng</vt:lpstr>
      <vt:lpstr>#9Slide01 Noi dung ngan</vt:lpstr>
      <vt:lpstr>#9Slide05 Gullever Font</vt:lpstr>
      <vt:lpstr>SVN-Square</vt:lpstr>
      <vt:lpstr>Patrick Hand</vt:lpstr>
      <vt:lpstr>#9Slide03 Roboto Medium</vt:lpstr>
      <vt:lpstr>#9Slide03 SFU DIN Mittelschrift</vt:lpstr>
      <vt:lpstr>Great British Pea Week by Slidesgo</vt:lpstr>
      <vt:lpstr>Default Design</vt:lpstr>
      <vt:lpstr>PowerPoint Presentation</vt:lpstr>
      <vt:lpstr>PowerPoint Presentation</vt:lpstr>
      <vt:lpstr>PowerPoint Presentation</vt:lpstr>
      <vt:lpstr>NỘI DUNG CHÍNH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địa lí  Địa lí hay - Học mê say</dc:title>
  <dc:creator>ASUS</dc:creator>
  <cp:lastModifiedBy>DELL</cp:lastModifiedBy>
  <cp:revision>69</cp:revision>
  <dcterms:modified xsi:type="dcterms:W3CDTF">2025-04-09T23:49:30Z</dcterms:modified>
</cp:coreProperties>
</file>