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4"/>
  </p:notesMasterIdLst>
  <p:sldIdLst>
    <p:sldId id="295" r:id="rId3"/>
    <p:sldId id="293" r:id="rId4"/>
    <p:sldId id="258" r:id="rId5"/>
    <p:sldId id="259" r:id="rId6"/>
    <p:sldId id="261" r:id="rId7"/>
    <p:sldId id="276" r:id="rId8"/>
    <p:sldId id="262" r:id="rId9"/>
    <p:sldId id="263" r:id="rId10"/>
    <p:sldId id="275" r:id="rId11"/>
    <p:sldId id="294" r:id="rId12"/>
    <p:sldId id="266" r:id="rId13"/>
    <p:sldId id="279" r:id="rId14"/>
    <p:sldId id="289" r:id="rId15"/>
    <p:sldId id="290" r:id="rId16"/>
    <p:sldId id="287" r:id="rId17"/>
    <p:sldId id="281" r:id="rId18"/>
    <p:sldId id="282" r:id="rId19"/>
    <p:sldId id="269" r:id="rId20"/>
    <p:sldId id="271" r:id="rId21"/>
    <p:sldId id="285" r:id="rId22"/>
    <p:sldId id="28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5216" autoAdjust="0"/>
  </p:normalViewPr>
  <p:slideViewPr>
    <p:cSldViewPr>
      <p:cViewPr varScale="1">
        <p:scale>
          <a:sx n="85" d="100"/>
          <a:sy n="85" d="100"/>
        </p:scale>
        <p:origin x="821"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110D9D-789F-474C-9980-63C7A3C2102B}" type="datetimeFigureOut">
              <a:rPr lang="en-US" smtClean="0"/>
              <a:t>4/11/2025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2C7BA-2106-4ACD-BF25-C3DCAE41F492}" type="slidenum">
              <a:rPr lang="en-US" smtClean="0"/>
              <a:t>‹#›</a:t>
            </a:fld>
            <a:endParaRPr lang="en-US"/>
          </a:p>
        </p:txBody>
      </p:sp>
    </p:spTree>
    <p:extLst>
      <p:ext uri="{BB962C8B-B14F-4D97-AF65-F5344CB8AC3E}">
        <p14:creationId xmlns:p14="http://schemas.microsoft.com/office/powerpoint/2010/main" val="382810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32C7BA-2106-4ACD-BF25-C3DCAE41F492}" type="slidenum">
              <a:rPr lang="en-US" smtClean="0"/>
              <a:t>5</a:t>
            </a:fld>
            <a:endParaRPr lang="en-US"/>
          </a:p>
        </p:txBody>
      </p:sp>
    </p:spTree>
    <p:extLst>
      <p:ext uri="{BB962C8B-B14F-4D97-AF65-F5344CB8AC3E}">
        <p14:creationId xmlns:p14="http://schemas.microsoft.com/office/powerpoint/2010/main" val="311669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27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54A775-33EE-4972-B602-08B1EAB3E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372517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4A775-33EE-4972-B602-08B1EAB3E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312114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4A775-33EE-4972-B602-08B1EAB3E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1080821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2"/>
        <p:cNvGrpSpPr/>
        <p:nvPr/>
      </p:nvGrpSpPr>
      <p:grpSpPr>
        <a:xfrm>
          <a:off x="0" y="0"/>
          <a:ext cx="0" cy="0"/>
          <a:chOff x="0" y="0"/>
          <a:chExt cx="0" cy="0"/>
        </a:xfrm>
      </p:grpSpPr>
      <p:sp>
        <p:nvSpPr>
          <p:cNvPr id="603" name="Google Shape;603;p27"/>
          <p:cNvSpPr txBox="1">
            <a:spLocks noGrp="1"/>
          </p:cNvSpPr>
          <p:nvPr>
            <p:ph type="title"/>
          </p:nvPr>
        </p:nvSpPr>
        <p:spPr>
          <a:xfrm>
            <a:off x="713100" y="726067"/>
            <a:ext cx="771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4" name="Google Shape;604;p27"/>
          <p:cNvSpPr/>
          <p:nvPr/>
        </p:nvSpPr>
        <p:spPr>
          <a:xfrm rot="2237460" flipH="1">
            <a:off x="-554162" y="5820397"/>
            <a:ext cx="1423544" cy="1476992"/>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540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1BBA9D-286E-4BE8-902D-2A0D53C70E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001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8248A8-DE22-4753-B518-A8A995835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525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E5BBC-DECC-4F3C-BE16-989560BA44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7358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FA519-13AB-4FF3-A298-CB18787DF1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43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E7F1187-6A8E-4DA0-ABC8-18F44095F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8134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F04B64-928D-4C5C-884B-C598DF08D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551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E9885-B3B3-4B8D-9458-3D2222BA5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6374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4A775-33EE-4972-B602-08B1EAB3E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638665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61F226-CA87-4103-97CD-FCBD57E71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8471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D9055F-7BA0-4CB9-96AD-4D0584F34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326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B8752-5FE0-4E90-B74F-CF6D48F6C3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807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AF161A-C769-4343-AE1C-4C3EEB4E5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472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94526-D3C8-44F0-B27B-6799CBB3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9635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71FB660-CC65-4BA2-99B5-C2DA74A15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5911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54A775-33EE-4972-B602-08B1EAB3E34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3554287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54A775-33EE-4972-B602-08B1EAB3E347}"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398059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54A775-33EE-4972-B602-08B1EAB3E347}"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170452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54A775-33EE-4972-B602-08B1EAB3E347}"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99438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54A775-33EE-4972-B602-08B1EAB3E347}"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162675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4A775-33EE-4972-B602-08B1EAB3E347}"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197465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4A775-33EE-4972-B602-08B1EAB3E347}"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4187972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4A775-33EE-4972-B602-08B1EAB3E347}" type="datetimeFigureOut">
              <a:rPr lang="en-US" smtClean="0"/>
              <a:t>4/11/2025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BD5FA-8DBF-402D-8075-A50142B7817C}" type="slidenum">
              <a:rPr lang="en-US" smtClean="0"/>
              <a:t>‹#›</a:t>
            </a:fld>
            <a:endParaRPr lang="en-US"/>
          </a:p>
        </p:txBody>
      </p:sp>
    </p:spTree>
    <p:extLst>
      <p:ext uri="{BB962C8B-B14F-4D97-AF65-F5344CB8AC3E}">
        <p14:creationId xmlns:p14="http://schemas.microsoft.com/office/powerpoint/2010/main" val="418304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panose="020B0604020202020204" pitchFamily="34" charset="0"/>
              </a:defRPr>
            </a:lvl1pPr>
          </a:lstStyle>
          <a:p>
            <a:pPr fontAlgn="base">
              <a:spcBef>
                <a:spcPct val="0"/>
              </a:spcBef>
              <a:spcAft>
                <a:spcPct val="0"/>
              </a:spcAft>
            </a:pPr>
            <a:fld id="{8243F6D9-8877-4341-A327-038AEBC6AAB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3582999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1.jpeg"/><Relationship Id="rId18" Type="http://schemas.openxmlformats.org/officeDocument/2006/relationships/slide" Target="slide6.xml"/><Relationship Id="rId3" Type="http://schemas.openxmlformats.org/officeDocument/2006/relationships/audio" Target="../media/media1.wav"/><Relationship Id="rId21" Type="http://schemas.openxmlformats.org/officeDocument/2006/relationships/image" Target="../media/image99.svg"/><Relationship Id="rId7" Type="http://schemas.openxmlformats.org/officeDocument/2006/relationships/audio" Target="../media/audio1.wav"/><Relationship Id="rId12" Type="http://schemas.openxmlformats.org/officeDocument/2006/relationships/image" Target="../media/image10.emf"/><Relationship Id="rId17" Type="http://schemas.microsoft.com/office/2007/relationships/hdphoto" Target="../media/hdphoto1.wdp"/><Relationship Id="rId2" Type="http://schemas.microsoft.com/office/2007/relationships/media" Target="../media/media1.wav"/><Relationship Id="rId16" Type="http://schemas.openxmlformats.org/officeDocument/2006/relationships/image" Target="../media/image14.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audio" Target="../media/media2.wav"/><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5.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1.jpeg"/><Relationship Id="rId18" Type="http://schemas.openxmlformats.org/officeDocument/2006/relationships/slide" Target="slide6.xml"/><Relationship Id="rId3" Type="http://schemas.openxmlformats.org/officeDocument/2006/relationships/audio" Target="../media/media1.wav"/><Relationship Id="rId21" Type="http://schemas.openxmlformats.org/officeDocument/2006/relationships/image" Target="../media/image99.svg"/><Relationship Id="rId7" Type="http://schemas.openxmlformats.org/officeDocument/2006/relationships/audio" Target="../media/audio1.wav"/><Relationship Id="rId12" Type="http://schemas.openxmlformats.org/officeDocument/2006/relationships/image" Target="../media/image10.emf"/><Relationship Id="rId17" Type="http://schemas.microsoft.com/office/2007/relationships/hdphoto" Target="../media/hdphoto1.wdp"/><Relationship Id="rId2" Type="http://schemas.microsoft.com/office/2007/relationships/media" Target="../media/media1.wav"/><Relationship Id="rId16" Type="http://schemas.openxmlformats.org/officeDocument/2006/relationships/image" Target="../media/image14.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audio" Target="../media/media2.wav"/><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5.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9.png"/><Relationship Id="rId18" Type="http://schemas.openxmlformats.org/officeDocument/2006/relationships/image" Target="../media/image16.png"/><Relationship Id="rId3" Type="http://schemas.openxmlformats.org/officeDocument/2006/relationships/audio" Target="../media/media1.wav"/><Relationship Id="rId21" Type="http://schemas.openxmlformats.org/officeDocument/2006/relationships/image" Target="../media/image99.svg"/><Relationship Id="rId7" Type="http://schemas.openxmlformats.org/officeDocument/2006/relationships/notesSlide" Target="../notesSlides/notesSlide2.xml"/><Relationship Id="rId12" Type="http://schemas.openxmlformats.org/officeDocument/2006/relationships/slide" Target="slide6.xml"/><Relationship Id="rId17" Type="http://schemas.openxmlformats.org/officeDocument/2006/relationships/image" Target="../media/image13.png"/><Relationship Id="rId2" Type="http://schemas.microsoft.com/office/2007/relationships/media" Target="../media/media1.wav"/><Relationship Id="rId16" Type="http://schemas.openxmlformats.org/officeDocument/2006/relationships/image" Target="../media/image12.pn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8.png"/><Relationship Id="rId5" Type="http://schemas.openxmlformats.org/officeDocument/2006/relationships/audio" Target="../media/media2.wav"/><Relationship Id="rId15" Type="http://schemas.openxmlformats.org/officeDocument/2006/relationships/image" Target="../media/image11.jpeg"/><Relationship Id="rId10" Type="http://schemas.openxmlformats.org/officeDocument/2006/relationships/audio" Target="../media/audio3.wav"/><Relationship Id="rId19" Type="http://schemas.openxmlformats.org/officeDocument/2006/relationships/image" Target="../media/image15.png"/><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1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1863328" y="1597819"/>
            <a:ext cx="5485211" cy="3618309"/>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defRPr/>
            </a:pPr>
            <a:r>
              <a:rPr lang="en-US" sz="2700"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2053" name="Text Box 5"/>
          <p:cNvSpPr txBox="1">
            <a:spLocks noChangeArrowheads="1"/>
          </p:cNvSpPr>
          <p:nvPr/>
        </p:nvSpPr>
        <p:spPr bwMode="auto">
          <a:xfrm>
            <a:off x="2652712" y="3771900"/>
            <a:ext cx="4233568" cy="507831"/>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50000"/>
              </a:spcBef>
              <a:spcAft>
                <a:spcPct val="0"/>
              </a:spcAft>
            </a:pPr>
            <a:r>
              <a:rPr lang="en-US" sz="2700" b="1" dirty="0">
                <a:solidFill>
                  <a:srgbClr val="000099"/>
                </a:solidFill>
                <a:cs typeface="Arial" panose="020B0604020202020204" pitchFamily="34" charset="0"/>
              </a:rPr>
              <a:t>  </a:t>
            </a:r>
            <a:r>
              <a:rPr lang="en-US" sz="2700" b="1" dirty="0" err="1">
                <a:solidFill>
                  <a:srgbClr val="000099"/>
                </a:solidFill>
                <a:latin typeface="Arial" panose="020B0604020202020204" pitchFamily="34" charset="0"/>
                <a:cs typeface="Arial" panose="020B0604020202020204" pitchFamily="34" charset="0"/>
              </a:rPr>
              <a:t>Môn:Ngữ</a:t>
            </a:r>
            <a:r>
              <a:rPr lang="en-US" sz="2700" b="1" dirty="0">
                <a:solidFill>
                  <a:srgbClr val="000099"/>
                </a:solidFill>
                <a:latin typeface="Arial" panose="020B0604020202020204" pitchFamily="34" charset="0"/>
                <a:cs typeface="Arial" panose="020B0604020202020204" pitchFamily="34" charset="0"/>
              </a:rPr>
              <a:t> </a:t>
            </a:r>
            <a:r>
              <a:rPr lang="en-US" sz="2700" b="1" dirty="0" err="1">
                <a:solidFill>
                  <a:srgbClr val="000099"/>
                </a:solidFill>
                <a:latin typeface="Arial" panose="020B0604020202020204" pitchFamily="34" charset="0"/>
                <a:cs typeface="Arial" panose="020B0604020202020204" pitchFamily="34" charset="0"/>
              </a:rPr>
              <a:t>văn</a:t>
            </a:r>
            <a:r>
              <a:rPr lang="en-US" sz="2700" b="1" dirty="0">
                <a:solidFill>
                  <a:srgbClr val="000099"/>
                </a:solidFill>
                <a:latin typeface="Arial" panose="020B0604020202020204" pitchFamily="34" charset="0"/>
                <a:cs typeface="Arial" panose="020B0604020202020204" pitchFamily="34" charset="0"/>
              </a:rPr>
              <a:t> 8</a:t>
            </a:r>
          </a:p>
        </p:txBody>
      </p:sp>
      <p:pic>
        <p:nvPicPr>
          <p:cNvPr id="2054" name="Picture 6" descr="2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8151" y="2611041"/>
            <a:ext cx="36076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0550" y="2686050"/>
            <a:ext cx="685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4796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76200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1: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ND ta </a:t>
            </a:r>
            <a:r>
              <a:rPr lang="en-US" sz="2200" dirty="0" err="1" smtClean="0">
                <a:solidFill>
                  <a:schemeClr val="tx1"/>
                </a:solidFill>
                <a:latin typeface="Times New Roman" pitchFamily="18" charset="0"/>
                <a:cs typeface="Times New Roman" pitchFamily="18" charset="0"/>
              </a:rPr>
              <a:t>và</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sức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vô</a:t>
            </a:r>
            <a:r>
              <a:rPr lang="en-US" sz="2200" dirty="0" smtClean="0">
                <a:solidFill>
                  <a:schemeClr val="tx1"/>
                </a:solidFill>
                <a:latin typeface="Times New Roman" pitchFamily="18" charset="0"/>
                <a:cs typeface="Times New Roman" pitchFamily="18" charset="0"/>
              </a:rPr>
              <a:t> song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ấy</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3" name="Rounded Rectangle 2"/>
          <p:cNvSpPr/>
          <p:nvPr/>
        </p:nvSpPr>
        <p:spPr>
          <a:xfrm>
            <a:off x="560717" y="1447800"/>
            <a:ext cx="2106283"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Lí</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lẽ</a:t>
            </a:r>
            <a:r>
              <a:rPr lang="en-US" sz="2200" b="1" dirty="0" smtClean="0">
                <a:solidFill>
                  <a:schemeClr val="tx1"/>
                </a:solidFill>
                <a:latin typeface="Times New Roman" pitchFamily="18" charset="0"/>
                <a:cs typeface="Times New Roman" pitchFamily="18" charset="0"/>
              </a:rPr>
              <a:t>:</a:t>
            </a:r>
            <a:endParaRPr lang="en-US" sz="2200" b="1" dirty="0">
              <a:solidFill>
                <a:schemeClr val="tx1"/>
              </a:solidFill>
              <a:latin typeface="Times New Roman" pitchFamily="18" charset="0"/>
              <a:cs typeface="Times New Roman" pitchFamily="18" charset="0"/>
            </a:endParaRPr>
          </a:p>
        </p:txBody>
      </p:sp>
      <p:sp>
        <p:nvSpPr>
          <p:cNvPr id="4" name="Rounded Rectangle 3"/>
          <p:cNvSpPr/>
          <p:nvPr/>
        </p:nvSpPr>
        <p:spPr>
          <a:xfrm>
            <a:off x="2895599" y="1447800"/>
            <a:ext cx="3124201"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smtClean="0">
                <a:solidFill>
                  <a:schemeClr val="tx1"/>
                </a:solidFill>
                <a:latin typeface="Times New Roman" pitchFamily="18" charset="0"/>
                <a:cs typeface="Times New Roman" pitchFamily="18" charset="0"/>
              </a:rPr>
              <a:t>Dẫn</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chứng</a:t>
            </a:r>
            <a:r>
              <a:rPr lang="en-US" sz="2000" b="1" dirty="0" smtClean="0">
                <a:solidFill>
                  <a:schemeClr val="tx1"/>
                </a:solidFill>
                <a:latin typeface="Times New Roman" pitchFamily="18" charset="0"/>
                <a:cs typeface="Times New Roman" pitchFamily="18" charset="0"/>
              </a:rPr>
              <a:t>:</a:t>
            </a:r>
            <a:endParaRPr lang="en-US" sz="2000" b="1" dirty="0">
              <a:solidFill>
                <a:schemeClr val="tx1"/>
              </a:solidFill>
              <a:latin typeface="Times New Roman" pitchFamily="18" charset="0"/>
              <a:cs typeface="Times New Roman" pitchFamily="18" charset="0"/>
            </a:endParaRPr>
          </a:p>
        </p:txBody>
      </p:sp>
      <p:sp>
        <p:nvSpPr>
          <p:cNvPr id="5" name="Rounded Rectangle 4"/>
          <p:cNvSpPr/>
          <p:nvPr/>
        </p:nvSpPr>
        <p:spPr>
          <a:xfrm>
            <a:off x="6172201" y="1447800"/>
            <a:ext cx="1981200" cy="28956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Nghệ</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thuật</a:t>
            </a:r>
            <a:r>
              <a:rPr lang="en-US" sz="2200" b="1" dirty="0" smtClean="0">
                <a:solidFill>
                  <a:schemeClr val="tx1"/>
                </a:solidFill>
                <a:latin typeface="Times New Roman" pitchFamily="18" charset="0"/>
                <a:cs typeface="Times New Roman" pitchFamily="18" charset="0"/>
              </a:rPr>
              <a:t>:</a:t>
            </a:r>
            <a:endParaRPr lang="en-US" sz="2200" b="1" dirty="0">
              <a:solidFill>
                <a:schemeClr val="tx1"/>
              </a:solidFill>
              <a:latin typeface="Times New Roman" pitchFamily="18" charset="0"/>
              <a:cs typeface="Times New Roman" pitchFamily="18" charset="0"/>
            </a:endParaRPr>
          </a:p>
        </p:txBody>
      </p:sp>
      <p:sp>
        <p:nvSpPr>
          <p:cNvPr id="6" name="Rounded Rectangle 5"/>
          <p:cNvSpPr/>
          <p:nvPr/>
        </p:nvSpPr>
        <p:spPr>
          <a:xfrm>
            <a:off x="560717" y="4800600"/>
            <a:ext cx="7620000" cy="16764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Tác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dụng</a:t>
            </a:r>
            <a:r>
              <a:rPr lang="en-US" sz="2200" b="1" dirty="0" smtClean="0">
                <a:solidFill>
                  <a:schemeClr val="tx1"/>
                </a:solidFill>
                <a:latin typeface="Times New Roman" pitchFamily="18" charset="0"/>
                <a:cs typeface="Times New Roman" pitchFamily="18" charset="0"/>
              </a:rPr>
              <a:t>: </a:t>
            </a:r>
          </a:p>
          <a:p>
            <a:pPr algn="just"/>
            <a:endParaRPr lang="en-US" sz="2200" dirty="0">
              <a:solidFill>
                <a:schemeClr val="tx1"/>
              </a:solidFill>
              <a:latin typeface="Times New Roman" pitchFamily="18" charset="0"/>
              <a:cs typeface="Times New Roman" pitchFamily="18" charset="0"/>
            </a:endParaRPr>
          </a:p>
        </p:txBody>
      </p:sp>
      <p:cxnSp>
        <p:nvCxnSpPr>
          <p:cNvPr id="7" name="Straight Connector 6"/>
          <p:cNvCxnSpPr/>
          <p:nvPr/>
        </p:nvCxnSpPr>
        <p:spPr>
          <a:xfrm>
            <a:off x="16002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25992" y="107830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39000" y="107830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 idx="0"/>
          </p:cNvCxnSpPr>
          <p:nvPr/>
        </p:nvCxnSpPr>
        <p:spPr>
          <a:xfrm>
            <a:off x="1752600" y="4419600"/>
            <a:ext cx="2618117"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43400" y="44196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2"/>
          </p:cNvCxnSpPr>
          <p:nvPr/>
        </p:nvCxnSpPr>
        <p:spPr>
          <a:xfrm flipV="1">
            <a:off x="4343400" y="4343400"/>
            <a:ext cx="2819401" cy="445698"/>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853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83163862"/>
              </p:ext>
            </p:extLst>
          </p:nvPr>
        </p:nvGraphicFramePr>
        <p:xfrm>
          <a:off x="152400" y="152400"/>
          <a:ext cx="8610600" cy="6583680"/>
        </p:xfrm>
        <a:graphic>
          <a:graphicData uri="http://schemas.openxmlformats.org/drawingml/2006/table">
            <a:tbl>
              <a:tblPr firstRow="1" bandRow="1">
                <a:tableStyleId>{5940675A-B579-460E-94D1-54222C63F5DA}</a:tableStyleId>
              </a:tblPr>
              <a:tblGrid>
                <a:gridCol w="1600200">
                  <a:extLst>
                    <a:ext uri="{9D8B030D-6E8A-4147-A177-3AD203B41FA5}">
                      <a16:colId xmlns="" xmlns:a16="http://schemas.microsoft.com/office/drawing/2014/main" val="20000"/>
                    </a:ext>
                  </a:extLst>
                </a:gridCol>
                <a:gridCol w="1844040">
                  <a:extLst>
                    <a:ext uri="{9D8B030D-6E8A-4147-A177-3AD203B41FA5}">
                      <a16:colId xmlns="" xmlns:a16="http://schemas.microsoft.com/office/drawing/2014/main" val="20001"/>
                    </a:ext>
                  </a:extLst>
                </a:gridCol>
                <a:gridCol w="2042160">
                  <a:extLst>
                    <a:ext uri="{9D8B030D-6E8A-4147-A177-3AD203B41FA5}">
                      <a16:colId xmlns="" xmlns:a16="http://schemas.microsoft.com/office/drawing/2014/main" val="20002"/>
                    </a:ext>
                  </a:extLst>
                </a:gridCol>
                <a:gridCol w="1981200">
                  <a:extLst>
                    <a:ext uri="{9D8B030D-6E8A-4147-A177-3AD203B41FA5}">
                      <a16:colId xmlns="" xmlns:a16="http://schemas.microsoft.com/office/drawing/2014/main" val="20003"/>
                    </a:ext>
                  </a:extLst>
                </a:gridCol>
                <a:gridCol w="1143000">
                  <a:extLst>
                    <a:ext uri="{9D8B030D-6E8A-4147-A177-3AD203B41FA5}">
                      <a16:colId xmlns="" xmlns:a16="http://schemas.microsoft.com/office/drawing/2014/main" val="20004"/>
                    </a:ext>
                  </a:extLst>
                </a:gridCol>
              </a:tblGrid>
              <a:tr h="638432">
                <a:tc gridSpan="5">
                  <a:txBody>
                    <a:bodyPr/>
                    <a:lstStyle/>
                    <a:p>
                      <a:pPr algn="ctr"/>
                      <a:r>
                        <a:rPr lang="en-US" sz="2400" b="1" dirty="0" smtClean="0">
                          <a:solidFill>
                            <a:srgbClr val="FF0000"/>
                          </a:solidFill>
                          <a:latin typeface="Times New Roman" pitchFamily="18" charset="0"/>
                          <a:cs typeface="Times New Roman" pitchFamily="18" charset="0"/>
                        </a:rPr>
                        <a:t>RUBIC ĐÁNH</a:t>
                      </a:r>
                      <a:r>
                        <a:rPr lang="en-US" sz="2400" b="1" baseline="0" dirty="0" smtClean="0">
                          <a:solidFill>
                            <a:srgbClr val="FF0000"/>
                          </a:solidFill>
                          <a:latin typeface="Times New Roman" pitchFamily="18" charset="0"/>
                          <a:cs typeface="Times New Roman" pitchFamily="18" charset="0"/>
                        </a:rPr>
                        <a:t> GIÁ PHẦN TRÌNH BÀY CỦA CÁC NHÓM </a:t>
                      </a:r>
                    </a:p>
                    <a:p>
                      <a:r>
                        <a:rPr lang="en-US" sz="2400" b="1" baseline="0" dirty="0" err="1" smtClean="0">
                          <a:solidFill>
                            <a:srgbClr val="FF0000"/>
                          </a:solidFill>
                          <a:latin typeface="Times New Roman" pitchFamily="18" charset="0"/>
                          <a:cs typeface="Times New Roman" pitchFamily="18" charset="0"/>
                        </a:rPr>
                        <a:t>Nhóm</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đánh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giá</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Nhóm</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được</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đánh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giá</a:t>
                      </a:r>
                      <a:r>
                        <a:rPr lang="en-US" sz="2400" b="1" baseline="0"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595870">
                <a:tc>
                  <a:txBody>
                    <a:bodyPr/>
                    <a:lstStyle/>
                    <a:p>
                      <a:pPr algn="ctr"/>
                      <a:r>
                        <a:rPr lang="en-US" sz="2400" dirty="0" smtClean="0">
                          <a:latin typeface="Times New Roman" pitchFamily="18" charset="0"/>
                          <a:cs typeface="Times New Roman" pitchFamily="18" charset="0"/>
                        </a:rPr>
                        <a:t>TIÊU</a:t>
                      </a:r>
                      <a:r>
                        <a:rPr lang="en-US" sz="2400" baseline="0" dirty="0" smtClean="0">
                          <a:latin typeface="Times New Roman" pitchFamily="18" charset="0"/>
                          <a:cs typeface="Times New Roman" pitchFamily="18" charset="0"/>
                        </a:rPr>
                        <a:t> CHÍ</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CẦN</a:t>
                      </a:r>
                      <a:r>
                        <a:rPr lang="en-US" sz="2400" baseline="0" dirty="0" smtClean="0">
                          <a:latin typeface="Times New Roman" pitchFamily="18" charset="0"/>
                          <a:cs typeface="Times New Roman" pitchFamily="18" charset="0"/>
                        </a:rPr>
                        <a:t> CỐ GẮNG</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KHÁ</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TỐT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ĐÁNH</a:t>
                      </a:r>
                      <a:r>
                        <a:rPr lang="en-US" sz="2400" baseline="0" dirty="0" smtClean="0">
                          <a:latin typeface="Times New Roman" pitchFamily="18" charset="0"/>
                          <a:cs typeface="Times New Roman" pitchFamily="18" charset="0"/>
                        </a:rPr>
                        <a:t> GIÁ</a:t>
                      </a:r>
                      <a:endParaRPr lang="en-US" sz="24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1617362">
                <a:tc>
                  <a:txBody>
                    <a:bodyPr/>
                    <a:lstStyle/>
                    <a:p>
                      <a:pPr algn="just"/>
                      <a:r>
                        <a:rPr lang="en-US" sz="2400" dirty="0" smtClean="0">
                          <a:latin typeface="Times New Roman" pitchFamily="18" charset="0"/>
                          <a:cs typeface="Times New Roman" pitchFamily="18" charset="0"/>
                        </a:rPr>
                        <a:t>NỘI</a:t>
                      </a:r>
                      <a:r>
                        <a:rPr lang="en-US" sz="2400" baseline="0" dirty="0" smtClean="0">
                          <a:latin typeface="Times New Roman" pitchFamily="18" charset="0"/>
                          <a:cs typeface="Times New Roman" pitchFamily="18" charset="0"/>
                        </a:rPr>
                        <a:t> DUNG</a:t>
                      </a:r>
                    </a:p>
                    <a:p>
                      <a:pPr algn="just"/>
                      <a:r>
                        <a:rPr lang="en-US" sz="2400" baseline="0" dirty="0" smtClean="0">
                          <a:solidFill>
                            <a:srgbClr val="FF0000"/>
                          </a:solidFill>
                          <a:latin typeface="Times New Roman" pitchFamily="18" charset="0"/>
                          <a:cs typeface="Times New Roman" pitchFamily="18" charset="0"/>
                        </a:rPr>
                        <a:t>(10 ĐIỂM)</a:t>
                      </a:r>
                      <a:endParaRPr lang="en-US" sz="2400" dirty="0">
                        <a:solidFill>
                          <a:srgbClr val="FF0000"/>
                        </a:solidFill>
                        <a:latin typeface="Times New Roman" pitchFamily="18" charset="0"/>
                        <a:cs typeface="Times New Roman" pitchFamily="18" charset="0"/>
                      </a:endParaRPr>
                    </a:p>
                  </a:txBody>
                  <a:tcPr/>
                </a:tc>
                <a:tc>
                  <a:txBody>
                    <a:bodyPr/>
                    <a:lstStyle/>
                    <a:p>
                      <a:pPr algn="just"/>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Nội</a:t>
                      </a:r>
                      <a:r>
                        <a:rPr lang="en-US" sz="2400" baseline="0" dirty="0" smtClean="0">
                          <a:latin typeface="Times New Roman" pitchFamily="18" charset="0"/>
                          <a:cs typeface="Times New Roman" pitchFamily="18" charset="0"/>
                        </a:rPr>
                        <a:t> dung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đầy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đủ</a:t>
                      </a:r>
                      <a:endParaRPr lang="en-US" sz="2400" baseline="0" dirty="0" smtClean="0">
                        <a:latin typeface="Times New Roman" pitchFamily="18" charset="0"/>
                        <a:cs typeface="Times New Roman" pitchFamily="18" charset="0"/>
                      </a:endParaRPr>
                    </a:p>
                    <a:p>
                      <a:pPr algn="just"/>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Phản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biện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tốt</a:t>
                      </a:r>
                      <a:endParaRPr lang="en-US" sz="2400" baseline="0" dirty="0" smtClean="0">
                        <a:latin typeface="Times New Roman" pitchFamily="18" charset="0"/>
                        <a:cs typeface="Times New Roman" pitchFamily="18" charset="0"/>
                      </a:endParaRPr>
                    </a:p>
                    <a:p>
                      <a:pPr algn="just"/>
                      <a:r>
                        <a:rPr lang="en-US" sz="2400" baseline="0" dirty="0" smtClean="0">
                          <a:solidFill>
                            <a:srgbClr val="FF0000"/>
                          </a:solidFill>
                          <a:latin typeface="Times New Roman" pitchFamily="18" charset="0"/>
                          <a:cs typeface="Times New Roman" pitchFamily="18" charset="0"/>
                        </a:rPr>
                        <a:t>(5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err="1" smtClean="0">
                          <a:latin typeface="Times New Roman" pitchFamily="18" charset="0"/>
                          <a:cs typeface="Times New Roman" pitchFamily="18" charset="0"/>
                        </a:rPr>
                        <a:t>Nội</a:t>
                      </a:r>
                      <a:r>
                        <a:rPr lang="en-US" sz="2400" baseline="0" dirty="0" smtClean="0">
                          <a:latin typeface="Times New Roman" pitchFamily="18" charset="0"/>
                          <a:cs typeface="Times New Roman" pitchFamily="18" charset="0"/>
                        </a:rPr>
                        <a:t> dung </a:t>
                      </a:r>
                      <a:r>
                        <a:rPr lang="en-US" sz="2400" baseline="0" dirty="0" err="1" smtClean="0">
                          <a:latin typeface="Times New Roman" pitchFamily="18" charset="0"/>
                          <a:cs typeface="Times New Roman" pitchFamily="18" charset="0"/>
                        </a:rPr>
                        <a:t>đầy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đủ</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Phản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biện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tốt</a:t>
                      </a:r>
                      <a:endParaRPr lang="en-US" sz="2400" baseline="0" dirty="0" smtClean="0">
                        <a:latin typeface="Times New Roman" pitchFamily="18" charset="0"/>
                        <a:cs typeface="Times New Roman" pitchFamily="18" charset="0"/>
                      </a:endParaRPr>
                    </a:p>
                    <a:p>
                      <a:pPr algn="just"/>
                      <a:r>
                        <a:rPr lang="en-US" sz="2400" baseline="0" dirty="0" smtClean="0">
                          <a:latin typeface="Times New Roman" pitchFamily="18" charset="0"/>
                          <a:cs typeface="Times New Roman" pitchFamily="18" charset="0"/>
                        </a:rPr>
                        <a:t>(</a:t>
                      </a:r>
                      <a:r>
                        <a:rPr lang="en-US" sz="2400" baseline="0" dirty="0" err="1" smtClean="0">
                          <a:latin typeface="Times New Roman" pitchFamily="18" charset="0"/>
                          <a:cs typeface="Times New Roman" pitchFamily="18" charset="0"/>
                        </a:rPr>
                        <a:t>Hoặc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nội</a:t>
                      </a:r>
                      <a:r>
                        <a:rPr lang="en-US" sz="2400" baseline="0" dirty="0" smtClean="0">
                          <a:latin typeface="Times New Roman" pitchFamily="18" charset="0"/>
                          <a:cs typeface="Times New Roman" pitchFamily="18" charset="0"/>
                        </a:rPr>
                        <a:t> dung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đầy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đủ</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phản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biện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tốt</a:t>
                      </a:r>
                      <a:r>
                        <a:rPr lang="en-US" sz="2400" baseline="0" dirty="0" smtClean="0">
                          <a:latin typeface="Times New Roman" pitchFamily="18" charset="0"/>
                          <a:cs typeface="Times New Roman" pitchFamily="18" charset="0"/>
                        </a:rPr>
                        <a:t>) </a:t>
                      </a:r>
                      <a:r>
                        <a:rPr lang="en-US" sz="2400" baseline="0" dirty="0" smtClean="0">
                          <a:solidFill>
                            <a:srgbClr val="FF0000"/>
                          </a:solidFill>
                          <a:latin typeface="Times New Roman" pitchFamily="18" charset="0"/>
                          <a:cs typeface="Times New Roman" pitchFamily="18" charset="0"/>
                        </a:rPr>
                        <a:t>(7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smtClean="0">
                        <a:solidFill>
                          <a:srgbClr val="FF0000"/>
                        </a:solidFill>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Nội</a:t>
                      </a:r>
                      <a:r>
                        <a:rPr lang="en-US" sz="2400" baseline="0" dirty="0" smtClean="0">
                          <a:solidFill>
                            <a:schemeClr val="tx1"/>
                          </a:solidFill>
                          <a:latin typeface="Times New Roman" pitchFamily="18" charset="0"/>
                          <a:cs typeface="Times New Roman" pitchFamily="18" charset="0"/>
                        </a:rPr>
                        <a:t> dung </a:t>
                      </a:r>
                      <a:r>
                        <a:rPr lang="en-US" sz="2400" baseline="0" dirty="0" err="1" smtClean="0">
                          <a:solidFill>
                            <a:schemeClr val="tx1"/>
                          </a:solidFill>
                          <a:latin typeface="Times New Roman" pitchFamily="18" charset="0"/>
                          <a:cs typeface="Times New Roman" pitchFamily="18" charset="0"/>
                        </a:rPr>
                        <a:t>đầy</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đủ</a:t>
                      </a:r>
                      <a:endParaRPr lang="en-US" sz="2400" baseline="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Phản</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biện</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tốt</a:t>
                      </a:r>
                      <a:endParaRPr lang="en-US" sz="2400" baseline="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solidFill>
                            <a:srgbClr val="FF0000"/>
                          </a:solidFill>
                          <a:latin typeface="Times New Roman" pitchFamily="18" charset="0"/>
                          <a:cs typeface="Times New Roman" pitchFamily="18" charset="0"/>
                        </a:rPr>
                        <a:t>(10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smtClean="0">
                        <a:solidFill>
                          <a:srgbClr val="FF0000"/>
                        </a:solidFill>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1872735">
                <a:tc>
                  <a:txBody>
                    <a:bodyPr/>
                    <a:lstStyle/>
                    <a:p>
                      <a:pPr algn="just"/>
                      <a:r>
                        <a:rPr lang="en-US" sz="2400" dirty="0" smtClean="0">
                          <a:latin typeface="Times New Roman" pitchFamily="18" charset="0"/>
                          <a:cs typeface="Times New Roman" pitchFamily="18" charset="0"/>
                        </a:rPr>
                        <a:t>HÌNH</a:t>
                      </a:r>
                      <a:r>
                        <a:rPr lang="en-US" sz="2400" baseline="0" dirty="0" smtClean="0">
                          <a:latin typeface="Times New Roman" pitchFamily="18" charset="0"/>
                          <a:cs typeface="Times New Roman" pitchFamily="18" charset="0"/>
                        </a:rPr>
                        <a:t> THỨC</a:t>
                      </a:r>
                    </a:p>
                    <a:p>
                      <a:pPr algn="just"/>
                      <a:r>
                        <a:rPr lang="en-US" sz="2400" baseline="0" dirty="0" smtClean="0">
                          <a:solidFill>
                            <a:srgbClr val="FF0000"/>
                          </a:solidFill>
                          <a:latin typeface="Times New Roman" pitchFamily="18" charset="0"/>
                          <a:cs typeface="Times New Roman" pitchFamily="18" charset="0"/>
                        </a:rPr>
                        <a:t>(10 ĐIỂM)</a:t>
                      </a:r>
                      <a:endParaRPr lang="en-US" sz="2400" dirty="0">
                        <a:solidFill>
                          <a:srgbClr val="FF0000"/>
                        </a:solidFill>
                        <a:latin typeface="Times New Roman" pitchFamily="18" charset="0"/>
                        <a:cs typeface="Times New Roman" pitchFamily="18" charset="0"/>
                      </a:endParaRPr>
                    </a:p>
                  </a:txBody>
                  <a:tcPr/>
                </a:tc>
                <a:tc>
                  <a:txBody>
                    <a:bodyPr/>
                    <a:lstStyle/>
                    <a:p>
                      <a:pPr algn="just"/>
                      <a:r>
                        <a:rPr lang="en-US" sz="2400" dirty="0" err="1" smtClean="0">
                          <a:latin typeface="Times New Roman" pitchFamily="18" charset="0"/>
                          <a:cs typeface="Times New Roman" pitchFamily="18" charset="0"/>
                        </a:rPr>
                        <a:t>Trình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bày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khoa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rõ</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ràng</a:t>
                      </a:r>
                      <a:endParaRPr lang="en-US" sz="2400" baseline="0" dirty="0" smtClean="0">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latin typeface="Times New Roman" pitchFamily="18" charset="0"/>
                          <a:cs typeface="Times New Roman" pitchFamily="18" charset="0"/>
                        </a:rPr>
                        <a:t>(5 </a:t>
                      </a:r>
                      <a:r>
                        <a:rPr lang="en-US" sz="2400" baseline="0" dirty="0" err="1" smtClean="0">
                          <a:latin typeface="Times New Roman" pitchFamily="18" charset="0"/>
                          <a:cs typeface="Times New Roman" pitchFamily="18" charset="0"/>
                        </a:rPr>
                        <a:t>điểm</a:t>
                      </a:r>
                      <a:r>
                        <a:rPr lang="en-US" sz="2400" baseline="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txBody>
                  <a:tcPr/>
                </a:tc>
                <a:tc>
                  <a:txBody>
                    <a:bodyPr/>
                    <a:lstStyle/>
                    <a:p>
                      <a:pPr algn="just"/>
                      <a:r>
                        <a:rPr lang="en-US" sz="2400" dirty="0" err="1" smtClean="0">
                          <a:latin typeface="Times New Roman" pitchFamily="18" charset="0"/>
                          <a:cs typeface="Times New Roman" pitchFamily="18" charset="0"/>
                        </a:rPr>
                        <a:t>Trình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bày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khoa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rõ</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ràng</a:t>
                      </a:r>
                      <a:endParaRPr lang="en-US" sz="2400" baseline="0" dirty="0" smtClean="0">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solidFill>
                            <a:srgbClr val="FF0000"/>
                          </a:solidFill>
                          <a:latin typeface="Times New Roman" pitchFamily="18" charset="0"/>
                          <a:cs typeface="Times New Roman" pitchFamily="18" charset="0"/>
                        </a:rPr>
                        <a:t>(7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smtClean="0">
                        <a:solidFill>
                          <a:srgbClr val="FF0000"/>
                        </a:solidFill>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txBody>
                  <a:tcPr/>
                </a:tc>
                <a:tc>
                  <a:txBody>
                    <a:bodyPr/>
                    <a:lstStyle/>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bày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khoa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rõ</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ràng</a:t>
                      </a:r>
                      <a:endParaRPr lang="en-US" sz="2400" baseline="0" dirty="0" smtClean="0">
                        <a:latin typeface="Times New Roman" pitchFamily="18" charset="0"/>
                        <a:cs typeface="Times New Roman" pitchFamily="18" charset="0"/>
                      </a:endParaRPr>
                    </a:p>
                    <a:p>
                      <a:pPr algn="just"/>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Có</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sự</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sáng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tạo</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trong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trình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bày</a:t>
                      </a:r>
                      <a:r>
                        <a:rPr lang="en-US" sz="2400" baseline="0" dirty="0" smtClean="0">
                          <a:latin typeface="Times New Roman" pitchFamily="18" charset="0"/>
                          <a:cs typeface="Times New Roman" pitchFamily="18" charset="0"/>
                        </a:rPr>
                        <a:t> </a:t>
                      </a:r>
                      <a:r>
                        <a:rPr lang="en-US" sz="2400" baseline="0" dirty="0" smtClean="0">
                          <a:solidFill>
                            <a:srgbClr val="FF0000"/>
                          </a:solidFill>
                          <a:latin typeface="Times New Roman" pitchFamily="18" charset="0"/>
                          <a:cs typeface="Times New Roman" pitchFamily="18" charset="0"/>
                        </a:rPr>
                        <a:t>(10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smtClean="0">
                        <a:solidFill>
                          <a:srgbClr val="FF0000"/>
                        </a:solidFill>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76200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1: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nhân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dân</a:t>
            </a:r>
            <a:r>
              <a:rPr lang="en-US" sz="2200" dirty="0" smtClean="0">
                <a:solidFill>
                  <a:schemeClr val="tx1"/>
                </a:solidFill>
                <a:latin typeface="Times New Roman" pitchFamily="18" charset="0"/>
                <a:cs typeface="Times New Roman" pitchFamily="18" charset="0"/>
              </a:rPr>
              <a:t> ta </a:t>
            </a:r>
            <a:r>
              <a:rPr lang="en-US" sz="2200" dirty="0" err="1" smtClean="0">
                <a:solidFill>
                  <a:schemeClr val="tx1"/>
                </a:solidFill>
                <a:latin typeface="Times New Roman" pitchFamily="18" charset="0"/>
                <a:cs typeface="Times New Roman" pitchFamily="18" charset="0"/>
              </a:rPr>
              <a:t>và</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sức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vô</a:t>
            </a:r>
            <a:r>
              <a:rPr lang="en-US" sz="2200" dirty="0" smtClean="0">
                <a:solidFill>
                  <a:schemeClr val="tx1"/>
                </a:solidFill>
                <a:latin typeface="Times New Roman" pitchFamily="18" charset="0"/>
                <a:cs typeface="Times New Roman" pitchFamily="18" charset="0"/>
              </a:rPr>
              <a:t> song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ấy</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4" name="Rounded Rectangle 3"/>
          <p:cNvSpPr/>
          <p:nvPr/>
        </p:nvSpPr>
        <p:spPr>
          <a:xfrm>
            <a:off x="560717" y="1459302"/>
            <a:ext cx="3608717" cy="2731698"/>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itchFamily="18" charset="0"/>
                <a:cs typeface="Times New Roman" pitchFamily="18" charset="0"/>
              </a:rPr>
              <a:t>Lí</a:t>
            </a:r>
            <a:r>
              <a:rPr lang="en-US" sz="2200" b="1" dirty="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lẽ</a:t>
            </a:r>
            <a:r>
              <a:rPr lang="en-US" sz="2200" b="1" smtClean="0">
                <a:solidFill>
                  <a:schemeClr val="tx1"/>
                </a:solidFill>
                <a:latin typeface="Times New Roman" pitchFamily="18" charset="0"/>
                <a:cs typeface="Times New Roman" pitchFamily="18" charset="0"/>
              </a:rPr>
              <a:t>: </a:t>
            </a:r>
            <a:r>
              <a:rPr lang="vi-VN" sz="2000" smtClean="0">
                <a:solidFill>
                  <a:schemeClr val="tx1"/>
                </a:solidFill>
                <a:latin typeface="Times New Roman" pitchFamily="18" charset="0"/>
                <a:cs typeface="Times New Roman" pitchFamily="18" charset="0"/>
              </a:rPr>
              <a:t>Từ </a:t>
            </a:r>
            <a:r>
              <a:rPr lang="vi-VN" sz="2000" dirty="0">
                <a:solidFill>
                  <a:schemeClr val="tx1"/>
                </a:solidFill>
                <a:latin typeface="Times New Roman" pitchFamily="18" charset="0"/>
                <a:cs typeface="Times New Roman" pitchFamily="18" charset="0"/>
              </a:rPr>
              <a:t>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r>
              <a:rPr lang="vi-VN" sz="2000" dirty="0" smtClean="0">
                <a:solidFill>
                  <a:schemeClr val="tx1"/>
                </a:solidFill>
                <a:latin typeface="Times New Roman" pitchFamily="18" charset="0"/>
                <a:cs typeface="Times New Roman" pitchFamily="18" charset="0"/>
              </a:rPr>
              <a:t>.</a:t>
            </a:r>
            <a:endParaRPr lang="en-US" sz="2000" i="1" dirty="0">
              <a:solidFill>
                <a:schemeClr val="tx1"/>
              </a:solidFill>
              <a:latin typeface="Times New Roman" pitchFamily="18" charset="0"/>
              <a:cs typeface="Times New Roman" pitchFamily="18" charset="0"/>
            </a:endParaRPr>
          </a:p>
        </p:txBody>
      </p:sp>
      <p:sp>
        <p:nvSpPr>
          <p:cNvPr id="5" name="Rounded Rectangle 4"/>
          <p:cNvSpPr/>
          <p:nvPr/>
        </p:nvSpPr>
        <p:spPr>
          <a:xfrm>
            <a:off x="4572000" y="1478072"/>
            <a:ext cx="3810000" cy="2743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Nghệ</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thuật</a:t>
            </a:r>
            <a:r>
              <a:rPr lang="en-US" sz="2200" b="1" dirty="0" smtClean="0">
                <a:solidFill>
                  <a:schemeClr val="tx1"/>
                </a:solidFill>
                <a:latin typeface="Times New Roman" pitchFamily="18" charset="0"/>
                <a:cs typeface="Times New Roman" pitchFamily="18" charset="0"/>
              </a:rPr>
              <a:t>: </a:t>
            </a:r>
          </a:p>
          <a:p>
            <a:pPr algn="just"/>
            <a:r>
              <a:rPr lang="en-US" sz="2200" b="1"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Lí</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lẽ</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giàu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gợi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hình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gợi</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cảm</a:t>
            </a:r>
            <a:r>
              <a:rPr lang="en-US" sz="2200" dirty="0" smtClean="0">
                <a:solidFill>
                  <a:schemeClr val="tx1"/>
                </a:solidFill>
                <a:latin typeface="Times New Roman" pitchFamily="18" charset="0"/>
                <a:cs typeface="Times New Roman" pitchFamily="18" charset="0"/>
              </a:rPr>
              <a:t>.</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Đoạn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văn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trình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bày</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theo</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cấu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trúc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diễn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dịch</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Động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từ</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tính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từ</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BP </a:t>
            </a:r>
            <a:r>
              <a:rPr lang="en-US" sz="2200" dirty="0" err="1" smtClean="0">
                <a:solidFill>
                  <a:schemeClr val="tx1"/>
                </a:solidFill>
                <a:latin typeface="Times New Roman" pitchFamily="18" charset="0"/>
                <a:cs typeface="Times New Roman" pitchFamily="18" charset="0"/>
              </a:rPr>
              <a:t>tu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từ</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điệp</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ngữ</a:t>
            </a:r>
            <a:r>
              <a:rPr lang="en-US" sz="2200" b="1"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liệt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kê</a:t>
            </a:r>
            <a:r>
              <a:rPr lang="en-US" sz="2200" dirty="0" smtClean="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sp>
        <p:nvSpPr>
          <p:cNvPr id="6" name="Rounded Rectangle 5"/>
          <p:cNvSpPr/>
          <p:nvPr/>
        </p:nvSpPr>
        <p:spPr>
          <a:xfrm>
            <a:off x="560717" y="4800600"/>
            <a:ext cx="7620000" cy="16764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Tác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dụng</a:t>
            </a:r>
            <a:r>
              <a:rPr lang="en-US" sz="2200" b="1"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Làm</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cho</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đoạn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văn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có</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tính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thuyết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phục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cao</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Diễn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tả</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đầy</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đủ</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cụ</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thể</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sức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lớn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lao</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tình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Qua </a:t>
            </a:r>
            <a:r>
              <a:rPr lang="en-US" sz="2200" dirty="0" err="1" smtClean="0">
                <a:solidFill>
                  <a:schemeClr val="tx1"/>
                </a:solidFill>
                <a:latin typeface="Times New Roman" pitchFamily="18" charset="0"/>
                <a:cs typeface="Times New Roman" pitchFamily="18" charset="0"/>
              </a:rPr>
              <a:t>đó</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Bác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khẳng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định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ngợi</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truyền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thống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quý</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báu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dân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tộc</a:t>
            </a:r>
            <a:r>
              <a:rPr lang="en-US" sz="2200" dirty="0" smtClean="0">
                <a:solidFill>
                  <a:schemeClr val="tx1"/>
                </a:solidFill>
                <a:latin typeface="Times New Roman" pitchFamily="18" charset="0"/>
                <a:cs typeface="Times New Roman" pitchFamily="18" charset="0"/>
              </a:rPr>
              <a:t> ta. </a:t>
            </a:r>
            <a:endParaRPr lang="en-US" sz="2200" dirty="0">
              <a:solidFill>
                <a:schemeClr val="tx1"/>
              </a:solidFill>
              <a:latin typeface="Times New Roman" pitchFamily="18" charset="0"/>
              <a:cs typeface="Times New Roman" pitchFamily="18" charset="0"/>
            </a:endParaRPr>
          </a:p>
        </p:txBody>
      </p:sp>
      <p:cxnSp>
        <p:nvCxnSpPr>
          <p:cNvPr id="9" name="Straight Connector 8"/>
          <p:cNvCxnSpPr/>
          <p:nvPr/>
        </p:nvCxnSpPr>
        <p:spPr>
          <a:xfrm>
            <a:off x="22860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44733" y="109707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 y="4191000"/>
            <a:ext cx="2319867" cy="598098"/>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2"/>
          </p:cNvCxnSpPr>
          <p:nvPr/>
        </p:nvCxnSpPr>
        <p:spPr>
          <a:xfrm flipV="1">
            <a:off x="4169434" y="4221272"/>
            <a:ext cx="2307566" cy="567826"/>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015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76200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itchFamily="18" charset="0"/>
              <a:cs typeface="Times New Roman" pitchFamily="18" charset="0"/>
            </a:endParaRPr>
          </a:p>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2: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thần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yêu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ND ta </a:t>
            </a:r>
            <a:r>
              <a:rPr lang="en-US" sz="2200" dirty="0" err="1">
                <a:solidFill>
                  <a:schemeClr val="tx1"/>
                </a:solidFill>
                <a:latin typeface="Times New Roman" pitchFamily="18" charset="0"/>
                <a:cs typeface="Times New Roman" pitchFamily="18" charset="0"/>
              </a:rPr>
              <a:t>biểu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hiện</a:t>
            </a:r>
            <a:r>
              <a:rPr lang="en-US" sz="2200" dirty="0">
                <a:solidFill>
                  <a:schemeClr val="tx1"/>
                </a:solidFill>
                <a:latin typeface="Times New Roman" pitchFamily="18" charset="0"/>
                <a:cs typeface="Times New Roman" pitchFamily="18" charset="0"/>
              </a:rPr>
              <a:t> qua  </a:t>
            </a:r>
            <a:r>
              <a:rPr lang="en-US" sz="2200" dirty="0" err="1">
                <a:solidFill>
                  <a:schemeClr val="tx1"/>
                </a:solidFill>
                <a:latin typeface="Times New Roman" pitchFamily="18" charset="0"/>
                <a:cs typeface="Times New Roman" pitchFamily="18" charset="0"/>
              </a:rPr>
              <a:t>lịch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xưa</a:t>
            </a:r>
            <a:r>
              <a:rPr lang="en-US" sz="2200" dirty="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a:p>
            <a:pPr algn="just"/>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3" name="Rounded Rectangle 2"/>
          <p:cNvSpPr/>
          <p:nvPr/>
        </p:nvSpPr>
        <p:spPr>
          <a:xfrm>
            <a:off x="381000" y="1459302"/>
            <a:ext cx="3962400"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Lí</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lẽ</a:t>
            </a:r>
            <a:r>
              <a:rPr lang="en-US" sz="2200" b="1" dirty="0" smtClean="0">
                <a:solidFill>
                  <a:schemeClr val="tx1"/>
                </a:solidFill>
                <a:latin typeface="Times New Roman" pitchFamily="18" charset="0"/>
                <a:cs typeface="Times New Roman" pitchFamily="18" charset="0"/>
              </a:rPr>
              <a:t>:</a:t>
            </a:r>
            <a:r>
              <a:rPr lang="vi-VN" sz="2400" dirty="0" smtClean="0">
                <a:solidFill>
                  <a:schemeClr val="tx1"/>
                </a:solidFill>
                <a:latin typeface="Times New Roman" pitchFamily="18" charset="0"/>
                <a:cs typeface="Times New Roman" pitchFamily="18" charset="0"/>
              </a:rPr>
              <a:t> </a:t>
            </a:r>
            <a:endParaRPr lang="en-US" sz="2400" dirty="0" smtClean="0">
              <a:solidFill>
                <a:schemeClr val="tx1"/>
              </a:solidFill>
              <a:latin typeface="Times New Roman" pitchFamily="18" charset="0"/>
              <a:cs typeface="Times New Roman" pitchFamily="18" charset="0"/>
            </a:endParaRPr>
          </a:p>
          <a:p>
            <a:pPr algn="just"/>
            <a:r>
              <a:rPr lang="en-US" sz="24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4" name="Rounded Rectangle 3"/>
          <p:cNvSpPr/>
          <p:nvPr/>
        </p:nvSpPr>
        <p:spPr>
          <a:xfrm>
            <a:off x="4495800" y="1447800"/>
            <a:ext cx="1676400"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Dẫn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chứng</a:t>
            </a:r>
            <a:r>
              <a:rPr lang="en-US" sz="2200" b="1" dirty="0" smtClean="0">
                <a:solidFill>
                  <a:schemeClr val="tx1"/>
                </a:solidFill>
                <a:latin typeface="Times New Roman" pitchFamily="18" charset="0"/>
                <a:cs typeface="Times New Roman" pitchFamily="18" charset="0"/>
              </a:rPr>
              <a:t>:</a:t>
            </a:r>
            <a:r>
              <a:rPr lang="vi-VN" sz="2000" dirty="0" smtClean="0">
                <a:solidFill>
                  <a:schemeClr val="tx1"/>
                </a:solidFill>
                <a:latin typeface="Times New Roman" pitchFamily="18" charset="0"/>
                <a:cs typeface="Times New Roman" pitchFamily="18" charset="0"/>
              </a:rPr>
              <a:t>. </a:t>
            </a:r>
            <a:endParaRPr lang="en-US" sz="2200" i="1" dirty="0">
              <a:solidFill>
                <a:schemeClr val="tx1"/>
              </a:solidFill>
              <a:latin typeface="Times New Roman" pitchFamily="18" charset="0"/>
              <a:cs typeface="Times New Roman" pitchFamily="18" charset="0"/>
            </a:endParaRPr>
          </a:p>
        </p:txBody>
      </p:sp>
      <p:sp>
        <p:nvSpPr>
          <p:cNvPr id="5" name="Rounded Rectangle 4"/>
          <p:cNvSpPr/>
          <p:nvPr/>
        </p:nvSpPr>
        <p:spPr>
          <a:xfrm>
            <a:off x="6317411" y="1447800"/>
            <a:ext cx="2216989" cy="28956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Nghệ</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thuật</a:t>
            </a:r>
            <a:r>
              <a:rPr lang="en-US" sz="2200" b="1" dirty="0" smtClean="0">
                <a:solidFill>
                  <a:schemeClr val="tx1"/>
                </a:solidFill>
                <a:latin typeface="Times New Roman" pitchFamily="18" charset="0"/>
                <a:cs typeface="Times New Roman" pitchFamily="18" charset="0"/>
              </a:rPr>
              <a:t>: </a:t>
            </a:r>
          </a:p>
        </p:txBody>
      </p:sp>
      <p:sp>
        <p:nvSpPr>
          <p:cNvPr id="6" name="Rounded Rectangle 5"/>
          <p:cNvSpPr/>
          <p:nvPr/>
        </p:nvSpPr>
        <p:spPr>
          <a:xfrm>
            <a:off x="560717" y="4800600"/>
            <a:ext cx="7620000" cy="16764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itchFamily="18" charset="0"/>
              <a:cs typeface="Times New Roman" pitchFamily="18" charset="0"/>
            </a:endParaRPr>
          </a:p>
          <a:p>
            <a:pPr algn="just"/>
            <a:r>
              <a:rPr lang="en-US" sz="2200" b="1" dirty="0" err="1" smtClean="0">
                <a:solidFill>
                  <a:schemeClr val="tx1"/>
                </a:solidFill>
                <a:latin typeface="Times New Roman" pitchFamily="18" charset="0"/>
                <a:cs typeface="Times New Roman" pitchFamily="18" charset="0"/>
              </a:rPr>
              <a:t>Tác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dụng</a:t>
            </a:r>
            <a:r>
              <a:rPr lang="en-US" sz="2200" b="1" dirty="0" smtClean="0">
                <a:solidFill>
                  <a:schemeClr val="tx1"/>
                </a:solidFill>
                <a:latin typeface="Times New Roman" pitchFamily="18" charset="0"/>
                <a:cs typeface="Times New Roman" pitchFamily="18" charset="0"/>
              </a:rPr>
              <a:t>: </a:t>
            </a:r>
          </a:p>
          <a:p>
            <a:pPr algn="just"/>
            <a:endParaRPr lang="en-US" sz="2200" dirty="0">
              <a:solidFill>
                <a:schemeClr val="tx1"/>
              </a:solidFill>
              <a:latin typeface="Times New Roman" pitchFamily="18" charset="0"/>
              <a:cs typeface="Times New Roman" pitchFamily="18" charset="0"/>
            </a:endParaRPr>
          </a:p>
        </p:txBody>
      </p:sp>
      <p:cxnSp>
        <p:nvCxnSpPr>
          <p:cNvPr id="7" name="Straight Connector 6"/>
          <p:cNvCxnSpPr/>
          <p:nvPr/>
        </p:nvCxnSpPr>
        <p:spPr>
          <a:xfrm>
            <a:off x="16002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39000" y="107830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52600" y="4454105"/>
            <a:ext cx="2618117"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43400" y="44196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2"/>
          </p:cNvCxnSpPr>
          <p:nvPr/>
        </p:nvCxnSpPr>
        <p:spPr>
          <a:xfrm flipV="1">
            <a:off x="4343400" y="4343400"/>
            <a:ext cx="3082506" cy="445698"/>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347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76200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itchFamily="18" charset="0"/>
              <a:cs typeface="Times New Roman" pitchFamily="18" charset="0"/>
            </a:endParaRPr>
          </a:p>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2: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thần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yêu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ND ta </a:t>
            </a:r>
            <a:r>
              <a:rPr lang="en-US" sz="2200" dirty="0" err="1">
                <a:solidFill>
                  <a:schemeClr val="tx1"/>
                </a:solidFill>
                <a:latin typeface="Times New Roman" pitchFamily="18" charset="0"/>
                <a:cs typeface="Times New Roman" pitchFamily="18" charset="0"/>
              </a:rPr>
              <a:t>biểu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hiện</a:t>
            </a:r>
            <a:r>
              <a:rPr lang="en-US" sz="2200" dirty="0">
                <a:solidFill>
                  <a:schemeClr val="tx1"/>
                </a:solidFill>
                <a:latin typeface="Times New Roman" pitchFamily="18" charset="0"/>
                <a:cs typeface="Times New Roman" pitchFamily="18" charset="0"/>
              </a:rPr>
              <a:t> qua  </a:t>
            </a:r>
            <a:r>
              <a:rPr lang="en-US" sz="2200" dirty="0" err="1">
                <a:solidFill>
                  <a:schemeClr val="tx1"/>
                </a:solidFill>
                <a:latin typeface="Times New Roman" pitchFamily="18" charset="0"/>
                <a:cs typeface="Times New Roman" pitchFamily="18" charset="0"/>
              </a:rPr>
              <a:t>lịch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xưa</a:t>
            </a:r>
            <a:r>
              <a:rPr lang="en-US" sz="2200" dirty="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a:p>
            <a:pPr algn="just"/>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3" name="Rounded Rectangle 2"/>
          <p:cNvSpPr/>
          <p:nvPr/>
        </p:nvSpPr>
        <p:spPr>
          <a:xfrm>
            <a:off x="381000" y="1459302"/>
            <a:ext cx="3962400"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smtClean="0">
                <a:solidFill>
                  <a:schemeClr val="tx1"/>
                </a:solidFill>
                <a:latin typeface="Times New Roman" pitchFamily="18" charset="0"/>
                <a:cs typeface="Times New Roman" pitchFamily="18" charset="0"/>
              </a:rPr>
              <a:t>- Nêu nhận định chung:</a:t>
            </a:r>
            <a:r>
              <a:rPr lang="vi-VN" sz="2400" dirty="0" smtClean="0">
                <a:solidFill>
                  <a:schemeClr val="tx1"/>
                </a:solidFill>
                <a:latin typeface="Times New Roman" pitchFamily="18" charset="0"/>
                <a:cs typeface="Times New Roman" pitchFamily="18" charset="0"/>
              </a:rPr>
              <a:t> Lịch </a:t>
            </a:r>
            <a:r>
              <a:rPr lang="vi-VN" sz="2400" dirty="0">
                <a:solidFill>
                  <a:schemeClr val="tx1"/>
                </a:solidFill>
                <a:latin typeface="Times New Roman" pitchFamily="18" charset="0"/>
                <a:cs typeface="Times New Roman" pitchFamily="18" charset="0"/>
              </a:rPr>
              <a:t>sử ta đã có nhiều cuộc kháng chiến vĩ đại chứng tỏ tinh thần yêu nước của dân </a:t>
            </a:r>
            <a:r>
              <a:rPr lang="vi-VN" sz="2400" dirty="0" smtClean="0">
                <a:solidFill>
                  <a:schemeClr val="tx1"/>
                </a:solidFill>
                <a:latin typeface="Times New Roman" pitchFamily="18" charset="0"/>
                <a:cs typeface="Times New Roman" pitchFamily="18" charset="0"/>
              </a:rPr>
              <a:t>ta</a:t>
            </a:r>
            <a:endParaRPr lang="en-US" sz="2400" dirty="0" smtClean="0">
              <a:solidFill>
                <a:schemeClr val="tx1"/>
              </a:solidFill>
              <a:latin typeface="Times New Roman" pitchFamily="18" charset="0"/>
              <a:cs typeface="Times New Roman" pitchFamily="18" charset="0"/>
            </a:endParaRPr>
          </a:p>
          <a:p>
            <a:pPr algn="just"/>
            <a:r>
              <a:rPr lang="en-US" sz="2400" dirty="0" smtClean="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Lí lẽ</a:t>
            </a:r>
            <a:r>
              <a:rPr lang="en-US" sz="2400" dirty="0" smtClean="0">
                <a:solidFill>
                  <a:schemeClr val="tx1"/>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Chúng </a:t>
            </a:r>
            <a:r>
              <a:rPr lang="vi-VN" sz="2400" dirty="0">
                <a:solidFill>
                  <a:schemeClr val="tx1"/>
                </a:solidFill>
                <a:latin typeface="Times New Roman" pitchFamily="18" charset="0"/>
                <a:cs typeface="Times New Roman" pitchFamily="18" charset="0"/>
              </a:rPr>
              <a:t>ta phải ghi nhớ công lao của các vị anh hùng dân tộc, vì các vị ấy là tiêu biểu của một dân tộc anh hùng..</a:t>
            </a:r>
            <a:endParaRPr lang="en-US" sz="2200" i="1" dirty="0">
              <a:solidFill>
                <a:schemeClr val="tx1"/>
              </a:solidFill>
              <a:latin typeface="Times New Roman" pitchFamily="18" charset="0"/>
              <a:cs typeface="Times New Roman" pitchFamily="18" charset="0"/>
            </a:endParaRPr>
          </a:p>
        </p:txBody>
      </p:sp>
      <p:sp>
        <p:nvSpPr>
          <p:cNvPr id="4" name="Rounded Rectangle 3"/>
          <p:cNvSpPr/>
          <p:nvPr/>
        </p:nvSpPr>
        <p:spPr>
          <a:xfrm>
            <a:off x="4495800" y="1447800"/>
            <a:ext cx="1676400"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Dẫn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chứng</a:t>
            </a:r>
            <a:r>
              <a:rPr lang="en-US" sz="2200" b="1" dirty="0" smtClean="0">
                <a:solidFill>
                  <a:schemeClr val="tx1"/>
                </a:solidFill>
                <a:latin typeface="Times New Roman" pitchFamily="18" charset="0"/>
                <a:cs typeface="Times New Roman" pitchFamily="18" charset="0"/>
              </a:rPr>
              <a:t>:</a:t>
            </a:r>
            <a:r>
              <a:rPr lang="vi-VN" sz="2000" dirty="0" smtClean="0">
                <a:solidFill>
                  <a:schemeClr val="tx1"/>
                </a:solidFill>
                <a:latin typeface="Times New Roman" pitchFamily="18" charset="0"/>
                <a:cs typeface="Times New Roman" pitchFamily="18" charset="0"/>
              </a:rPr>
              <a:t>. </a:t>
            </a:r>
            <a:r>
              <a:rPr lang="vi-VN" sz="2200" dirty="0" smtClean="0">
                <a:solidFill>
                  <a:schemeClr val="tx1"/>
                </a:solidFill>
                <a:latin typeface="Times New Roman" pitchFamily="18" charset="0"/>
                <a:cs typeface="Times New Roman" pitchFamily="18" charset="0"/>
              </a:rPr>
              <a:t>Bà </a:t>
            </a:r>
            <a:r>
              <a:rPr lang="vi-VN" sz="2200" dirty="0">
                <a:solidFill>
                  <a:schemeClr val="tx1"/>
                </a:solidFill>
                <a:latin typeface="Times New Roman" pitchFamily="18" charset="0"/>
                <a:cs typeface="Times New Roman" pitchFamily="18" charset="0"/>
              </a:rPr>
              <a:t>Trưng, Bà Triệu, Trần Hưng Đạo, Lê Lợi, </a:t>
            </a:r>
            <a:r>
              <a:rPr lang="vi-VN" sz="2200" dirty="0" smtClean="0">
                <a:solidFill>
                  <a:schemeClr val="tx1"/>
                </a:solidFill>
                <a:latin typeface="Times New Roman" pitchFamily="18" charset="0"/>
                <a:cs typeface="Times New Roman" pitchFamily="18" charset="0"/>
              </a:rPr>
              <a:t>Quang</a:t>
            </a:r>
            <a:r>
              <a:rPr lang="en-US" sz="2200" dirty="0" smtClean="0">
                <a:solidFill>
                  <a:schemeClr val="tx1"/>
                </a:solidFill>
                <a:latin typeface="Times New Roman" pitchFamily="18" charset="0"/>
                <a:cs typeface="Times New Roman" pitchFamily="18" charset="0"/>
              </a:rPr>
              <a:t> </a:t>
            </a:r>
            <a:r>
              <a:rPr lang="vi-VN" sz="2200" dirty="0" smtClean="0">
                <a:solidFill>
                  <a:schemeClr val="tx1"/>
                </a:solidFill>
                <a:latin typeface="Times New Roman" pitchFamily="18" charset="0"/>
                <a:cs typeface="Times New Roman" pitchFamily="18" charset="0"/>
              </a:rPr>
              <a:t>Trung</a:t>
            </a:r>
            <a:r>
              <a:rPr lang="vi-VN" sz="2200" dirty="0">
                <a:solidFill>
                  <a:schemeClr val="tx1"/>
                </a:solidFill>
                <a:latin typeface="Times New Roman" pitchFamily="18" charset="0"/>
                <a:cs typeface="Times New Roman" pitchFamily="18" charset="0"/>
              </a:rPr>
              <a:t>... </a:t>
            </a:r>
            <a:endParaRPr lang="en-US" sz="2200" i="1" dirty="0">
              <a:solidFill>
                <a:schemeClr val="tx1"/>
              </a:solidFill>
              <a:latin typeface="Times New Roman" pitchFamily="18" charset="0"/>
              <a:cs typeface="Times New Roman" pitchFamily="18" charset="0"/>
            </a:endParaRPr>
          </a:p>
        </p:txBody>
      </p:sp>
      <p:sp>
        <p:nvSpPr>
          <p:cNvPr id="5" name="Rounded Rectangle 4"/>
          <p:cNvSpPr/>
          <p:nvPr/>
        </p:nvSpPr>
        <p:spPr>
          <a:xfrm>
            <a:off x="6317411" y="1447800"/>
            <a:ext cx="2216989" cy="28956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Nghệ</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thuật</a:t>
            </a:r>
            <a:r>
              <a:rPr lang="en-US" sz="2200" b="1" dirty="0" smtClean="0">
                <a:solidFill>
                  <a:schemeClr val="tx1"/>
                </a:solidFill>
                <a:latin typeface="Times New Roman" pitchFamily="18" charset="0"/>
                <a:cs typeface="Times New Roman" pitchFamily="18" charset="0"/>
              </a:rPr>
              <a:t>: </a:t>
            </a:r>
          </a:p>
          <a:p>
            <a:pPr algn="just"/>
            <a:r>
              <a:rPr lang="en-SG" sz="2300" dirty="0" smtClean="0">
                <a:solidFill>
                  <a:schemeClr val="tx1"/>
                </a:solidFill>
                <a:latin typeface="Times New Roman" pitchFamily="18" charset="0"/>
                <a:cs typeface="Times New Roman" pitchFamily="18" charset="0"/>
              </a:rPr>
              <a:t>-</a:t>
            </a:r>
            <a:r>
              <a:rPr lang="en-SG" sz="2300" dirty="0" err="1" smtClean="0">
                <a:solidFill>
                  <a:schemeClr val="tx1"/>
                </a:solidFill>
                <a:latin typeface="Times New Roman" pitchFamily="18" charset="0"/>
                <a:cs typeface="Times New Roman" pitchFamily="18" charset="0"/>
              </a:rPr>
              <a:t>Lí</a:t>
            </a:r>
            <a:r>
              <a:rPr lang="en-SG" sz="2300" dirty="0" smtClean="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lẽ</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kết</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hợp</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với</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bằng</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chứng</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tiêu</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biểu</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cụ</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thể</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được</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liệt</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kê</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sắp</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xếp</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theo</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trình</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tự</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thời</a:t>
            </a:r>
            <a:r>
              <a:rPr lang="en-SG" sz="2300" dirty="0">
                <a:solidFill>
                  <a:schemeClr val="tx1"/>
                </a:solidFill>
                <a:latin typeface="Times New Roman" pitchFamily="18" charset="0"/>
                <a:cs typeface="Times New Roman" pitchFamily="18" charset="0"/>
              </a:rPr>
              <a:t> </a:t>
            </a:r>
            <a:r>
              <a:rPr lang="en-SG" sz="2300" dirty="0" err="1" smtClean="0">
                <a:solidFill>
                  <a:schemeClr val="tx1"/>
                </a:solidFill>
                <a:latin typeface="Times New Roman" pitchFamily="18" charset="0"/>
                <a:cs typeface="Times New Roman" pitchFamily="18" charset="0"/>
              </a:rPr>
              <a:t>gian</a:t>
            </a:r>
            <a:endParaRPr lang="en-US" sz="2300" dirty="0">
              <a:solidFill>
                <a:schemeClr val="tx1"/>
              </a:solidFill>
              <a:latin typeface="Times New Roman" pitchFamily="18" charset="0"/>
              <a:cs typeface="Times New Roman" pitchFamily="18" charset="0"/>
            </a:endParaRPr>
          </a:p>
          <a:p>
            <a:pPr algn="just"/>
            <a:r>
              <a:rPr lang="en-US" sz="2300" dirty="0" smtClean="0">
                <a:solidFill>
                  <a:schemeClr val="tx1"/>
                </a:solidFill>
                <a:latin typeface="Times New Roman" pitchFamily="18" charset="0"/>
                <a:cs typeface="Times New Roman" pitchFamily="18" charset="0"/>
              </a:rPr>
              <a:t>-BP </a:t>
            </a:r>
            <a:r>
              <a:rPr lang="en-US" sz="2300" dirty="0" err="1" smtClean="0">
                <a:solidFill>
                  <a:schemeClr val="tx1"/>
                </a:solidFill>
                <a:latin typeface="Times New Roman" pitchFamily="18" charset="0"/>
                <a:cs typeface="Times New Roman" pitchFamily="18" charset="0"/>
              </a:rPr>
              <a:t>tu</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từ</a:t>
            </a:r>
            <a:r>
              <a:rPr lang="en-US" sz="23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liệt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kê</a:t>
            </a:r>
            <a:r>
              <a:rPr lang="en-US" sz="2200" dirty="0" smtClean="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sp>
        <p:nvSpPr>
          <p:cNvPr id="6" name="Rounded Rectangle 5"/>
          <p:cNvSpPr/>
          <p:nvPr/>
        </p:nvSpPr>
        <p:spPr>
          <a:xfrm>
            <a:off x="457200" y="4800600"/>
            <a:ext cx="7924799" cy="1981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itchFamily="18" charset="0"/>
              <a:cs typeface="Times New Roman" pitchFamily="18" charset="0"/>
            </a:endParaRPr>
          </a:p>
          <a:p>
            <a:pPr algn="just"/>
            <a:r>
              <a:rPr lang="en-US" sz="2200" b="1" dirty="0" err="1" smtClean="0">
                <a:solidFill>
                  <a:schemeClr val="tx1"/>
                </a:solidFill>
                <a:latin typeface="Times New Roman" pitchFamily="18" charset="0"/>
                <a:cs typeface="Times New Roman" pitchFamily="18" charset="0"/>
              </a:rPr>
              <a:t>Tác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dụng</a:t>
            </a:r>
            <a:r>
              <a:rPr lang="en-US" sz="2200" b="1"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Làm</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cho</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đoạn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văn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có</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tính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thuyết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phục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cao</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Diễn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tả</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đầy</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đủ</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cụ</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thể</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những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bằng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chứng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về</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lòng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dân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tộc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trong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quá</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khứ</a:t>
            </a:r>
            <a:r>
              <a:rPr lang="en-US" sz="2200" dirty="0" smtClean="0">
                <a:solidFill>
                  <a:schemeClr val="tx1"/>
                </a:solidFill>
                <a:latin typeface="Times New Roman" pitchFamily="18" charset="0"/>
                <a:cs typeface="Times New Roman" pitchFamily="18" charset="0"/>
              </a:rPr>
              <a:t>.</a:t>
            </a:r>
          </a:p>
          <a:p>
            <a:pPr algn="just"/>
            <a:r>
              <a:rPr lang="en-US" sz="2200" dirty="0" smtClean="0">
                <a:solidFill>
                  <a:schemeClr val="tx1"/>
                </a:solidFill>
                <a:latin typeface="Times New Roman" pitchFamily="18" charset="0"/>
                <a:cs typeface="Times New Roman" pitchFamily="18" charset="0"/>
              </a:rPr>
              <a:t>- </a:t>
            </a:r>
            <a:r>
              <a:rPr lang="en-SG" sz="2200" dirty="0" err="1">
                <a:solidFill>
                  <a:schemeClr val="tx1"/>
                </a:solidFill>
                <a:latin typeface="Times New Roman" pitchFamily="18" charset="0"/>
                <a:cs typeface="Times New Roman" pitchFamily="18" charset="0"/>
              </a:rPr>
              <a:t>Trân</a:t>
            </a:r>
            <a:r>
              <a:rPr lang="en-SG" sz="2200" dirty="0">
                <a:solidFill>
                  <a:schemeClr val="tx1"/>
                </a:solidFill>
                <a:latin typeface="Times New Roman" pitchFamily="18" charset="0"/>
                <a:cs typeface="Times New Roman" pitchFamily="18" charset="0"/>
              </a:rPr>
              <a:t> </a:t>
            </a:r>
            <a:r>
              <a:rPr lang="en-SG" sz="2200" dirty="0" err="1">
                <a:solidFill>
                  <a:schemeClr val="tx1"/>
                </a:solidFill>
                <a:latin typeface="Times New Roman" pitchFamily="18" charset="0"/>
                <a:cs typeface="Times New Roman" pitchFamily="18" charset="0"/>
              </a:rPr>
              <a:t>trọng</a:t>
            </a:r>
            <a:r>
              <a:rPr lang="en-SG" sz="2200" dirty="0">
                <a:solidFill>
                  <a:schemeClr val="tx1"/>
                </a:solidFill>
                <a:latin typeface="Times New Roman" pitchFamily="18" charset="0"/>
                <a:cs typeface="Times New Roman" pitchFamily="18" charset="0"/>
              </a:rPr>
              <a: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tự</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hào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về</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những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lịch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vẻ</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vang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hào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hùng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tộc</a:t>
            </a:r>
            <a:r>
              <a:rPr lang="en-US" sz="2200" dirty="0">
                <a:solidFill>
                  <a:schemeClr val="tx1"/>
                </a:solidFill>
                <a:latin typeface="Times New Roman" pitchFamily="18" charset="0"/>
                <a:cs typeface="Times New Roman" pitchFamily="18" charset="0"/>
              </a:rPr>
              <a:t>.</a:t>
            </a:r>
          </a:p>
          <a:p>
            <a:pPr algn="just"/>
            <a:endParaRPr lang="en-US" sz="2200" dirty="0">
              <a:solidFill>
                <a:schemeClr val="tx1"/>
              </a:solidFill>
              <a:latin typeface="Times New Roman" pitchFamily="18" charset="0"/>
              <a:cs typeface="Times New Roman" pitchFamily="18" charset="0"/>
            </a:endParaRPr>
          </a:p>
        </p:txBody>
      </p:sp>
      <p:cxnSp>
        <p:nvCxnSpPr>
          <p:cNvPr id="7" name="Straight Connector 6"/>
          <p:cNvCxnSpPr/>
          <p:nvPr/>
        </p:nvCxnSpPr>
        <p:spPr>
          <a:xfrm>
            <a:off x="16002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39000" y="107830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52600" y="4454105"/>
            <a:ext cx="2618117"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43400" y="44196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2"/>
          </p:cNvCxnSpPr>
          <p:nvPr/>
        </p:nvCxnSpPr>
        <p:spPr>
          <a:xfrm flipV="1">
            <a:off x="4343400" y="4343400"/>
            <a:ext cx="3082506" cy="445698"/>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347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58002" y="153255"/>
            <a:ext cx="6341998" cy="118828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endParaRPr lang="pt-BR"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pt-BR"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pt-BR"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t>Văn</a:t>
            </a:r>
            <a:r>
              <a:rPr lang="en-US" sz="3200" b="1" dirty="0"/>
              <a:t> </a:t>
            </a:r>
            <a:r>
              <a:rPr lang="en-US" sz="3200" b="1" dirty="0" err="1"/>
              <a:t>bản</a:t>
            </a:r>
            <a:r>
              <a:rPr lang="en-US" sz="3200" b="1" dirty="0"/>
              <a:t> </a:t>
            </a:r>
            <a:r>
              <a:rPr lang="en-US" sz="3200" b="1" dirty="0" err="1"/>
              <a:t>nghị</a:t>
            </a:r>
            <a:r>
              <a:rPr lang="en-US" sz="3200" b="1" dirty="0"/>
              <a:t> </a:t>
            </a:r>
            <a:r>
              <a:rPr lang="en-US" sz="3200" b="1" dirty="0" err="1"/>
              <a:t>luận</a:t>
            </a:r>
            <a:r>
              <a:rPr lang="en-US" sz="3200" b="1" dirty="0"/>
              <a:t> </a:t>
            </a:r>
            <a:r>
              <a:rPr lang="en-US" sz="3200" b="1" dirty="0" err="1"/>
              <a:t>có</a:t>
            </a:r>
            <a:r>
              <a:rPr lang="en-US" sz="3200" b="1" dirty="0"/>
              <a:t> </a:t>
            </a:r>
            <a:r>
              <a:rPr lang="en-US" sz="3200" b="1" dirty="0" err="1"/>
              <a:t>những</a:t>
            </a:r>
            <a:r>
              <a:rPr lang="en-US" sz="3200" b="1" dirty="0"/>
              <a:t> </a:t>
            </a:r>
            <a:r>
              <a:rPr lang="en-US" sz="3200" b="1" dirty="0" err="1"/>
              <a:t>yếu</a:t>
            </a:r>
            <a:r>
              <a:rPr lang="en-US" sz="3200" b="1" dirty="0"/>
              <a:t> </a:t>
            </a:r>
            <a:r>
              <a:rPr lang="en-US" sz="3200" b="1" dirty="0" err="1"/>
              <a:t>tố</a:t>
            </a:r>
            <a:r>
              <a:rPr lang="en-US" sz="3200" b="1" dirty="0"/>
              <a:t> </a:t>
            </a:r>
            <a:r>
              <a:rPr lang="en-US" sz="3200" b="1" dirty="0" err="1"/>
              <a:t>nào</a:t>
            </a:r>
            <a:r>
              <a:rPr lang="en-US" sz="3200" b="1" dirty="0"/>
              <a:t>?</a:t>
            </a:r>
            <a:endParaRPr lang="en-US" sz="3200" dirty="0"/>
          </a:p>
          <a:p>
            <a:pPr algn="just">
              <a:lnSpc>
                <a:spcPct val="130000"/>
              </a:lnSpc>
              <a:spcAft>
                <a:spcPts val="800"/>
              </a:spcAft>
            </a:pP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570161" y="-456188"/>
            <a:ext cx="2285405"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79160" y="2006492"/>
            <a:ext cx="571352"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1741613" y="318068"/>
            <a:ext cx="411182"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2380" y="280274"/>
            <a:ext cx="590357"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1611018" y="1067417"/>
            <a:ext cx="411182" cy="548243"/>
          </a:xfrm>
          <a:prstGeom prst="rect">
            <a:avLst/>
          </a:prstGeom>
        </p:spPr>
      </p:pic>
      <p:sp>
        <p:nvSpPr>
          <p:cNvPr id="19" name="TextBox 1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8992" y="1372138"/>
            <a:ext cx="1414207"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80034" y="3025363"/>
            <a:ext cx="90716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80034" y="4004363"/>
            <a:ext cx="90716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80034" y="6045493"/>
            <a:ext cx="90716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80034" y="5022832"/>
            <a:ext cx="90716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922369" y="2673722"/>
            <a:ext cx="80987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800" b="1" dirty="0" err="1">
                <a:latin typeface="Times New Roman" pitchFamily="18" charset="0"/>
                <a:cs typeface="Times New Roman" pitchFamily="18" charset="0"/>
              </a:rPr>
              <a:t>Luận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đề</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luận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điểm</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lĩ</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lẽ</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bằng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chứng</a:t>
            </a:r>
            <a:endParaRPr lang="en-US" sz="3800" dirty="0">
              <a:latin typeface="Times New Roman" pitchFamily="18" charset="0"/>
              <a:cs typeface="Times New Roman" pitchFamily="18" charset="0"/>
            </a:endParaRPr>
          </a:p>
        </p:txBody>
      </p:sp>
      <p:sp>
        <p:nvSpPr>
          <p:cNvPr id="39" name="Rounded Rectangle 38"/>
          <p:cNvSpPr/>
          <p:nvPr/>
        </p:nvSpPr>
        <p:spPr>
          <a:xfrm>
            <a:off x="827297" y="3661785"/>
            <a:ext cx="80987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chứng</a:t>
            </a:r>
            <a:endParaRPr lang="en-US" sz="4000" dirty="0">
              <a:latin typeface="Times New Roman" pitchFamily="18" charset="0"/>
              <a:cs typeface="Times New Roman" pitchFamily="18" charset="0"/>
            </a:endParaRPr>
          </a:p>
        </p:txBody>
      </p:sp>
      <p:sp>
        <p:nvSpPr>
          <p:cNvPr id="40" name="Rounded Rectangle 39"/>
          <p:cNvSpPr/>
          <p:nvPr/>
        </p:nvSpPr>
        <p:spPr>
          <a:xfrm>
            <a:off x="862786" y="4674601"/>
            <a:ext cx="8098799" cy="119916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lẽ</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825859" y="5832044"/>
            <a:ext cx="80987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lẽ</a:t>
            </a:r>
            <a:endParaRPr lang="en-US" sz="4000" dirty="0">
              <a:latin typeface="Times New Roman" pitchFamily="18" charset="0"/>
              <a:cs typeface="Times New Roman" pitchFamily="18" charset="0"/>
            </a:endParaRPr>
          </a:p>
        </p:txBody>
      </p:sp>
      <p:sp>
        <p:nvSpPr>
          <p:cNvPr id="42" name="TextBox 41"/>
          <p:cNvSpPr txBox="1"/>
          <p:nvPr/>
        </p:nvSpPr>
        <p:spPr>
          <a:xfrm>
            <a:off x="229732" y="2991332"/>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17797" y="396313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04444" y="4981605"/>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229732" y="600426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12778" y="-51169"/>
            <a:ext cx="801296"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8" action="ppaction://hlinksldjump"/>
            <a:extLst>
              <a:ext uri="{FF2B5EF4-FFF2-40B4-BE49-F238E27FC236}">
                <a16:creationId xmlns="" xmlns:a16="http://schemas.microsoft.com/office/drawing/2014/main" id="{31BD78C1-3E37-410F-87E4-C70627111A5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628868" y="1741891"/>
            <a:ext cx="685800" cy="914400"/>
          </a:xfrm>
          <a:prstGeom prst="rect">
            <a:avLst/>
          </a:prstGeom>
        </p:spPr>
      </p:pic>
    </p:spTree>
    <p:custDataLst>
      <p:tags r:id="rId1"/>
    </p:custDataLst>
    <p:extLst>
      <p:ext uri="{BB962C8B-B14F-4D97-AF65-F5344CB8AC3E}">
        <p14:creationId xmlns:p14="http://schemas.microsoft.com/office/powerpoint/2010/main" val="115759632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58002" y="153255"/>
            <a:ext cx="6341998"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pt-BR"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a:t>
            </a: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văn tinh thần yêu nước của nhân dân ta được viết trong thời kỳ nào?</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570161" y="-456188"/>
            <a:ext cx="2285405"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79160" y="2006492"/>
            <a:ext cx="571352"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1741613" y="318068"/>
            <a:ext cx="411182"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2380" y="280274"/>
            <a:ext cx="590357"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1611018" y="1067417"/>
            <a:ext cx="411182" cy="548243"/>
          </a:xfrm>
          <a:prstGeom prst="rect">
            <a:avLst/>
          </a:prstGeom>
        </p:spPr>
      </p:pic>
      <p:sp>
        <p:nvSpPr>
          <p:cNvPr id="19" name="TextBox 1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8992" y="1372138"/>
            <a:ext cx="1414207"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80034" y="3025363"/>
            <a:ext cx="90716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80034" y="4004363"/>
            <a:ext cx="90716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80034" y="6045493"/>
            <a:ext cx="90716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80034" y="5022832"/>
            <a:ext cx="90716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922369" y="2673722"/>
            <a:ext cx="80987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pt-BR" sz="4000" dirty="0">
                <a:solidFill>
                  <a:schemeClr val="bg1"/>
                </a:solidFill>
                <a:latin typeface="Times New Roman" panose="02020603050405020304" pitchFamily="18" charset="0"/>
                <a:ea typeface="Calibri" panose="020F0502020204030204" pitchFamily="34" charset="0"/>
              </a:rPr>
              <a:t>Thời kỳ kháng chiến chống Pháp</a:t>
            </a:r>
            <a:endParaRPr kumimoji="0" lang="en-US" sz="4000" i="0" u="none" strike="noStrike" kern="1200" cap="none" spc="0" normalizeH="0" baseline="0" noProof="0" dirty="0">
              <a:ln>
                <a:noFill/>
              </a:ln>
              <a:solidFill>
                <a:schemeClr val="bg1"/>
              </a:solidFill>
              <a:effectLst/>
              <a:uLnTx/>
              <a:uFillTx/>
              <a:latin typeface="Calibri"/>
              <a:cs typeface="Times New Roman" panose="02020603050405020304" pitchFamily="18" charset="0"/>
            </a:endParaRPr>
          </a:p>
        </p:txBody>
      </p:sp>
      <p:sp>
        <p:nvSpPr>
          <p:cNvPr id="39" name="Rounded Rectangle 38"/>
          <p:cNvSpPr/>
          <p:nvPr/>
        </p:nvSpPr>
        <p:spPr>
          <a:xfrm>
            <a:off x="827297" y="3661785"/>
            <a:ext cx="80987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pt-BR" sz="4000" dirty="0">
                <a:latin typeface="Times New Roman" panose="02020603050405020304" pitchFamily="18" charset="0"/>
                <a:ea typeface="Calibri" panose="020F0502020204030204" pitchFamily="34" charset="0"/>
              </a:rPr>
              <a:t>Thời kỳ kháng chiến chống Mỹ</a:t>
            </a:r>
            <a:endParaRPr kumimoji="0" lang="en-US" sz="4000"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40" name="Rounded Rectangle 39"/>
          <p:cNvSpPr/>
          <p:nvPr/>
        </p:nvSpPr>
        <p:spPr>
          <a:xfrm>
            <a:off x="862786" y="4674601"/>
            <a:ext cx="8098799" cy="119916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pt-BR" sz="4000" dirty="0">
                <a:latin typeface="Times New Roman" panose="02020603050405020304" pitchFamily="18" charset="0"/>
                <a:ea typeface="Calibri" panose="020F0502020204030204" pitchFamily="34" charset="0"/>
                <a:cs typeface="Times New Roman" panose="02020603050405020304" pitchFamily="18" charset="0"/>
              </a:rPr>
              <a:t>Thời kỳ đất nước ta xây dựng CNXH ở miền Bắc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825859" y="5832044"/>
            <a:ext cx="80987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pt-BR" sz="4000">
                <a:latin typeface="Times New Roman" panose="02020603050405020304" pitchFamily="18" charset="0"/>
                <a:ea typeface="Calibri" panose="020F0502020204030204" pitchFamily="34" charset="0"/>
                <a:cs typeface="Times New Roman" panose="02020603050405020304" pitchFamily="18" charset="0"/>
              </a:rPr>
              <a:t>Những năm đầu thế kỷ XX</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229732" y="2991332"/>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17797" y="396313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04444" y="4981605"/>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229732" y="600426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12778" y="-51169"/>
            <a:ext cx="801296"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8" action="ppaction://hlinksldjump"/>
            <a:extLst>
              <a:ext uri="{FF2B5EF4-FFF2-40B4-BE49-F238E27FC236}">
                <a16:creationId xmlns="" xmlns:a16="http://schemas.microsoft.com/office/drawing/2014/main" id="{31BD78C1-3E37-410F-87E4-C70627111A5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628868" y="1741891"/>
            <a:ext cx="685800" cy="914400"/>
          </a:xfrm>
          <a:prstGeom prst="rect">
            <a:avLst/>
          </a:prstGeom>
        </p:spPr>
      </p:pic>
    </p:spTree>
    <p:custDataLst>
      <p:tags r:id="rId1"/>
    </p:custDataLst>
    <p:extLst>
      <p:ext uri="{BB962C8B-B14F-4D97-AF65-F5344CB8AC3E}">
        <p14:creationId xmlns:p14="http://schemas.microsoft.com/office/powerpoint/2010/main" val="212271101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686541" y="218374"/>
            <a:ext cx="588491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570161" y="-456188"/>
            <a:ext cx="2285405"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2" action="ppaction://hlinksldjump"/>
              </p:cNvPr>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79160" y="2006492"/>
            <a:ext cx="571352"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1741613" y="318068"/>
            <a:ext cx="411182"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72380" y="280274"/>
            <a:ext cx="590357"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1611018" y="1067417"/>
            <a:ext cx="411182" cy="548243"/>
          </a:xfrm>
          <a:prstGeom prst="rect">
            <a:avLst/>
          </a:prstGeom>
        </p:spPr>
      </p:pic>
      <p:sp>
        <p:nvSpPr>
          <p:cNvPr id="19" name="TextBox 1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548444" y="1372138"/>
            <a:ext cx="966694"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80034" y="3025363"/>
            <a:ext cx="90716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80034" y="4004363"/>
            <a:ext cx="90716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80034" y="5022832"/>
            <a:ext cx="90716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815471" y="2799511"/>
            <a:ext cx="80987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latin typeface="Times New Roman" panose="02020603050405020304" pitchFamily="18" charset="0"/>
                <a:ea typeface="Calibri" panose="020F0502020204030204" pitchFamily="34" charset="0"/>
              </a:rPr>
              <a:t>1930 – 1945</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825859" y="3809901"/>
            <a:ext cx="80987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spcAft>
                <a:spcPts val="800"/>
              </a:spcAft>
              <a:tabLst>
                <a:tab pos="457200"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1954 – 1975</a:t>
            </a:r>
          </a:p>
        </p:txBody>
      </p:sp>
      <p:sp>
        <p:nvSpPr>
          <p:cNvPr id="40" name="Rounded Rectangle 39"/>
          <p:cNvSpPr/>
          <p:nvPr/>
        </p:nvSpPr>
        <p:spPr>
          <a:xfrm>
            <a:off x="825859" y="4828101"/>
            <a:ext cx="80987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solidFill>
                  <a:schemeClr val="bg1"/>
                </a:solidFill>
                <a:latin typeface="Times New Roman" panose="02020603050405020304" pitchFamily="18" charset="0"/>
                <a:ea typeface="Calibri" panose="020F0502020204030204" pitchFamily="34" charset="0"/>
              </a:rPr>
              <a:t>1946 – 1954</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229732" y="2991332"/>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17797" y="396313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04444" y="4981605"/>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pic>
        <p:nvPicPr>
          <p:cNvPr id="47" name="Picture 8" descr="num2"/>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389047" y="57823"/>
            <a:ext cx="870949"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2" action="ppaction://hlinksldjump"/>
            <a:extLst>
              <a:ext uri="{FF2B5EF4-FFF2-40B4-BE49-F238E27FC236}">
                <a16:creationId xmlns="" xmlns:a16="http://schemas.microsoft.com/office/drawing/2014/main" id="{6B784701-2D46-40D9-9B5D-EE7B15AFB5D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685081" y="1966249"/>
            <a:ext cx="685800" cy="914400"/>
          </a:xfrm>
          <a:prstGeom prst="rect">
            <a:avLst/>
          </a:prstGeom>
        </p:spPr>
      </p:pic>
    </p:spTree>
    <p:custDataLst>
      <p:tags r:id="rId1"/>
    </p:custDataLst>
    <p:extLst>
      <p:ext uri="{BB962C8B-B14F-4D97-AF65-F5344CB8AC3E}">
        <p14:creationId xmlns:p14="http://schemas.microsoft.com/office/powerpoint/2010/main" val="15381958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63" fill="hold" display="0">
                  <p:stCondLst>
                    <p:cond delay="indefinite"/>
                  </p:stCondLst>
                  <p:endCondLst>
                    <p:cond evt="onStopAudio" delay="0">
                      <p:tgtEl>
                        <p:sldTgt/>
                      </p:tgtEl>
                    </p:cond>
                  </p:endCondLst>
                </p:cTn>
                <p:tgtEl>
                  <p:spTgt spid="16"/>
                </p:tgtEl>
              </p:cMediaNode>
            </p:audio>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735" fill="hold"/>
                                        <p:tgtEl>
                                          <p:spTgt spid="18"/>
                                        </p:tgtEl>
                                      </p:cBhvr>
                                    </p:cmd>
                                  </p:childTnLst>
                                </p:cTn>
                              </p:par>
                              <p:par>
                                <p:cTn id="69" presetID="1" presetClass="entr"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xit" presetSubtype="0" fill="hold" grpId="0" nodeType="withEffect">
                                  <p:stCondLst>
                                    <p:cond delay="1000"/>
                                  </p:stCondLst>
                                  <p:childTnLst>
                                    <p:set>
                                      <p:cBhvr>
                                        <p:cTn id="72" dur="1" fill="hold">
                                          <p:stCondLst>
                                            <p:cond delay="0"/>
                                          </p:stCondLst>
                                        </p:cTn>
                                        <p:tgtEl>
                                          <p:spTgt spid="34"/>
                                        </p:tgtEl>
                                        <p:attrNameLst>
                                          <p:attrName>style.visibility</p:attrName>
                                        </p:attrNameLst>
                                      </p:cBhvr>
                                      <p:to>
                                        <p:strVal val="hidden"/>
                                      </p:to>
                                    </p:set>
                                  </p:childTnLst>
                                </p:cTn>
                              </p:par>
                              <p:par>
                                <p:cTn id="73" presetID="21" presetClass="entr" presetSubtype="1" fill="hold" grpId="16"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heel(1)">
                                      <p:cBhvr>
                                        <p:cTn id="75" dur="1000"/>
                                        <p:tgtEl>
                                          <p:spTgt spid="35"/>
                                        </p:tgtEl>
                                      </p:cBhvr>
                                    </p:animEffect>
                                  </p:childTnLst>
                                </p:cTn>
                              </p:par>
                              <p:par>
                                <p:cTn id="76" presetID="1" presetClass="entr" presetSubtype="0" fill="hold" grpId="1" nodeType="withEffect">
                                  <p:stCondLst>
                                    <p:cond delay="1000"/>
                                  </p:stCondLst>
                                  <p:childTnLst>
                                    <p:set>
                                      <p:cBhvr>
                                        <p:cTn id="77" dur="1" fill="hold">
                                          <p:stCondLst>
                                            <p:cond delay="0"/>
                                          </p:stCondLst>
                                        </p:cTn>
                                        <p:tgtEl>
                                          <p:spTgt spid="33"/>
                                        </p:tgtEl>
                                        <p:attrNameLst>
                                          <p:attrName>style.visibility</p:attrName>
                                        </p:attrNameLst>
                                      </p:cBhvr>
                                      <p:to>
                                        <p:strVal val="visible"/>
                                      </p:to>
                                    </p:set>
                                  </p:childTnLst>
                                </p:cTn>
                              </p:par>
                              <p:par>
                                <p:cTn id="78" presetID="1" presetClass="exit" presetSubtype="0" fill="hold" grpId="0" nodeType="withEffect">
                                  <p:stCondLst>
                                    <p:cond delay="2000"/>
                                  </p:stCondLst>
                                  <p:childTnLst>
                                    <p:set>
                                      <p:cBhvr>
                                        <p:cTn id="79" dur="1" fill="hold">
                                          <p:stCondLst>
                                            <p:cond delay="0"/>
                                          </p:stCondLst>
                                        </p:cTn>
                                        <p:tgtEl>
                                          <p:spTgt spid="33"/>
                                        </p:tgtEl>
                                        <p:attrNameLst>
                                          <p:attrName>style.visibility</p:attrName>
                                        </p:attrNameLst>
                                      </p:cBhvr>
                                      <p:to>
                                        <p:strVal val="hidden"/>
                                      </p:to>
                                    </p:set>
                                  </p:childTnLst>
                                </p:cTn>
                              </p:par>
                              <p:par>
                                <p:cTn id="80" presetID="21" presetClass="entr" presetSubtype="1" fill="hold" grpId="1" nodeType="withEffect">
                                  <p:stCondLst>
                                    <p:cond delay="100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1000"/>
                                        <p:tgtEl>
                                          <p:spTgt spid="35"/>
                                        </p:tgtEl>
                                      </p:cBhvr>
                                    </p:animEffect>
                                  </p:childTnLst>
                                  <p:subTnLst>
                                    <p:audio>
                                      <p:cMediaNode>
                                        <p:cTn display="0" masterRel="sameClick">
                                          <p:stCondLst>
                                            <p:cond evt="begin" delay="0">
                                              <p:tn val="80"/>
                                            </p:cond>
                                          </p:stCondLst>
                                          <p:endCondLst>
                                            <p:cond evt="onStopAudio" delay="0">
                                              <p:tgtEl>
                                                <p:sldTgt/>
                                              </p:tgtEl>
                                            </p:cond>
                                          </p:endCondLst>
                                        </p:cTn>
                                        <p:tgtEl>
                                          <p:sndTgt r:embed="rId9" name="coin.wav"/>
                                        </p:tgtEl>
                                      </p:cMediaNode>
                                    </p:audio>
                                  </p:subTnLst>
                                </p:cTn>
                              </p:par>
                              <p:par>
                                <p:cTn id="83" presetID="1" presetClass="entr" presetSubtype="0" fill="hold" grpId="1" nodeType="withEffect">
                                  <p:stCondLst>
                                    <p:cond delay="200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xit" presetSubtype="0" fill="hold" grpId="0" nodeType="withEffect">
                                  <p:stCondLst>
                                    <p:cond delay="3000"/>
                                  </p:stCondLst>
                                  <p:childTnLst>
                                    <p:set>
                                      <p:cBhvr>
                                        <p:cTn id="86" dur="1" fill="hold">
                                          <p:stCondLst>
                                            <p:cond delay="0"/>
                                          </p:stCondLst>
                                        </p:cTn>
                                        <p:tgtEl>
                                          <p:spTgt spid="32"/>
                                        </p:tgtEl>
                                        <p:attrNameLst>
                                          <p:attrName>style.visibility</p:attrName>
                                        </p:attrNameLst>
                                      </p:cBhvr>
                                      <p:to>
                                        <p:strVal val="hidden"/>
                                      </p:to>
                                    </p:set>
                                  </p:childTnLst>
                                </p:cTn>
                              </p:par>
                              <p:par>
                                <p:cTn id="87" presetID="21" presetClass="entr" presetSubtype="1" fill="hold" grpId="3" nodeType="withEffect">
                                  <p:stCondLst>
                                    <p:cond delay="2000"/>
                                  </p:stCondLst>
                                  <p:childTnLst>
                                    <p:set>
                                      <p:cBhvr>
                                        <p:cTn id="88" dur="1" fill="hold">
                                          <p:stCondLst>
                                            <p:cond delay="0"/>
                                          </p:stCondLst>
                                        </p:cTn>
                                        <p:tgtEl>
                                          <p:spTgt spid="35"/>
                                        </p:tgtEl>
                                        <p:attrNameLst>
                                          <p:attrName>style.visibility</p:attrName>
                                        </p:attrNameLst>
                                      </p:cBhvr>
                                      <p:to>
                                        <p:strVal val="visible"/>
                                      </p:to>
                                    </p:set>
                                    <p:animEffect transition="in" filter="wheel(1)">
                                      <p:cBhvr>
                                        <p:cTn id="89" dur="1000"/>
                                        <p:tgtEl>
                                          <p:spTgt spid="35"/>
                                        </p:tgtEl>
                                      </p:cBhvr>
                                    </p:animEffect>
                                  </p:childTnLst>
                                  <p:subTnLst>
                                    <p:audio>
                                      <p:cMediaNode>
                                        <p:cTn display="0" masterRel="sameClick">
                                          <p:stCondLst>
                                            <p:cond evt="begin" delay="0">
                                              <p:tn val="87"/>
                                            </p:cond>
                                          </p:stCondLst>
                                          <p:endCondLst>
                                            <p:cond evt="onStopAudio" delay="0">
                                              <p:tgtEl>
                                                <p:sldTgt/>
                                              </p:tgtEl>
                                            </p:cond>
                                          </p:endCondLst>
                                        </p:cTn>
                                        <p:tgtEl>
                                          <p:sndTgt r:embed="rId9" name="coin.wav"/>
                                        </p:tgtEl>
                                      </p:cMediaNode>
                                    </p:audio>
                                  </p:subTnLst>
                                </p:cTn>
                              </p:par>
                              <p:par>
                                <p:cTn id="90" presetID="1" presetClass="entr" presetSubtype="0" fill="hold" grpId="1" nodeType="withEffect">
                                  <p:stCondLst>
                                    <p:cond delay="3000"/>
                                  </p:stCondLst>
                                  <p:childTnLst>
                                    <p:set>
                                      <p:cBhvr>
                                        <p:cTn id="91" dur="1" fill="hold">
                                          <p:stCondLst>
                                            <p:cond delay="0"/>
                                          </p:stCondLst>
                                        </p:cTn>
                                        <p:tgtEl>
                                          <p:spTgt spid="31"/>
                                        </p:tgtEl>
                                        <p:attrNameLst>
                                          <p:attrName>style.visibility</p:attrName>
                                        </p:attrNameLst>
                                      </p:cBhvr>
                                      <p:to>
                                        <p:strVal val="visible"/>
                                      </p:to>
                                    </p:set>
                                  </p:childTnLst>
                                </p:cTn>
                              </p:par>
                              <p:par>
                                <p:cTn id="92" presetID="1" presetClass="exit" presetSubtype="0" fill="hold" grpId="0" nodeType="withEffect">
                                  <p:stCondLst>
                                    <p:cond delay="4000"/>
                                  </p:stCondLst>
                                  <p:childTnLst>
                                    <p:set>
                                      <p:cBhvr>
                                        <p:cTn id="93" dur="1" fill="hold">
                                          <p:stCondLst>
                                            <p:cond delay="0"/>
                                          </p:stCondLst>
                                        </p:cTn>
                                        <p:tgtEl>
                                          <p:spTgt spid="31"/>
                                        </p:tgtEl>
                                        <p:attrNameLst>
                                          <p:attrName>style.visibility</p:attrName>
                                        </p:attrNameLst>
                                      </p:cBhvr>
                                      <p:to>
                                        <p:strVal val="hidden"/>
                                      </p:to>
                                    </p:set>
                                  </p:childTnLst>
                                </p:cTn>
                              </p:par>
                              <p:par>
                                <p:cTn id="94" presetID="21" presetClass="entr" presetSubtype="1" fill="hold" grpId="4" nodeType="withEffect">
                                  <p:stCondLst>
                                    <p:cond delay="3000"/>
                                  </p:stCondLst>
                                  <p:childTnLst>
                                    <p:set>
                                      <p:cBhvr>
                                        <p:cTn id="95" dur="1" fill="hold">
                                          <p:stCondLst>
                                            <p:cond delay="0"/>
                                          </p:stCondLst>
                                        </p:cTn>
                                        <p:tgtEl>
                                          <p:spTgt spid="35"/>
                                        </p:tgtEl>
                                        <p:attrNameLst>
                                          <p:attrName>style.visibility</p:attrName>
                                        </p:attrNameLst>
                                      </p:cBhvr>
                                      <p:to>
                                        <p:strVal val="visible"/>
                                      </p:to>
                                    </p:set>
                                    <p:animEffect transition="in" filter="wheel(1)">
                                      <p:cBhvr>
                                        <p:cTn id="96" dur="1000"/>
                                        <p:tgtEl>
                                          <p:spTgt spid="35"/>
                                        </p:tgtEl>
                                      </p:cBhvr>
                                    </p:animEffect>
                                  </p:childTnLst>
                                  <p:subTnLst>
                                    <p:audio>
                                      <p:cMediaNode>
                                        <p:cTn display="0" masterRel="sameClick">
                                          <p:stCondLst>
                                            <p:cond evt="begin" delay="0">
                                              <p:tn val="94"/>
                                            </p:cond>
                                          </p:stCondLst>
                                          <p:endCondLst>
                                            <p:cond evt="onStopAudio" delay="0">
                                              <p:tgtEl>
                                                <p:sldTgt/>
                                              </p:tgtEl>
                                            </p:cond>
                                          </p:endCondLst>
                                        </p:cTn>
                                        <p:tgtEl>
                                          <p:sndTgt r:embed="rId9" name="coin.wav"/>
                                        </p:tgtEl>
                                      </p:cMediaNode>
                                    </p:audio>
                                  </p:subTnLst>
                                </p:cTn>
                              </p:par>
                              <p:par>
                                <p:cTn id="97" presetID="1" presetClass="entr" presetSubtype="0" fill="hold" grpId="1" nodeType="withEffect">
                                  <p:stCondLst>
                                    <p:cond delay="400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xit" presetSubtype="0" fill="hold" grpId="0" nodeType="withEffect">
                                  <p:stCondLst>
                                    <p:cond delay="5000"/>
                                  </p:stCondLst>
                                  <p:childTnLst>
                                    <p:set>
                                      <p:cBhvr>
                                        <p:cTn id="100" dur="1" fill="hold">
                                          <p:stCondLst>
                                            <p:cond delay="0"/>
                                          </p:stCondLst>
                                        </p:cTn>
                                        <p:tgtEl>
                                          <p:spTgt spid="30"/>
                                        </p:tgtEl>
                                        <p:attrNameLst>
                                          <p:attrName>style.visibility</p:attrName>
                                        </p:attrNameLst>
                                      </p:cBhvr>
                                      <p:to>
                                        <p:strVal val="hidden"/>
                                      </p:to>
                                    </p:set>
                                  </p:childTnLst>
                                </p:cTn>
                              </p:par>
                              <p:par>
                                <p:cTn id="101" presetID="21" presetClass="entr" presetSubtype="1" fill="hold" grpId="5" nodeType="withEffect">
                                  <p:stCondLst>
                                    <p:cond delay="400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1000"/>
                                        <p:tgtEl>
                                          <p:spTgt spid="35"/>
                                        </p:tgtEl>
                                      </p:cBhvr>
                                    </p:animEffect>
                                  </p:childTnLst>
                                  <p:subTnLst>
                                    <p:audio>
                                      <p:cMediaNode>
                                        <p:cTn display="0" masterRel="sameClick">
                                          <p:stCondLst>
                                            <p:cond evt="begin" delay="0">
                                              <p:tn val="101"/>
                                            </p:cond>
                                          </p:stCondLst>
                                          <p:endCondLst>
                                            <p:cond evt="onStopAudio" delay="0">
                                              <p:tgtEl>
                                                <p:sldTgt/>
                                              </p:tgtEl>
                                            </p:cond>
                                          </p:endCondLst>
                                        </p:cTn>
                                        <p:tgtEl>
                                          <p:sndTgt r:embed="rId9" name="coin.wav"/>
                                        </p:tgtEl>
                                      </p:cMediaNode>
                                    </p:audio>
                                  </p:subTnLst>
                                </p:cTn>
                              </p:par>
                              <p:par>
                                <p:cTn id="104" presetID="1" presetClass="entr" presetSubtype="0" fill="hold" grpId="1" nodeType="withEffect">
                                  <p:stCondLst>
                                    <p:cond delay="5000"/>
                                  </p:stCondLst>
                                  <p:childTnLst>
                                    <p:set>
                                      <p:cBhvr>
                                        <p:cTn id="105" dur="1" fill="hold">
                                          <p:stCondLst>
                                            <p:cond delay="0"/>
                                          </p:stCondLst>
                                        </p:cTn>
                                        <p:tgtEl>
                                          <p:spTgt spid="29"/>
                                        </p:tgtEl>
                                        <p:attrNameLst>
                                          <p:attrName>style.visibility</p:attrName>
                                        </p:attrNameLst>
                                      </p:cBhvr>
                                      <p:to>
                                        <p:strVal val="visible"/>
                                      </p:to>
                                    </p:set>
                                  </p:childTnLst>
                                </p:cTn>
                              </p:par>
                              <p:par>
                                <p:cTn id="106" presetID="1" presetClass="exit" presetSubtype="0" fill="hold" grpId="0" nodeType="withEffect">
                                  <p:stCondLst>
                                    <p:cond delay="6000"/>
                                  </p:stCondLst>
                                  <p:childTnLst>
                                    <p:set>
                                      <p:cBhvr>
                                        <p:cTn id="107" dur="1" fill="hold">
                                          <p:stCondLst>
                                            <p:cond delay="0"/>
                                          </p:stCondLst>
                                        </p:cTn>
                                        <p:tgtEl>
                                          <p:spTgt spid="29"/>
                                        </p:tgtEl>
                                        <p:attrNameLst>
                                          <p:attrName>style.visibility</p:attrName>
                                        </p:attrNameLst>
                                      </p:cBhvr>
                                      <p:to>
                                        <p:strVal val="hidden"/>
                                      </p:to>
                                    </p:set>
                                  </p:childTnLst>
                                </p:cTn>
                              </p:par>
                              <p:par>
                                <p:cTn id="108" presetID="21" presetClass="entr" presetSubtype="1" fill="hold" grpId="6" nodeType="withEffect">
                                  <p:stCondLst>
                                    <p:cond delay="5000"/>
                                  </p:stCondLst>
                                  <p:childTnLst>
                                    <p:set>
                                      <p:cBhvr>
                                        <p:cTn id="109" dur="1" fill="hold">
                                          <p:stCondLst>
                                            <p:cond delay="0"/>
                                          </p:stCondLst>
                                        </p:cTn>
                                        <p:tgtEl>
                                          <p:spTgt spid="35"/>
                                        </p:tgtEl>
                                        <p:attrNameLst>
                                          <p:attrName>style.visibility</p:attrName>
                                        </p:attrNameLst>
                                      </p:cBhvr>
                                      <p:to>
                                        <p:strVal val="visible"/>
                                      </p:to>
                                    </p:set>
                                    <p:animEffect transition="in" filter="wheel(1)">
                                      <p:cBhvr>
                                        <p:cTn id="110" dur="10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9" name="coin.wav"/>
                                        </p:tgtEl>
                                      </p:cMediaNode>
                                    </p:audio>
                                  </p:subTnLst>
                                </p:cTn>
                              </p:par>
                              <p:par>
                                <p:cTn id="111" presetID="1" presetClass="entr" presetSubtype="0" fill="hold" grpId="1" nodeType="withEffect">
                                  <p:stCondLst>
                                    <p:cond delay="6000"/>
                                  </p:stCondLst>
                                  <p:childTnLst>
                                    <p:set>
                                      <p:cBhvr>
                                        <p:cTn id="112" dur="1" fill="hold">
                                          <p:stCondLst>
                                            <p:cond delay="0"/>
                                          </p:stCondLst>
                                        </p:cTn>
                                        <p:tgtEl>
                                          <p:spTgt spid="28"/>
                                        </p:tgtEl>
                                        <p:attrNameLst>
                                          <p:attrName>style.visibility</p:attrName>
                                        </p:attrNameLst>
                                      </p:cBhvr>
                                      <p:to>
                                        <p:strVal val="visible"/>
                                      </p:to>
                                    </p:set>
                                  </p:childTnLst>
                                </p:cTn>
                              </p:par>
                              <p:par>
                                <p:cTn id="113" presetID="1" presetClass="exit" presetSubtype="0" fill="hold" grpId="0" nodeType="withEffect">
                                  <p:stCondLst>
                                    <p:cond delay="7000"/>
                                  </p:stCondLst>
                                  <p:childTnLst>
                                    <p:set>
                                      <p:cBhvr>
                                        <p:cTn id="114" dur="1" fill="hold">
                                          <p:stCondLst>
                                            <p:cond delay="0"/>
                                          </p:stCondLst>
                                        </p:cTn>
                                        <p:tgtEl>
                                          <p:spTgt spid="28"/>
                                        </p:tgtEl>
                                        <p:attrNameLst>
                                          <p:attrName>style.visibility</p:attrName>
                                        </p:attrNameLst>
                                      </p:cBhvr>
                                      <p:to>
                                        <p:strVal val="hidden"/>
                                      </p:to>
                                    </p:set>
                                  </p:childTnLst>
                                </p:cTn>
                              </p:par>
                              <p:par>
                                <p:cTn id="115" presetID="21" presetClass="entr" presetSubtype="1" fill="hold" grpId="7" nodeType="withEffect">
                                  <p:stCondLst>
                                    <p:cond delay="6000"/>
                                  </p:stCondLst>
                                  <p:childTnLst>
                                    <p:set>
                                      <p:cBhvr>
                                        <p:cTn id="116" dur="1" fill="hold">
                                          <p:stCondLst>
                                            <p:cond delay="0"/>
                                          </p:stCondLst>
                                        </p:cTn>
                                        <p:tgtEl>
                                          <p:spTgt spid="35"/>
                                        </p:tgtEl>
                                        <p:attrNameLst>
                                          <p:attrName>style.visibility</p:attrName>
                                        </p:attrNameLst>
                                      </p:cBhvr>
                                      <p:to>
                                        <p:strVal val="visible"/>
                                      </p:to>
                                    </p:set>
                                    <p:animEffect transition="in" filter="wheel(1)">
                                      <p:cBhvr>
                                        <p:cTn id="117" dur="1000"/>
                                        <p:tgtEl>
                                          <p:spTgt spid="35"/>
                                        </p:tgtEl>
                                      </p:cBhvr>
                                    </p:animEffect>
                                  </p:childTnLst>
                                  <p:subTnLst>
                                    <p:audio>
                                      <p:cMediaNode>
                                        <p:cTn display="0" masterRel="sameClick">
                                          <p:stCondLst>
                                            <p:cond evt="begin" delay="0">
                                              <p:tn val="115"/>
                                            </p:cond>
                                          </p:stCondLst>
                                          <p:endCondLst>
                                            <p:cond evt="onStopAudio" delay="0">
                                              <p:tgtEl>
                                                <p:sldTgt/>
                                              </p:tgtEl>
                                            </p:cond>
                                          </p:endCondLst>
                                        </p:cTn>
                                        <p:tgtEl>
                                          <p:sndTgt r:embed="rId9" name="coin.wav"/>
                                        </p:tgtEl>
                                      </p:cMediaNode>
                                    </p:audio>
                                  </p:subTnLst>
                                </p:cTn>
                              </p:par>
                              <p:par>
                                <p:cTn id="118" presetID="1" presetClass="entr" presetSubtype="0" fill="hold" grpId="1" nodeType="withEffect">
                                  <p:stCondLst>
                                    <p:cond delay="7000"/>
                                  </p:stCondLst>
                                  <p:childTnLst>
                                    <p:set>
                                      <p:cBhvr>
                                        <p:cTn id="119" dur="1" fill="hold">
                                          <p:stCondLst>
                                            <p:cond delay="0"/>
                                          </p:stCondLst>
                                        </p:cTn>
                                        <p:tgtEl>
                                          <p:spTgt spid="27"/>
                                        </p:tgtEl>
                                        <p:attrNameLst>
                                          <p:attrName>style.visibility</p:attrName>
                                        </p:attrNameLst>
                                      </p:cBhvr>
                                      <p:to>
                                        <p:strVal val="visible"/>
                                      </p:to>
                                    </p:set>
                                  </p:childTnLst>
                                </p:cTn>
                              </p:par>
                              <p:par>
                                <p:cTn id="120" presetID="1" presetClass="exit" presetSubtype="0" fill="hold" grpId="0" nodeType="withEffect">
                                  <p:stCondLst>
                                    <p:cond delay="8000"/>
                                  </p:stCondLst>
                                  <p:childTnLst>
                                    <p:set>
                                      <p:cBhvr>
                                        <p:cTn id="121" dur="1" fill="hold">
                                          <p:stCondLst>
                                            <p:cond delay="0"/>
                                          </p:stCondLst>
                                        </p:cTn>
                                        <p:tgtEl>
                                          <p:spTgt spid="27"/>
                                        </p:tgtEl>
                                        <p:attrNameLst>
                                          <p:attrName>style.visibility</p:attrName>
                                        </p:attrNameLst>
                                      </p:cBhvr>
                                      <p:to>
                                        <p:strVal val="hidden"/>
                                      </p:to>
                                    </p:set>
                                  </p:childTnLst>
                                </p:cTn>
                              </p:par>
                              <p:par>
                                <p:cTn id="122" presetID="21" presetClass="entr" presetSubtype="1" fill="hold" grpId="8" nodeType="withEffect">
                                  <p:stCondLst>
                                    <p:cond delay="7000"/>
                                  </p:stCondLst>
                                  <p:childTnLst>
                                    <p:set>
                                      <p:cBhvr>
                                        <p:cTn id="123" dur="1" fill="hold">
                                          <p:stCondLst>
                                            <p:cond delay="0"/>
                                          </p:stCondLst>
                                        </p:cTn>
                                        <p:tgtEl>
                                          <p:spTgt spid="35"/>
                                        </p:tgtEl>
                                        <p:attrNameLst>
                                          <p:attrName>style.visibility</p:attrName>
                                        </p:attrNameLst>
                                      </p:cBhvr>
                                      <p:to>
                                        <p:strVal val="visible"/>
                                      </p:to>
                                    </p:set>
                                    <p:animEffect transition="in" filter="wheel(1)">
                                      <p:cBhvr>
                                        <p:cTn id="124" dur="1000"/>
                                        <p:tgtEl>
                                          <p:spTgt spid="35"/>
                                        </p:tgtEl>
                                      </p:cBhvr>
                                    </p:animEffect>
                                  </p:childTnLst>
                                  <p:subTnLst>
                                    <p:audio>
                                      <p:cMediaNode>
                                        <p:cTn display="0" masterRel="sameClick">
                                          <p:stCondLst>
                                            <p:cond evt="begin" delay="0">
                                              <p:tn val="122"/>
                                            </p:cond>
                                          </p:stCondLst>
                                          <p:endCondLst>
                                            <p:cond evt="onStopAudio" delay="0">
                                              <p:tgtEl>
                                                <p:sldTgt/>
                                              </p:tgtEl>
                                            </p:cond>
                                          </p:endCondLst>
                                        </p:cTn>
                                        <p:tgtEl>
                                          <p:sndTgt r:embed="rId9" name="coin.wav"/>
                                        </p:tgtEl>
                                      </p:cMediaNode>
                                    </p:audio>
                                  </p:subTnLst>
                                </p:cTn>
                              </p:par>
                              <p:par>
                                <p:cTn id="125" presetID="1" presetClass="entr" presetSubtype="0" fill="hold" grpId="1" nodeType="withEffect">
                                  <p:stCondLst>
                                    <p:cond delay="8000"/>
                                  </p:stCondLst>
                                  <p:childTnLst>
                                    <p:set>
                                      <p:cBhvr>
                                        <p:cTn id="126" dur="1" fill="hold">
                                          <p:stCondLst>
                                            <p:cond delay="0"/>
                                          </p:stCondLst>
                                        </p:cTn>
                                        <p:tgtEl>
                                          <p:spTgt spid="26"/>
                                        </p:tgtEl>
                                        <p:attrNameLst>
                                          <p:attrName>style.visibility</p:attrName>
                                        </p:attrNameLst>
                                      </p:cBhvr>
                                      <p:to>
                                        <p:strVal val="visible"/>
                                      </p:to>
                                    </p:set>
                                  </p:childTnLst>
                                </p:cTn>
                              </p:par>
                              <p:par>
                                <p:cTn id="127" presetID="1" presetClass="exit" presetSubtype="0" fill="hold" grpId="0" nodeType="withEffect">
                                  <p:stCondLst>
                                    <p:cond delay="9000"/>
                                  </p:stCondLst>
                                  <p:childTnLst>
                                    <p:set>
                                      <p:cBhvr>
                                        <p:cTn id="128" dur="1" fill="hold">
                                          <p:stCondLst>
                                            <p:cond delay="0"/>
                                          </p:stCondLst>
                                        </p:cTn>
                                        <p:tgtEl>
                                          <p:spTgt spid="26"/>
                                        </p:tgtEl>
                                        <p:attrNameLst>
                                          <p:attrName>style.visibility</p:attrName>
                                        </p:attrNameLst>
                                      </p:cBhvr>
                                      <p:to>
                                        <p:strVal val="hidden"/>
                                      </p:to>
                                    </p:set>
                                  </p:childTnLst>
                                </p:cTn>
                              </p:par>
                              <p:par>
                                <p:cTn id="129" presetID="21" presetClass="entr" presetSubtype="1" fill="hold" grpId="2" nodeType="withEffect">
                                  <p:stCondLst>
                                    <p:cond delay="8000"/>
                                  </p:stCondLst>
                                  <p:childTnLst>
                                    <p:set>
                                      <p:cBhvr>
                                        <p:cTn id="130" dur="1" fill="hold">
                                          <p:stCondLst>
                                            <p:cond delay="0"/>
                                          </p:stCondLst>
                                        </p:cTn>
                                        <p:tgtEl>
                                          <p:spTgt spid="35"/>
                                        </p:tgtEl>
                                        <p:attrNameLst>
                                          <p:attrName>style.visibility</p:attrName>
                                        </p:attrNameLst>
                                      </p:cBhvr>
                                      <p:to>
                                        <p:strVal val="visible"/>
                                      </p:to>
                                    </p:set>
                                    <p:animEffect transition="in" filter="wheel(1)">
                                      <p:cBhvr>
                                        <p:cTn id="131" dur="1000"/>
                                        <p:tgtEl>
                                          <p:spTgt spid="35"/>
                                        </p:tgtEl>
                                      </p:cBhvr>
                                    </p:animEffect>
                                  </p:childTnLst>
                                  <p:subTnLst>
                                    <p:audio>
                                      <p:cMediaNode>
                                        <p:cTn display="0" masterRel="sameClick">
                                          <p:stCondLst>
                                            <p:cond evt="begin" delay="0">
                                              <p:tn val="129"/>
                                            </p:cond>
                                          </p:stCondLst>
                                          <p:endCondLst>
                                            <p:cond evt="onStopAudio" delay="0">
                                              <p:tgtEl>
                                                <p:sldTgt/>
                                              </p:tgtEl>
                                            </p:cond>
                                          </p:endCondLst>
                                        </p:cTn>
                                        <p:tgtEl>
                                          <p:sndTgt r:embed="rId9" name="coin.wav"/>
                                        </p:tgtEl>
                                      </p:cMediaNode>
                                    </p:audio>
                                  </p:subTnLst>
                                </p:cTn>
                              </p:par>
                              <p:par>
                                <p:cTn id="132" presetID="1" presetClass="entr" presetSubtype="0" fill="hold" grpId="1" nodeType="withEffect">
                                  <p:stCondLst>
                                    <p:cond delay="9000"/>
                                  </p:stCondLst>
                                  <p:childTnLst>
                                    <p:set>
                                      <p:cBhvr>
                                        <p:cTn id="133" dur="1" fill="hold">
                                          <p:stCondLst>
                                            <p:cond delay="0"/>
                                          </p:stCondLst>
                                        </p:cTn>
                                        <p:tgtEl>
                                          <p:spTgt spid="25"/>
                                        </p:tgtEl>
                                        <p:attrNameLst>
                                          <p:attrName>style.visibility</p:attrName>
                                        </p:attrNameLst>
                                      </p:cBhvr>
                                      <p:to>
                                        <p:strVal val="visible"/>
                                      </p:to>
                                    </p:set>
                                  </p:childTnLst>
                                </p:cTn>
                              </p:par>
                              <p:par>
                                <p:cTn id="134" presetID="1" presetClass="exit" presetSubtype="0" fill="hold" grpId="0" nodeType="withEffect">
                                  <p:stCondLst>
                                    <p:cond delay="10000"/>
                                  </p:stCondLst>
                                  <p:childTnLst>
                                    <p:set>
                                      <p:cBhvr>
                                        <p:cTn id="135" dur="1" fill="hold">
                                          <p:stCondLst>
                                            <p:cond delay="0"/>
                                          </p:stCondLst>
                                        </p:cTn>
                                        <p:tgtEl>
                                          <p:spTgt spid="25"/>
                                        </p:tgtEl>
                                        <p:attrNameLst>
                                          <p:attrName>style.visibility</p:attrName>
                                        </p:attrNameLst>
                                      </p:cBhvr>
                                      <p:to>
                                        <p:strVal val="hidden"/>
                                      </p:to>
                                    </p:set>
                                  </p:childTnLst>
                                </p:cTn>
                              </p:par>
                              <p:par>
                                <p:cTn id="136" presetID="21" presetClass="entr" presetSubtype="1" fill="hold" grpId="10" nodeType="withEffect">
                                  <p:stCondLst>
                                    <p:cond delay="9000"/>
                                  </p:stCondLst>
                                  <p:childTnLst>
                                    <p:set>
                                      <p:cBhvr>
                                        <p:cTn id="137" dur="1" fill="hold">
                                          <p:stCondLst>
                                            <p:cond delay="0"/>
                                          </p:stCondLst>
                                        </p:cTn>
                                        <p:tgtEl>
                                          <p:spTgt spid="35"/>
                                        </p:tgtEl>
                                        <p:attrNameLst>
                                          <p:attrName>style.visibility</p:attrName>
                                        </p:attrNameLst>
                                      </p:cBhvr>
                                      <p:to>
                                        <p:strVal val="visible"/>
                                      </p:to>
                                    </p:set>
                                    <p:animEffect transition="in" filter="wheel(1)">
                                      <p:cBhvr>
                                        <p:cTn id="138" dur="1000"/>
                                        <p:tgtEl>
                                          <p:spTgt spid="35"/>
                                        </p:tgtEl>
                                      </p:cBhvr>
                                    </p:animEffect>
                                  </p:childTnLst>
                                  <p:subTnLst>
                                    <p:audio>
                                      <p:cMediaNode>
                                        <p:cTn display="0" masterRel="sameClick">
                                          <p:stCondLst>
                                            <p:cond evt="begin" delay="0">
                                              <p:tn val="136"/>
                                            </p:cond>
                                          </p:stCondLst>
                                          <p:endCondLst>
                                            <p:cond evt="onStopAudio" delay="0">
                                              <p:tgtEl>
                                                <p:sldTgt/>
                                              </p:tgtEl>
                                            </p:cond>
                                          </p:endCondLst>
                                        </p:cTn>
                                        <p:tgtEl>
                                          <p:sndTgt r:embed="rId9" name="coin.wav"/>
                                        </p:tgtEl>
                                      </p:cMediaNode>
                                    </p:audio>
                                  </p:subTnLst>
                                </p:cTn>
                              </p:par>
                              <p:par>
                                <p:cTn id="139" presetID="1" presetClass="entr" presetSubtype="0" fill="hold" grpId="1" nodeType="withEffect">
                                  <p:stCondLst>
                                    <p:cond delay="10000"/>
                                  </p:stCondLst>
                                  <p:childTnLst>
                                    <p:set>
                                      <p:cBhvr>
                                        <p:cTn id="140" dur="1" fill="hold">
                                          <p:stCondLst>
                                            <p:cond delay="0"/>
                                          </p:stCondLst>
                                        </p:cTn>
                                        <p:tgtEl>
                                          <p:spTgt spid="24"/>
                                        </p:tgtEl>
                                        <p:attrNameLst>
                                          <p:attrName>style.visibility</p:attrName>
                                        </p:attrNameLst>
                                      </p:cBhvr>
                                      <p:to>
                                        <p:strVal val="visible"/>
                                      </p:to>
                                    </p:set>
                                  </p:childTnLst>
                                </p:cTn>
                              </p:par>
                              <p:par>
                                <p:cTn id="141" presetID="1" presetClass="exit" presetSubtype="0" fill="hold" grpId="0" nodeType="withEffect">
                                  <p:stCondLst>
                                    <p:cond delay="11000"/>
                                  </p:stCondLst>
                                  <p:childTnLst>
                                    <p:set>
                                      <p:cBhvr>
                                        <p:cTn id="142" dur="1" fill="hold">
                                          <p:stCondLst>
                                            <p:cond delay="0"/>
                                          </p:stCondLst>
                                        </p:cTn>
                                        <p:tgtEl>
                                          <p:spTgt spid="24"/>
                                        </p:tgtEl>
                                        <p:attrNameLst>
                                          <p:attrName>style.visibility</p:attrName>
                                        </p:attrNameLst>
                                      </p:cBhvr>
                                      <p:to>
                                        <p:strVal val="hidden"/>
                                      </p:to>
                                    </p:set>
                                  </p:childTnLst>
                                </p:cTn>
                              </p:par>
                              <p:par>
                                <p:cTn id="143" presetID="21" presetClass="entr" presetSubtype="1" fill="hold" grpId="11" nodeType="withEffect">
                                  <p:stCondLst>
                                    <p:cond delay="10000"/>
                                  </p:stCondLst>
                                  <p:childTnLst>
                                    <p:set>
                                      <p:cBhvr>
                                        <p:cTn id="144" dur="1" fill="hold">
                                          <p:stCondLst>
                                            <p:cond delay="0"/>
                                          </p:stCondLst>
                                        </p:cTn>
                                        <p:tgtEl>
                                          <p:spTgt spid="35"/>
                                        </p:tgtEl>
                                        <p:attrNameLst>
                                          <p:attrName>style.visibility</p:attrName>
                                        </p:attrNameLst>
                                      </p:cBhvr>
                                      <p:to>
                                        <p:strVal val="visible"/>
                                      </p:to>
                                    </p:set>
                                    <p:animEffect transition="in" filter="wheel(1)">
                                      <p:cBhvr>
                                        <p:cTn id="145" dur="1000"/>
                                        <p:tgtEl>
                                          <p:spTgt spid="35"/>
                                        </p:tgtEl>
                                      </p:cBhvr>
                                    </p:animEffect>
                                  </p:childTnLst>
                                  <p:subTnLst>
                                    <p:audio>
                                      <p:cMediaNode>
                                        <p:cTn display="0" masterRel="sameClick">
                                          <p:stCondLst>
                                            <p:cond evt="begin" delay="0">
                                              <p:tn val="143"/>
                                            </p:cond>
                                          </p:stCondLst>
                                          <p:endCondLst>
                                            <p:cond evt="onStopAudio" delay="0">
                                              <p:tgtEl>
                                                <p:sldTgt/>
                                              </p:tgtEl>
                                            </p:cond>
                                          </p:endCondLst>
                                        </p:cTn>
                                        <p:tgtEl>
                                          <p:sndTgt r:embed="rId9" name="coin.wav"/>
                                        </p:tgtEl>
                                      </p:cMediaNode>
                                    </p:audio>
                                  </p:subTnLst>
                                </p:cTn>
                              </p:par>
                              <p:par>
                                <p:cTn id="146" presetID="1" presetClass="entr" presetSubtype="0" fill="hold" grpId="1" nodeType="withEffect">
                                  <p:stCondLst>
                                    <p:cond delay="11000"/>
                                  </p:stCondLst>
                                  <p:childTnLst>
                                    <p:set>
                                      <p:cBhvr>
                                        <p:cTn id="147" dur="1" fill="hold">
                                          <p:stCondLst>
                                            <p:cond delay="0"/>
                                          </p:stCondLst>
                                        </p:cTn>
                                        <p:tgtEl>
                                          <p:spTgt spid="23"/>
                                        </p:tgtEl>
                                        <p:attrNameLst>
                                          <p:attrName>style.visibility</p:attrName>
                                        </p:attrNameLst>
                                      </p:cBhvr>
                                      <p:to>
                                        <p:strVal val="visible"/>
                                      </p:to>
                                    </p:set>
                                  </p:childTnLst>
                                </p:cTn>
                              </p:par>
                              <p:par>
                                <p:cTn id="148" presetID="1" presetClass="exit" presetSubtype="0" fill="hold" grpId="0" nodeType="withEffect">
                                  <p:stCondLst>
                                    <p:cond delay="12000"/>
                                  </p:stCondLst>
                                  <p:childTnLst>
                                    <p:set>
                                      <p:cBhvr>
                                        <p:cTn id="149" dur="1" fill="hold">
                                          <p:stCondLst>
                                            <p:cond delay="0"/>
                                          </p:stCondLst>
                                        </p:cTn>
                                        <p:tgtEl>
                                          <p:spTgt spid="23"/>
                                        </p:tgtEl>
                                        <p:attrNameLst>
                                          <p:attrName>style.visibility</p:attrName>
                                        </p:attrNameLst>
                                      </p:cBhvr>
                                      <p:to>
                                        <p:strVal val="hidden"/>
                                      </p:to>
                                    </p:set>
                                  </p:childTnLst>
                                </p:cTn>
                              </p:par>
                              <p:par>
                                <p:cTn id="150" presetID="21" presetClass="entr" presetSubtype="1" fill="hold" grpId="12" nodeType="withEffect">
                                  <p:stCondLst>
                                    <p:cond delay="11000"/>
                                  </p:stCondLst>
                                  <p:childTnLst>
                                    <p:set>
                                      <p:cBhvr>
                                        <p:cTn id="151" dur="1" fill="hold">
                                          <p:stCondLst>
                                            <p:cond delay="0"/>
                                          </p:stCondLst>
                                        </p:cTn>
                                        <p:tgtEl>
                                          <p:spTgt spid="35"/>
                                        </p:tgtEl>
                                        <p:attrNameLst>
                                          <p:attrName>style.visibility</p:attrName>
                                        </p:attrNameLst>
                                      </p:cBhvr>
                                      <p:to>
                                        <p:strVal val="visible"/>
                                      </p:to>
                                    </p:set>
                                    <p:animEffect transition="in" filter="wheel(1)">
                                      <p:cBhvr>
                                        <p:cTn id="152" dur="1000"/>
                                        <p:tgtEl>
                                          <p:spTgt spid="35"/>
                                        </p:tgtEl>
                                      </p:cBhvr>
                                    </p:animEffect>
                                  </p:childTnLst>
                                  <p:subTnLst>
                                    <p:audio>
                                      <p:cMediaNode>
                                        <p:cTn display="0" masterRel="sameClick">
                                          <p:stCondLst>
                                            <p:cond evt="begin" delay="0">
                                              <p:tn val="150"/>
                                            </p:cond>
                                          </p:stCondLst>
                                          <p:endCondLst>
                                            <p:cond evt="onStopAudio" delay="0">
                                              <p:tgtEl>
                                                <p:sldTgt/>
                                              </p:tgtEl>
                                            </p:cond>
                                          </p:endCondLst>
                                        </p:cTn>
                                        <p:tgtEl>
                                          <p:sndTgt r:embed="rId9" name="coin.wav"/>
                                        </p:tgtEl>
                                      </p:cMediaNode>
                                    </p:audio>
                                  </p:subTnLst>
                                </p:cTn>
                              </p:par>
                              <p:par>
                                <p:cTn id="153" presetID="1" presetClass="entr" presetSubtype="0" fill="hold" grpId="1" nodeType="withEffect">
                                  <p:stCondLst>
                                    <p:cond delay="12000"/>
                                  </p:stCondLst>
                                  <p:childTnLst>
                                    <p:set>
                                      <p:cBhvr>
                                        <p:cTn id="154" dur="1" fill="hold">
                                          <p:stCondLst>
                                            <p:cond delay="0"/>
                                          </p:stCondLst>
                                        </p:cTn>
                                        <p:tgtEl>
                                          <p:spTgt spid="22"/>
                                        </p:tgtEl>
                                        <p:attrNameLst>
                                          <p:attrName>style.visibility</p:attrName>
                                        </p:attrNameLst>
                                      </p:cBhvr>
                                      <p:to>
                                        <p:strVal val="visible"/>
                                      </p:to>
                                    </p:set>
                                  </p:childTnLst>
                                </p:cTn>
                              </p:par>
                              <p:par>
                                <p:cTn id="155" presetID="1" presetClass="exit" presetSubtype="0" fill="hold" grpId="0" nodeType="withEffect">
                                  <p:stCondLst>
                                    <p:cond delay="13000"/>
                                  </p:stCondLst>
                                  <p:childTnLst>
                                    <p:set>
                                      <p:cBhvr>
                                        <p:cTn id="156" dur="1" fill="hold">
                                          <p:stCondLst>
                                            <p:cond delay="0"/>
                                          </p:stCondLst>
                                        </p:cTn>
                                        <p:tgtEl>
                                          <p:spTgt spid="22"/>
                                        </p:tgtEl>
                                        <p:attrNameLst>
                                          <p:attrName>style.visibility</p:attrName>
                                        </p:attrNameLst>
                                      </p:cBhvr>
                                      <p:to>
                                        <p:strVal val="hidden"/>
                                      </p:to>
                                    </p:set>
                                  </p:childTnLst>
                                </p:cTn>
                              </p:par>
                              <p:par>
                                <p:cTn id="157" presetID="21" presetClass="entr" presetSubtype="1" fill="hold" grpId="13" nodeType="withEffect">
                                  <p:stCondLst>
                                    <p:cond delay="12000"/>
                                  </p:stCondLst>
                                  <p:childTnLst>
                                    <p:set>
                                      <p:cBhvr>
                                        <p:cTn id="158" dur="1" fill="hold">
                                          <p:stCondLst>
                                            <p:cond delay="0"/>
                                          </p:stCondLst>
                                        </p:cTn>
                                        <p:tgtEl>
                                          <p:spTgt spid="35"/>
                                        </p:tgtEl>
                                        <p:attrNameLst>
                                          <p:attrName>style.visibility</p:attrName>
                                        </p:attrNameLst>
                                      </p:cBhvr>
                                      <p:to>
                                        <p:strVal val="visible"/>
                                      </p:to>
                                    </p:set>
                                    <p:animEffect transition="in" filter="wheel(1)">
                                      <p:cBhvr>
                                        <p:cTn id="159" dur="1000"/>
                                        <p:tgtEl>
                                          <p:spTgt spid="35"/>
                                        </p:tgtEl>
                                      </p:cBhvr>
                                    </p:animEffect>
                                  </p:childTnLst>
                                  <p:subTnLst>
                                    <p:audio>
                                      <p:cMediaNode>
                                        <p:cTn display="0" masterRel="sameClick">
                                          <p:stCondLst>
                                            <p:cond evt="begin" delay="0">
                                              <p:tn val="157"/>
                                            </p:cond>
                                          </p:stCondLst>
                                          <p:endCondLst>
                                            <p:cond evt="onStopAudio" delay="0">
                                              <p:tgtEl>
                                                <p:sldTgt/>
                                              </p:tgtEl>
                                            </p:cond>
                                          </p:endCondLst>
                                        </p:cTn>
                                        <p:tgtEl>
                                          <p:sndTgt r:embed="rId9" name="coin.wav"/>
                                        </p:tgtEl>
                                      </p:cMediaNode>
                                    </p:audio>
                                  </p:subTnLst>
                                </p:cTn>
                              </p:par>
                              <p:par>
                                <p:cTn id="160" presetID="1" presetClass="entr" presetSubtype="0" fill="hold" grpId="1" nodeType="withEffect">
                                  <p:stCondLst>
                                    <p:cond delay="13000"/>
                                  </p:stCondLst>
                                  <p:childTnLst>
                                    <p:set>
                                      <p:cBhvr>
                                        <p:cTn id="161" dur="1" fill="hold">
                                          <p:stCondLst>
                                            <p:cond delay="0"/>
                                          </p:stCondLst>
                                        </p:cTn>
                                        <p:tgtEl>
                                          <p:spTgt spid="21"/>
                                        </p:tgtEl>
                                        <p:attrNameLst>
                                          <p:attrName>style.visibility</p:attrName>
                                        </p:attrNameLst>
                                      </p:cBhvr>
                                      <p:to>
                                        <p:strVal val="visible"/>
                                      </p:to>
                                    </p:set>
                                  </p:childTnLst>
                                </p:cTn>
                              </p:par>
                              <p:par>
                                <p:cTn id="162" presetID="1" presetClass="exit" presetSubtype="0" fill="hold" grpId="0" nodeType="withEffect">
                                  <p:stCondLst>
                                    <p:cond delay="14000"/>
                                  </p:stCondLst>
                                  <p:childTnLst>
                                    <p:set>
                                      <p:cBhvr>
                                        <p:cTn id="163" dur="1" fill="hold">
                                          <p:stCondLst>
                                            <p:cond delay="0"/>
                                          </p:stCondLst>
                                        </p:cTn>
                                        <p:tgtEl>
                                          <p:spTgt spid="21"/>
                                        </p:tgtEl>
                                        <p:attrNameLst>
                                          <p:attrName>style.visibility</p:attrName>
                                        </p:attrNameLst>
                                      </p:cBhvr>
                                      <p:to>
                                        <p:strVal val="hidden"/>
                                      </p:to>
                                    </p:set>
                                  </p:childTnLst>
                                </p:cTn>
                              </p:par>
                              <p:par>
                                <p:cTn id="164" presetID="21" presetClass="entr" presetSubtype="1" fill="hold" grpId="14" nodeType="withEffect">
                                  <p:stCondLst>
                                    <p:cond delay="13000"/>
                                  </p:stCondLst>
                                  <p:childTnLst>
                                    <p:set>
                                      <p:cBhvr>
                                        <p:cTn id="165" dur="1" fill="hold">
                                          <p:stCondLst>
                                            <p:cond delay="0"/>
                                          </p:stCondLst>
                                        </p:cTn>
                                        <p:tgtEl>
                                          <p:spTgt spid="35"/>
                                        </p:tgtEl>
                                        <p:attrNameLst>
                                          <p:attrName>style.visibility</p:attrName>
                                        </p:attrNameLst>
                                      </p:cBhvr>
                                      <p:to>
                                        <p:strVal val="visible"/>
                                      </p:to>
                                    </p:set>
                                    <p:animEffect transition="in" filter="wheel(1)">
                                      <p:cBhvr>
                                        <p:cTn id="166" dur="1000"/>
                                        <p:tgtEl>
                                          <p:spTgt spid="35"/>
                                        </p:tgtEl>
                                      </p:cBhvr>
                                    </p:animEffect>
                                  </p:childTnLst>
                                  <p:subTnLst>
                                    <p:audio>
                                      <p:cMediaNode>
                                        <p:cTn display="0" masterRel="sameClick">
                                          <p:stCondLst>
                                            <p:cond evt="begin" delay="0">
                                              <p:tn val="164"/>
                                            </p:cond>
                                          </p:stCondLst>
                                          <p:endCondLst>
                                            <p:cond evt="onStopAudio" delay="0">
                                              <p:tgtEl>
                                                <p:sldTgt/>
                                              </p:tgtEl>
                                            </p:cond>
                                          </p:endCondLst>
                                        </p:cTn>
                                        <p:tgtEl>
                                          <p:sndTgt r:embed="rId9" name="coin.wav"/>
                                        </p:tgtEl>
                                      </p:cMediaNode>
                                    </p:audio>
                                  </p:subTnLst>
                                </p:cTn>
                              </p:par>
                              <p:par>
                                <p:cTn id="167" presetID="1" presetClass="entr" presetSubtype="0" fill="hold" grpId="1" nodeType="withEffect">
                                  <p:stCondLst>
                                    <p:cond delay="14000"/>
                                  </p:stCondLst>
                                  <p:childTnLst>
                                    <p:set>
                                      <p:cBhvr>
                                        <p:cTn id="16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67"/>
                                            </p:cond>
                                          </p:stCondLst>
                                          <p:endCondLst>
                                            <p:cond evt="onStopAudio" delay="0">
                                              <p:tgtEl>
                                                <p:sldTgt/>
                                              </p:tgtEl>
                                            </p:cond>
                                          </p:endCondLst>
                                        </p:cTn>
                                        <p:tgtEl>
                                          <p:sndTgt r:embed="rId9" name="coin.wav"/>
                                        </p:tgtEl>
                                      </p:cMediaNode>
                                    </p:audio>
                                  </p:subTnLst>
                                </p:cTn>
                              </p:par>
                              <p:par>
                                <p:cTn id="169" presetID="1" presetClass="exit" presetSubtype="0" fill="hold" grpId="0" nodeType="withEffect">
                                  <p:stCondLst>
                                    <p:cond delay="15000"/>
                                  </p:stCondLst>
                                  <p:childTnLst>
                                    <p:set>
                                      <p:cBhvr>
                                        <p:cTn id="17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10" name="cashreg.wav"/>
                                        </p:tgtEl>
                                      </p:cMediaNode>
                                    </p:audio>
                                  </p:subTnLst>
                                </p:cTn>
                              </p:par>
                              <p:par>
                                <p:cTn id="171" presetID="21" presetClass="entr" presetSubtype="1" fill="hold" grpId="9" nodeType="withEffect">
                                  <p:stCondLst>
                                    <p:cond delay="14000"/>
                                  </p:stCondLst>
                                  <p:childTnLst>
                                    <p:set>
                                      <p:cBhvr>
                                        <p:cTn id="172" dur="1" fill="hold">
                                          <p:stCondLst>
                                            <p:cond delay="0"/>
                                          </p:stCondLst>
                                        </p:cTn>
                                        <p:tgtEl>
                                          <p:spTgt spid="35"/>
                                        </p:tgtEl>
                                        <p:attrNameLst>
                                          <p:attrName>style.visibility</p:attrName>
                                        </p:attrNameLst>
                                      </p:cBhvr>
                                      <p:to>
                                        <p:strVal val="visible"/>
                                      </p:to>
                                    </p:set>
                                    <p:animEffect transition="in" filter="wheel(1)">
                                      <p:cBhvr>
                                        <p:cTn id="173" dur="1000"/>
                                        <p:tgtEl>
                                          <p:spTgt spid="35"/>
                                        </p:tgtEl>
                                      </p:cBhvr>
                                    </p:animEffect>
                                  </p:childTnLst>
                                  <p:subTnLst>
                                    <p:audio>
                                      <p:cMediaNode>
                                        <p:cTn display="0" masterRel="sameClick">
                                          <p:stCondLst>
                                            <p:cond evt="begin" delay="0">
                                              <p:tn val="171"/>
                                            </p:cond>
                                          </p:stCondLst>
                                          <p:endCondLst>
                                            <p:cond evt="onStopAudio" delay="0">
                                              <p:tgtEl>
                                                <p:sldTgt/>
                                              </p:tgtEl>
                                            </p:cond>
                                          </p:endCondLst>
                                        </p:cTn>
                                        <p:tgtEl>
                                          <p:sndTgt r:embed="rId9" name="coin.wav"/>
                                        </p:tgtEl>
                                      </p:cMediaNode>
                                    </p:audio>
                                  </p:subTnLst>
                                </p:cTn>
                              </p:par>
                              <p:par>
                                <p:cTn id="174" presetID="1" presetClass="entr" presetSubtype="0" fill="hold" grpId="1" nodeType="withEffect">
                                  <p:stCondLst>
                                    <p:cond delay="15000"/>
                                  </p:stCondLst>
                                  <p:childTnLst>
                                    <p:set>
                                      <p:cBhvr>
                                        <p:cTn id="17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74"/>
                                            </p:cond>
                                          </p:stCondLst>
                                          <p:endCondLst>
                                            <p:cond evt="onStopAudio" delay="0">
                                              <p:tgtEl>
                                                <p:sldTgt/>
                                              </p:tgtEl>
                                            </p:cond>
                                          </p:endCondLst>
                                        </p:cTn>
                                        <p:tgtEl>
                                          <p:sndTgt r:embed="rId10" name="cashreg.wav"/>
                                        </p:tgtEl>
                                      </p:cMediaNode>
                                    </p:audio>
                                  </p:subTnLst>
                                </p:cTn>
                              </p:par>
                              <p:par>
                                <p:cTn id="176" presetID="1" presetClass="exit" presetSubtype="0" fill="hold" grpId="0" nodeType="withEffect">
                                  <p:stCondLst>
                                    <p:cond delay="16000"/>
                                  </p:stCondLst>
                                  <p:childTnLst>
                                    <p:set>
                                      <p:cBhvr>
                                        <p:cTn id="177" dur="1" fill="hold">
                                          <p:stCondLst>
                                            <p:cond delay="0"/>
                                          </p:stCondLst>
                                        </p:cTn>
                                        <p:tgtEl>
                                          <p:spTgt spid="19"/>
                                        </p:tgtEl>
                                        <p:attrNameLst>
                                          <p:attrName>style.visibility</p:attrName>
                                        </p:attrNameLst>
                                      </p:cBhvr>
                                      <p:to>
                                        <p:strVal val="hidden"/>
                                      </p:to>
                                    </p:set>
                                  </p:childTnLst>
                                </p:cTn>
                              </p:par>
                              <p:par>
                                <p:cTn id="178" presetID="21" presetClass="entr" presetSubtype="1" fill="hold" grpId="0" nodeType="withEffect">
                                  <p:stCondLst>
                                    <p:cond delay="15000"/>
                                  </p:stCondLst>
                                  <p:childTnLst>
                                    <p:set>
                                      <p:cBhvr>
                                        <p:cTn id="179" dur="1" fill="hold">
                                          <p:stCondLst>
                                            <p:cond delay="0"/>
                                          </p:stCondLst>
                                        </p:cTn>
                                        <p:tgtEl>
                                          <p:spTgt spid="35"/>
                                        </p:tgtEl>
                                        <p:attrNameLst>
                                          <p:attrName>style.visibility</p:attrName>
                                        </p:attrNameLst>
                                      </p:cBhvr>
                                      <p:to>
                                        <p:strVal val="visible"/>
                                      </p:to>
                                    </p:set>
                                    <p:animEffect transition="in" filter="wheel(1)">
                                      <p:cBhvr>
                                        <p:cTn id="180" dur="1000"/>
                                        <p:tgtEl>
                                          <p:spTgt spid="35"/>
                                        </p:tgtEl>
                                      </p:cBhvr>
                                    </p:animEffect>
                                  </p:childTnLst>
                                  <p:subTnLst>
                                    <p:audio>
                                      <p:cMediaNode vol="100000">
                                        <p:cTn display="0" masterRel="sameClick">
                                          <p:stCondLst>
                                            <p:cond evt="begin" delay="0">
                                              <p:tn val="178"/>
                                            </p:cond>
                                          </p:stCondLst>
                                          <p:endCondLst>
                                            <p:cond evt="onStopAudio" delay="0">
                                              <p:tgtEl>
                                                <p:sldTgt/>
                                              </p:tgtEl>
                                            </p:cond>
                                          </p:endCondLst>
                                        </p:cTn>
                                        <p:tgtEl>
                                          <p:sndTgt r:embed="rId10" name="cashreg.wav"/>
                                        </p:tgtEl>
                                      </p:cMediaNode>
                                    </p:audio>
                                  </p:subTnLst>
                                </p:cTn>
                              </p:par>
                              <p:par>
                                <p:cTn id="181" presetID="1" presetClass="exit" presetSubtype="0" fill="hold" grpId="15" nodeType="withEffect">
                                  <p:stCondLst>
                                    <p:cond delay="16000"/>
                                  </p:stCondLst>
                                  <p:childTnLst>
                                    <p:set>
                                      <p:cBhvr>
                                        <p:cTn id="182"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83" fill="hold" display="0">
                  <p:stCondLst>
                    <p:cond delay="indefinite"/>
                  </p:stCondLst>
                  <p:endCondLst>
                    <p:cond evt="onStopAudio" delay="0">
                      <p:tgtEl>
                        <p:sldTgt/>
                      </p:tgtEl>
                    </p:cond>
                  </p:endCondLst>
                </p:cTn>
                <p:tgtEl>
                  <p:spTgt spid="18"/>
                </p:tgtEl>
              </p:cMediaNode>
            </p:audio>
            <p:seq concurrent="1" nextAc="seek">
              <p:cTn id="184" restart="whenNotActive" fill="hold" evtFilter="cancelBubble" nodeType="interactiveSeq">
                <p:stCondLst>
                  <p:cond evt="onClick" delay="0">
                    <p:tgtEl>
                      <p:spTgt spid="15"/>
                    </p:tgtEl>
                  </p:cond>
                </p:stCondLst>
                <p:endSync evt="end" delay="0">
                  <p:rtn val="all"/>
                </p:endSync>
                <p:childTnLst>
                  <p:par>
                    <p:cTn id="185" fill="hold">
                      <p:stCondLst>
                        <p:cond delay="0"/>
                      </p:stCondLst>
                      <p:childTnLst>
                        <p:par>
                          <p:cTn id="186" fill="hold">
                            <p:stCondLst>
                              <p:cond delay="0"/>
                            </p:stCondLst>
                            <p:childTnLst>
                              <p:par>
                                <p:cTn id="187" presetID="37" presetClass="exit" presetSubtype="0" fill="hold" grpId="1" nodeType="clickEffect">
                                  <p:stCondLst>
                                    <p:cond delay="0"/>
                                  </p:stCondLst>
                                  <p:childTnLst>
                                    <p:animEffect transition="out" filter="fade">
                                      <p:cBhvr>
                                        <p:cTn id="188" dur="1000"/>
                                        <p:tgtEl>
                                          <p:spTgt spid="42"/>
                                        </p:tgtEl>
                                      </p:cBhvr>
                                    </p:animEffect>
                                    <p:anim calcmode="lin" valueType="num">
                                      <p:cBhvr>
                                        <p:cTn id="189" dur="1000"/>
                                        <p:tgtEl>
                                          <p:spTgt spid="42"/>
                                        </p:tgtEl>
                                        <p:attrNameLst>
                                          <p:attrName>ppt_x</p:attrName>
                                        </p:attrNameLst>
                                      </p:cBhvr>
                                      <p:tavLst>
                                        <p:tav tm="0">
                                          <p:val>
                                            <p:strVal val="ppt_x"/>
                                          </p:val>
                                        </p:tav>
                                        <p:tav tm="100000">
                                          <p:val>
                                            <p:strVal val="ppt_x"/>
                                          </p:val>
                                        </p:tav>
                                      </p:tavLst>
                                    </p:anim>
                                    <p:anim calcmode="lin" valueType="num">
                                      <p:cBhvr>
                                        <p:cTn id="190" dur="100" decel="100000"/>
                                        <p:tgtEl>
                                          <p:spTgt spid="42"/>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42"/>
                                        </p:tgtEl>
                                        <p:attrNameLst>
                                          <p:attrName>ppt_y</p:attrName>
                                        </p:attrNameLst>
                                      </p:cBhvr>
                                      <p:tavLst>
                                        <p:tav tm="0">
                                          <p:val>
                                            <p:strVal val="ppt_y"/>
                                          </p:val>
                                        </p:tav>
                                        <p:tav tm="100000">
                                          <p:val>
                                            <p:strVal val="ppt_y+1"/>
                                          </p:val>
                                        </p:tav>
                                      </p:tavLst>
                                    </p:anim>
                                    <p:set>
                                      <p:cBhvr>
                                        <p:cTn id="192" dur="1" fill="hold">
                                          <p:stCondLst>
                                            <p:cond delay="999"/>
                                          </p:stCondLst>
                                        </p:cTn>
                                        <p:tgtEl>
                                          <p:spTgt spid="42"/>
                                        </p:tgtEl>
                                        <p:attrNameLst>
                                          <p:attrName>style.visibility</p:attrName>
                                        </p:attrNameLst>
                                      </p:cBhvr>
                                      <p:to>
                                        <p:strVal val="hidden"/>
                                      </p:to>
                                    </p:set>
                                  </p:childTnLst>
                                </p:cTn>
                              </p:par>
                              <p:par>
                                <p:cTn id="193" presetID="37" presetClass="exit" presetSubtype="0" fill="hold" grpId="1" nodeType="withEffect">
                                  <p:stCondLst>
                                    <p:cond delay="0"/>
                                  </p:stCondLst>
                                  <p:childTnLst>
                                    <p:animEffect transition="out" filter="fade">
                                      <p:cBhvr>
                                        <p:cTn id="194" dur="1000"/>
                                        <p:tgtEl>
                                          <p:spTgt spid="4"/>
                                        </p:tgtEl>
                                      </p:cBhvr>
                                    </p:animEffect>
                                    <p:anim calcmode="lin" valueType="num">
                                      <p:cBhvr>
                                        <p:cTn id="195" dur="1000"/>
                                        <p:tgtEl>
                                          <p:spTgt spid="4"/>
                                        </p:tgtEl>
                                        <p:attrNameLst>
                                          <p:attrName>ppt_x</p:attrName>
                                        </p:attrNameLst>
                                      </p:cBhvr>
                                      <p:tavLst>
                                        <p:tav tm="0">
                                          <p:val>
                                            <p:strVal val="ppt_x"/>
                                          </p:val>
                                        </p:tav>
                                        <p:tav tm="100000">
                                          <p:val>
                                            <p:strVal val="ppt_x"/>
                                          </p:val>
                                        </p:tav>
                                      </p:tavLst>
                                    </p:anim>
                                    <p:anim calcmode="lin" valueType="num">
                                      <p:cBhvr>
                                        <p:cTn id="196" dur="100" decel="100000"/>
                                        <p:tgtEl>
                                          <p:spTgt spid="4"/>
                                        </p:tgtEl>
                                        <p:attrNameLst>
                                          <p:attrName>ppt_y</p:attrName>
                                        </p:attrNameLst>
                                      </p:cBhvr>
                                      <p:tavLst>
                                        <p:tav tm="0">
                                          <p:val>
                                            <p:strVal val="ppt_y"/>
                                          </p:val>
                                        </p:tav>
                                        <p:tav tm="100000">
                                          <p:val>
                                            <p:strVal val="ppt_y-.03"/>
                                          </p:val>
                                        </p:tav>
                                      </p:tavLst>
                                    </p:anim>
                                    <p:anim calcmode="lin" valueType="num">
                                      <p:cBhvr>
                                        <p:cTn id="197" dur="900" accel="100000">
                                          <p:stCondLst>
                                            <p:cond delay="100"/>
                                          </p:stCondLst>
                                        </p:cTn>
                                        <p:tgtEl>
                                          <p:spTgt spid="4"/>
                                        </p:tgtEl>
                                        <p:attrNameLst>
                                          <p:attrName>ppt_y</p:attrName>
                                        </p:attrNameLst>
                                      </p:cBhvr>
                                      <p:tavLst>
                                        <p:tav tm="0">
                                          <p:val>
                                            <p:strVal val="ppt_y"/>
                                          </p:val>
                                        </p:tav>
                                        <p:tav tm="100000">
                                          <p:val>
                                            <p:strVal val="ppt_y+1"/>
                                          </p:val>
                                        </p:tav>
                                      </p:tavLst>
                                    </p:anim>
                                    <p:set>
                                      <p:cBhvr>
                                        <p:cTn id="198" dur="1" fill="hold">
                                          <p:stCondLst>
                                            <p:cond delay="999"/>
                                          </p:stCondLst>
                                        </p:cTn>
                                        <p:tgtEl>
                                          <p:spTgt spid="4"/>
                                        </p:tgtEl>
                                        <p:attrNameLst>
                                          <p:attrName>style.visibility</p:attrName>
                                        </p:attrNameLst>
                                      </p:cBhvr>
                                      <p:to>
                                        <p:strVal val="hidden"/>
                                      </p:to>
                                    </p:set>
                                  </p:childTnLst>
                                </p:cTn>
                              </p:par>
                              <p:par>
                                <p:cTn id="199" presetID="37" presetClass="exit" presetSubtype="0" fill="hold" grpId="1" nodeType="withEffect">
                                  <p:stCondLst>
                                    <p:cond delay="0"/>
                                  </p:stCondLst>
                                  <p:childTnLst>
                                    <p:animEffect transition="out" filter="fade">
                                      <p:cBhvr>
                                        <p:cTn id="200" dur="1000"/>
                                        <p:tgtEl>
                                          <p:spTgt spid="2"/>
                                        </p:tgtEl>
                                      </p:cBhvr>
                                    </p:animEffect>
                                    <p:anim calcmode="lin" valueType="num">
                                      <p:cBhvr>
                                        <p:cTn id="201" dur="1000"/>
                                        <p:tgtEl>
                                          <p:spTgt spid="2"/>
                                        </p:tgtEl>
                                        <p:attrNameLst>
                                          <p:attrName>ppt_x</p:attrName>
                                        </p:attrNameLst>
                                      </p:cBhvr>
                                      <p:tavLst>
                                        <p:tav tm="0">
                                          <p:val>
                                            <p:strVal val="ppt_x"/>
                                          </p:val>
                                        </p:tav>
                                        <p:tav tm="100000">
                                          <p:val>
                                            <p:strVal val="ppt_x"/>
                                          </p:val>
                                        </p:tav>
                                      </p:tavLst>
                                    </p:anim>
                                    <p:anim calcmode="lin" valueType="num">
                                      <p:cBhvr>
                                        <p:cTn id="202" dur="100" decel="100000"/>
                                        <p:tgtEl>
                                          <p:spTgt spid="2"/>
                                        </p:tgtEl>
                                        <p:attrNameLst>
                                          <p:attrName>ppt_y</p:attrName>
                                        </p:attrNameLst>
                                      </p:cBhvr>
                                      <p:tavLst>
                                        <p:tav tm="0">
                                          <p:val>
                                            <p:strVal val="ppt_y"/>
                                          </p:val>
                                        </p:tav>
                                        <p:tav tm="100000">
                                          <p:val>
                                            <p:strVal val="ppt_y-.03"/>
                                          </p:val>
                                        </p:tav>
                                      </p:tavLst>
                                    </p:anim>
                                    <p:anim calcmode="lin" valueType="num">
                                      <p:cBhvr>
                                        <p:cTn id="203" dur="900" accel="100000">
                                          <p:stCondLst>
                                            <p:cond delay="100"/>
                                          </p:stCondLst>
                                        </p:cTn>
                                        <p:tgtEl>
                                          <p:spTgt spid="2"/>
                                        </p:tgtEl>
                                        <p:attrNameLst>
                                          <p:attrName>ppt_y</p:attrName>
                                        </p:attrNameLst>
                                      </p:cBhvr>
                                      <p:tavLst>
                                        <p:tav tm="0">
                                          <p:val>
                                            <p:strVal val="ppt_y"/>
                                          </p:val>
                                        </p:tav>
                                        <p:tav tm="100000">
                                          <p:val>
                                            <p:strVal val="ppt_y+1"/>
                                          </p:val>
                                        </p:tav>
                                      </p:tavLst>
                                    </p:anim>
                                    <p:set>
                                      <p:cBhvr>
                                        <p:cTn id="204" dur="1" fill="hold">
                                          <p:stCondLst>
                                            <p:cond delay="999"/>
                                          </p:stCondLst>
                                        </p:cTn>
                                        <p:tgtEl>
                                          <p:spTgt spid="2"/>
                                        </p:tgtEl>
                                        <p:attrNameLst>
                                          <p:attrName>style.visibility</p:attrName>
                                        </p:attrNameLst>
                                      </p:cBhvr>
                                      <p:to>
                                        <p:strVal val="hidden"/>
                                      </p:to>
                                    </p:set>
                                  </p:childTnLst>
                                </p:cTn>
                              </p:par>
                              <p:par>
                                <p:cTn id="205" presetID="37" presetClass="exit" presetSubtype="0" fill="hold" grpId="1" nodeType="withEffect">
                                  <p:stCondLst>
                                    <p:cond delay="0"/>
                                  </p:stCondLst>
                                  <p:childTnLst>
                                    <p:animEffect transition="out" filter="fade">
                                      <p:cBhvr>
                                        <p:cTn id="206" dur="1000"/>
                                        <p:tgtEl>
                                          <p:spTgt spid="36"/>
                                        </p:tgtEl>
                                      </p:cBhvr>
                                    </p:animEffect>
                                    <p:anim calcmode="lin" valueType="num">
                                      <p:cBhvr>
                                        <p:cTn id="207" dur="1000"/>
                                        <p:tgtEl>
                                          <p:spTgt spid="36"/>
                                        </p:tgtEl>
                                        <p:attrNameLst>
                                          <p:attrName>ppt_x</p:attrName>
                                        </p:attrNameLst>
                                      </p:cBhvr>
                                      <p:tavLst>
                                        <p:tav tm="0">
                                          <p:val>
                                            <p:strVal val="ppt_x"/>
                                          </p:val>
                                        </p:tav>
                                        <p:tav tm="100000">
                                          <p:val>
                                            <p:strVal val="ppt_x"/>
                                          </p:val>
                                        </p:tav>
                                      </p:tavLst>
                                    </p:anim>
                                    <p:anim calcmode="lin" valueType="num">
                                      <p:cBhvr>
                                        <p:cTn id="208" dur="100" decel="100000"/>
                                        <p:tgtEl>
                                          <p:spTgt spid="36"/>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6"/>
                                        </p:tgtEl>
                                        <p:attrNameLst>
                                          <p:attrName>ppt_y</p:attrName>
                                        </p:attrNameLst>
                                      </p:cBhvr>
                                      <p:tavLst>
                                        <p:tav tm="0">
                                          <p:val>
                                            <p:strVal val="ppt_y"/>
                                          </p:val>
                                        </p:tav>
                                        <p:tav tm="100000">
                                          <p:val>
                                            <p:strVal val="ppt_y+1"/>
                                          </p:val>
                                        </p:tav>
                                      </p:tavLst>
                                    </p:anim>
                                    <p:set>
                                      <p:cBhvr>
                                        <p:cTn id="210"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10" name="cashreg.wav"/>
                                        </p:tgtEl>
                                      </p:cMediaNode>
                                    </p:audio>
                                  </p:subTnLst>
                                </p:cTn>
                              </p:par>
                              <p:par>
                                <p:cTn id="211" presetID="37" presetClass="exit" presetSubtype="0" fill="hold" grpId="1" nodeType="withEffect">
                                  <p:stCondLst>
                                    <p:cond delay="0"/>
                                  </p:stCondLst>
                                  <p:childTnLst>
                                    <p:animEffect transition="out" filter="fade">
                                      <p:cBhvr>
                                        <p:cTn id="212" dur="1000"/>
                                        <p:tgtEl>
                                          <p:spTgt spid="43"/>
                                        </p:tgtEl>
                                      </p:cBhvr>
                                    </p:animEffect>
                                    <p:anim calcmode="lin" valueType="num">
                                      <p:cBhvr>
                                        <p:cTn id="213" dur="1000"/>
                                        <p:tgtEl>
                                          <p:spTgt spid="43"/>
                                        </p:tgtEl>
                                        <p:attrNameLst>
                                          <p:attrName>ppt_x</p:attrName>
                                        </p:attrNameLst>
                                      </p:cBhvr>
                                      <p:tavLst>
                                        <p:tav tm="0">
                                          <p:val>
                                            <p:strVal val="ppt_x"/>
                                          </p:val>
                                        </p:tav>
                                        <p:tav tm="100000">
                                          <p:val>
                                            <p:strVal val="ppt_x"/>
                                          </p:val>
                                        </p:tav>
                                      </p:tavLst>
                                    </p:anim>
                                    <p:anim calcmode="lin" valueType="num">
                                      <p:cBhvr>
                                        <p:cTn id="214" dur="100" decel="100000"/>
                                        <p:tgtEl>
                                          <p:spTgt spid="43"/>
                                        </p:tgtEl>
                                        <p:attrNameLst>
                                          <p:attrName>ppt_y</p:attrName>
                                        </p:attrNameLst>
                                      </p:cBhvr>
                                      <p:tavLst>
                                        <p:tav tm="0">
                                          <p:val>
                                            <p:strVal val="ppt_y"/>
                                          </p:val>
                                        </p:tav>
                                        <p:tav tm="100000">
                                          <p:val>
                                            <p:strVal val="ppt_y-.03"/>
                                          </p:val>
                                        </p:tav>
                                      </p:tavLst>
                                    </p:anim>
                                    <p:anim calcmode="lin" valueType="num">
                                      <p:cBhvr>
                                        <p:cTn id="215" dur="900" accel="100000">
                                          <p:stCondLst>
                                            <p:cond delay="100"/>
                                          </p:stCondLst>
                                        </p:cTn>
                                        <p:tgtEl>
                                          <p:spTgt spid="43"/>
                                        </p:tgtEl>
                                        <p:attrNameLst>
                                          <p:attrName>ppt_y</p:attrName>
                                        </p:attrNameLst>
                                      </p:cBhvr>
                                      <p:tavLst>
                                        <p:tav tm="0">
                                          <p:val>
                                            <p:strVal val="ppt_y"/>
                                          </p:val>
                                        </p:tav>
                                        <p:tav tm="100000">
                                          <p:val>
                                            <p:strVal val="ppt_y+1"/>
                                          </p:val>
                                        </p:tav>
                                      </p:tavLst>
                                    </p:anim>
                                    <p:set>
                                      <p:cBhvr>
                                        <p:cTn id="216"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1"/>
                                            </p:cond>
                                          </p:stCondLst>
                                          <p:endCondLst>
                                            <p:cond evt="onStopAudio" delay="0">
                                              <p:tgtEl>
                                                <p:sldTgt/>
                                              </p:tgtEl>
                                            </p:cond>
                                          </p:endCondLst>
                                        </p:cTn>
                                        <p:tgtEl>
                                          <p:sndTgt r:embed="rId10" name="cashreg.wav"/>
                                        </p:tgtEl>
                                      </p:cMediaNode>
                                    </p:audio>
                                  </p:subTnLst>
                                </p:cTn>
                              </p:par>
                              <p:par>
                                <p:cTn id="217" presetID="37" presetClass="exit" presetSubtype="0" fill="hold" grpId="1" nodeType="withEffect">
                                  <p:stCondLst>
                                    <p:cond delay="0"/>
                                  </p:stCondLst>
                                  <p:childTnLst>
                                    <p:animEffect transition="out" filter="fade">
                                      <p:cBhvr>
                                        <p:cTn id="218" dur="1000"/>
                                        <p:tgtEl>
                                          <p:spTgt spid="39"/>
                                        </p:tgtEl>
                                      </p:cBhvr>
                                    </p:animEffect>
                                    <p:anim calcmode="lin" valueType="num">
                                      <p:cBhvr>
                                        <p:cTn id="219" dur="1000"/>
                                        <p:tgtEl>
                                          <p:spTgt spid="39"/>
                                        </p:tgtEl>
                                        <p:attrNameLst>
                                          <p:attrName>ppt_x</p:attrName>
                                        </p:attrNameLst>
                                      </p:cBhvr>
                                      <p:tavLst>
                                        <p:tav tm="0">
                                          <p:val>
                                            <p:strVal val="ppt_x"/>
                                          </p:val>
                                        </p:tav>
                                        <p:tav tm="100000">
                                          <p:val>
                                            <p:strVal val="ppt_x"/>
                                          </p:val>
                                        </p:tav>
                                      </p:tavLst>
                                    </p:anim>
                                    <p:anim calcmode="lin" valueType="num">
                                      <p:cBhvr>
                                        <p:cTn id="220" dur="100" decel="100000"/>
                                        <p:tgtEl>
                                          <p:spTgt spid="39"/>
                                        </p:tgtEl>
                                        <p:attrNameLst>
                                          <p:attrName>ppt_y</p:attrName>
                                        </p:attrNameLst>
                                      </p:cBhvr>
                                      <p:tavLst>
                                        <p:tav tm="0">
                                          <p:val>
                                            <p:strVal val="ppt_y"/>
                                          </p:val>
                                        </p:tav>
                                        <p:tav tm="100000">
                                          <p:val>
                                            <p:strVal val="ppt_y-.03"/>
                                          </p:val>
                                        </p:tav>
                                      </p:tavLst>
                                    </p:anim>
                                    <p:anim calcmode="lin" valueType="num">
                                      <p:cBhvr>
                                        <p:cTn id="221" dur="900" accel="100000">
                                          <p:stCondLst>
                                            <p:cond delay="100"/>
                                          </p:stCondLst>
                                        </p:cTn>
                                        <p:tgtEl>
                                          <p:spTgt spid="39"/>
                                        </p:tgtEl>
                                        <p:attrNameLst>
                                          <p:attrName>ppt_y</p:attrName>
                                        </p:attrNameLst>
                                      </p:cBhvr>
                                      <p:tavLst>
                                        <p:tav tm="0">
                                          <p:val>
                                            <p:strVal val="ppt_y"/>
                                          </p:val>
                                        </p:tav>
                                        <p:tav tm="100000">
                                          <p:val>
                                            <p:strVal val="ppt_y+1"/>
                                          </p:val>
                                        </p:tav>
                                      </p:tavLst>
                                    </p:anim>
                                    <p:set>
                                      <p:cBhvr>
                                        <p:cTn id="222"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17"/>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8"/>
                                        </p:tgtEl>
                                        <p:attrNameLst>
                                          <p:attrName>style.color</p:attrName>
                                        </p:attrNameLst>
                                      </p:cBhvr>
                                      <p:by>
                                        <p:hsl h="-7200000" s="0" l="0"/>
                                      </p:by>
                                    </p:animClr>
                                    <p:animClr clrSpc="hsl" dir="cw">
                                      <p:cBhvr>
                                        <p:cTn id="225" dur="1000" fill="hold"/>
                                        <p:tgtEl>
                                          <p:spTgt spid="38"/>
                                        </p:tgtEl>
                                        <p:attrNameLst>
                                          <p:attrName>fillcolor</p:attrName>
                                        </p:attrNameLst>
                                      </p:cBhvr>
                                      <p:by>
                                        <p:hsl h="-7200000" s="0" l="0"/>
                                      </p:by>
                                    </p:animClr>
                                    <p:animClr clrSpc="hsl" dir="cw">
                                      <p:cBhvr>
                                        <p:cTn id="226" dur="1000" fill="hold"/>
                                        <p:tgtEl>
                                          <p:spTgt spid="38"/>
                                        </p:tgtEl>
                                        <p:attrNameLst>
                                          <p:attrName>stroke.color</p:attrName>
                                        </p:attrNameLst>
                                      </p:cBhvr>
                                      <p:by>
                                        <p:hsl h="-7200000" s="0" l="0"/>
                                      </p:by>
                                    </p:animClr>
                                    <p:set>
                                      <p:cBhvr>
                                        <p:cTn id="227" dur="1000" fill="hold"/>
                                        <p:tgtEl>
                                          <p:spTgt spid="38"/>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4"/>
                                        </p:tgtEl>
                                        <p:attrNameLst>
                                          <p:attrName>style.color</p:attrName>
                                        </p:attrNameLst>
                                      </p:cBhvr>
                                      <p:by>
                                        <p:hsl h="-7200000" s="0" l="0"/>
                                      </p:by>
                                    </p:animClr>
                                    <p:animClr clrSpc="hsl" dir="cw">
                                      <p:cBhvr>
                                        <p:cTn id="230" dur="1000" fill="hold"/>
                                        <p:tgtEl>
                                          <p:spTgt spid="44"/>
                                        </p:tgtEl>
                                        <p:attrNameLst>
                                          <p:attrName>fillcolor</p:attrName>
                                        </p:attrNameLst>
                                      </p:cBhvr>
                                      <p:by>
                                        <p:hsl h="-7200000" s="0" l="0"/>
                                      </p:by>
                                    </p:animClr>
                                    <p:animClr clrSpc="hsl" dir="cw">
                                      <p:cBhvr>
                                        <p:cTn id="231" dur="1000" fill="hold"/>
                                        <p:tgtEl>
                                          <p:spTgt spid="44"/>
                                        </p:tgtEl>
                                        <p:attrNameLst>
                                          <p:attrName>stroke.color</p:attrName>
                                        </p:attrNameLst>
                                      </p:cBhvr>
                                      <p:by>
                                        <p:hsl h="-7200000" s="0" l="0"/>
                                      </p:by>
                                    </p:animClr>
                                    <p:set>
                                      <p:cBhvr>
                                        <p:cTn id="232" dur="1000" fill="hold"/>
                                        <p:tgtEl>
                                          <p:spTgt spid="44"/>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22" presetClass="emph" presetSubtype="0" fill="hold" grpId="1" nodeType="withEffect">
                                  <p:stCondLst>
                                    <p:cond delay="0"/>
                                  </p:stCondLst>
                                  <p:childTnLst>
                                    <p:animClr clrSpc="hsl" dir="cw">
                                      <p:cBhvr override="childStyle">
                                        <p:cTn id="234" dur="1000" fill="hold"/>
                                        <p:tgtEl>
                                          <p:spTgt spid="40"/>
                                        </p:tgtEl>
                                        <p:attrNameLst>
                                          <p:attrName>style.color</p:attrName>
                                        </p:attrNameLst>
                                      </p:cBhvr>
                                      <p:by>
                                        <p:hsl h="-7200000" s="0" l="0"/>
                                      </p:by>
                                    </p:animClr>
                                    <p:animClr clrSpc="hsl" dir="cw">
                                      <p:cBhvr>
                                        <p:cTn id="235" dur="1000" fill="hold"/>
                                        <p:tgtEl>
                                          <p:spTgt spid="40"/>
                                        </p:tgtEl>
                                        <p:attrNameLst>
                                          <p:attrName>fillcolor</p:attrName>
                                        </p:attrNameLst>
                                      </p:cBhvr>
                                      <p:by>
                                        <p:hsl h="-7200000" s="0" l="0"/>
                                      </p:by>
                                    </p:animClr>
                                    <p:animClr clrSpc="hsl" dir="cw">
                                      <p:cBhvr>
                                        <p:cTn id="236" dur="1000" fill="hold"/>
                                        <p:tgtEl>
                                          <p:spTgt spid="40"/>
                                        </p:tgtEl>
                                        <p:attrNameLst>
                                          <p:attrName>stroke.color</p:attrName>
                                        </p:attrNameLst>
                                      </p:cBhvr>
                                      <p:by>
                                        <p:hsl h="-7200000" s="0" l="0"/>
                                      </p:by>
                                    </p:animClr>
                                    <p:set>
                                      <p:cBhvr>
                                        <p:cTn id="237" dur="1000" fill="hold"/>
                                        <p:tgtEl>
                                          <p:spTgt spid="40"/>
                                        </p:tgtEl>
                                        <p:attrNameLst>
                                          <p:attrName>fill.type</p:attrName>
                                        </p:attrNameLst>
                                      </p:cBhvr>
                                      <p:to>
                                        <p:strVal val="solid"/>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8" grpId="0" animBg="1"/>
      <p:bldP spid="38" grpId="1" animBg="1"/>
      <p:bldP spid="4" grpId="0" animBg="1"/>
      <p:bldP spid="4" grpId="1" animBg="1"/>
      <p:bldP spid="39" grpId="0" animBg="1"/>
      <p:bldP spid="39" grpId="1" animBg="1"/>
      <p:bldP spid="40" grpId="0" animBg="1"/>
      <p:bldP spid="40" grpId="1" animBg="1"/>
      <p:bldP spid="42" grpId="0"/>
      <p:bldP spid="42" grpId="1"/>
      <p:bldP spid="43" grpId="0"/>
      <p:bldP spid="43" grpId="1"/>
      <p:bldP spid="44" grpId="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7924800" cy="1004699"/>
          </a:xfrm>
          <a:prstGeom prst="rect">
            <a:avLst/>
          </a:prstGeom>
        </p:spPr>
        <p:txBody>
          <a:bodyPr wrap="square">
            <a:spAutoFit/>
          </a:bodyPr>
          <a:lstStyle/>
          <a:p>
            <a:pPr algn="just">
              <a:lnSpc>
                <a:spcPct val="130000"/>
              </a:lnSpc>
              <a:spcAft>
                <a:spcPts val="800"/>
              </a:spcAft>
            </a:pPr>
            <a:r>
              <a:rPr lang="en-US" sz="2400" b="1" dirty="0" smtClean="0"/>
              <a:t>         </a:t>
            </a:r>
            <a:r>
              <a:rPr lang="en-US" sz="2400" b="1" dirty="0" err="1" smtClean="0">
                <a:latin typeface="Times New Roman" pitchFamily="18" charset="0"/>
                <a:cs typeface="Times New Roman" pitchFamily="18" charset="0"/>
              </a:rPr>
              <a:t>Em</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gìn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tộc</a:t>
            </a:r>
            <a:r>
              <a:rPr lang="en-US" sz="2400" b="1" dirty="0">
                <a:latin typeface="Times New Roman" pitchFamily="18" charset="0"/>
                <a:cs typeface="Times New Roman" pitchFamily="18" charset="0"/>
              </a:rPr>
              <a:t> ta</a:t>
            </a:r>
            <a:r>
              <a:rPr lang="en-US" sz="2400" b="1"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76200"/>
            <a:ext cx="86106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itchFamily="18" charset="0"/>
              <a:cs typeface="Times New Roman" pitchFamily="18" charset="0"/>
            </a:endParaRPr>
          </a:p>
          <a:p>
            <a:pPr algn="just"/>
            <a:endParaRPr lang="en-US" sz="2200" b="1" dirty="0" smtClean="0">
              <a:solidFill>
                <a:schemeClr val="tx1"/>
              </a:solidFill>
              <a:latin typeface="Times New Roman" pitchFamily="18" charset="0"/>
              <a:cs typeface="Times New Roman" pitchFamily="18" charset="0"/>
            </a:endParaRPr>
          </a:p>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a:t>
            </a:r>
            <a:r>
              <a:rPr lang="en-US" sz="2200" b="1" dirty="0">
                <a:solidFill>
                  <a:schemeClr val="tx1"/>
                </a:solidFill>
                <a:latin typeface="Times New Roman" pitchFamily="18" charset="0"/>
                <a:cs typeface="Times New Roman" pitchFamily="18" charset="0"/>
              </a:rPr>
              <a:t>3</a:t>
            </a:r>
            <a:r>
              <a:rPr lang="en-US" sz="2200" b="1"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Tinh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thần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yêu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ND ta </a:t>
            </a:r>
            <a:r>
              <a:rPr lang="en-US" sz="2200" dirty="0" err="1">
                <a:solidFill>
                  <a:schemeClr val="tx1"/>
                </a:solidFill>
                <a:latin typeface="Times New Roman" pitchFamily="18" charset="0"/>
                <a:cs typeface="Times New Roman" pitchFamily="18" charset="0"/>
              </a:rPr>
              <a:t>biểu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hiện</a:t>
            </a:r>
            <a:r>
              <a:rPr lang="en-US" sz="2200" dirty="0">
                <a:solidFill>
                  <a:schemeClr val="tx1"/>
                </a:solidFill>
                <a:latin typeface="Times New Roman" pitchFamily="18" charset="0"/>
                <a:cs typeface="Times New Roman" pitchFamily="18" charset="0"/>
              </a:rPr>
              <a:t> qua </a:t>
            </a:r>
            <a:r>
              <a:rPr lang="en-US" sz="2200" dirty="0" err="1">
                <a:solidFill>
                  <a:schemeClr val="tx1"/>
                </a:solidFill>
                <a:latin typeface="Times New Roman" pitchFamily="18" charset="0"/>
                <a:cs typeface="Times New Roman" pitchFamily="18" charset="0"/>
              </a:rPr>
              <a:t>cuộc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kháng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chiến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chống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Pháp</a:t>
            </a:r>
            <a:r>
              <a:rPr lang="en-US" sz="2200" dirty="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a:p>
            <a:pPr algn="just"/>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a:p>
            <a:pPr algn="just"/>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3" name="Rectangle 2"/>
          <p:cNvSpPr/>
          <p:nvPr/>
        </p:nvSpPr>
        <p:spPr>
          <a:xfrm>
            <a:off x="152400" y="914400"/>
            <a:ext cx="8775940" cy="6124754"/>
          </a:xfrm>
          <a:prstGeom prst="rect">
            <a:avLst/>
          </a:prstGeom>
        </p:spPr>
        <p:txBody>
          <a:bodyPr wrap="square">
            <a:spAutoFit/>
          </a:bodyPr>
          <a:lstStyle/>
          <a:p>
            <a:pPr algn="just"/>
            <a:r>
              <a:rPr lang="en-US"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Lí</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lẽ</a:t>
            </a:r>
            <a:r>
              <a:rPr lang="en-US" sz="2200" dirty="0" smtClean="0">
                <a:latin typeface="Times New Roman" pitchFamily="18" charset="0"/>
                <a:cs typeface="Times New Roman" pitchFamily="18" charset="0"/>
              </a:rPr>
              <a:t>:</a:t>
            </a:r>
          </a:p>
          <a:p>
            <a:pPr algn="just"/>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Đồng </a:t>
            </a:r>
            <a:r>
              <a:rPr lang="vi-VN" sz="2200" dirty="0">
                <a:latin typeface="Times New Roman" pitchFamily="18" charset="0"/>
                <a:cs typeface="Times New Roman" pitchFamily="18" charset="0"/>
              </a:rPr>
              <a:t>bào ta ngày nay cũng rất xứng đáng với tổ tiên ta ngày trước. </a:t>
            </a:r>
            <a:endParaRPr lang="en-US" sz="2200" dirty="0" smtClean="0">
              <a:latin typeface="Times New Roman" pitchFamily="18" charset="0"/>
              <a:cs typeface="Times New Roman" pitchFamily="18" charset="0"/>
            </a:endParaRPr>
          </a:p>
          <a:p>
            <a:pPr algn="just"/>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Những </a:t>
            </a:r>
            <a:r>
              <a:rPr lang="vi-VN" sz="2200" dirty="0">
                <a:latin typeface="Times New Roman" pitchFamily="18" charset="0"/>
                <a:cs typeface="Times New Roman" pitchFamily="18" charset="0"/>
              </a:rPr>
              <a:t>cử chỉ cao quý đó, tuy khác nhau nơi việc làm, nhưng đều giống nhau nơi lòng nồng nàn yêu nước.</a:t>
            </a:r>
          </a:p>
          <a:p>
            <a:pPr algn="just"/>
            <a:r>
              <a:rPr lang="en-US" sz="2200"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Dẫn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chứng</a:t>
            </a:r>
            <a:r>
              <a:rPr lang="en-US" sz="2200" dirty="0" smtClean="0">
                <a:latin typeface="Times New Roman" pitchFamily="18" charset="0"/>
                <a:cs typeface="Times New Roman" pitchFamily="18" charset="0"/>
              </a:rPr>
              <a:t>:</a:t>
            </a:r>
            <a:r>
              <a:rPr lang="en-US" sz="2200" dirty="0">
                <a:latin typeface="Times New Roman" pitchFamily="18" charset="0"/>
                <a:cs typeface="Times New Roman" pitchFamily="18" charset="0"/>
              </a:rPr>
              <a:t> </a:t>
            </a:r>
            <a:r>
              <a:rPr lang="vi-VN" sz="2200" dirty="0" smtClean="0">
                <a:solidFill>
                  <a:srgbClr val="FF0000"/>
                </a:solidFill>
                <a:latin typeface="Times New Roman" pitchFamily="18" charset="0"/>
                <a:cs typeface="Times New Roman" pitchFamily="18" charset="0"/>
              </a:rPr>
              <a:t>Từ </a:t>
            </a:r>
            <a:r>
              <a:rPr lang="vi-VN" sz="2200" dirty="0">
                <a:solidFill>
                  <a:srgbClr val="FF0000"/>
                </a:solidFill>
                <a:latin typeface="Times New Roman" pitchFamily="18" charset="0"/>
                <a:cs typeface="Times New Roman" pitchFamily="18" charset="0"/>
              </a:rPr>
              <a:t>các cụ già tóc bạc đến các cháu nhi đồng trẻ thơ,</a:t>
            </a:r>
            <a:r>
              <a:rPr lang="vi-VN" sz="2200" dirty="0">
                <a:latin typeface="Times New Roman" pitchFamily="18" charset="0"/>
                <a:cs typeface="Times New Roman" pitchFamily="18" charset="0"/>
              </a:rPr>
              <a:t> </a:t>
            </a:r>
            <a:r>
              <a:rPr lang="vi-VN" sz="2200" dirty="0">
                <a:solidFill>
                  <a:srgbClr val="0070C0"/>
                </a:solidFill>
                <a:latin typeface="Times New Roman" pitchFamily="18" charset="0"/>
                <a:cs typeface="Times New Roman" pitchFamily="18" charset="0"/>
              </a:rPr>
              <a:t>từ những kiều bào ở nước ngoài đến những đồng bào ở vùng tạm bị chiếm,</a:t>
            </a:r>
            <a:r>
              <a:rPr lang="vi-VN" sz="2200" dirty="0">
                <a:latin typeface="Times New Roman" pitchFamily="18" charset="0"/>
                <a:cs typeface="Times New Roman" pitchFamily="18" charset="0"/>
              </a:rPr>
              <a:t> từ nhân dân miền ngược đến miền xuôi</a:t>
            </a:r>
            <a:r>
              <a:rPr lang="vi-VN" sz="2200" dirty="0" smtClean="0">
                <a:latin typeface="Times New Roman" pitchFamily="18" charset="0"/>
                <a:cs typeface="Times New Roman" pitchFamily="18" charset="0"/>
              </a:rPr>
              <a:t>,</a:t>
            </a: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 </a:t>
            </a:r>
            <a:r>
              <a:rPr lang="vi-VN" sz="2200" dirty="0">
                <a:solidFill>
                  <a:srgbClr val="FF0000"/>
                </a:solidFill>
                <a:latin typeface="Times New Roman" pitchFamily="18" charset="0"/>
                <a:cs typeface="Times New Roman" pitchFamily="18" charset="0"/>
              </a:rPr>
              <a:t>Từ những chiến sĩ ngoài mặt </a:t>
            </a:r>
            <a:r>
              <a:rPr lang="vi-VN" sz="2200" dirty="0" smtClean="0">
                <a:solidFill>
                  <a:srgbClr val="FF0000"/>
                </a:solidFill>
                <a:latin typeface="Times New Roman" pitchFamily="18" charset="0"/>
                <a:cs typeface="Times New Roman" pitchFamily="18" charset="0"/>
              </a:rPr>
              <a:t>trận</a:t>
            </a:r>
            <a:r>
              <a:rPr lang="en-US" sz="2200" dirty="0" smtClean="0">
                <a:solidFill>
                  <a:srgbClr val="FF0000"/>
                </a:solidFill>
                <a:latin typeface="Times New Roman" pitchFamily="18" charset="0"/>
                <a:cs typeface="Times New Roman" pitchFamily="18" charset="0"/>
              </a:rPr>
              <a:t>….</a:t>
            </a:r>
            <a:r>
              <a:rPr lang="vi-VN" sz="2200" dirty="0" smtClean="0">
                <a:solidFill>
                  <a:srgbClr val="FF0000"/>
                </a:solidFill>
                <a:latin typeface="Times New Roman" pitchFamily="18" charset="0"/>
                <a:cs typeface="Times New Roman" pitchFamily="18" charset="0"/>
              </a:rPr>
              <a:t>, đến </a:t>
            </a:r>
            <a:r>
              <a:rPr lang="vi-VN" sz="2200" dirty="0">
                <a:solidFill>
                  <a:srgbClr val="FF0000"/>
                </a:solidFill>
                <a:latin typeface="Times New Roman" pitchFamily="18" charset="0"/>
                <a:cs typeface="Times New Roman" pitchFamily="18" charset="0"/>
              </a:rPr>
              <a:t>những công chức ở hậu </a:t>
            </a:r>
            <a:r>
              <a:rPr lang="vi-VN" sz="2200" dirty="0" smtClean="0">
                <a:solidFill>
                  <a:srgbClr val="FF0000"/>
                </a:solidFill>
                <a:latin typeface="Times New Roman" pitchFamily="18" charset="0"/>
                <a:cs typeface="Times New Roman" pitchFamily="18" charset="0"/>
              </a:rPr>
              <a:t>phương</a:t>
            </a:r>
            <a:r>
              <a:rPr lang="en-US" sz="2200" dirty="0" smtClean="0">
                <a:solidFill>
                  <a:srgbClr val="FF0000"/>
                </a:solidFill>
                <a:latin typeface="Times New Roman" pitchFamily="18" charset="0"/>
                <a:cs typeface="Times New Roman" pitchFamily="18" charset="0"/>
              </a:rPr>
              <a:t>,</a:t>
            </a:r>
            <a:r>
              <a:rPr lang="vi-VN" sz="2200" dirty="0" smtClean="0">
                <a:solidFill>
                  <a:srgbClr val="FF0000"/>
                </a:solidFill>
                <a:latin typeface="Times New Roman" pitchFamily="18" charset="0"/>
                <a:cs typeface="Times New Roman" pitchFamily="18" charset="0"/>
              </a:rPr>
              <a:t> </a:t>
            </a:r>
            <a:r>
              <a:rPr lang="vi-VN" sz="2200" dirty="0">
                <a:solidFill>
                  <a:srgbClr val="FF0000"/>
                </a:solidFill>
                <a:latin typeface="Times New Roman" pitchFamily="18" charset="0"/>
                <a:cs typeface="Times New Roman" pitchFamily="18" charset="0"/>
              </a:rPr>
              <a:t>từ những phụ nữ khuyên chồng con đi tòng quân mà mình thì xung phong giúp việc vận tải, cho đến các bà mẹ chiến sĩ </a:t>
            </a:r>
            <a:r>
              <a:rPr lang="en-US" sz="2200" dirty="0" smtClean="0">
                <a:latin typeface="Times New Roman" pitchFamily="18" charset="0"/>
                <a:cs typeface="Times New Roman" pitchFamily="18" charset="0"/>
              </a:rPr>
              <a:t>…</a:t>
            </a:r>
            <a:r>
              <a:rPr lang="vi-VN" sz="2200" dirty="0" smtClean="0">
                <a:latin typeface="Times New Roman" pitchFamily="18" charset="0"/>
                <a:cs typeface="Times New Roman" pitchFamily="18" charset="0"/>
              </a:rPr>
              <a:t>Từ </a:t>
            </a:r>
            <a:r>
              <a:rPr lang="vi-VN" sz="2200" dirty="0">
                <a:latin typeface="Times New Roman" pitchFamily="18" charset="0"/>
                <a:cs typeface="Times New Roman" pitchFamily="18" charset="0"/>
              </a:rPr>
              <a:t>những nam nữ công nhân và nông dân </a:t>
            </a:r>
            <a:r>
              <a:rPr lang="en-US" sz="2200" dirty="0" smtClean="0">
                <a:latin typeface="Times New Roman" pitchFamily="18" charset="0"/>
                <a:cs typeface="Times New Roman" pitchFamily="18" charset="0"/>
              </a:rPr>
              <a:t>….</a:t>
            </a:r>
            <a:r>
              <a:rPr lang="vi-VN" sz="2200" dirty="0" smtClean="0">
                <a:latin typeface="Times New Roman" pitchFamily="18" charset="0"/>
                <a:cs typeface="Times New Roman" pitchFamily="18" charset="0"/>
              </a:rPr>
              <a:t>đến </a:t>
            </a:r>
            <a:r>
              <a:rPr lang="vi-VN" sz="2200" dirty="0">
                <a:latin typeface="Times New Roman" pitchFamily="18" charset="0"/>
                <a:cs typeface="Times New Roman" pitchFamily="18" charset="0"/>
              </a:rPr>
              <a:t>những đồng bào điền chủ quyên đất ruộng cho Chính phủ</a:t>
            </a:r>
            <a:r>
              <a:rPr lang="vi-VN" sz="2200" dirty="0" smtClean="0">
                <a:latin typeface="Times New Roman" pitchFamily="18" charset="0"/>
                <a:cs typeface="Times New Roman" pitchFamily="18" charset="0"/>
              </a:rPr>
              <a:t>... </a:t>
            </a:r>
          </a:p>
          <a:p>
            <a:pPr marL="342900" indent="-342900" algn="just">
              <a:buFontTx/>
              <a:buChar char="-"/>
            </a:pPr>
            <a:r>
              <a:rPr lang="en-US" sz="2200" dirty="0" err="1" smtClean="0">
                <a:latin typeface="Times New Roman" pitchFamily="18" charset="0"/>
                <a:cs typeface="Times New Roman" pitchFamily="18" charset="0"/>
              </a:rPr>
              <a:t>Nghệ</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thuật</a:t>
            </a:r>
            <a:r>
              <a:rPr lang="en-US" sz="2200" dirty="0" smtClean="0">
                <a:latin typeface="Times New Roman" pitchFamily="18" charset="0"/>
                <a:cs typeface="Times New Roman" pitchFamily="18" charset="0"/>
              </a:rPr>
              <a:t>: </a:t>
            </a:r>
          </a:p>
          <a:p>
            <a:pPr algn="just"/>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Điệp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cấu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trúc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câu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câu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ghép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có</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công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thức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liên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kết</a:t>
            </a:r>
            <a:endParaRPr lang="en-US" sz="2200" dirty="0" smtClean="0">
              <a:latin typeface="Times New Roman" pitchFamily="18" charset="0"/>
              <a:cs typeface="Times New Roman" pitchFamily="18" charset="0"/>
            </a:endParaRPr>
          </a:p>
          <a:p>
            <a:pPr algn="just"/>
            <a:r>
              <a:rPr lang="en-US" sz="2200" dirty="0">
                <a:latin typeface="Times New Roman" pitchFamily="18" charset="0"/>
                <a:cs typeface="Times New Roman" pitchFamily="18" charset="0"/>
              </a:rPr>
              <a: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Bằng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chứng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cụ</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thể</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phong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phú</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toàn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diện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dẫn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chứng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được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sắp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xếp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theo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tự</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không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gian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lứa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tuổi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vùng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miền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tuổi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tác</a:t>
            </a:r>
            <a:r>
              <a:rPr lang="en-US" sz="2200" dirty="0" smtClean="0">
                <a:latin typeface="Times New Roman" pitchFamily="18" charset="0"/>
                <a:cs typeface="Times New Roman" pitchFamily="18" charset="0"/>
              </a:rPr>
              <a:t>…</a:t>
            </a:r>
          </a:p>
          <a:p>
            <a:pPr algn="just"/>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Tác</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dụng</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Khẳng</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định</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cuộc</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kháng</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chiến</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toàn</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dân</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toàn</a:t>
            </a:r>
            <a:r>
              <a:rPr lang="en-US" sz="2200" dirty="0" smtClean="0">
                <a:latin typeface="Times New Roman" panose="02020603050405020304" pitchFamily="18" charset="0"/>
                <a:ea typeface="Calibri" panose="020F0502020204030204" charset="0"/>
                <a:cs typeface="Times New Roman" pitchFamily="18" charset="0"/>
              </a:rPr>
              <a:t> </a:t>
            </a:r>
            <a:r>
              <a:rPr lang="en-US" sz="2200" dirty="0" err="1" smtClean="0">
                <a:latin typeface="Times New Roman" panose="02020603050405020304" pitchFamily="18" charset="0"/>
                <a:ea typeface="Calibri" panose="020F0502020204030204" charset="0"/>
                <a:cs typeface="Times New Roman" pitchFamily="18" charset="0"/>
              </a:rPr>
              <a:t>diện</a:t>
            </a:r>
            <a:r>
              <a:rPr lang="en-US" sz="2200" dirty="0" smtClean="0">
                <a:latin typeface="Times New Roman" panose="02020603050405020304" pitchFamily="18" charset="0"/>
                <a:ea typeface="Calibri" panose="020F0502020204030204" charset="0"/>
                <a:cs typeface="Times New Roman" pitchFamily="18" charset="0"/>
              </a:rPr>
              <a:t>.</a:t>
            </a:r>
          </a:p>
          <a:p>
            <a:pPr algn="just"/>
            <a:r>
              <a:rPr lang="en-SG"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Đề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toàn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dân</a:t>
            </a:r>
            <a:r>
              <a:rPr lang="en-US" sz="2000" dirty="0">
                <a:latin typeface="Times New Roman" pitchFamily="18" charset="0"/>
                <a:cs typeface="Times New Roman" pitchFamily="18" charset="0"/>
              </a:rPr>
              <a:t>.</a:t>
            </a:r>
          </a:p>
          <a:p>
            <a:pPr algn="just"/>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0E1785C-6F87-E0FE-BFA6-3C6656466022}"/>
              </a:ext>
            </a:extLst>
          </p:cNvPr>
          <p:cNvPicPr>
            <a:picLocks noChangeAspect="1"/>
          </p:cNvPicPr>
          <p:nvPr/>
        </p:nvPicPr>
        <p:blipFill>
          <a:blip r:embed="rId2"/>
          <a:stretch>
            <a:fillRect/>
          </a:stretch>
        </p:blipFill>
        <p:spPr>
          <a:xfrm>
            <a:off x="4038600" y="304800"/>
            <a:ext cx="4267200" cy="6172200"/>
          </a:xfrm>
          <a:prstGeom prst="rect">
            <a:avLst/>
          </a:prstGeom>
          <a:effectLst>
            <a:softEdge rad="127000"/>
          </a:effectLst>
        </p:spPr>
      </p:pic>
      <p:sp>
        <p:nvSpPr>
          <p:cNvPr id="5" name="Rectangle 4"/>
          <p:cNvSpPr/>
          <p:nvPr/>
        </p:nvSpPr>
        <p:spPr>
          <a:xfrm>
            <a:off x="228600" y="533400"/>
            <a:ext cx="3733800" cy="1938992"/>
          </a:xfrm>
          <a:prstGeom prst="rect">
            <a:avLst/>
          </a:prstGeom>
        </p:spPr>
        <p:txBody>
          <a:bodyPr wrap="square">
            <a:spAutoFit/>
          </a:bodyPr>
          <a:lstStyle/>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hát</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Bác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bao</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la”.</a:t>
            </a:r>
          </a:p>
          <a:p>
            <a:pPr algn="just"/>
            <a:r>
              <a:rPr lang="en-US" sz="2400" dirty="0" smtClean="0">
                <a:latin typeface="Times New Roman" pitchFamily="18" charset="0"/>
                <a:cs typeface="Times New Roman" pitchFamily="18" charset="0"/>
              </a:rPr>
              <a:t>H</a:t>
            </a:r>
            <a:r>
              <a:rPr lang="en-US" sz="2400" dirty="0" smtClean="0"/>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khúc</a:t>
            </a:r>
            <a:r>
              <a:rPr lang="en-US" sz="2400"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990751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8686800" cy="5262979"/>
          </a:xfrm>
          <a:prstGeom prst="rect">
            <a:avLst/>
          </a:prstGeom>
        </p:spPr>
        <p:txBody>
          <a:bodyPr wrap="square">
            <a:spAutoFit/>
          </a:bodyPr>
          <a:lstStyle/>
          <a:p>
            <a:pPr algn="just"/>
            <a:r>
              <a:rPr lang="en-US"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Tinh thần yêu nước cũng như các thứ của quý. Có khi được trưng bày trong tủ kính, trong bình pha lê, rõ ràng dễ thấy. Nhưng cũng có khi cất giấu kín đáo trong rương, trong hòm. Bổn phận của chúng ta là làm cho những của quý kín đáo ấy đều được đưa ra trưng bày. Nghĩa là phải ra sức giải thích, tuyên truyền, tổ chức, lãnh đạo, làm cho tinh thần yêu nước của tất cả mọi người đều được thực hành vào công việc yêu nước, công việc kháng chiến.</a:t>
            </a:r>
            <a:endParaRPr lang="en-US" sz="2400" dirty="0" smtClean="0">
              <a:latin typeface="Times New Roman" pitchFamily="18" charset="0"/>
              <a:cs typeface="Times New Roman" pitchFamily="18" charset="0"/>
            </a:endParaRPr>
          </a:p>
          <a:p>
            <a:pPr marL="342900" indent="-342900" algn="just">
              <a:buFontTx/>
              <a:buChar char="-"/>
            </a:pP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thuật</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thuyết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phục</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Phép</a:t>
            </a:r>
            <a:r>
              <a:rPr lang="en-US" sz="2400" dirty="0" smtClean="0">
                <a:latin typeface="Times New Roman" pitchFamily="18" charset="0"/>
                <a:cs typeface="Times New Roman" pitchFamily="18" charset="0"/>
              </a:rPr>
              <a:t> so </a:t>
            </a:r>
            <a:r>
              <a:rPr lang="en-US" sz="2400" dirty="0" err="1" smtClean="0">
                <a:latin typeface="Times New Roman" pitchFamily="18" charset="0"/>
                <a:cs typeface="Times New Roman" pitchFamily="18" charset="0"/>
              </a:rPr>
              <a:t>sánh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kê</a:t>
            </a:r>
            <a:r>
              <a:rPr lang="en-US" sz="2400" dirty="0" smtClean="0">
                <a:latin typeface="Times New Roman" pitchFamily="18" charset="0"/>
                <a:cs typeface="Times New Roman" pitchFamily="18" charset="0"/>
              </a:rPr>
              <a:t>.</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gọi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yêu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Khích</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Rectangle 2"/>
          <p:cNvSpPr/>
          <p:nvPr/>
        </p:nvSpPr>
        <p:spPr>
          <a:xfrm>
            <a:off x="381000" y="312003"/>
            <a:ext cx="8382000" cy="830997"/>
          </a:xfrm>
          <a:prstGeom prst="rect">
            <a:avLst/>
          </a:prstGeom>
        </p:spPr>
        <p:txBody>
          <a:bodyPr wrap="square">
            <a:spAutoFit/>
          </a:bodyPr>
          <a:lstStyle/>
          <a:p>
            <a:pPr algn="just"/>
            <a:r>
              <a:rPr lang="en-US" sz="2400" b="1" dirty="0" err="1" smtClean="0">
                <a:latin typeface="Times New Roman" pitchFamily="18" charset="0"/>
                <a:cs typeface="Times New Roman" pitchFamily="18" charset="0"/>
              </a:rPr>
              <a:t>Luận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4: </a:t>
            </a:r>
            <a:r>
              <a:rPr lang="en-US" sz="2400" b="1" dirty="0" err="1" smtClean="0">
                <a:latin typeface="Times New Roman" pitchFamily="18" charset="0"/>
                <a:cs typeface="Times New Roman" pitchFamily="18" charset="0"/>
              </a:rPr>
              <a:t>Khẳng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định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quý</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báu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gọi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tộc</a:t>
            </a:r>
            <a:r>
              <a:rPr lang="en-US" sz="2400" b="1" dirty="0">
                <a:latin typeface="Times New Roman" pitchFamily="18" charset="0"/>
                <a:cs typeface="Times New Roman" pitchFamily="18" charset="0"/>
              </a:rPr>
              <a:t>.</a:t>
            </a:r>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3299932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28600" y="228600"/>
            <a:ext cx="8763000" cy="6477000"/>
          </a:xfrm>
          <a:prstGeom prst="rect">
            <a:avLst/>
          </a:prstGeom>
        </p:spPr>
      </p:pic>
    </p:spTree>
    <p:extLst>
      <p:ext uri="{BB962C8B-B14F-4D97-AF65-F5344CB8AC3E}">
        <p14:creationId xmlns:p14="http://schemas.microsoft.com/office/powerpoint/2010/main" val="3024692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763000" cy="6740307"/>
          </a:xfrm>
          <a:prstGeom prst="rect">
            <a:avLst/>
          </a:prstGeom>
        </p:spPr>
        <p:txBody>
          <a:bodyPr wrap="square">
            <a:spAutoFit/>
          </a:bodyPr>
          <a:lstStyle/>
          <a:p>
            <a:r>
              <a:rPr lang="en-SG" sz="2400" b="1" dirty="0" smtClean="0">
                <a:latin typeface="Times New Roman" pitchFamily="18" charset="0"/>
                <a:cs typeface="Times New Roman" pitchFamily="18" charset="0"/>
              </a:rPr>
              <a:t>a.</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giả</a:t>
            </a:r>
            <a:r>
              <a:rPr lang="en-US" sz="2400" b="1" dirty="0">
                <a:latin typeface="Times New Roman" pitchFamily="18" charset="0"/>
                <a:cs typeface="Times New Roman" pitchFamily="18" charset="0"/>
              </a:rPr>
              <a:t>: </a:t>
            </a:r>
            <a:r>
              <a:rPr lang="en-SG" sz="2400" dirty="0" err="1" smtClean="0">
                <a:latin typeface="Times New Roman" pitchFamily="18" charset="0"/>
                <a:cs typeface="Times New Roman" pitchFamily="18" charset="0"/>
              </a:rPr>
              <a:t>Chủ</a:t>
            </a:r>
            <a:r>
              <a:rPr lang="en-SG" sz="2400" dirty="0" smtClean="0">
                <a:latin typeface="Times New Roman" pitchFamily="18" charset="0"/>
                <a:cs typeface="Times New Roman" pitchFamily="18" charset="0"/>
              </a:rPr>
              <a:t> </a:t>
            </a:r>
            <a:r>
              <a:rPr lang="en-SG" sz="2400" dirty="0" err="1">
                <a:latin typeface="Times New Roman" pitchFamily="18" charset="0"/>
                <a:cs typeface="Times New Roman" pitchFamily="18" charset="0"/>
              </a:rPr>
              <a:t>tịch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Hồ</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Chí</a:t>
            </a:r>
            <a:r>
              <a:rPr lang="en-SG" sz="2400" dirty="0">
                <a:latin typeface="Times New Roman" pitchFamily="18" charset="0"/>
                <a:cs typeface="Times New Roman" pitchFamily="18" charset="0"/>
              </a:rPr>
              <a:t> Minh</a:t>
            </a:r>
            <a:r>
              <a:rPr lang="en-US" sz="2400" dirty="0">
                <a:latin typeface="Times New Roman" pitchFamily="18" charset="0"/>
                <a:cs typeface="Times New Roman" pitchFamily="18" charset="0"/>
              </a:rPr>
              <a:t> (1</a:t>
            </a:r>
            <a:r>
              <a:rPr lang="en-SG" sz="2400" dirty="0">
                <a:latin typeface="Times New Roman" pitchFamily="18" charset="0"/>
                <a:cs typeface="Times New Roman" pitchFamily="18" charset="0"/>
              </a:rPr>
              <a:t>890 </a:t>
            </a:r>
            <a:r>
              <a:rPr lang="en-US" sz="2400" dirty="0">
                <a:latin typeface="Times New Roman" pitchFamily="18" charset="0"/>
                <a:cs typeface="Times New Roman" pitchFamily="18" charset="0"/>
              </a:rPr>
              <a:t>-1</a:t>
            </a:r>
            <a:r>
              <a:rPr lang="en-SG" sz="2400" dirty="0">
                <a:latin typeface="Times New Roman" pitchFamily="18" charset="0"/>
                <a:cs typeface="Times New Roman" pitchFamily="18" charset="0"/>
              </a:rPr>
              <a:t>969</a:t>
            </a:r>
            <a:r>
              <a:rPr lang="en-US" sz="2400" dirty="0">
                <a:latin typeface="Times New Roman" pitchFamily="18" charset="0"/>
                <a:cs typeface="Times New Roman" pitchFamily="18" charset="0"/>
              </a:rPr>
              <a:t>)</a:t>
            </a:r>
          </a:p>
          <a:p>
            <a:pPr algn="just"/>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Quê</a:t>
            </a:r>
            <a:r>
              <a:rPr lang="en-SG" sz="2400" dirty="0">
                <a:latin typeface="Times New Roman" pitchFamily="18" charset="0"/>
                <a:cs typeface="Times New Roman" pitchFamily="18" charset="0"/>
              </a:rPr>
              <a:t> ở </a:t>
            </a:r>
            <a:r>
              <a:rPr lang="en-SG" sz="2400" dirty="0" err="1">
                <a:latin typeface="Times New Roman" pitchFamily="18" charset="0"/>
                <a:cs typeface="Times New Roman" pitchFamily="18" charset="0"/>
              </a:rPr>
              <a:t>huyện</a:t>
            </a:r>
            <a:r>
              <a:rPr lang="en-SG" sz="2400" dirty="0">
                <a:latin typeface="Times New Roman" pitchFamily="18" charset="0"/>
                <a:cs typeface="Times New Roman" pitchFamily="18" charset="0"/>
              </a:rPr>
              <a:t> Nam </a:t>
            </a:r>
            <a:r>
              <a:rPr lang="en-SG" sz="2400" dirty="0" err="1">
                <a:latin typeface="Times New Roman" pitchFamily="18" charset="0"/>
                <a:cs typeface="Times New Roman" pitchFamily="18" charset="0"/>
              </a:rPr>
              <a:t>Đàn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tỉnh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Nghệ</a:t>
            </a:r>
            <a:r>
              <a:rPr lang="en-SG" sz="2400" dirty="0">
                <a:latin typeface="Times New Roman" pitchFamily="18" charset="0"/>
                <a:cs typeface="Times New Roman" pitchFamily="18" charset="0"/>
              </a:rPr>
              <a:t> An.</a:t>
            </a:r>
            <a:endParaRPr lang="en-US" sz="2400" dirty="0">
              <a:latin typeface="Times New Roman" pitchFamily="18" charset="0"/>
              <a:cs typeface="Times New Roman" pitchFamily="18" charset="0"/>
            </a:endParaRPr>
          </a:p>
          <a:p>
            <a:pPr algn="just"/>
            <a:r>
              <a:rPr lang="en-SG" sz="2400" dirty="0">
                <a:latin typeface="Times New Roman" pitchFamily="18" charset="0"/>
                <a:cs typeface="Times New Roman" pitchFamily="18" charset="0"/>
              </a:rPr>
              <a:t>- </a:t>
            </a:r>
            <a:r>
              <a:rPr lang="en-SG" sz="2400" dirty="0" err="1" smtClean="0">
                <a:latin typeface="Times New Roman" pitchFamily="18" charset="0"/>
                <a:cs typeface="Times New Roman" pitchFamily="18" charset="0"/>
              </a:rPr>
              <a:t>Người</a:t>
            </a:r>
            <a:r>
              <a:rPr lang="en-SG" sz="2400" dirty="0" smtClean="0">
                <a:latin typeface="Times New Roman" pitchFamily="18" charset="0"/>
                <a:cs typeface="Times New Roman" pitchFamily="18" charset="0"/>
              </a:rPr>
              <a:t> </a:t>
            </a:r>
            <a:r>
              <a:rPr lang="en-SG" sz="2400" dirty="0" err="1" smtClean="0">
                <a:latin typeface="Times New Roman" pitchFamily="18" charset="0"/>
                <a:cs typeface="Times New Roman" pitchFamily="18" charset="0"/>
              </a:rPr>
              <a:t>là</a:t>
            </a:r>
            <a:r>
              <a:rPr lang="en-SG" sz="2400" dirty="0" smtClean="0">
                <a:latin typeface="Times New Roman" pitchFamily="18" charset="0"/>
                <a:cs typeface="Times New Roman" pitchFamily="18" charset="0"/>
              </a:rPr>
              <a:t> </a:t>
            </a:r>
            <a:r>
              <a:rPr lang="en-SG" sz="2400" dirty="0" err="1" smtClean="0">
                <a:latin typeface="Times New Roman" pitchFamily="18" charset="0"/>
                <a:cs typeface="Times New Roman" pitchFamily="18" charset="0"/>
              </a:rPr>
              <a:t>nhà</a:t>
            </a:r>
            <a:r>
              <a:rPr lang="en-SG" sz="2400" dirty="0" smtClean="0">
                <a:latin typeface="Times New Roman" pitchFamily="18" charset="0"/>
                <a:cs typeface="Times New Roman" pitchFamily="18" charset="0"/>
              </a:rPr>
              <a:t> </a:t>
            </a:r>
            <a:r>
              <a:rPr lang="en-SG" sz="2400" dirty="0" err="1">
                <a:latin typeface="Times New Roman" pitchFamily="18" charset="0"/>
                <a:cs typeface="Times New Roman" pitchFamily="18" charset="0"/>
              </a:rPr>
              <a:t>cách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mạng</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lãnh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tụ</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của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Việt</a:t>
            </a:r>
            <a:r>
              <a:rPr lang="en-SG" sz="2400" dirty="0">
                <a:latin typeface="Times New Roman" pitchFamily="18" charset="0"/>
                <a:cs typeface="Times New Roman" pitchFamily="18" charset="0"/>
              </a:rPr>
              <a:t> Nam, </a:t>
            </a:r>
            <a:r>
              <a:rPr lang="en-SG" sz="2400" dirty="0" err="1">
                <a:latin typeface="Times New Roman" pitchFamily="18" charset="0"/>
                <a:cs typeface="Times New Roman" pitchFamily="18" charset="0"/>
              </a:rPr>
              <a:t>nhà</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văn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nhà</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thơ</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nhà</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văn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hóa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lớn</a:t>
            </a:r>
            <a:r>
              <a:rPr lang="en-SG"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SG" sz="2400" dirty="0">
                <a:latin typeface="Times New Roman" pitchFamily="18" charset="0"/>
                <a:cs typeface="Times New Roman" pitchFamily="18" charset="0"/>
              </a:rPr>
              <a:t>- </a:t>
            </a:r>
            <a:r>
              <a:rPr lang="en-SG" sz="2400" dirty="0" err="1" smtClean="0">
                <a:latin typeface="Times New Roman" pitchFamily="18" charset="0"/>
                <a:cs typeface="Times New Roman" pitchFamily="18" charset="0"/>
              </a:rPr>
              <a:t>Bác</a:t>
            </a:r>
            <a:r>
              <a:rPr lang="en-SG" sz="2400" dirty="0" smtClean="0">
                <a:latin typeface="Times New Roman" pitchFamily="18" charset="0"/>
                <a:cs typeface="Times New Roman" pitchFamily="18" charset="0"/>
              </a:rPr>
              <a:t> </a:t>
            </a:r>
            <a:r>
              <a:rPr lang="en-SG" sz="2400" dirty="0" err="1" smtClean="0">
                <a:latin typeface="Times New Roman" pitchFamily="18" charset="0"/>
                <a:cs typeface="Times New Roman" pitchFamily="18" charset="0"/>
              </a:rPr>
              <a:t>để</a:t>
            </a:r>
            <a:r>
              <a:rPr lang="en-SG" sz="2400" dirty="0" smtClean="0">
                <a:latin typeface="Times New Roman" pitchFamily="18" charset="0"/>
                <a:cs typeface="Times New Roman" pitchFamily="18" charset="0"/>
              </a:rPr>
              <a:t> </a:t>
            </a:r>
            <a:r>
              <a:rPr lang="en-SG" sz="2400" dirty="0" err="1">
                <a:latin typeface="Times New Roman" pitchFamily="18" charset="0"/>
                <a:cs typeface="Times New Roman" pitchFamily="18" charset="0"/>
              </a:rPr>
              <a:t>lại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một</a:t>
            </a:r>
            <a:r>
              <a:rPr lang="en-SG" sz="2400" dirty="0">
                <a:latin typeface="Times New Roman" pitchFamily="18" charset="0"/>
                <a:cs typeface="Times New Roman" pitchFamily="18" charset="0"/>
              </a:rPr>
              <a:t> di </a:t>
            </a:r>
            <a:r>
              <a:rPr lang="en-SG" sz="2400" dirty="0" err="1">
                <a:latin typeface="Times New Roman" pitchFamily="18" charset="0"/>
                <a:cs typeface="Times New Roman" pitchFamily="18" charset="0"/>
              </a:rPr>
              <a:t>sản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văn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hóa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rất</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phong</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phú</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gồm</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văn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chính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luận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truyện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kí</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thơ</a:t>
            </a:r>
            <a:r>
              <a:rPr lang="en-SG" sz="2400" dirty="0">
                <a:latin typeface="Times New Roman" pitchFamily="18" charset="0"/>
                <a:cs typeface="Times New Roman" pitchFamily="18" charset="0"/>
              </a:rPr>
              <a:t> ca...</a:t>
            </a:r>
            <a:endParaRPr lang="en-US" sz="2400" dirty="0">
              <a:latin typeface="Times New Roman" pitchFamily="18" charset="0"/>
              <a:cs typeface="Times New Roman" pitchFamily="18" charset="0"/>
            </a:endParaRPr>
          </a:p>
          <a:p>
            <a:pPr algn="just"/>
            <a:r>
              <a:rPr lang="en-SG" sz="2400" b="1" dirty="0" smtClean="0">
                <a:latin typeface="Times New Roman" pitchFamily="18" charset="0"/>
                <a:cs typeface="Times New Roman" pitchFamily="18" charset="0"/>
              </a:rPr>
              <a:t>b.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r>
              <a:rPr lang="en-US" sz="2400" i="1" dirty="0" err="1" smtClean="0">
                <a:latin typeface="Times New Roman" pitchFamily="18" charset="0"/>
                <a:cs typeface="Times New Roman" pitchFamily="18" charset="0"/>
              </a:rPr>
              <a:t>Tinh</a:t>
            </a:r>
            <a:r>
              <a:rPr lang="en-US" sz="2400" i="1" dirty="0" smtClean="0">
                <a:latin typeface="Times New Roman" pitchFamily="18" charset="0"/>
                <a:cs typeface="Times New Roman" pitchFamily="18" charset="0"/>
              </a:rPr>
              <a:t> </a:t>
            </a:r>
            <a:r>
              <a:rPr lang="en-US" sz="2400" i="1" dirty="0" err="1">
                <a:latin typeface="Times New Roman" pitchFamily="18" charset="0"/>
                <a:cs typeface="Times New Roman" pitchFamily="18" charset="0"/>
              </a:rPr>
              <a:t>thần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yêu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dân</a:t>
            </a: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ta”</a:t>
            </a:r>
            <a:r>
              <a:rPr lang="en-SG" sz="2400" dirty="0">
                <a:latin typeface="Times New Roman" pitchFamily="18" charset="0"/>
                <a:cs typeface="Times New Roman" pitchFamily="18" charset="0"/>
              </a:rPr>
              <a:t> </a:t>
            </a:r>
            <a:r>
              <a:rPr lang="en-SG" sz="2400" dirty="0" err="1" smtClean="0">
                <a:latin typeface="Times New Roman" pitchFamily="18" charset="0"/>
                <a:cs typeface="Times New Roman" pitchFamily="18" charset="0"/>
              </a:rPr>
              <a:t>trích</a:t>
            </a:r>
            <a:r>
              <a:rPr lang="en-SG" sz="2400" dirty="0" smtClean="0">
                <a:latin typeface="Times New Roman" pitchFamily="18" charset="0"/>
                <a:cs typeface="Times New Roman" pitchFamily="18" charset="0"/>
              </a:rPr>
              <a:t> </a:t>
            </a:r>
            <a:r>
              <a:rPr lang="en-SG" sz="2400" dirty="0" err="1">
                <a:latin typeface="Times New Roman" pitchFamily="18" charset="0"/>
                <a:cs typeface="Times New Roman" pitchFamily="18" charset="0"/>
              </a:rPr>
              <a:t>trong</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Báo</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cáo</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chính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trị</a:t>
            </a:r>
            <a:r>
              <a:rPr lang="en-SG" sz="2400" dirty="0">
                <a:latin typeface="Times New Roman" pitchFamily="18" charset="0"/>
                <a:cs typeface="Times New Roman" pitchFamily="18" charset="0"/>
              </a:rPr>
              <a:t>” do </a:t>
            </a:r>
            <a:r>
              <a:rPr lang="en-SG" sz="2400" dirty="0" err="1">
                <a:latin typeface="Times New Roman" pitchFamily="18" charset="0"/>
                <a:cs typeface="Times New Roman" pitchFamily="18" charset="0"/>
              </a:rPr>
              <a:t>Chủ</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tịch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Hồ</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Chí</a:t>
            </a:r>
            <a:r>
              <a:rPr lang="en-SG" sz="2400" dirty="0">
                <a:latin typeface="Times New Roman" pitchFamily="18" charset="0"/>
                <a:cs typeface="Times New Roman" pitchFamily="18" charset="0"/>
              </a:rPr>
              <a:t> Minh </a:t>
            </a:r>
            <a:r>
              <a:rPr lang="en-SG" sz="2400" dirty="0" err="1">
                <a:latin typeface="Times New Roman" pitchFamily="18" charset="0"/>
                <a:cs typeface="Times New Roman" pitchFamily="18" charset="0"/>
              </a:rPr>
              <a:t>trình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bày</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tại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Đại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hội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lần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thứ</a:t>
            </a:r>
            <a:r>
              <a:rPr lang="en-SG" sz="2400" dirty="0">
                <a:latin typeface="Times New Roman" pitchFamily="18" charset="0"/>
                <a:cs typeface="Times New Roman" pitchFamily="18" charset="0"/>
              </a:rPr>
              <a:t> II, </a:t>
            </a:r>
            <a:r>
              <a:rPr lang="en-SG" sz="2400" dirty="0" err="1">
                <a:latin typeface="Times New Roman" pitchFamily="18" charset="0"/>
                <a:cs typeface="Times New Roman" pitchFamily="18" charset="0"/>
              </a:rPr>
              <a:t>tháng</a:t>
            </a:r>
            <a:r>
              <a:rPr lang="en-SG" sz="2400" dirty="0">
                <a:latin typeface="Times New Roman" pitchFamily="18" charset="0"/>
                <a:cs typeface="Times New Roman" pitchFamily="18" charset="0"/>
              </a:rPr>
              <a:t> 2 </a:t>
            </a:r>
            <a:r>
              <a:rPr lang="en-SG" sz="2400" dirty="0" err="1">
                <a:latin typeface="Times New Roman" pitchFamily="18" charset="0"/>
                <a:cs typeface="Times New Roman" pitchFamily="18" charset="0"/>
              </a:rPr>
              <a:t>năm</a:t>
            </a:r>
            <a:r>
              <a:rPr lang="en-SG" sz="2400" dirty="0">
                <a:latin typeface="Times New Roman" pitchFamily="18" charset="0"/>
                <a:cs typeface="Times New Roman" pitchFamily="18" charset="0"/>
              </a:rPr>
              <a:t> 1951 </a:t>
            </a:r>
            <a:r>
              <a:rPr lang="en-SG" sz="2400" dirty="0" err="1">
                <a:latin typeface="Times New Roman" pitchFamily="18" charset="0"/>
                <a:cs typeface="Times New Roman" pitchFamily="18" charset="0"/>
              </a:rPr>
              <a:t>của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Đảng</a:t>
            </a:r>
            <a:r>
              <a:rPr lang="en-SG" sz="2400" dirty="0">
                <a:latin typeface="Times New Roman" pitchFamily="18" charset="0"/>
                <a:cs typeface="Times New Roman" pitchFamily="18" charset="0"/>
              </a:rPr>
              <a:t> Lao </a:t>
            </a:r>
            <a:r>
              <a:rPr lang="en-SG" sz="2400" dirty="0" err="1">
                <a:latin typeface="Times New Roman" pitchFamily="18" charset="0"/>
                <a:cs typeface="Times New Roman" pitchFamily="18" charset="0"/>
              </a:rPr>
              <a:t>động</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Việt</a:t>
            </a:r>
            <a:r>
              <a:rPr lang="en-SG" sz="2400" dirty="0">
                <a:latin typeface="Times New Roman" pitchFamily="18" charset="0"/>
                <a:cs typeface="Times New Roman" pitchFamily="18" charset="0"/>
              </a:rPr>
              <a:t> Nam</a:t>
            </a:r>
            <a:r>
              <a:rPr lang="en-SG" sz="2400" dirty="0" smtClean="0">
                <a:latin typeface="Times New Roman" pitchFamily="18" charset="0"/>
                <a:cs typeface="Times New Roman" pitchFamily="18" charset="0"/>
              </a:rPr>
              <a:t>.</a:t>
            </a:r>
          </a:p>
          <a:p>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a:t>
            </a:r>
          </a:p>
          <a:p>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phần</a:t>
            </a:r>
            <a:endParaRPr lang="en-US"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P1: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 </a:t>
            </a:r>
            <a:r>
              <a:rPr lang="vi-VN" sz="2400" b="1" i="1" dirty="0">
                <a:latin typeface="Times New Roman" pitchFamily="18" charset="0"/>
                <a:cs typeface="Times New Roman" pitchFamily="18" charset="0"/>
              </a:rPr>
              <a:t>và lũ cướp nướ</a:t>
            </a:r>
            <a:r>
              <a:rPr lang="en-US" sz="2400" b="1" dirty="0">
                <a:latin typeface="Times New Roman" pitchFamily="18" charset="0"/>
                <a:cs typeface="Times New Roman" pitchFamily="18" charset="0"/>
              </a:rPr>
              <a:t>c: </a:t>
            </a:r>
            <a:r>
              <a:rPr lang="en-US" sz="2400" b="1" dirty="0" err="1">
                <a:solidFill>
                  <a:srgbClr val="FF0000"/>
                </a:solidFill>
                <a:latin typeface="Times New Roman" pitchFamily="18" charset="0"/>
                <a:cs typeface="Times New Roman" pitchFamily="18" charset="0"/>
              </a:rPr>
              <a:t>Nhận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định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chung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nước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dân</a:t>
            </a:r>
            <a:r>
              <a:rPr lang="en-US" sz="2400" b="1" dirty="0">
                <a:solidFill>
                  <a:srgbClr val="FF0000"/>
                </a:solidFill>
                <a:latin typeface="Times New Roman" pitchFamily="18" charset="0"/>
                <a:cs typeface="Times New Roman" pitchFamily="18" charset="0"/>
              </a:rPr>
              <a:t> ta.</a:t>
            </a:r>
            <a:endParaRPr lang="en-US" sz="2400"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P2: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Lịch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sử</a:t>
            </a:r>
            <a:r>
              <a:rPr lang="en-US" sz="2400" b="1" i="1" dirty="0">
                <a:latin typeface="Times New Roman" pitchFamily="18" charset="0"/>
                <a:cs typeface="Times New Roman" pitchFamily="18" charset="0"/>
              </a:rPr>
              <a:t> ta  ….</a:t>
            </a:r>
            <a:r>
              <a:rPr lang="en-US" sz="2400" b="1" i="1" dirty="0" err="1">
                <a:latin typeface="Times New Roman" pitchFamily="18" charset="0"/>
                <a:cs typeface="Times New Roman" pitchFamily="18" charset="0"/>
              </a:rPr>
              <a:t>đến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nồng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nàn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yêu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Chứng</a:t>
            </a:r>
            <a:r>
              <a:rPr lang="en-US" sz="2400" b="1" dirty="0">
                <a:solidFill>
                  <a:srgbClr val="FF0000"/>
                </a:solidFill>
                <a:latin typeface="Times New Roman" pitchFamily="18" charset="0"/>
                <a:cs typeface="Times New Roman" pitchFamily="18" charset="0"/>
              </a:rPr>
              <a:t> minh </a:t>
            </a:r>
            <a:r>
              <a:rPr lang="en-US" sz="2400" b="1" dirty="0" err="1">
                <a:solidFill>
                  <a:srgbClr val="FF0000"/>
                </a:solidFill>
                <a:latin typeface="Times New Roman" pitchFamily="18" charset="0"/>
                <a:cs typeface="Times New Roman" pitchFamily="18" charset="0"/>
              </a:rPr>
              <a:t>lòng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nước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dân</a:t>
            </a:r>
            <a:r>
              <a:rPr lang="en-US" sz="2400" b="1" dirty="0">
                <a:solidFill>
                  <a:srgbClr val="FF0000"/>
                </a:solidFill>
                <a:latin typeface="Times New Roman" pitchFamily="18" charset="0"/>
                <a:cs typeface="Times New Roman" pitchFamily="18" charset="0"/>
              </a:rPr>
              <a:t> ta.</a:t>
            </a:r>
            <a:endParaRPr lang="en-US" sz="2400"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P3: </a:t>
            </a:r>
            <a:r>
              <a:rPr lang="en-US" sz="2400" b="1" dirty="0" err="1">
                <a:latin typeface="Times New Roman" pitchFamily="18" charset="0"/>
                <a:cs typeface="Times New Roman" pitchFamily="18" charset="0"/>
              </a:rPr>
              <a:t>Còn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lại</a:t>
            </a:r>
            <a:r>
              <a:rPr lang="en-US" sz="2400" b="1"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Nhiệm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vụ</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mỗi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57200" y="76200"/>
            <a:ext cx="8305800" cy="6096000"/>
          </a:xfrm>
          <a:prstGeom prst="rect">
            <a:avLst/>
          </a:prstGeom>
        </p:spPr>
      </p:pic>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61982929"/>
              </p:ext>
            </p:extLst>
          </p:nvPr>
        </p:nvGraphicFramePr>
        <p:xfrm>
          <a:off x="76200" y="152400"/>
          <a:ext cx="8915400" cy="6522720"/>
        </p:xfrm>
        <a:graphic>
          <a:graphicData uri="http://schemas.openxmlformats.org/drawingml/2006/table">
            <a:tbl>
              <a:tblPr firstRow="1" bandRow="1">
                <a:tableStyleId>{616DA210-FB5B-4158-B5E0-FEB733F419BA}</a:tableStyleId>
              </a:tblPr>
              <a:tblGrid>
                <a:gridCol w="6934200">
                  <a:extLst>
                    <a:ext uri="{9D8B030D-6E8A-4147-A177-3AD203B41FA5}">
                      <a16:colId xmlns="" xmlns:a16="http://schemas.microsoft.com/office/drawing/2014/main" val="20000"/>
                    </a:ext>
                  </a:extLst>
                </a:gridCol>
                <a:gridCol w="1981200">
                  <a:extLst>
                    <a:ext uri="{9D8B030D-6E8A-4147-A177-3AD203B41FA5}">
                      <a16:colId xmlns="" xmlns:a16="http://schemas.microsoft.com/office/drawing/2014/main" val="20001"/>
                    </a:ext>
                  </a:extLst>
                </a:gridCol>
              </a:tblGrid>
              <a:tr h="4572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Times New Roman" pitchFamily="18" charset="0"/>
                          <a:cs typeface="Times New Roman" pitchFamily="18" charset="0"/>
                        </a:rPr>
                        <a:t>PHIẾU HỌC TẬP SỐ 1:</a:t>
                      </a:r>
                      <a:r>
                        <a:rPr lang="en-US" sz="1800" b="1" baseline="0" dirty="0" smtClean="0">
                          <a:latin typeface="Times New Roman" pitchFamily="18" charset="0"/>
                          <a:cs typeface="Times New Roman"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SG" sz="1800" b="1" dirty="0" smtClean="0">
                          <a:latin typeface="Times New Roman" pitchFamily="18" charset="0"/>
                          <a:cs typeface="Times New Roman" pitchFamily="18" charset="0"/>
                        </a:rPr>
                        <a:t>T</a:t>
                      </a:r>
                      <a:r>
                        <a:rPr lang="en-US" sz="1800" b="1" dirty="0" smtClean="0">
                          <a:latin typeface="Times New Roman" pitchFamily="18" charset="0"/>
                          <a:cs typeface="Times New Roman" pitchFamily="18" charset="0"/>
                        </a:rPr>
                        <a:t>ÌM HIỂU HỆ THỐNG LUẬN ĐỀ, LUẬN ĐIỂM CỦA VĂN BẢN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Times New Roman" pitchFamily="18" charset="0"/>
                          <a:cs typeface="Times New Roman" pitchFamily="18" charset="0"/>
                        </a:rPr>
                        <a:t>“</a:t>
                      </a:r>
                      <a:r>
                        <a:rPr lang="en-US" sz="1800" b="1" dirty="0" err="1" smtClean="0">
                          <a:latin typeface="Times New Roman" pitchFamily="18" charset="0"/>
                          <a:cs typeface="Times New Roman" pitchFamily="18" charset="0"/>
                        </a:rPr>
                        <a:t>Tinh</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thần</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yêu</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nước</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của</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nhân</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dân</a:t>
                      </a:r>
                      <a:r>
                        <a:rPr lang="en-US" sz="1800" b="1" baseline="0" dirty="0" smtClean="0">
                          <a:latin typeface="Times New Roman" pitchFamily="18" charset="0"/>
                          <a:cs typeface="Times New Roman" pitchFamily="18" charset="0"/>
                        </a:rPr>
                        <a:t> ta” </a:t>
                      </a:r>
                      <a:r>
                        <a:rPr lang="en-US" sz="1800" b="1" i="1" baseline="0" dirty="0" smtClean="0">
                          <a:latin typeface="Times New Roman" pitchFamily="18" charset="0"/>
                          <a:cs typeface="Times New Roman" pitchFamily="18" charset="0"/>
                        </a:rPr>
                        <a:t>(</a:t>
                      </a:r>
                      <a:r>
                        <a:rPr lang="en-US" sz="1800" b="1" i="1" baseline="0" dirty="0" err="1" smtClean="0">
                          <a:latin typeface="Times New Roman" pitchFamily="18" charset="0"/>
                          <a:cs typeface="Times New Roman" pitchFamily="18" charset="0"/>
                        </a:rPr>
                        <a:t>Hồ</a:t>
                      </a:r>
                      <a:r>
                        <a:rPr lang="en-US" sz="1800" b="1" i="1" baseline="0" dirty="0" smtClean="0">
                          <a:latin typeface="Times New Roman" pitchFamily="18" charset="0"/>
                          <a:cs typeface="Times New Roman" pitchFamily="18" charset="0"/>
                        </a:rPr>
                        <a:t> </a:t>
                      </a:r>
                      <a:r>
                        <a:rPr lang="en-US" sz="1800" b="1" i="1" baseline="0" dirty="0" err="1" smtClean="0">
                          <a:latin typeface="Times New Roman" pitchFamily="18" charset="0"/>
                          <a:cs typeface="Times New Roman" pitchFamily="18" charset="0"/>
                        </a:rPr>
                        <a:t>Chí</a:t>
                      </a:r>
                      <a:r>
                        <a:rPr lang="en-US" sz="1800" b="1" i="1" baseline="0" dirty="0" smtClean="0">
                          <a:latin typeface="Times New Roman" pitchFamily="18" charset="0"/>
                          <a:cs typeface="Times New Roman" pitchFamily="18" charset="0"/>
                        </a:rPr>
                        <a:t> Minh)</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Họ</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và</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tên</a:t>
                      </a:r>
                      <a:r>
                        <a:rPr lang="en-US" sz="1800" baseline="0" dirty="0" smtClean="0">
                          <a:latin typeface="Times New Roman" pitchFamily="18" charset="0"/>
                          <a:cs typeface="Times New Roman" pitchFamily="18" charset="0"/>
                        </a:rPr>
                        <a:t>   ………………</a:t>
                      </a:r>
                      <a:endParaRPr lang="en-US" sz="1800" dirty="0" smtClean="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883920">
                <a:tc>
                  <a:txBody>
                    <a:bodyPr/>
                    <a:lstStyle/>
                    <a:p>
                      <a:pPr algn="ctr"/>
                      <a:r>
                        <a:rPr lang="en-US" sz="1600" dirty="0" smtClean="0">
                          <a:latin typeface="Times New Roman" pitchFamily="18" charset="0"/>
                          <a:cs typeface="Times New Roman" pitchFamily="18" charset="0"/>
                        </a:rPr>
                        <a:t>VĂN</a:t>
                      </a:r>
                      <a:r>
                        <a:rPr lang="en-US" sz="1600" baseline="0" dirty="0" smtClean="0">
                          <a:latin typeface="Times New Roman" pitchFamily="18" charset="0"/>
                          <a:cs typeface="Times New Roman" pitchFamily="18" charset="0"/>
                        </a:rPr>
                        <a:t> BẢN</a:t>
                      </a:r>
                    </a:p>
                    <a:p>
                      <a:pPr algn="ctr"/>
                      <a:r>
                        <a:rPr lang="en-US" sz="1600" b="1" baseline="0" dirty="0" smtClean="0">
                          <a:latin typeface="Times New Roman" pitchFamily="18" charset="0"/>
                          <a:cs typeface="Times New Roman" pitchFamily="18" charset="0"/>
                        </a:rPr>
                        <a:t>TINH THẦN YÊU NƯỚC CỦA NHÂN DÂN TA.</a:t>
                      </a:r>
                      <a:r>
                        <a:rPr lang="en-US" sz="1600" b="1" i="1" baseline="0" dirty="0" smtClean="0">
                          <a:latin typeface="Times New Roman" pitchFamily="18" charset="0"/>
                          <a:cs typeface="Times New Roman" pitchFamily="18" charset="0"/>
                        </a:rPr>
                        <a:t>                          </a:t>
                      </a:r>
                      <a:endParaRPr lang="en-US" sz="1600" b="1" i="1" dirty="0">
                        <a:latin typeface="Times New Roman" pitchFamily="18" charset="0"/>
                        <a:cs typeface="Times New Roman" pitchFamily="18" charset="0"/>
                      </a:endParaRPr>
                    </a:p>
                  </a:txBody>
                  <a:tcPr anchor="ctr">
                    <a:solidFill>
                      <a:schemeClr val="bg1"/>
                    </a:solidFill>
                  </a:tcPr>
                </a:tc>
                <a:tc>
                  <a:txBody>
                    <a:bodyPr/>
                    <a:lstStyle/>
                    <a:p>
                      <a:r>
                        <a:rPr lang="en-US" sz="1600" dirty="0" smtClean="0">
                          <a:latin typeface="Times New Roman" pitchFamily="18" charset="0"/>
                          <a:cs typeface="Times New Roman" pitchFamily="18" charset="0"/>
                        </a:rPr>
                        <a:t>1. </a:t>
                      </a:r>
                      <a:r>
                        <a:rPr lang="en-US" sz="1600" dirty="0" err="1" smtClean="0">
                          <a:latin typeface="Times New Roman" pitchFamily="18" charset="0"/>
                          <a:cs typeface="Times New Roman" pitchFamily="18" charset="0"/>
                        </a:rPr>
                        <a:t>Luận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đề</a:t>
                      </a:r>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a:t>
                      </a:r>
                    </a:p>
                    <a:p>
                      <a:r>
                        <a:rPr lang="en-US" sz="1600" baseline="0" dirty="0" smtClean="0">
                          <a:latin typeface="Times New Roman" pitchFamily="18" charset="0"/>
                          <a:cs typeface="Times New Roman" pitchFamily="18" charset="0"/>
                        </a:rPr>
                        <a:t>2. </a:t>
                      </a:r>
                      <a:r>
                        <a:rPr lang="en-US" sz="1600" baseline="0" dirty="0" err="1" smtClean="0">
                          <a:latin typeface="Times New Roman" pitchFamily="18" charset="0"/>
                          <a:cs typeface="Times New Roman" pitchFamily="18" charset="0"/>
                        </a:rPr>
                        <a:t>Lu</a:t>
                      </a:r>
                      <a:r>
                        <a:rPr lang="en-US" sz="1600" dirty="0" err="1" smtClean="0">
                          <a:latin typeface="Times New Roman" pitchFamily="18" charset="0"/>
                          <a:cs typeface="Times New Roman" pitchFamily="18" charset="0"/>
                        </a:rPr>
                        <a:t>ận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điểm</a:t>
                      </a:r>
                      <a:endParaRPr lang="en-US" sz="1600" dirty="0">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10001"/>
                  </a:ext>
                </a:extLst>
              </a:tr>
              <a:tr h="1314450">
                <a:tc>
                  <a:txBody>
                    <a:bodyPr/>
                    <a:lstStyle/>
                    <a:p>
                      <a:pPr algn="just"/>
                      <a:r>
                        <a:rPr lang="en-US" sz="1300" b="0" i="0" kern="1200" dirty="0" smtClean="0">
                          <a:solidFill>
                            <a:schemeClr val="tx1"/>
                          </a:solidFill>
                          <a:effectLst/>
                          <a:latin typeface="Times New Roman" pitchFamily="18" charset="0"/>
                          <a:ea typeface="+mn-ea"/>
                          <a:cs typeface="Times New Roman" pitchFamily="18" charset="0"/>
                        </a:rPr>
                        <a:t>          </a:t>
                      </a:r>
                      <a:r>
                        <a:rPr lang="vi-VN" sz="1300" b="0" i="0" kern="1200" dirty="0" smtClean="0">
                          <a:solidFill>
                            <a:schemeClr val="tx1"/>
                          </a:solidFill>
                          <a:effectLst/>
                          <a:latin typeface="Times New Roman" pitchFamily="18" charset="0"/>
                          <a:ea typeface="+mn-ea"/>
                          <a:cs typeface="Times New Roman" pitchFamily="18" charset="0"/>
                        </a:rPr>
                        <a:t>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p>
                    <a:p>
                      <a:pPr algn="just"/>
                      <a:r>
                        <a:rPr lang="en-US" sz="1300" b="0" i="0" kern="1200" dirty="0" smtClean="0">
                          <a:solidFill>
                            <a:schemeClr val="tx1"/>
                          </a:solidFill>
                          <a:effectLst/>
                          <a:latin typeface="Times New Roman" pitchFamily="18" charset="0"/>
                          <a:ea typeface="+mn-ea"/>
                          <a:cs typeface="Times New Roman" pitchFamily="18" charset="0"/>
                        </a:rPr>
                        <a:t>         </a:t>
                      </a:r>
                      <a:r>
                        <a:rPr lang="vi-VN" sz="1300" b="0" i="0" kern="1200" dirty="0" smtClean="0">
                          <a:solidFill>
                            <a:schemeClr val="tx1"/>
                          </a:solidFill>
                          <a:effectLst/>
                          <a:latin typeface="Times New Roman" pitchFamily="18" charset="0"/>
                          <a:ea typeface="+mn-ea"/>
                          <a:cs typeface="Times New Roman" pitchFamily="18" charset="0"/>
                        </a:rPr>
                        <a:t>Lịch sử ta đã có nhiều cuộc kháng chiến vĩ đại chứng tỏ tinh thần yêu nước của dân ta. Chúng ta có quyền tự hào vì những trang lịch sử vẻ vang của thời đại Bà Trưng, Bà Triệu, Trần Hưng Đạo, Lê Lợi, Quang Trung... Chúng ta phải ghi nhớ công lao của các vị anh hùng dân tộc, vì các vị ấy là tiêu biểu của một dân tộc anh hùng.</a:t>
                      </a:r>
                    </a:p>
                    <a:p>
                      <a:pPr algn="just"/>
                      <a:r>
                        <a:rPr lang="en-US" sz="1300" b="0" i="0" kern="1200" dirty="0" smtClean="0">
                          <a:solidFill>
                            <a:schemeClr val="tx1"/>
                          </a:solidFill>
                          <a:effectLst/>
                          <a:latin typeface="Times New Roman" pitchFamily="18" charset="0"/>
                          <a:ea typeface="+mn-ea"/>
                          <a:cs typeface="Times New Roman" pitchFamily="18" charset="0"/>
                        </a:rPr>
                        <a:t>          </a:t>
                      </a:r>
                      <a:r>
                        <a:rPr lang="vi-VN" sz="1300" b="0" i="0" kern="1200" dirty="0" smtClean="0">
                          <a:solidFill>
                            <a:schemeClr val="tx1"/>
                          </a:solidFill>
                          <a:effectLst/>
                          <a:latin typeface="Times New Roman" pitchFamily="18" charset="0"/>
                          <a:ea typeface="+mn-ea"/>
                          <a:cs typeface="Times New Roman" pitchFamily="18" charset="0"/>
                        </a:rPr>
                        <a:t>Đồng bào ta ngày nay cũng rất xứng đáng với tổ tiên ta ngày trước. Từ các cụ già tóc bạc đến các cháu nhi đồng trẻ thơ, từ những kiều bào ở nước ngoài đến những đồng bào ở vùng tạm bị chiếm, từ nhân dân miền ngược đến miền xuôi, ai cũng một lòng nồng nàn yêu nước, ghét giặc. Từ những chiến sĩ ngoài mặt trận chịu đói mấy ngày để bám sát lấy giặc đặng tiêu diệt giặc, đến những công chức ở hậu phương nhịn ăn để ủng hộ bộ đội, từ những phụ nữ khuyên chồng con đi tòng quân mà mình thì xung phong giúp việc vận tải, cho đến các bà mẹ chiến sĩ săn sóc yêu thương bộ đội như con đẻ của mình. Từ những nam nữ công nhân và nông dân thi đua tăng gia sản xuất, không quản khó nhọc để giúp một phần vào kháng chiến, cho đến những đồng bào điền chủ quyên đất ruộng cho Chính phủ... Những cử chỉ cao quý đó, tuy khác nhau nơi việc làm, nhưng đều giống nhau nơi lòng nồng nàn yêu nước.</a:t>
                      </a:r>
                    </a:p>
                    <a:p>
                      <a:pPr algn="just"/>
                      <a:r>
                        <a:rPr lang="en-US" sz="1300" b="0" i="0" kern="1200" dirty="0" smtClean="0">
                          <a:solidFill>
                            <a:schemeClr val="tx1"/>
                          </a:solidFill>
                          <a:effectLst/>
                          <a:latin typeface="Times New Roman" pitchFamily="18" charset="0"/>
                          <a:ea typeface="+mn-ea"/>
                          <a:cs typeface="Times New Roman" pitchFamily="18" charset="0"/>
                        </a:rPr>
                        <a:t>              </a:t>
                      </a:r>
                      <a:r>
                        <a:rPr lang="vi-VN" sz="1300" b="0" i="0" kern="1200" dirty="0" smtClean="0">
                          <a:solidFill>
                            <a:schemeClr val="tx1"/>
                          </a:solidFill>
                          <a:effectLst/>
                          <a:latin typeface="Times New Roman" pitchFamily="18" charset="0"/>
                          <a:ea typeface="+mn-ea"/>
                          <a:cs typeface="Times New Roman" pitchFamily="18" charset="0"/>
                        </a:rPr>
                        <a:t>Tinh thần yêu nước cũng như các thứ của quý. Có khi được trưng bày trong tủ kính, trong bình pha lê, rõ ràng dễ thấy. Nhưng cũng có khi cất giấu kín đáo trong rương, trong hòm. Bổn phận của chúng ta là làm cho những của quý kín đáo ấy đều được đưa ra trưng bày. Nghĩa là phải ra sức giải thích, tuyên truyền, tổ chức, lãnh đạo, làm cho tinh thần yêu nước của tất cả mọi người đều được thực hành vào công việc yêu nước, công việc kháng chiến.</a:t>
                      </a:r>
                    </a:p>
                  </a:txBody>
                  <a:tcPr>
                    <a:solidFill>
                      <a:schemeClr val="bg1"/>
                    </a:solidFill>
                  </a:tcPr>
                </a:tc>
                <a:tc>
                  <a:txBody>
                    <a:bodyPr/>
                    <a:lstStyle/>
                    <a:p>
                      <a:endParaRPr lang="en-US" dirty="0">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83916"/>
              </p:ext>
            </p:extLst>
          </p:nvPr>
        </p:nvGraphicFramePr>
        <p:xfrm>
          <a:off x="76200" y="228600"/>
          <a:ext cx="8915400" cy="6187440"/>
        </p:xfrm>
        <a:graphic>
          <a:graphicData uri="http://schemas.openxmlformats.org/drawingml/2006/table">
            <a:tbl>
              <a:tblPr firstRow="1" bandRow="1">
                <a:tableStyleId>{616DA210-FB5B-4158-B5E0-FEB733F419BA}</a:tableStyleId>
              </a:tblPr>
              <a:tblGrid>
                <a:gridCol w="6934200">
                  <a:extLst>
                    <a:ext uri="{9D8B030D-6E8A-4147-A177-3AD203B41FA5}">
                      <a16:colId xmlns="" xmlns:a16="http://schemas.microsoft.com/office/drawing/2014/main" val="20000"/>
                    </a:ext>
                  </a:extLst>
                </a:gridCol>
                <a:gridCol w="1981200">
                  <a:extLst>
                    <a:ext uri="{9D8B030D-6E8A-4147-A177-3AD203B41FA5}">
                      <a16:colId xmlns="" xmlns:a16="http://schemas.microsoft.com/office/drawing/2014/main" val="20001"/>
                    </a:ext>
                  </a:extLst>
                </a:gridCol>
              </a:tblGrid>
              <a:tr h="381000">
                <a:tc gridSpan="2">
                  <a:txBody>
                    <a:bodyPr/>
                    <a:lstStyle/>
                    <a:p>
                      <a:pPr algn="ct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Luận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đề</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Tinh</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thần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yêu</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nước</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của</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nhân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dân</a:t>
                      </a:r>
                      <a:r>
                        <a:rPr lang="en-US" sz="1800" baseline="0" dirty="0" smtClean="0">
                          <a:latin typeface="Times New Roman" pitchFamily="18" charset="0"/>
                          <a:cs typeface="Times New Roman" pitchFamily="18" charset="0"/>
                        </a:rPr>
                        <a:t> ta.</a:t>
                      </a:r>
                    </a:p>
                  </a:txBody>
                  <a:tcPr>
                    <a:solidFill>
                      <a:schemeClr val="bg1"/>
                    </a:solidFill>
                  </a:tcPr>
                </a:tc>
                <a:tc hMerge="1">
                  <a:txBody>
                    <a:bodyPr/>
                    <a:lstStyle/>
                    <a:p>
                      <a:endParaRPr lang="en-US" sz="1600" dirty="0">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10000"/>
                  </a:ext>
                </a:extLst>
              </a:tr>
              <a:tr h="1314450">
                <a:tc>
                  <a:txBody>
                    <a:bodyPr/>
                    <a:lstStyle/>
                    <a:p>
                      <a:pPr algn="just"/>
                      <a:r>
                        <a:rPr lang="en-US" sz="1500" b="0" i="0" kern="1200" dirty="0" smtClean="0">
                          <a:solidFill>
                            <a:schemeClr val="tx1"/>
                          </a:solidFill>
                          <a:effectLst/>
                          <a:latin typeface="Times New Roman" pitchFamily="18" charset="0"/>
                          <a:ea typeface="+mn-ea"/>
                          <a:cs typeface="Times New Roman" pitchFamily="18" charset="0"/>
                        </a:rPr>
                        <a:t>          </a:t>
                      </a:r>
                      <a:r>
                        <a:rPr lang="vi-VN" sz="1500" b="0" i="0" kern="1200" dirty="0" smtClean="0">
                          <a:solidFill>
                            <a:schemeClr val="tx1"/>
                          </a:solidFill>
                          <a:effectLst/>
                          <a:latin typeface="Times New Roman" pitchFamily="18" charset="0"/>
                          <a:ea typeface="+mn-ea"/>
                          <a:cs typeface="Times New Roman" pitchFamily="18" charset="0"/>
                        </a:rPr>
                        <a:t>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p>
                    <a:p>
                      <a:pPr algn="just"/>
                      <a:r>
                        <a:rPr lang="en-US" sz="1500" b="0" i="0" kern="1200" dirty="0" smtClean="0">
                          <a:solidFill>
                            <a:schemeClr val="tx1"/>
                          </a:solidFill>
                          <a:effectLst/>
                          <a:latin typeface="Times New Roman" pitchFamily="18" charset="0"/>
                          <a:ea typeface="+mn-ea"/>
                          <a:cs typeface="Times New Roman" pitchFamily="18" charset="0"/>
                        </a:rPr>
                        <a:t>         </a:t>
                      </a:r>
                      <a:r>
                        <a:rPr lang="vi-VN" sz="1500" b="0" i="0" kern="1200" dirty="0" smtClean="0">
                          <a:solidFill>
                            <a:schemeClr val="tx1"/>
                          </a:solidFill>
                          <a:effectLst/>
                          <a:latin typeface="Times New Roman" pitchFamily="18" charset="0"/>
                          <a:ea typeface="+mn-ea"/>
                          <a:cs typeface="Times New Roman" pitchFamily="18" charset="0"/>
                        </a:rPr>
                        <a:t>Lịch sử ta đã có nhiều cuộc kháng chiến vĩ đại chứng tỏ tinh thần yêu nước của dân ta. Chúng ta có quyền tự hào vì những trang lịch sử vẻ vang của thời đại Bà Trưng, Bà Triệu, Trần Hưng Đạo, Lê Lợi, Quang Trung... Chúng ta phải ghi nhớ công lao của các vị anh hùng dân tộc, vì các vị ấy là tiêu biểu của một dân tộc anh hùng.</a:t>
                      </a:r>
                    </a:p>
                    <a:p>
                      <a:pPr algn="just"/>
                      <a:r>
                        <a:rPr lang="en-US" sz="1500" b="0" i="0" kern="1200" dirty="0" smtClean="0">
                          <a:solidFill>
                            <a:schemeClr val="tx1"/>
                          </a:solidFill>
                          <a:effectLst/>
                          <a:latin typeface="Times New Roman" pitchFamily="18" charset="0"/>
                          <a:ea typeface="+mn-ea"/>
                          <a:cs typeface="Times New Roman" pitchFamily="18" charset="0"/>
                        </a:rPr>
                        <a:t>          </a:t>
                      </a:r>
                      <a:r>
                        <a:rPr lang="vi-VN" sz="1500" b="0" i="0" kern="1200" dirty="0" smtClean="0">
                          <a:solidFill>
                            <a:schemeClr val="tx1"/>
                          </a:solidFill>
                          <a:effectLst/>
                          <a:latin typeface="Times New Roman" pitchFamily="18" charset="0"/>
                          <a:ea typeface="+mn-ea"/>
                          <a:cs typeface="Times New Roman" pitchFamily="18" charset="0"/>
                        </a:rPr>
                        <a:t>Đồng bào ta ngày nay cũng rất xứng đáng với tổ tiên ta ngày trước. Từ các cụ già tóc bạc đến các cháu nhi đồng trẻ thơ, từ những kiều bào ở nước ngoài đến những đồng bào ở vùng tạm bị chiếm, từ nhân dân miền ngược đến miền xuôi, ai cũng một lòng nồng nàn yêu nước, ghét giặc. Từ những chiến sĩ ngoài mặt trận chịu đói mấy ngày để bám sát lấy giặc đặng tiêu diệt giặc, đến những công chức ở hậu phương nhịn ăn để ủng hộ bộ đội, từ những phụ nữ khuyên chồng con đi tòng quân mà mình thì xung phong giúp việc vận tải, cho đến các bà mẹ chiến sĩ săn sóc yêu thương bộ đội như con đẻ của mình. Từ những nam nữ công nhân và nông dân thi đua tăng gia sản xuất, không quản khó nhọc để giúp một phần vào kháng chiến, cho đến những đồng bào điền chủ quyên đất ruộng cho Chính phủ... Những cử chỉ cao quý đó, tuy khác nhau nơi việc làm, nhưng đều giống nhau nơi lòng nồng nàn yêu nước.</a:t>
                      </a:r>
                    </a:p>
                    <a:p>
                      <a:pPr algn="just"/>
                      <a:r>
                        <a:rPr lang="en-US" sz="1500" b="0" i="0" kern="1200" dirty="0" smtClean="0">
                          <a:solidFill>
                            <a:schemeClr val="tx1"/>
                          </a:solidFill>
                          <a:effectLst/>
                          <a:latin typeface="Times New Roman" pitchFamily="18" charset="0"/>
                          <a:ea typeface="+mn-ea"/>
                          <a:cs typeface="Times New Roman" pitchFamily="18" charset="0"/>
                        </a:rPr>
                        <a:t>              </a:t>
                      </a:r>
                      <a:r>
                        <a:rPr lang="vi-VN" sz="1500" b="0" i="0" kern="1200" dirty="0" smtClean="0">
                          <a:solidFill>
                            <a:schemeClr val="tx1"/>
                          </a:solidFill>
                          <a:effectLst/>
                          <a:latin typeface="Times New Roman" pitchFamily="18" charset="0"/>
                          <a:ea typeface="+mn-ea"/>
                          <a:cs typeface="Times New Roman" pitchFamily="18" charset="0"/>
                        </a:rPr>
                        <a:t>Tinh thần yêu nước cũng như các thứ của quý. Có khi được trưng bày trong tủ kính, trong bình pha lê, rõ ràng dễ thấy. Nhưng cũng có khi cất giấu kín đáo trong rương, trong hòm. Bổn phận của chúng ta là làm cho những của quý kín đáo ấy đều được đưa ra trưng bày. Nghĩa là phải ra sức giải thích, tuyên truyền, tổ chức, lãnh đạo, làm cho tinh thần yêu nước của tất cả mọi người đều được thực hành vào công việc yêu nước, công việc kháng chiến.</a:t>
                      </a: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latin typeface="Times New Roman" pitchFamily="18" charset="0"/>
                          <a:cs typeface="Times New Roman" pitchFamily="18" charset="0"/>
                        </a:rPr>
                        <a:t>L</a:t>
                      </a:r>
                      <a:r>
                        <a:rPr lang="en-US" sz="1500" baseline="0" dirty="0" smtClean="0">
                          <a:solidFill>
                            <a:schemeClr val="tx1"/>
                          </a:solidFill>
                          <a:latin typeface="Times New Roman" pitchFamily="18" charset="0"/>
                          <a:cs typeface="Times New Roman" pitchFamily="18" charset="0"/>
                        </a:rPr>
                        <a:t>Đ 1: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ND ta </a:t>
                      </a:r>
                      <a:r>
                        <a:rPr lang="en-US" sz="1500" dirty="0" err="1" smtClean="0">
                          <a:solidFill>
                            <a:schemeClr val="tx1"/>
                          </a:solidFill>
                          <a:latin typeface="Times New Roman" pitchFamily="18" charset="0"/>
                          <a:cs typeface="Times New Roman" pitchFamily="18" charset="0"/>
                        </a:rPr>
                        <a:t>và</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sức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mạnh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vô</a:t>
                      </a:r>
                      <a:r>
                        <a:rPr lang="en-US" sz="1500" dirty="0" smtClean="0">
                          <a:solidFill>
                            <a:schemeClr val="tx1"/>
                          </a:solidFill>
                          <a:latin typeface="Times New Roman" pitchFamily="18" charset="0"/>
                          <a:cs typeface="Times New Roman" pitchFamily="18" charset="0"/>
                        </a:rPr>
                        <a:t> song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ấy</a:t>
                      </a:r>
                      <a:r>
                        <a:rPr lang="en-US" sz="1500" dirty="0" smtClean="0">
                          <a:solidFill>
                            <a:schemeClr val="tx1"/>
                          </a:solidFill>
                          <a:latin typeface="Times New Roman" pitchFamily="18" charset="0"/>
                          <a:cs typeface="Times New Roman" pitchFamily="18" charset="0"/>
                        </a:rPr>
                        <a:t>.</a:t>
                      </a:r>
                      <a:endParaRPr lang="en-US" sz="1500" i="1"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latin typeface="Times New Roman" pitchFamily="18" charset="0"/>
                          <a:cs typeface="Times New Roman" pitchFamily="18" charset="0"/>
                        </a:rPr>
                        <a:t>L</a:t>
                      </a:r>
                      <a:r>
                        <a:rPr lang="en-US" sz="1500" baseline="0" dirty="0" smtClean="0">
                          <a:solidFill>
                            <a:schemeClr val="tx1"/>
                          </a:solidFill>
                          <a:latin typeface="Times New Roman" pitchFamily="18" charset="0"/>
                          <a:cs typeface="Times New Roman" pitchFamily="18" charset="0"/>
                        </a:rPr>
                        <a:t>Đ 2: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ND ta </a:t>
                      </a:r>
                      <a:r>
                        <a:rPr lang="en-US" sz="1500" dirty="0" err="1" smtClean="0">
                          <a:solidFill>
                            <a:schemeClr val="tx1"/>
                          </a:solidFill>
                          <a:latin typeface="Times New Roman" pitchFamily="18" charset="0"/>
                          <a:cs typeface="Times New Roman" pitchFamily="18" charset="0"/>
                        </a:rPr>
                        <a:t>biểu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hiện</a:t>
                      </a:r>
                      <a:r>
                        <a:rPr lang="en-US" sz="1500" dirty="0" smtClean="0">
                          <a:solidFill>
                            <a:schemeClr val="tx1"/>
                          </a:solidFill>
                          <a:latin typeface="Times New Roman" pitchFamily="18" charset="0"/>
                          <a:cs typeface="Times New Roman" pitchFamily="18" charset="0"/>
                        </a:rPr>
                        <a:t> qua  </a:t>
                      </a:r>
                      <a:r>
                        <a:rPr lang="en-US" sz="1500" dirty="0" err="1" smtClean="0">
                          <a:solidFill>
                            <a:schemeClr val="tx1"/>
                          </a:solidFill>
                          <a:latin typeface="Times New Roman" pitchFamily="18" charset="0"/>
                          <a:cs typeface="Times New Roman" pitchFamily="18" charset="0"/>
                        </a:rPr>
                        <a:t>lịch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sử</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đấu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tranh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giữ</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xưa</a:t>
                      </a:r>
                      <a:r>
                        <a:rPr lang="en-US" sz="1500" dirty="0" smtClean="0">
                          <a:solidFill>
                            <a:schemeClr val="tx1"/>
                          </a:solidFill>
                          <a:latin typeface="Times New Roman" pitchFamily="18" charset="0"/>
                          <a:cs typeface="Times New Roman" pitchFamily="18" charset="0"/>
                        </a:rPr>
                        <a:t>.</a:t>
                      </a:r>
                      <a:endParaRPr lang="en-US" sz="1500" i="1"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latin typeface="Times New Roman" pitchFamily="18" charset="0"/>
                          <a:cs typeface="Times New Roman" pitchFamily="18" charset="0"/>
                        </a:rPr>
                        <a:t>L</a:t>
                      </a:r>
                      <a:r>
                        <a:rPr lang="en-US" sz="1500" baseline="0" dirty="0" smtClean="0">
                          <a:solidFill>
                            <a:schemeClr val="tx1"/>
                          </a:solidFill>
                          <a:latin typeface="Times New Roman" pitchFamily="18" charset="0"/>
                          <a:cs typeface="Times New Roman" pitchFamily="18" charset="0"/>
                        </a:rPr>
                        <a:t>Đ 3: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ND ta </a:t>
                      </a:r>
                      <a:r>
                        <a:rPr lang="en-US" sz="1500" dirty="0" err="1" smtClean="0">
                          <a:solidFill>
                            <a:schemeClr val="tx1"/>
                          </a:solidFill>
                          <a:latin typeface="Times New Roman" pitchFamily="18" charset="0"/>
                          <a:cs typeface="Times New Roman" pitchFamily="18" charset="0"/>
                        </a:rPr>
                        <a:t>biểu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hiện</a:t>
                      </a:r>
                      <a:r>
                        <a:rPr lang="en-US" sz="1500" dirty="0" smtClean="0">
                          <a:solidFill>
                            <a:schemeClr val="tx1"/>
                          </a:solidFill>
                          <a:latin typeface="Times New Roman" pitchFamily="18" charset="0"/>
                          <a:cs typeface="Times New Roman" pitchFamily="18" charset="0"/>
                        </a:rPr>
                        <a:t> qua </a:t>
                      </a:r>
                      <a:r>
                        <a:rPr lang="en-US" sz="1500" dirty="0" err="1" smtClean="0">
                          <a:solidFill>
                            <a:schemeClr val="tx1"/>
                          </a:solidFill>
                          <a:latin typeface="Times New Roman" pitchFamily="18" charset="0"/>
                          <a:cs typeface="Times New Roman" pitchFamily="18" charset="0"/>
                        </a:rPr>
                        <a:t>cuộc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kháng</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chiến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chống</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Pháp</a:t>
                      </a:r>
                      <a:r>
                        <a:rPr lang="en-US" sz="1500" dirty="0" smtClean="0">
                          <a:solidFill>
                            <a:schemeClr val="tx1"/>
                          </a:solidFill>
                          <a:latin typeface="Times New Roman" pitchFamily="18" charset="0"/>
                          <a:cs typeface="Times New Roman" pitchFamily="18" charset="0"/>
                        </a:rPr>
                        <a:t>.</a:t>
                      </a:r>
                      <a:endParaRPr lang="en-US" sz="1500" i="1"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500" baseline="0" dirty="0" smtClean="0">
                          <a:solidFill>
                            <a:schemeClr val="tx1"/>
                          </a:solidFill>
                          <a:latin typeface="Times New Roman" pitchFamily="18" charset="0"/>
                          <a:cs typeface="Times New Roman" pitchFamily="18" charset="0"/>
                        </a:rPr>
                        <a:t>  </a:t>
                      </a:r>
                      <a:r>
                        <a:rPr lang="en-US" sz="1500" dirty="0" smtClean="0">
                          <a:solidFill>
                            <a:schemeClr val="tx1"/>
                          </a:solidFill>
                          <a:latin typeface="Times New Roman" pitchFamily="18" charset="0"/>
                          <a:cs typeface="Times New Roman" pitchFamily="18" charset="0"/>
                        </a:rPr>
                        <a:t>L</a:t>
                      </a:r>
                      <a:r>
                        <a:rPr lang="en-US" sz="1500" baseline="0" dirty="0" smtClean="0">
                          <a:solidFill>
                            <a:schemeClr val="tx1"/>
                          </a:solidFill>
                          <a:latin typeface="Times New Roman" pitchFamily="18" charset="0"/>
                          <a:cs typeface="Times New Roman" pitchFamily="18" charset="0"/>
                        </a:rPr>
                        <a:t>Đ 4: </a:t>
                      </a:r>
                      <a:r>
                        <a:rPr lang="en-US" sz="1500" dirty="0" err="1" smtClean="0">
                          <a:solidFill>
                            <a:schemeClr val="tx1"/>
                          </a:solidFill>
                          <a:latin typeface="Times New Roman" pitchFamily="18" charset="0"/>
                          <a:cs typeface="Times New Roman" pitchFamily="18" charset="0"/>
                        </a:rPr>
                        <a:t>Khẳng</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định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lại</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sự</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quý</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báu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truyện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thống</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và</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kêu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gọi</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phát</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huy</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dân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tộc</a:t>
                      </a:r>
                      <a:r>
                        <a:rPr lang="en-US" sz="1500" dirty="0" smtClean="0">
                          <a:solidFill>
                            <a:schemeClr val="tx1"/>
                          </a:solidFill>
                          <a:latin typeface="Times New Roman" pitchFamily="18" charset="0"/>
                          <a:cs typeface="Times New Roman" pitchFamily="18" charset="0"/>
                        </a:rPr>
                        <a:t>.</a:t>
                      </a:r>
                      <a:endParaRPr lang="en-US" sz="1500" i="1" dirty="0" smtClean="0">
                        <a:solidFill>
                          <a:schemeClr val="tx1"/>
                        </a:solidFill>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10001"/>
                  </a:ext>
                </a:extLst>
              </a:tr>
            </a:tbl>
          </a:graphicData>
        </a:graphic>
      </p:graphicFrame>
      <p:sp>
        <p:nvSpPr>
          <p:cNvPr id="3" name="Right Brace 2"/>
          <p:cNvSpPr/>
          <p:nvPr/>
        </p:nvSpPr>
        <p:spPr>
          <a:xfrm>
            <a:off x="7010400" y="609600"/>
            <a:ext cx="132272" cy="838200"/>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4" name="Right Brace 3"/>
          <p:cNvSpPr/>
          <p:nvPr/>
        </p:nvSpPr>
        <p:spPr>
          <a:xfrm>
            <a:off x="7040880" y="1676400"/>
            <a:ext cx="45719" cy="762000"/>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5" name="Right Brace 4"/>
          <p:cNvSpPr/>
          <p:nvPr/>
        </p:nvSpPr>
        <p:spPr>
          <a:xfrm>
            <a:off x="7049867" y="2590800"/>
            <a:ext cx="45719" cy="2133600"/>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6" name="Right Brace 5"/>
          <p:cNvSpPr/>
          <p:nvPr/>
        </p:nvSpPr>
        <p:spPr>
          <a:xfrm>
            <a:off x="7010400" y="5029200"/>
            <a:ext cx="114300" cy="1295400"/>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52984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57200" y="228600"/>
            <a:ext cx="8305800" cy="6248400"/>
          </a:xfrm>
          <a:prstGeom prst="rect">
            <a:avLst/>
          </a:prstGeom>
        </p:spPr>
      </p:pic>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04800" y="212785"/>
            <a:ext cx="8610600" cy="6400800"/>
          </a:xfrm>
          <a:prstGeom prst="rect">
            <a:avLst/>
          </a:prstGeom>
        </p:spPr>
      </p:pic>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8200" y="228600"/>
            <a:ext cx="7315200" cy="8382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LUẬN ĐỀ: </a:t>
            </a:r>
          </a:p>
          <a:p>
            <a:pPr algn="ctr"/>
            <a:r>
              <a:rPr lang="en-US" sz="2400" b="1" dirty="0" smtClean="0">
                <a:solidFill>
                  <a:srgbClr val="FF0000"/>
                </a:solidFill>
                <a:latin typeface="Times New Roman" pitchFamily="18" charset="0"/>
                <a:cs typeface="Times New Roman" pitchFamily="18" charset="0"/>
              </a:rPr>
              <a:t>TINH THẦN YÊU NƯỚC CỦA NHÂN DÂN TA</a:t>
            </a:r>
            <a:endParaRPr lang="en-US" sz="2400" b="1" i="1" dirty="0">
              <a:solidFill>
                <a:srgbClr val="FF0000"/>
              </a:solidFill>
              <a:latin typeface="Times New Roman" pitchFamily="18" charset="0"/>
              <a:cs typeface="Times New Roman" pitchFamily="18" charset="0"/>
            </a:endParaRPr>
          </a:p>
        </p:txBody>
      </p:sp>
      <p:grpSp>
        <p:nvGrpSpPr>
          <p:cNvPr id="20" name="Group 19"/>
          <p:cNvGrpSpPr/>
          <p:nvPr/>
        </p:nvGrpSpPr>
        <p:grpSpPr>
          <a:xfrm>
            <a:off x="1371600" y="1066802"/>
            <a:ext cx="6629400" cy="394447"/>
            <a:chOff x="-511779" y="-3429061"/>
            <a:chExt cx="10769600" cy="295835"/>
          </a:xfrm>
        </p:grpSpPr>
        <p:cxnSp>
          <p:nvCxnSpPr>
            <p:cNvPr id="15" name="Straight Connector 14"/>
            <p:cNvCxnSpPr/>
            <p:nvPr/>
          </p:nvCxnSpPr>
          <p:spPr>
            <a:xfrm flipV="1">
              <a:off x="-511779" y="-3138269"/>
              <a:ext cx="10769600" cy="5043"/>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64855" y="-3429061"/>
              <a:ext cx="0" cy="295835"/>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8000999" y="1433251"/>
            <a:ext cx="1" cy="269827"/>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71600" y="1433251"/>
            <a:ext cx="0" cy="269827"/>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404626" y="1457887"/>
            <a:ext cx="0" cy="269829"/>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681932" y="1461247"/>
            <a:ext cx="0" cy="241831"/>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28600" y="1699846"/>
            <a:ext cx="1981200" cy="4993789"/>
            <a:chOff x="1137385" y="2371453"/>
            <a:chExt cx="2101902" cy="4205025"/>
          </a:xfrm>
        </p:grpSpPr>
        <p:sp>
          <p:nvSpPr>
            <p:cNvPr id="28" name="Rounded Rectangle 27"/>
            <p:cNvSpPr/>
            <p:nvPr/>
          </p:nvSpPr>
          <p:spPr>
            <a:xfrm>
              <a:off x="1141658" y="2371453"/>
              <a:ext cx="2097629" cy="2593532"/>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1: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ND ta </a:t>
              </a:r>
              <a:r>
                <a:rPr lang="en-US" sz="2200" dirty="0" err="1" smtClean="0">
                  <a:solidFill>
                    <a:schemeClr val="tx1"/>
                  </a:solidFill>
                  <a:latin typeface="Times New Roman" pitchFamily="18" charset="0"/>
                  <a:cs typeface="Times New Roman" pitchFamily="18" charset="0"/>
                </a:rPr>
                <a:t>và</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sức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vô</a:t>
              </a:r>
              <a:r>
                <a:rPr lang="en-US" sz="2200" dirty="0" smtClean="0">
                  <a:solidFill>
                    <a:schemeClr val="tx1"/>
                  </a:solidFill>
                  <a:latin typeface="Times New Roman" pitchFamily="18" charset="0"/>
                  <a:cs typeface="Times New Roman" pitchFamily="18" charset="0"/>
                </a:rPr>
                <a:t> song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ấy</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43" name="Rounded Rectangle 42"/>
            <p:cNvSpPr/>
            <p:nvPr/>
          </p:nvSpPr>
          <p:spPr>
            <a:xfrm>
              <a:off x="1137385" y="4968678"/>
              <a:ext cx="2097629" cy="1607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chemeClr val="tx1"/>
                  </a:solidFill>
                  <a:latin typeface="Times New Roman" pitchFamily="18" charset="0"/>
                  <a:cs typeface="Times New Roman" pitchFamily="18" charset="0"/>
                </a:rPr>
                <a:t>Lí</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lẽ</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Bằng</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chứng</a:t>
              </a:r>
              <a:r>
                <a:rPr lang="en-US" sz="2000" b="1" i="1" dirty="0" smtClean="0">
                  <a:solidFill>
                    <a:schemeClr val="tx1"/>
                  </a:solidFill>
                  <a:latin typeface="Times New Roman" pitchFamily="18" charset="0"/>
                  <a:cs typeface="Times New Roman" pitchFamily="18" charset="0"/>
                </a:rPr>
                <a:t>: …</a:t>
              </a:r>
            </a:p>
            <a:p>
              <a:pPr>
                <a:lnSpc>
                  <a:spcPct val="150000"/>
                </a:lnSpc>
              </a:pPr>
              <a:r>
                <a:rPr lang="en-US" sz="2000" b="1" i="1" dirty="0" err="1" smtClean="0">
                  <a:solidFill>
                    <a:schemeClr val="tx1"/>
                  </a:solidFill>
                  <a:latin typeface="Times New Roman" pitchFamily="18" charset="0"/>
                  <a:cs typeface="Times New Roman" pitchFamily="18" charset="0"/>
                </a:rPr>
                <a:t>Nghệ</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thuật</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Tác</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dụng</a:t>
              </a:r>
              <a:r>
                <a:rPr lang="en-US" sz="2000" b="1" i="1" dirty="0" smtClean="0">
                  <a:solidFill>
                    <a:schemeClr val="tx1"/>
                  </a:solidFill>
                  <a:latin typeface="Times New Roman" pitchFamily="18" charset="0"/>
                  <a:cs typeface="Times New Roman" pitchFamily="18" charset="0"/>
                </a:rPr>
                <a:t>:…</a:t>
              </a:r>
            </a:p>
          </p:txBody>
        </p:sp>
      </p:grpSp>
      <p:sp>
        <p:nvSpPr>
          <p:cNvPr id="47" name="Rounded Rectangle 46"/>
          <p:cNvSpPr/>
          <p:nvPr/>
        </p:nvSpPr>
        <p:spPr>
          <a:xfrm>
            <a:off x="2317826" y="4760636"/>
            <a:ext cx="2117221" cy="1909385"/>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chemeClr val="tx1"/>
                </a:solidFill>
                <a:latin typeface="Times New Roman" pitchFamily="18" charset="0"/>
                <a:cs typeface="Times New Roman" pitchFamily="18" charset="0"/>
              </a:rPr>
              <a:t>Lí</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lẽ</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Bằng</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chứng</a:t>
            </a:r>
            <a:r>
              <a:rPr lang="en-US" sz="2000" b="1" i="1" dirty="0" smtClean="0">
                <a:solidFill>
                  <a:schemeClr val="tx1"/>
                </a:solidFill>
                <a:latin typeface="Times New Roman" pitchFamily="18" charset="0"/>
                <a:cs typeface="Times New Roman" pitchFamily="18" charset="0"/>
              </a:rPr>
              <a:t>: …</a:t>
            </a:r>
          </a:p>
          <a:p>
            <a:pPr>
              <a:lnSpc>
                <a:spcPct val="150000"/>
              </a:lnSpc>
            </a:pPr>
            <a:r>
              <a:rPr lang="en-US" sz="2000" b="1" i="1" dirty="0" err="1" smtClean="0">
                <a:solidFill>
                  <a:schemeClr val="tx1"/>
                </a:solidFill>
                <a:latin typeface="Times New Roman" pitchFamily="18" charset="0"/>
                <a:cs typeface="Times New Roman" pitchFamily="18" charset="0"/>
              </a:rPr>
              <a:t>Nghệ</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thuật</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Tác</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dụng</a:t>
            </a:r>
            <a:r>
              <a:rPr lang="en-US" sz="2000" b="1" i="1" dirty="0" smtClean="0">
                <a:solidFill>
                  <a:schemeClr val="tx1"/>
                </a:solidFill>
                <a:latin typeface="Times New Roman" pitchFamily="18" charset="0"/>
                <a:cs typeface="Times New Roman" pitchFamily="18" charset="0"/>
              </a:rPr>
              <a:t>:…</a:t>
            </a:r>
          </a:p>
        </p:txBody>
      </p:sp>
      <p:sp>
        <p:nvSpPr>
          <p:cNvPr id="48" name="Rounded Rectangle 47"/>
          <p:cNvSpPr/>
          <p:nvPr/>
        </p:nvSpPr>
        <p:spPr>
          <a:xfrm>
            <a:off x="4572000" y="4765021"/>
            <a:ext cx="2086947" cy="19050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chemeClr val="tx1"/>
                </a:solidFill>
                <a:latin typeface="Times New Roman" pitchFamily="18" charset="0"/>
                <a:cs typeface="Times New Roman" pitchFamily="18" charset="0"/>
              </a:rPr>
              <a:t>Lí</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lẽ</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Bằng</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chứng</a:t>
            </a:r>
            <a:r>
              <a:rPr lang="en-US" sz="2000" b="1" i="1" dirty="0" smtClean="0">
                <a:solidFill>
                  <a:schemeClr val="tx1"/>
                </a:solidFill>
                <a:latin typeface="Times New Roman" pitchFamily="18" charset="0"/>
                <a:cs typeface="Times New Roman" pitchFamily="18" charset="0"/>
              </a:rPr>
              <a:t>: …</a:t>
            </a:r>
          </a:p>
          <a:p>
            <a:pPr>
              <a:lnSpc>
                <a:spcPct val="150000"/>
              </a:lnSpc>
            </a:pPr>
            <a:r>
              <a:rPr lang="en-US" sz="2000" b="1" i="1" dirty="0" err="1" smtClean="0">
                <a:solidFill>
                  <a:schemeClr val="tx1"/>
                </a:solidFill>
                <a:latin typeface="Times New Roman" pitchFamily="18" charset="0"/>
                <a:cs typeface="Times New Roman" pitchFamily="18" charset="0"/>
              </a:rPr>
              <a:t>Nghệ</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thuật</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Tác</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dụng</a:t>
            </a:r>
            <a:r>
              <a:rPr lang="en-US" sz="2000" b="1" i="1" dirty="0" smtClean="0">
                <a:solidFill>
                  <a:schemeClr val="tx1"/>
                </a:solidFill>
                <a:latin typeface="Times New Roman" pitchFamily="18" charset="0"/>
                <a:cs typeface="Times New Roman" pitchFamily="18" charset="0"/>
              </a:rPr>
              <a:t>:…</a:t>
            </a:r>
          </a:p>
        </p:txBody>
      </p:sp>
      <p:sp>
        <p:nvSpPr>
          <p:cNvPr id="50" name="Rounded Rectangle 49"/>
          <p:cNvSpPr/>
          <p:nvPr/>
        </p:nvSpPr>
        <p:spPr>
          <a:xfrm>
            <a:off x="2317826" y="1737155"/>
            <a:ext cx="2133600" cy="300539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a:t>
            </a:r>
            <a:r>
              <a:rPr lang="en-US" sz="2200" b="1" dirty="0">
                <a:solidFill>
                  <a:schemeClr val="tx1"/>
                </a:solidFill>
                <a:latin typeface="Times New Roman" pitchFamily="18" charset="0"/>
                <a:cs typeface="Times New Roman" pitchFamily="18" charset="0"/>
              </a:rPr>
              <a:t>2</a:t>
            </a:r>
            <a:r>
              <a:rPr lang="en-US" sz="2200" b="1"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ND ta </a:t>
            </a:r>
            <a:r>
              <a:rPr lang="en-US" sz="2200" dirty="0" err="1" smtClean="0">
                <a:solidFill>
                  <a:schemeClr val="tx1"/>
                </a:solidFill>
                <a:latin typeface="Times New Roman" pitchFamily="18" charset="0"/>
                <a:cs typeface="Times New Roman" pitchFamily="18" charset="0"/>
              </a:rPr>
              <a:t>biểu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hiện</a:t>
            </a:r>
            <a:r>
              <a:rPr lang="en-US" sz="2200" dirty="0" smtClean="0">
                <a:solidFill>
                  <a:schemeClr val="tx1"/>
                </a:solidFill>
                <a:latin typeface="Times New Roman" pitchFamily="18" charset="0"/>
                <a:cs typeface="Times New Roman" pitchFamily="18" charset="0"/>
              </a:rPr>
              <a:t> qua  </a:t>
            </a:r>
            <a:r>
              <a:rPr lang="en-US" sz="2200" dirty="0" err="1" smtClean="0">
                <a:solidFill>
                  <a:schemeClr val="tx1"/>
                </a:solidFill>
                <a:latin typeface="Times New Roman" pitchFamily="18" charset="0"/>
                <a:cs typeface="Times New Roman" pitchFamily="18" charset="0"/>
              </a:rPr>
              <a:t>lịch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sử</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đấu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tranh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giữ</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xưa</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51" name="Rounded Rectangle 50"/>
          <p:cNvSpPr/>
          <p:nvPr/>
        </p:nvSpPr>
        <p:spPr>
          <a:xfrm>
            <a:off x="4572000" y="1737154"/>
            <a:ext cx="2097629" cy="300539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3: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ND ta </a:t>
            </a:r>
            <a:r>
              <a:rPr lang="en-US" sz="2200" dirty="0" err="1" smtClean="0">
                <a:solidFill>
                  <a:schemeClr val="tx1"/>
                </a:solidFill>
                <a:latin typeface="Times New Roman" pitchFamily="18" charset="0"/>
                <a:cs typeface="Times New Roman" pitchFamily="18" charset="0"/>
              </a:rPr>
              <a:t>biểu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hiện</a:t>
            </a:r>
            <a:r>
              <a:rPr lang="en-US" sz="2200" dirty="0" smtClean="0">
                <a:solidFill>
                  <a:schemeClr val="tx1"/>
                </a:solidFill>
                <a:latin typeface="Times New Roman" pitchFamily="18" charset="0"/>
                <a:cs typeface="Times New Roman" pitchFamily="18" charset="0"/>
              </a:rPr>
              <a:t> qua </a:t>
            </a:r>
            <a:r>
              <a:rPr lang="en-US" sz="2200" dirty="0" err="1" smtClean="0">
                <a:solidFill>
                  <a:schemeClr val="tx1"/>
                </a:solidFill>
                <a:latin typeface="Times New Roman" pitchFamily="18" charset="0"/>
                <a:cs typeface="Times New Roman" pitchFamily="18" charset="0"/>
              </a:rPr>
              <a:t>cuộc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kháng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chiến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chống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Pháp</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52" name="Rounded Rectangle 51"/>
          <p:cNvSpPr/>
          <p:nvPr/>
        </p:nvSpPr>
        <p:spPr>
          <a:xfrm>
            <a:off x="6868310" y="1737155"/>
            <a:ext cx="2097629" cy="292635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4: </a:t>
            </a:r>
            <a:r>
              <a:rPr lang="en-US" sz="2200" dirty="0" err="1" smtClean="0">
                <a:solidFill>
                  <a:schemeClr val="tx1"/>
                </a:solidFill>
                <a:latin typeface="Times New Roman" pitchFamily="18" charset="0"/>
                <a:cs typeface="Times New Roman" pitchFamily="18" charset="0"/>
              </a:rPr>
              <a:t>Khẳng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định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lại</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sự</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quý</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báu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truyện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thống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và</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gọi</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phát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huy</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dân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tộc</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53" name="Rounded Rectangle 52"/>
          <p:cNvSpPr/>
          <p:nvPr/>
        </p:nvSpPr>
        <p:spPr>
          <a:xfrm>
            <a:off x="6895735" y="4663505"/>
            <a:ext cx="2086947" cy="2006516"/>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chemeClr val="tx1"/>
                </a:solidFill>
                <a:latin typeface="Times New Roman" pitchFamily="18" charset="0"/>
                <a:cs typeface="Times New Roman" pitchFamily="18" charset="0"/>
              </a:rPr>
              <a:t>Lí</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lẽ</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Bằng</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chứng</a:t>
            </a:r>
            <a:r>
              <a:rPr lang="en-US" sz="2000" b="1" i="1" dirty="0" smtClean="0">
                <a:solidFill>
                  <a:schemeClr val="tx1"/>
                </a:solidFill>
                <a:latin typeface="Times New Roman" pitchFamily="18" charset="0"/>
                <a:cs typeface="Times New Roman" pitchFamily="18" charset="0"/>
              </a:rPr>
              <a:t>: …</a:t>
            </a:r>
          </a:p>
          <a:p>
            <a:pPr>
              <a:lnSpc>
                <a:spcPct val="150000"/>
              </a:lnSpc>
            </a:pPr>
            <a:r>
              <a:rPr lang="en-US" sz="2000" b="1" i="1" dirty="0" err="1" smtClean="0">
                <a:solidFill>
                  <a:schemeClr val="tx1"/>
                </a:solidFill>
                <a:latin typeface="Times New Roman" pitchFamily="18" charset="0"/>
                <a:cs typeface="Times New Roman" pitchFamily="18" charset="0"/>
              </a:rPr>
              <a:t>Nghệ</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thuật</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Tác</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dụng</a:t>
            </a:r>
            <a:r>
              <a:rPr lang="en-US" sz="2000" b="1" i="1"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88520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TotalTime>
  <Words>2825</Words>
  <Application>Microsoft Office PowerPoint</Application>
  <PresentationFormat>On-screen Show (4:3)</PresentationFormat>
  <Paragraphs>232</Paragraphs>
  <Slides>21</Slides>
  <Notes>2</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Times New Roman</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127</cp:revision>
  <cp:lastPrinted>2024-10-21T14:48:50Z</cp:lastPrinted>
  <dcterms:created xsi:type="dcterms:W3CDTF">2024-10-19T00:58:43Z</dcterms:created>
  <dcterms:modified xsi:type="dcterms:W3CDTF">2025-04-10T17:04:09Z</dcterms:modified>
</cp:coreProperties>
</file>