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5"/>
  </p:notesMasterIdLst>
  <p:sldIdLst>
    <p:sldId id="346" r:id="rId4"/>
    <p:sldId id="256" r:id="rId5"/>
    <p:sldId id="258" r:id="rId6"/>
    <p:sldId id="306" r:id="rId7"/>
    <p:sldId id="259" r:id="rId8"/>
    <p:sldId id="340" r:id="rId9"/>
    <p:sldId id="341" r:id="rId10"/>
    <p:sldId id="311" r:id="rId11"/>
    <p:sldId id="314" r:id="rId12"/>
    <p:sldId id="337" r:id="rId13"/>
    <p:sldId id="313" r:id="rId14"/>
    <p:sldId id="330" r:id="rId15"/>
    <p:sldId id="331" r:id="rId16"/>
    <p:sldId id="332" r:id="rId17"/>
    <p:sldId id="315" r:id="rId18"/>
    <p:sldId id="316" r:id="rId19"/>
    <p:sldId id="335" r:id="rId20"/>
    <p:sldId id="334" r:id="rId21"/>
    <p:sldId id="336" r:id="rId22"/>
    <p:sldId id="317" r:id="rId23"/>
    <p:sldId id="338" r:id="rId24"/>
    <p:sldId id="339" r:id="rId25"/>
    <p:sldId id="319" r:id="rId26"/>
    <p:sldId id="343" r:id="rId27"/>
    <p:sldId id="344" r:id="rId28"/>
    <p:sldId id="320" r:id="rId29"/>
    <p:sldId id="323" r:id="rId30"/>
    <p:sldId id="324" r:id="rId31"/>
    <p:sldId id="325" r:id="rId32"/>
    <p:sldId id="327" r:id="rId33"/>
    <p:sldId id="32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72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12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432" y="58"/>
      </p:cViewPr>
      <p:guideLst>
        <p:guide pos="416"/>
        <p:guide pos="7256"/>
        <p:guide orient="horz" pos="672"/>
        <p:guide orient="horz" pos="712"/>
        <p:guide orient="horz" pos="3912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C0D6F-B06C-444C-86FC-153226A7A63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73CFC-9033-418B-B7C3-7DA8857F1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0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7B0F5-640D-4F47-891C-39E6B8805B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99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178615-FE89-7D0E-57B8-92137BCD0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1AB6509-3A03-A0B4-E933-C8622A6D4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3BA531A-922D-2DAE-0529-75B3B97B9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A3DB-633B-451D-B8D9-7A93DF238BB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F79A44-76AA-42CE-7696-78975D44A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1E05EB-2505-9D0A-DB62-E4E3AAF5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8503-A4EC-46F8-86B7-94D24BAE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20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EE9F17-B8C1-8357-2C17-DCC4FDC8E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2912A84-1A0B-3BE8-74E3-7F634CEC9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FE8DCA-803C-E755-4F11-9E0F27EBD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A3DB-633B-451D-B8D9-7A93DF238BB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E7C3FA-94B7-1443-A7FC-EAEBD70F6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AE2449-D294-CACE-7C95-BE05C95D2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8503-A4EC-46F8-86B7-94D24BAE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3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0E2860B-5678-9C1C-A1EB-D56BD72E1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FAE4654-125A-D9E6-6B6D-6BEE61B76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F7D42A-2F82-86F5-C10E-1C3954BB1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A3DB-633B-451D-B8D9-7A93DF238BB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9834B4-779C-D4E2-697F-7E80035B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7D5802-047F-DD2C-E010-8CF2ECA2B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8503-A4EC-46F8-86B7-94D24BAE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75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72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338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370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36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478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176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501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45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EF88CE-1EDC-2E9A-0410-0CE6A39C1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F4AE22-CE17-F79A-1706-5DB23D19A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92A166-65CB-DA9F-17B9-99A232A4C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A3DB-633B-451D-B8D9-7A93DF238BB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ED4DA4-809A-BBDE-4435-8519AA23A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430365-5BAB-26D1-B0B1-CF29AE55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8503-A4EC-46F8-86B7-94D24BAE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82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84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61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521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1BBA9D-286E-4BE8-902D-2A0D53C70E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99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248A8-DE22-4753-B518-A8A9958356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849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E5BBC-DECC-4F3C-BE16-989560BA44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57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7FA519-13AB-4FF3-A298-CB18787DF1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4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F1187-6A8E-4DA0-ABC8-18F44095F6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53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04B64-928D-4C5C-884B-C598DF08D4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89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E9885-B3B3-4B8D-9458-3D2222BA5F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003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4658B2-3E74-4683-7424-1A9F5CF08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DB1872F-A2A4-4537-AEC3-7DAAA84C1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5D9DE5-7D17-4AF7-08E3-4651D3DF0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A3DB-633B-451D-B8D9-7A93DF238BB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37B989-1AD2-47AC-0852-1839A3730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1156EC-5D6E-173C-66AA-41F4939EE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8503-A4EC-46F8-86B7-94D24BAE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63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1F226-CA87-4103-97CD-FCBD57E718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28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9055F-7BA0-4CB9-96AD-4D0584F34B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47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B8752-5FE0-4E90-B74F-CF6D48F6C3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3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F161A-C769-4343-AE1C-4C3EEB4E5C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773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94526-D3C8-44F0-B27B-6799CBB353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5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1FB660-CC65-4BA2-99B5-C2DA74A150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2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C43FD4-0AEC-DDC9-796B-35C1B5AAE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E85CA5-A561-A397-87E9-8CDD76A0A5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8579B76-0060-4F31-B5C4-639C4FD01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91C943-2BEC-D37E-4441-89A05BAC3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A3DB-633B-451D-B8D9-7A93DF238BB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6A09E0-A241-4705-F1F5-E6B3CE068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6FDC48-6906-5E85-38F3-45BF255B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8503-A4EC-46F8-86B7-94D24BAE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7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D0D713-1529-F155-76A3-94D4627DE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6661249-E017-11FE-A9FB-59B18080D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6E56FE3-0945-A4F1-9808-E58C23576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96413AB-A869-2612-78CA-A157189B8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0F526B8-E290-BFA6-1115-F0675ED6A9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222E4D0-74D2-0BFD-ECCC-2419D5124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A3DB-633B-451D-B8D9-7A93DF238BB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4AA4528-EAC8-CCFA-B39E-DFFDC0653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01A79FA-EDD0-3DCD-AB78-4DC33DB52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8503-A4EC-46F8-86B7-94D24BAE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1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097217-F526-E584-4BED-3F793E5A6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517F7EC-9FDC-E10C-5CE4-3A4DA64BF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A3DB-633B-451D-B8D9-7A93DF238BB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9A30075-2B97-CE0C-EB8C-9CBFD825F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F655C7F-5257-473F-F680-F3897A39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8503-A4EC-46F8-86B7-94D24BAE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5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5983915-5306-1BB4-738F-644DCD2F8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A3DB-633B-451D-B8D9-7A93DF238BB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92BDE51-C513-C8AC-C11D-93426564A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A69B16C-3FCF-11A7-DA81-4FB6B570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8503-A4EC-46F8-86B7-94D24BAE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9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B8E803-61D9-5F5F-2D6D-9C2CA39E8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E73CEF-6650-7266-15AA-1B88E0AC8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4CE9786-D41C-6C6D-3DD1-921A1B190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19D426-156F-8F1D-EDC7-E21D881F0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A3DB-633B-451D-B8D9-7A93DF238BB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AF1467-AA7D-07DD-0B5A-CD67708C6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F90EF5F-A08F-60C4-BDDC-05C7F17E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8503-A4EC-46F8-86B7-94D24BAE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8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7120A5-5879-3E35-0953-3463CB8DF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C116EF8-27AE-8490-0D49-BE2F987F0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AEE5110-D37C-E173-B259-C924602E3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19278C9-0E47-B51A-A9E2-FBCA6682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A3DB-633B-451D-B8D9-7A93DF238BB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4BD43FA-01E4-0DD0-3EDD-28D433A15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64799DE-D580-6C0B-ADBF-642832F29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8503-A4EC-46F8-86B7-94D24BAE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0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32B25B1-2CAE-DD37-38EC-023656A6F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815E58F-A6B5-AD3A-55E8-DBC41BA10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563495-D661-48BE-A95E-DCAA384FE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AA3DB-633B-451D-B8D9-7A93DF238BB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D2E49F-981C-617C-9F50-431834273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C7BEE2-3143-E9A7-1EEC-CF9912BCB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18503-A4EC-46F8-86B7-94D24BAE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8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9EA4-8D87-437C-BEFC-C29E1E69893E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A71D0-5045-49DC-AA69-EF36E0781F2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22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43F6D9-8877-4341-A327-038AEBC6AAB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9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ames PPT 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2484437" y="987425"/>
            <a:ext cx="7313614" cy="48244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21798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MỪNH QUÝ THẦY CÔ DỰ GIỜ THĂM LỚP!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179037" y="3886200"/>
            <a:ext cx="6002670" cy="646331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 </a:t>
            </a:r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6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2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1" y="2338388"/>
            <a:ext cx="4810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2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38400"/>
            <a:ext cx="914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337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person in a blue dress&#10;&#10;Description automatically generated with low confidence">
            <a:extLst>
              <a:ext uri="{FF2B5EF4-FFF2-40B4-BE49-F238E27FC236}">
                <a16:creationId xmlns="" xmlns:a16="http://schemas.microsoft.com/office/drawing/2014/main" id="{1320379B-AC34-0112-F670-17120B264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48" b="1791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solidFill>
            <a:schemeClr val="bg1">
              <a:alpha val="73000"/>
            </a:schemeClr>
          </a:solidFill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3A4C3E6-CE1C-C89D-7F50-C47BE1E80945}"/>
              </a:ext>
            </a:extLst>
          </p:cNvPr>
          <p:cNvGrpSpPr/>
          <p:nvPr/>
        </p:nvGrpSpPr>
        <p:grpSpPr>
          <a:xfrm>
            <a:off x="602631" y="490178"/>
            <a:ext cx="11408853" cy="3369710"/>
            <a:chOff x="1094606" y="441040"/>
            <a:chExt cx="3853441" cy="3078648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D58C93F5-634A-47B5-D1A4-8EA0CDA2ED44}"/>
                </a:ext>
              </a:extLst>
            </p:cNvPr>
            <p:cNvSpPr/>
            <p:nvPr/>
          </p:nvSpPr>
          <p:spPr>
            <a:xfrm>
              <a:off x="1094606" y="2020915"/>
              <a:ext cx="3853441" cy="149877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EB3F34C6-A4B2-AA39-024A-40ECD13C8753}"/>
                </a:ext>
              </a:extLst>
            </p:cNvPr>
            <p:cNvSpPr txBox="1"/>
            <p:nvPr/>
          </p:nvSpPr>
          <p:spPr>
            <a:xfrm>
              <a:off x="1279396" y="441040"/>
              <a:ext cx="33942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D09BB8F1-50AC-437B-E081-FC6B5F519B11}"/>
              </a:ext>
            </a:extLst>
          </p:cNvPr>
          <p:cNvCxnSpPr>
            <a:cxnSpLocks/>
          </p:cNvCxnSpPr>
          <p:nvPr/>
        </p:nvCxnSpPr>
        <p:spPr>
          <a:xfrm>
            <a:off x="6089649" y="3363469"/>
            <a:ext cx="1" cy="80937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29B5D4FA-82A7-20C7-A346-0E578DE646A2}"/>
              </a:ext>
            </a:extLst>
          </p:cNvPr>
          <p:cNvCxnSpPr>
            <a:cxnSpLocks/>
          </p:cNvCxnSpPr>
          <p:nvPr/>
        </p:nvCxnSpPr>
        <p:spPr>
          <a:xfrm>
            <a:off x="5762405" y="3363469"/>
            <a:ext cx="4223384" cy="86885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61B017E-9F0D-B389-0CDD-69926E127D18}"/>
              </a:ext>
            </a:extLst>
          </p:cNvPr>
          <p:cNvSpPr txBox="1"/>
          <p:nvPr/>
        </p:nvSpPr>
        <p:spPr>
          <a:xfrm>
            <a:off x="1979721" y="2474893"/>
            <a:ext cx="94813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Hoài Văn –Trần Quốc Toản – chàng thiếu niên trẻ tuổi thuộc dòng dõi nhà Trần, cháu ruột của Chiêu Thành Vương</a:t>
            </a:r>
            <a:r>
              <a:rPr lang="pt-BR" sz="1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98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person in a blue dress&#10;&#10;Description automatically generated with low confidence">
            <a:extLst>
              <a:ext uri="{FF2B5EF4-FFF2-40B4-BE49-F238E27FC236}">
                <a16:creationId xmlns="" xmlns:a16="http://schemas.microsoft.com/office/drawing/2014/main" id="{1320379B-AC34-0112-F670-17120B264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48" b="1791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solidFill>
            <a:schemeClr val="bg1">
              <a:alpha val="73000"/>
            </a:schemeClr>
          </a:solidFill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3A4C3E6-CE1C-C89D-7F50-C47BE1E80945}"/>
              </a:ext>
            </a:extLst>
          </p:cNvPr>
          <p:cNvGrpSpPr/>
          <p:nvPr/>
        </p:nvGrpSpPr>
        <p:grpSpPr>
          <a:xfrm>
            <a:off x="203139" y="161871"/>
            <a:ext cx="4197412" cy="1227972"/>
            <a:chOff x="1055626" y="290286"/>
            <a:chExt cx="3853441" cy="1227972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D58C93F5-634A-47B5-D1A4-8EA0CDA2ED44}"/>
                </a:ext>
              </a:extLst>
            </p:cNvPr>
            <p:cNvSpPr/>
            <p:nvPr/>
          </p:nvSpPr>
          <p:spPr>
            <a:xfrm>
              <a:off x="1055626" y="290286"/>
              <a:ext cx="3853441" cy="94784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EB3F34C6-A4B2-AA39-024A-40ECD13C8753}"/>
                </a:ext>
              </a:extLst>
            </p:cNvPr>
            <p:cNvSpPr txBox="1"/>
            <p:nvPr/>
          </p:nvSpPr>
          <p:spPr>
            <a:xfrm>
              <a:off x="1279396" y="441040"/>
              <a:ext cx="339420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2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2. </a:t>
              </a:r>
              <a:r>
                <a:rPr lang="fr-FR" sz="32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Trần</a:t>
              </a:r>
              <a:r>
                <a:rPr lang="fr-FR" sz="32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 </a:t>
              </a:r>
              <a:r>
                <a:rPr lang="fr-FR" sz="32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Quốc</a:t>
              </a:r>
              <a:r>
                <a:rPr lang="fr-FR" sz="32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 </a:t>
              </a:r>
              <a:r>
                <a:rPr lang="fr-FR" sz="32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Toản</a:t>
              </a:r>
              <a:endPara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EF4B1AE3-D231-E3C5-466F-3C63764B7C5D}"/>
              </a:ext>
            </a:extLst>
          </p:cNvPr>
          <p:cNvSpPr/>
          <p:nvPr/>
        </p:nvSpPr>
        <p:spPr>
          <a:xfrm>
            <a:off x="594804" y="2286251"/>
            <a:ext cx="10335202" cy="1077218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a.Tâm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trạng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Trần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Quốc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Toản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phải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đứng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trên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bờ</a:t>
            </a:r>
            <a:endParaRPr lang="en-US" sz="3200" dirty="0">
              <a:solidFill>
                <a:srgbClr val="FF0000"/>
              </a:solidFill>
              <a:effectLst>
                <a:outerShdw blurRad="50800" dist="50800" dir="5400000" algn="ctr" rotWithShape="0">
                  <a:srgbClr val="000000">
                    <a:alpha val="93000"/>
                  </a:srgbClr>
                </a:outerShdw>
              </a:effectLst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0F260208-6D52-36B2-2190-B1110CF8C67D}"/>
              </a:ext>
            </a:extLst>
          </p:cNvPr>
          <p:cNvSpPr/>
          <p:nvPr/>
        </p:nvSpPr>
        <p:spPr>
          <a:xfrm>
            <a:off x="667666" y="4172847"/>
            <a:ext cx="3051691" cy="1805233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Hành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</a:p>
          <a:p>
            <a:pPr algn="ctr"/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lời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nói</a:t>
            </a:r>
            <a:endParaRPr lang="en-US" sz="3200" dirty="0">
              <a:solidFill>
                <a:srgbClr val="0070C0"/>
              </a:solidFill>
              <a:effectLst>
                <a:outerShdw blurRad="50800" dist="50800" dir="5400000" algn="ctr" rotWithShape="0">
                  <a:srgbClr val="000000">
                    <a:alpha val="93000"/>
                  </a:srgbClr>
                </a:outerShdw>
              </a:effectLst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2F5F8470-3F10-7422-6915-63ECBF70F655}"/>
              </a:ext>
            </a:extLst>
          </p:cNvPr>
          <p:cNvSpPr/>
          <p:nvPr/>
        </p:nvSpPr>
        <p:spPr>
          <a:xfrm>
            <a:off x="4563804" y="4172847"/>
            <a:ext cx="3051691" cy="1805234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Dáng vẻ</a:t>
            </a:r>
            <a:endParaRPr lang="en-US" sz="3200" dirty="0">
              <a:solidFill>
                <a:srgbClr val="0070C0"/>
              </a:solidFill>
              <a:effectLst>
                <a:outerShdw blurRad="50800" dist="50800" dir="5400000" algn="ctr" rotWithShape="0">
                  <a:srgbClr val="000000">
                    <a:alpha val="93000"/>
                  </a:srgbClr>
                </a:outerShdw>
              </a:effectLst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72FFC5CA-8408-6139-13FA-6EE1CC51502D}"/>
              </a:ext>
            </a:extLst>
          </p:cNvPr>
          <p:cNvSpPr/>
          <p:nvPr/>
        </p:nvSpPr>
        <p:spPr>
          <a:xfrm>
            <a:off x="8459943" y="4232327"/>
            <a:ext cx="3051691" cy="1745754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Tâm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trạng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ý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nghĩ</a:t>
            </a:r>
            <a:endParaRPr lang="en-US" sz="3200" dirty="0">
              <a:solidFill>
                <a:srgbClr val="0070C0"/>
              </a:solidFill>
              <a:effectLst>
                <a:outerShdw blurRad="50800" dist="50800" dir="5400000" algn="ctr" rotWithShape="0">
                  <a:srgbClr val="000000">
                    <a:alpha val="93000"/>
                  </a:srgbClr>
                </a:outerShdw>
              </a:effectLst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A79D6221-2EDD-8A89-9EF7-7F5189779D6E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2193512" y="3363469"/>
            <a:ext cx="3568893" cy="80937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D09BB8F1-50AC-437B-E081-FC6B5F519B11}"/>
              </a:ext>
            </a:extLst>
          </p:cNvPr>
          <p:cNvCxnSpPr>
            <a:endCxn id="9" idx="0"/>
          </p:cNvCxnSpPr>
          <p:nvPr/>
        </p:nvCxnSpPr>
        <p:spPr>
          <a:xfrm>
            <a:off x="6089649" y="3363469"/>
            <a:ext cx="1" cy="80937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29B5D4FA-82A7-20C7-A346-0E578DE646A2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>
            <a:off x="5762405" y="3363469"/>
            <a:ext cx="4223384" cy="86885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42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B52D4E53-641C-5587-C75C-95314FD225AC}"/>
              </a:ext>
            </a:extLst>
          </p:cNvPr>
          <p:cNvSpPr/>
          <p:nvPr/>
        </p:nvSpPr>
        <p:spPr>
          <a:xfrm>
            <a:off x="389602" y="3629175"/>
            <a:ext cx="2743201" cy="2684209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78CD1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Ruổi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ngựa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uống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6615BDA-3AAA-5ACE-0518-BE251EFEF8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31" y="3895876"/>
            <a:ext cx="1709584" cy="215080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8ADBF8D0-6E52-A96A-AFCB-3DA5598109C7}"/>
              </a:ext>
            </a:extLst>
          </p:cNvPr>
          <p:cNvSpPr/>
          <p:nvPr/>
        </p:nvSpPr>
        <p:spPr>
          <a:xfrm>
            <a:off x="3941685" y="3429000"/>
            <a:ext cx="3873735" cy="3051699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78CD1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Nằn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nì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Xô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lính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ngã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chúi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xăm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xăm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6ABEBB3-F46B-8A2B-6A07-82302947DB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918" y="3801244"/>
            <a:ext cx="1331651" cy="215080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BE0C764F-8C89-3C22-7ECD-9E5D32E7B2F8}"/>
              </a:ext>
            </a:extLst>
          </p:cNvPr>
          <p:cNvSpPr/>
          <p:nvPr/>
        </p:nvSpPr>
        <p:spPr>
          <a:xfrm>
            <a:off x="8785129" y="3534542"/>
            <a:ext cx="3141403" cy="2684209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78CD1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800">
                <a:latin typeface="Times New Roman" panose="02020603050405020304" pitchFamily="18" charset="0"/>
                <a:ea typeface="MS Mincho" panose="02020609040205080304" pitchFamily="49" charset="-128"/>
              </a:rPr>
              <a:t>Tuốt gươm, mắt trừng lên một cách điên dại. 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95DAE86-F1DD-6260-C5A5-E16770E48E21}"/>
              </a:ext>
            </a:extLst>
          </p:cNvPr>
          <p:cNvSpPr txBox="1"/>
          <p:nvPr/>
        </p:nvSpPr>
        <p:spPr>
          <a:xfrm>
            <a:off x="4102511" y="252228"/>
            <a:ext cx="6093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Hành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động</a:t>
            </a:r>
            <a:r>
              <a:rPr lang="fr-FR" sz="32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fr-FR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lời</a:t>
            </a:r>
            <a:r>
              <a:rPr lang="fr-FR" sz="32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nói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E229E5E-D514-080F-7545-D2F3B5B28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791" y="1185536"/>
            <a:ext cx="3477486" cy="23769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BA3DB08-0A94-9B60-E998-34FC69A994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47" r="9442"/>
          <a:stretch/>
        </p:blipFill>
        <p:spPr>
          <a:xfrm>
            <a:off x="6643379" y="1118859"/>
            <a:ext cx="3364173" cy="2376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525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B52D4E53-641C-5587-C75C-95314FD225AC}"/>
              </a:ext>
            </a:extLst>
          </p:cNvPr>
          <p:cNvSpPr/>
          <p:nvPr/>
        </p:nvSpPr>
        <p:spPr>
          <a:xfrm>
            <a:off x="389602" y="3429001"/>
            <a:ext cx="2743201" cy="2884384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78CD1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800">
                <a:latin typeface="Times New Roman" panose="02020603050405020304" pitchFamily="18" charset="0"/>
                <a:ea typeface="MS Mincho" panose="02020609040205080304" pitchFamily="49" charset="-128"/>
              </a:rPr>
              <a:t>Thẫn thờ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6615BDA-3AAA-5ACE-0518-BE251EFEF8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31" y="3895876"/>
            <a:ext cx="1709584" cy="215080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8ADBF8D0-6E52-A96A-AFCB-3DA5598109C7}"/>
              </a:ext>
            </a:extLst>
          </p:cNvPr>
          <p:cNvSpPr/>
          <p:nvPr/>
        </p:nvSpPr>
        <p:spPr>
          <a:xfrm>
            <a:off x="3941685" y="3302494"/>
            <a:ext cx="3873735" cy="3178206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78CD1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Đăm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đăm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rồng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6ABEBB3-F46B-8A2B-6A07-82302947DB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918" y="3801244"/>
            <a:ext cx="1331651" cy="215080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BE0C764F-8C89-3C22-7ECD-9E5D32E7B2F8}"/>
              </a:ext>
            </a:extLst>
          </p:cNvPr>
          <p:cNvSpPr/>
          <p:nvPr/>
        </p:nvSpPr>
        <p:spPr>
          <a:xfrm>
            <a:off x="8729145" y="3302494"/>
            <a:ext cx="3141403" cy="2916257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78CD1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giương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to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rách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95DAE86-F1DD-6260-C5A5-E16770E48E21}"/>
              </a:ext>
            </a:extLst>
          </p:cNvPr>
          <p:cNvSpPr txBox="1"/>
          <p:nvPr/>
        </p:nvSpPr>
        <p:spPr>
          <a:xfrm>
            <a:off x="4840378" y="135589"/>
            <a:ext cx="20763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Dáng</a:t>
            </a:r>
            <a:r>
              <a:rPr lang="fr-FR" sz="32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vẻ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E229E5E-D514-080F-7545-D2F3B5B28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48" y="770180"/>
            <a:ext cx="3477486" cy="23769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BA3DB08-0A94-9B60-E998-34FC69A994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47" r="9442"/>
          <a:stretch/>
        </p:blipFill>
        <p:spPr>
          <a:xfrm>
            <a:off x="6243884" y="679791"/>
            <a:ext cx="3364173" cy="2376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5874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6">
            <a:extLst>
              <a:ext uri="{FF2B5EF4-FFF2-40B4-BE49-F238E27FC236}">
                <a16:creationId xmlns="" xmlns:a16="http://schemas.microsoft.com/office/drawing/2014/main" id="{4C19DC86-9303-724D-CF44-143F8C945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438" y="865750"/>
            <a:ext cx="5022730" cy="5026450"/>
          </a:xfrm>
          <a:prstGeom prst="ellipse">
            <a:avLst/>
          </a:prstGeom>
          <a:noFill/>
          <a:ln w="9">
            <a:solidFill>
              <a:srgbClr val="1AA60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88" tIns="45694" rIns="91388" bIns="45694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33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" name="Oval 7">
            <a:extLst>
              <a:ext uri="{FF2B5EF4-FFF2-40B4-BE49-F238E27FC236}">
                <a16:creationId xmlns="" xmlns:a16="http://schemas.microsoft.com/office/drawing/2014/main" id="{A22BE6A5-967B-E200-C5A6-3E6FCCF7E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51" y="1094294"/>
            <a:ext cx="4450020" cy="4448734"/>
          </a:xfrm>
          <a:prstGeom prst="ellipse">
            <a:avLst/>
          </a:prstGeom>
          <a:solidFill>
            <a:srgbClr val="FFFFFF">
              <a:lumMod val="75000"/>
            </a:srgbClr>
          </a:solidFill>
          <a:ln>
            <a:noFill/>
          </a:ln>
        </p:spPr>
        <p:txBody>
          <a:bodyPr lIns="91388" tIns="45694" rIns="91388" bIns="45694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33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Oval 10">
            <a:extLst>
              <a:ext uri="{FF2B5EF4-FFF2-40B4-BE49-F238E27FC236}">
                <a16:creationId xmlns="" xmlns:a16="http://schemas.microsoft.com/office/drawing/2014/main" id="{EF580778-CFED-A60E-9226-03762F497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106" y="1094294"/>
            <a:ext cx="585405" cy="585653"/>
          </a:xfrm>
          <a:prstGeom prst="ellipse">
            <a:avLst/>
          </a:prstGeom>
          <a:solidFill>
            <a:srgbClr val="2277DC"/>
          </a:solidFill>
          <a:ln>
            <a:noFill/>
          </a:ln>
        </p:spPr>
        <p:txBody>
          <a:bodyPr lIns="91388" tIns="45694" rIns="91388" bIns="45694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  <a:endParaRPr kumimoji="0" lang="zh-CN" altLang="en-US" sz="2399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FBAE814-EC45-7664-225C-8A35DF83B9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6"/>
          <a:stretch/>
        </p:blipFill>
        <p:spPr>
          <a:xfrm>
            <a:off x="855767" y="1387120"/>
            <a:ext cx="3902667" cy="38411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val 12">
            <a:extLst>
              <a:ext uri="{FF2B5EF4-FFF2-40B4-BE49-F238E27FC236}">
                <a16:creationId xmlns="" xmlns:a16="http://schemas.microsoft.com/office/drawing/2014/main" id="{1905E228-1857-25B4-3794-4BBBFE55F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355" y="5004115"/>
            <a:ext cx="586989" cy="585651"/>
          </a:xfrm>
          <a:prstGeom prst="ellipse">
            <a:avLst/>
          </a:prstGeom>
          <a:solidFill>
            <a:srgbClr val="1AA60F"/>
          </a:solidFill>
          <a:ln>
            <a:noFill/>
          </a:ln>
        </p:spPr>
        <p:txBody>
          <a:bodyPr lIns="91388" tIns="45694" rIns="91388" bIns="45694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  <a:endParaRPr kumimoji="0" lang="zh-CN" altLang="en-US" sz="2399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="" xmlns:a16="http://schemas.microsoft.com/office/drawing/2014/main" id="{A6F8A7FB-7000-2DEE-7AC0-EC0FB80EB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5087" y="2397569"/>
            <a:ext cx="586989" cy="585651"/>
          </a:xfrm>
          <a:prstGeom prst="ellipse">
            <a:avLst/>
          </a:prstGeom>
          <a:solidFill>
            <a:srgbClr val="1AA60F"/>
          </a:solidFill>
          <a:ln>
            <a:noFill/>
          </a:ln>
        </p:spPr>
        <p:txBody>
          <a:bodyPr lIns="91388" tIns="45694" rIns="91388" bIns="45694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9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  <a:endParaRPr kumimoji="0" lang="zh-CN" altLang="en-US" sz="2399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8" name="Oval 14">
            <a:extLst>
              <a:ext uri="{FF2B5EF4-FFF2-40B4-BE49-F238E27FC236}">
                <a16:creationId xmlns="" xmlns:a16="http://schemas.microsoft.com/office/drawing/2014/main" id="{3F66AACB-8660-FBE9-02FA-58E62EBE5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679" y="3934620"/>
            <a:ext cx="585405" cy="585651"/>
          </a:xfrm>
          <a:prstGeom prst="ellipse">
            <a:avLst/>
          </a:prstGeom>
          <a:solidFill>
            <a:srgbClr val="2277DC"/>
          </a:solidFill>
          <a:ln>
            <a:noFill/>
          </a:ln>
        </p:spPr>
        <p:txBody>
          <a:bodyPr lIns="91388" tIns="45694" rIns="91388" bIns="45694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9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  <a:endParaRPr kumimoji="0" lang="zh-CN" altLang="en-US" sz="2399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5CD171D-2504-327F-AA62-30E5828F1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5822" y="1971530"/>
            <a:ext cx="1767762" cy="2310330"/>
          </a:xfrm>
          <a:prstGeom prst="ellipse">
            <a:avLst/>
          </a:prstGeom>
          <a:solidFill>
            <a:srgbClr val="2277D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91388" tIns="45694" rIns="91388" bIns="45694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Tâm</a:t>
            </a:r>
            <a:r>
              <a:rPr kumimoji="0" lang="en-US" altLang="zh-CN" sz="28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trạng</a:t>
            </a:r>
            <a:r>
              <a:rPr kumimoji="0" lang="en-US" altLang="zh-CN" sz="28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28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suy</a:t>
            </a:r>
            <a:r>
              <a:rPr kumimoji="0" lang="en-US" altLang="zh-CN" sz="28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nghĩ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548DE2C-7D6E-EF9B-E3DC-646E7D631EBB}"/>
              </a:ext>
            </a:extLst>
          </p:cNvPr>
          <p:cNvSpPr txBox="1"/>
          <p:nvPr/>
        </p:nvSpPr>
        <p:spPr>
          <a:xfrm>
            <a:off x="5065087" y="469765"/>
            <a:ext cx="63737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nhục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nhã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rìa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giặc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D33E31A-548B-E740-7EC8-C5C968AB1B3F}"/>
              </a:ext>
            </a:extLst>
          </p:cNvPr>
          <p:cNvSpPr txBox="1"/>
          <p:nvPr/>
        </p:nvSpPr>
        <p:spPr>
          <a:xfrm>
            <a:off x="5670000" y="1971529"/>
            <a:ext cx="56690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xô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lính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Thánh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Dực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sợ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tội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chém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FFC95B9-4088-2B8A-C29C-9603A0B75719}"/>
              </a:ext>
            </a:extLst>
          </p:cNvPr>
          <p:cNvSpPr txBox="1"/>
          <p:nvPr/>
        </p:nvSpPr>
        <p:spPr>
          <a:xfrm>
            <a:off x="5670000" y="3750391"/>
            <a:ext cx="55043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ea typeface="MS Mincho" panose="02020609040205080304" pitchFamily="49" charset="-128"/>
              </a:rPr>
              <a:t>Muốn hét to: </a:t>
            </a:r>
            <a:r>
              <a:rPr lang="en-US" sz="2800" i="1">
                <a:latin typeface="Times New Roman" panose="02020603050405020304" pitchFamily="18" charset="0"/>
                <a:ea typeface="MS Mincho" panose="02020609040205080304" pitchFamily="49" charset="-128"/>
              </a:rPr>
              <a:t>xin quan gia cho đánh nhưng lại sợ phạm thượng.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5239A31-8FA8-CB48-B6E7-4E4BBB92A244}"/>
              </a:ext>
            </a:extLst>
          </p:cNvPr>
          <p:cNvSpPr txBox="1"/>
          <p:nvPr/>
        </p:nvSpPr>
        <p:spPr>
          <a:xfrm>
            <a:off x="4920342" y="5172517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Thầm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bô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lão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66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person in a blue dress&#10;&#10;Description automatically generated with low confidence">
            <a:extLst>
              <a:ext uri="{FF2B5EF4-FFF2-40B4-BE49-F238E27FC236}">
                <a16:creationId xmlns="" xmlns:a16="http://schemas.microsoft.com/office/drawing/2014/main" id="{1320379B-AC34-0112-F670-17120B264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48" b="17912"/>
          <a:stretch/>
        </p:blipFill>
        <p:spPr>
          <a:xfrm>
            <a:off x="20" y="1282"/>
            <a:ext cx="12191980" cy="4437553"/>
          </a:xfrm>
          <a:prstGeom prst="rect">
            <a:avLst/>
          </a:prstGeom>
          <a:solidFill>
            <a:schemeClr val="bg1">
              <a:alpha val="73000"/>
            </a:schemeClr>
          </a:solidFill>
        </p:spPr>
      </p:pic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D09BB8F1-50AC-437B-E081-FC6B5F519B11}"/>
              </a:ext>
            </a:extLst>
          </p:cNvPr>
          <p:cNvCxnSpPr>
            <a:cxnSpLocks/>
          </p:cNvCxnSpPr>
          <p:nvPr/>
        </p:nvCxnSpPr>
        <p:spPr>
          <a:xfrm>
            <a:off x="6089649" y="3363469"/>
            <a:ext cx="1" cy="80937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Document 10">
            <a:extLst>
              <a:ext uri="{FF2B5EF4-FFF2-40B4-BE49-F238E27FC236}">
                <a16:creationId xmlns="" xmlns:a16="http://schemas.microsoft.com/office/drawing/2014/main" id="{C7CC071D-564E-529B-1C9C-DD70AD56C826}"/>
              </a:ext>
            </a:extLst>
          </p:cNvPr>
          <p:cNvSpPr/>
          <p:nvPr/>
        </p:nvSpPr>
        <p:spPr>
          <a:xfrm>
            <a:off x="87729" y="4380035"/>
            <a:ext cx="11719572" cy="2648042"/>
          </a:xfrm>
          <a:prstGeom prst="flowChartDocument">
            <a:avLst/>
          </a:prstGeom>
          <a:solidFill>
            <a:schemeClr val="accent1">
              <a:alpha val="42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Trần</a:t>
            </a:r>
            <a:r>
              <a:rPr lang="en-US" sz="4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Quốc</a:t>
            </a:r>
            <a:r>
              <a:rPr lang="en-US" sz="4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Toản</a:t>
            </a:r>
            <a:r>
              <a:rPr lang="en-US" sz="4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</a:t>
            </a:r>
            <a:r>
              <a:rPr lang="en-US" sz="4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4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chàng</a:t>
            </a:r>
            <a:r>
              <a:rPr lang="en-US" sz="4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trai</a:t>
            </a:r>
            <a:r>
              <a:rPr lang="en-US" sz="4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khảng</a:t>
            </a:r>
            <a:r>
              <a:rPr lang="en-US" sz="4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khái</a:t>
            </a:r>
            <a:r>
              <a:rPr lang="en-US" sz="4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40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rất</a:t>
            </a:r>
            <a:r>
              <a:rPr lang="en-US" sz="4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4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nước</a:t>
            </a:r>
            <a:r>
              <a:rPr lang="en-US" sz="4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40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căm</a:t>
            </a:r>
            <a:r>
              <a:rPr lang="en-US" sz="4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thù</a:t>
            </a:r>
            <a:r>
              <a:rPr lang="en-US" sz="4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giặc</a:t>
            </a:r>
            <a:r>
              <a:rPr lang="en-US" sz="4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40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thông</a:t>
            </a:r>
            <a:r>
              <a:rPr lang="en-US" sz="4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minh</a:t>
            </a:r>
            <a:r>
              <a:rPr lang="en-US" sz="4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40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biết</a:t>
            </a:r>
            <a:r>
              <a:rPr lang="en-US" sz="4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nhìn</a:t>
            </a:r>
            <a:r>
              <a:rPr lang="en-US" sz="4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nhận</a:t>
            </a:r>
            <a:r>
              <a:rPr lang="en-US" sz="4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cục</a:t>
            </a:r>
            <a:r>
              <a:rPr lang="en-US" sz="4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diện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40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="" xmlns:a16="http://schemas.microsoft.com/office/drawing/2014/main" id="{573E127F-074D-8091-E78B-96DA1ADD0AA7}"/>
              </a:ext>
            </a:extLst>
          </p:cNvPr>
          <p:cNvSpPr/>
          <p:nvPr/>
        </p:nvSpPr>
        <p:spPr>
          <a:xfrm>
            <a:off x="4729163" y="2257425"/>
            <a:ext cx="1114413" cy="1671638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4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47AA3879-09A4-FEE2-9DC1-5A435750AD6F}"/>
              </a:ext>
            </a:extLst>
          </p:cNvPr>
          <p:cNvSpPr/>
          <p:nvPr/>
        </p:nvSpPr>
        <p:spPr>
          <a:xfrm>
            <a:off x="124287" y="443883"/>
            <a:ext cx="12135775" cy="1003699"/>
          </a:xfrm>
          <a:prstGeom prst="roundRect">
            <a:avLst/>
          </a:prstGeom>
          <a:solidFill>
            <a:schemeClr val="accent4">
              <a:lumMod val="60000"/>
              <a:lumOff val="40000"/>
              <a:alpha val="73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b.Tâm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trạng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Trần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Quốc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Toản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quyết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định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xuống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bến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gặp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vua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32C98E0-BB31-B8A0-0D7D-47C8F659EB93}"/>
              </a:ext>
            </a:extLst>
          </p:cNvPr>
          <p:cNvGrpSpPr/>
          <p:nvPr/>
        </p:nvGrpSpPr>
        <p:grpSpPr>
          <a:xfrm>
            <a:off x="1140279" y="2345191"/>
            <a:ext cx="4463143" cy="1254353"/>
            <a:chOff x="1140279" y="2345191"/>
            <a:chExt cx="4463143" cy="1254353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AutoShape 2">
              <a:extLst>
                <a:ext uri="{FF2B5EF4-FFF2-40B4-BE49-F238E27FC236}">
                  <a16:creationId xmlns="" xmlns:a16="http://schemas.microsoft.com/office/drawing/2014/main" id="{77A8FEE9-D2E2-60B4-AFBF-18FD041D94F2}"/>
                </a:ext>
              </a:extLst>
            </p:cNvPr>
            <p:cNvSpPr/>
            <p:nvPr/>
          </p:nvSpPr>
          <p:spPr>
            <a:xfrm>
              <a:off x="1140279" y="2345191"/>
              <a:ext cx="4463143" cy="1254353"/>
            </a:xfrm>
            <a:prstGeom prst="rect">
              <a:avLst/>
            </a:prstGeom>
            <a:solidFill>
              <a:srgbClr val="FDBE29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E0E8208C-DB9B-C102-81BD-1E0A400A0CC1}"/>
                </a:ext>
              </a:extLst>
            </p:cNvPr>
            <p:cNvSpPr txBox="1"/>
            <p:nvPr/>
          </p:nvSpPr>
          <p:spPr>
            <a:xfrm>
              <a:off x="1328056" y="2649201"/>
              <a:ext cx="4087588" cy="64633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Dáng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vẻ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,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tâm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trạng</a:t>
              </a:r>
              <a:endParaRPr lang="en-US" sz="36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3415D80-CD74-D305-E163-CD1C8ED3CA02}"/>
              </a:ext>
            </a:extLst>
          </p:cNvPr>
          <p:cNvGrpSpPr/>
          <p:nvPr/>
        </p:nvGrpSpPr>
        <p:grpSpPr>
          <a:xfrm>
            <a:off x="6575878" y="2345191"/>
            <a:ext cx="4463143" cy="1254353"/>
            <a:chOff x="6575878" y="2345191"/>
            <a:chExt cx="4463143" cy="1254353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AutoShape 2">
              <a:extLst>
                <a:ext uri="{FF2B5EF4-FFF2-40B4-BE49-F238E27FC236}">
                  <a16:creationId xmlns="" xmlns:a16="http://schemas.microsoft.com/office/drawing/2014/main" id="{5640790C-587F-E6B7-DB4E-FA07CCFDDE6E}"/>
                </a:ext>
              </a:extLst>
            </p:cNvPr>
            <p:cNvSpPr/>
            <p:nvPr/>
          </p:nvSpPr>
          <p:spPr>
            <a:xfrm>
              <a:off x="6575878" y="2345191"/>
              <a:ext cx="4463143" cy="1254353"/>
            </a:xfrm>
            <a:prstGeom prst="rect">
              <a:avLst/>
            </a:prstGeom>
            <a:solidFill>
              <a:srgbClr val="FDBE29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C2769A23-1E75-4A6F-6180-0CBA68B5DB50}"/>
                </a:ext>
              </a:extLst>
            </p:cNvPr>
            <p:cNvSpPr txBox="1"/>
            <p:nvPr/>
          </p:nvSpPr>
          <p:spPr>
            <a:xfrm>
              <a:off x="7529738" y="2618423"/>
              <a:ext cx="2555422" cy="64633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Suy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nghĩ</a:t>
              </a:r>
              <a:endParaRPr lang="en-US" sz="3600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DC87A6B-8B10-1836-C76C-42F67492E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279" y="3794139"/>
            <a:ext cx="4463143" cy="2339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822774D-E6D5-D6E1-E9E7-ED01C90F0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580" y="3794139"/>
            <a:ext cx="4474211" cy="2339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Arrow: Down 12">
            <a:extLst>
              <a:ext uri="{FF2B5EF4-FFF2-40B4-BE49-F238E27FC236}">
                <a16:creationId xmlns="" xmlns:a16="http://schemas.microsoft.com/office/drawing/2014/main" id="{7C0B06AC-6DA6-104E-C19A-92A67ADDB497}"/>
              </a:ext>
            </a:extLst>
          </p:cNvPr>
          <p:cNvSpPr/>
          <p:nvPr/>
        </p:nvSpPr>
        <p:spPr>
          <a:xfrm>
            <a:off x="2929164" y="1700446"/>
            <a:ext cx="841829" cy="328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="" xmlns:a16="http://schemas.microsoft.com/office/drawing/2014/main" id="{C30B6EEE-809B-33C2-6F13-A323E7E2012F}"/>
              </a:ext>
            </a:extLst>
          </p:cNvPr>
          <p:cNvSpPr/>
          <p:nvPr/>
        </p:nvSpPr>
        <p:spPr>
          <a:xfrm>
            <a:off x="8408307" y="1732140"/>
            <a:ext cx="841829" cy="328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9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in a blue dress&#10;&#10;Description automatically generated with low confidence">
            <a:extLst>
              <a:ext uri="{FF2B5EF4-FFF2-40B4-BE49-F238E27FC236}">
                <a16:creationId xmlns="" xmlns:a16="http://schemas.microsoft.com/office/drawing/2014/main" id="{1320379B-AC34-0112-F670-17120B264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48" b="17912"/>
          <a:stretch/>
        </p:blipFill>
        <p:spPr>
          <a:xfrm>
            <a:off x="20" y="1282"/>
            <a:ext cx="12191980" cy="4437553"/>
          </a:xfrm>
          <a:prstGeom prst="rect">
            <a:avLst/>
          </a:prstGeom>
          <a:solidFill>
            <a:schemeClr val="bg1">
              <a:alpha val="73000"/>
            </a:schemeClr>
          </a:solidFill>
        </p:spPr>
      </p:pic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D09BB8F1-50AC-437B-E081-FC6B5F519B11}"/>
              </a:ext>
            </a:extLst>
          </p:cNvPr>
          <p:cNvCxnSpPr>
            <a:cxnSpLocks/>
          </p:cNvCxnSpPr>
          <p:nvPr/>
        </p:nvCxnSpPr>
        <p:spPr>
          <a:xfrm>
            <a:off x="6089649" y="3363469"/>
            <a:ext cx="1" cy="80937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Document 10">
            <a:extLst>
              <a:ext uri="{FF2B5EF4-FFF2-40B4-BE49-F238E27FC236}">
                <a16:creationId xmlns="" xmlns:a16="http://schemas.microsoft.com/office/drawing/2014/main" id="{C7CC071D-564E-529B-1C9C-DD70AD56C826}"/>
              </a:ext>
            </a:extLst>
          </p:cNvPr>
          <p:cNvSpPr/>
          <p:nvPr/>
        </p:nvSpPr>
        <p:spPr>
          <a:xfrm>
            <a:off x="87729" y="4380035"/>
            <a:ext cx="11719572" cy="2648042"/>
          </a:xfrm>
          <a:prstGeom prst="flowChartDocument">
            <a:avLst/>
          </a:prstGeom>
          <a:solidFill>
            <a:schemeClr val="accent1">
              <a:alpha val="42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Hoài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là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chàng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trai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chí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lớn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nam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trách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nhiệm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cao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cả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thần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tử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trung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hiếu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đất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nước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Cũng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là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dám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làm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dám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chịu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mạnh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mẽ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quyết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đoán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="" xmlns:a16="http://schemas.microsoft.com/office/drawing/2014/main" id="{573E127F-074D-8091-E78B-96DA1ADD0AA7}"/>
              </a:ext>
            </a:extLst>
          </p:cNvPr>
          <p:cNvSpPr/>
          <p:nvPr/>
        </p:nvSpPr>
        <p:spPr>
          <a:xfrm>
            <a:off x="4729163" y="2257425"/>
            <a:ext cx="1114413" cy="1671638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6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47AA3879-09A4-FEE2-9DC1-5A435750AD6F}"/>
              </a:ext>
            </a:extLst>
          </p:cNvPr>
          <p:cNvSpPr/>
          <p:nvPr/>
        </p:nvSpPr>
        <p:spPr>
          <a:xfrm>
            <a:off x="124287" y="443883"/>
            <a:ext cx="12135775" cy="1003699"/>
          </a:xfrm>
          <a:prstGeom prst="roundRect">
            <a:avLst/>
          </a:prstGeom>
          <a:solidFill>
            <a:schemeClr val="accent4">
              <a:lumMod val="60000"/>
              <a:lumOff val="40000"/>
              <a:alpha val="73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.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Tâm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trạng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của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Trần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Quốc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Toản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sau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khi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gặp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vua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32C98E0-BB31-B8A0-0D7D-47C8F659EB93}"/>
              </a:ext>
            </a:extLst>
          </p:cNvPr>
          <p:cNvGrpSpPr/>
          <p:nvPr/>
        </p:nvGrpSpPr>
        <p:grpSpPr>
          <a:xfrm>
            <a:off x="1140279" y="2345191"/>
            <a:ext cx="4463143" cy="1254353"/>
            <a:chOff x="1140279" y="2345191"/>
            <a:chExt cx="4463143" cy="1254353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AutoShape 2">
              <a:extLst>
                <a:ext uri="{FF2B5EF4-FFF2-40B4-BE49-F238E27FC236}">
                  <a16:creationId xmlns="" xmlns:a16="http://schemas.microsoft.com/office/drawing/2014/main" id="{77A8FEE9-D2E2-60B4-AFBF-18FD041D94F2}"/>
                </a:ext>
              </a:extLst>
            </p:cNvPr>
            <p:cNvSpPr/>
            <p:nvPr/>
          </p:nvSpPr>
          <p:spPr>
            <a:xfrm>
              <a:off x="1140279" y="2345191"/>
              <a:ext cx="4463143" cy="1254353"/>
            </a:xfrm>
            <a:prstGeom prst="rect">
              <a:avLst/>
            </a:prstGeom>
            <a:solidFill>
              <a:srgbClr val="FDBE29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E0E8208C-DB9B-C102-81BD-1E0A400A0CC1}"/>
                </a:ext>
              </a:extLst>
            </p:cNvPr>
            <p:cNvSpPr txBox="1"/>
            <p:nvPr/>
          </p:nvSpPr>
          <p:spPr>
            <a:xfrm>
              <a:off x="1328056" y="2649201"/>
              <a:ext cx="4087588" cy="64633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panose="02020609040205080304" pitchFamily="49" charset="-128"/>
                  <a:cs typeface="+mn-cs"/>
                </a:rPr>
                <a:t>Dáng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panose="02020609040205080304" pitchFamily="49" charset="-128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panose="02020609040205080304" pitchFamily="49" charset="-128"/>
                  <a:cs typeface="+mn-cs"/>
                </a:rPr>
                <a:t>vẻ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panose="02020609040205080304" pitchFamily="49" charset="-128"/>
                  <a:cs typeface="+mn-cs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panose="02020609040205080304" pitchFamily="49" charset="-128"/>
                  <a:cs typeface="+mn-cs"/>
                </a:rPr>
                <a:t>tâm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panose="02020609040205080304" pitchFamily="49" charset="-128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panose="02020609040205080304" pitchFamily="49" charset="-128"/>
                  <a:cs typeface="+mn-cs"/>
                </a:rPr>
                <a:t>trạng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3415D80-CD74-D305-E163-CD1C8ED3CA02}"/>
              </a:ext>
            </a:extLst>
          </p:cNvPr>
          <p:cNvGrpSpPr/>
          <p:nvPr/>
        </p:nvGrpSpPr>
        <p:grpSpPr>
          <a:xfrm>
            <a:off x="6575878" y="2345191"/>
            <a:ext cx="4463143" cy="1254353"/>
            <a:chOff x="6575878" y="2345191"/>
            <a:chExt cx="4463143" cy="1254353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AutoShape 2">
              <a:extLst>
                <a:ext uri="{FF2B5EF4-FFF2-40B4-BE49-F238E27FC236}">
                  <a16:creationId xmlns="" xmlns:a16="http://schemas.microsoft.com/office/drawing/2014/main" id="{5640790C-587F-E6B7-DB4E-FA07CCFDDE6E}"/>
                </a:ext>
              </a:extLst>
            </p:cNvPr>
            <p:cNvSpPr/>
            <p:nvPr/>
          </p:nvSpPr>
          <p:spPr>
            <a:xfrm>
              <a:off x="6575878" y="2345191"/>
              <a:ext cx="4463143" cy="1254353"/>
            </a:xfrm>
            <a:prstGeom prst="rect">
              <a:avLst/>
            </a:prstGeom>
            <a:solidFill>
              <a:srgbClr val="FDBE29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C2769A23-1E75-4A6F-6180-0CBA68B5DB50}"/>
                </a:ext>
              </a:extLst>
            </p:cNvPr>
            <p:cNvSpPr txBox="1"/>
            <p:nvPr/>
          </p:nvSpPr>
          <p:spPr>
            <a:xfrm>
              <a:off x="7529738" y="2618423"/>
              <a:ext cx="2555422" cy="64633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panose="02020609040205080304" pitchFamily="49" charset="-128"/>
                  <a:cs typeface="+mn-cs"/>
                </a:rPr>
                <a:t>Suy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panose="02020609040205080304" pitchFamily="49" charset="-128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panose="02020609040205080304" pitchFamily="49" charset="-128"/>
                  <a:cs typeface="+mn-cs"/>
                </a:rPr>
                <a:t>nghĩ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DC87A6B-8B10-1836-C76C-42F67492E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279" y="3794139"/>
            <a:ext cx="4463143" cy="2339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822774D-E6D5-D6E1-E9E7-ED01C90F0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580" y="3794139"/>
            <a:ext cx="4474211" cy="2339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Arrow: Down 12">
            <a:extLst>
              <a:ext uri="{FF2B5EF4-FFF2-40B4-BE49-F238E27FC236}">
                <a16:creationId xmlns="" xmlns:a16="http://schemas.microsoft.com/office/drawing/2014/main" id="{7C0B06AC-6DA6-104E-C19A-92A67ADDB497}"/>
              </a:ext>
            </a:extLst>
          </p:cNvPr>
          <p:cNvSpPr/>
          <p:nvPr/>
        </p:nvSpPr>
        <p:spPr>
          <a:xfrm>
            <a:off x="2929164" y="1700446"/>
            <a:ext cx="841829" cy="328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="" xmlns:a16="http://schemas.microsoft.com/office/drawing/2014/main" id="{C30B6EEE-809B-33C2-6F13-A323E7E2012F}"/>
              </a:ext>
            </a:extLst>
          </p:cNvPr>
          <p:cNvSpPr/>
          <p:nvPr/>
        </p:nvSpPr>
        <p:spPr>
          <a:xfrm>
            <a:off x="8408307" y="1732140"/>
            <a:ext cx="841829" cy="328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94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B52D4E53-641C-5587-C75C-95314FD225AC}"/>
              </a:ext>
            </a:extLst>
          </p:cNvPr>
          <p:cNvSpPr/>
          <p:nvPr/>
        </p:nvSpPr>
        <p:spPr>
          <a:xfrm>
            <a:off x="445586" y="544616"/>
            <a:ext cx="2743201" cy="2884384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78CD1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en-US" sz="2800">
                <a:latin typeface="Times New Roman" panose="02020603050405020304" pitchFamily="18" charset="0"/>
                <a:ea typeface="MS Mincho" panose="02020609040205080304" pitchFamily="49" charset="-128"/>
              </a:rPr>
              <a:t>Lủi thủi lên bờ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6615BDA-3AAA-5ACE-0518-BE251EFEF8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66" y="1231370"/>
            <a:ext cx="1709584" cy="215080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8ADBF8D0-6E52-A96A-AFCB-3DA5598109C7}"/>
              </a:ext>
            </a:extLst>
          </p:cNvPr>
          <p:cNvSpPr/>
          <p:nvPr/>
        </p:nvSpPr>
        <p:spPr>
          <a:xfrm>
            <a:off x="4124131" y="717670"/>
            <a:ext cx="2876399" cy="2584824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78CD1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/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Hầm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hầm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ra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6ABEBB3-F46B-8A2B-6A07-82302947DB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30" y="1011391"/>
            <a:ext cx="1331651" cy="215080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BE0C764F-8C89-3C22-7ECD-9E5D32E7B2F8}"/>
              </a:ext>
            </a:extLst>
          </p:cNvPr>
          <p:cNvSpPr/>
          <p:nvPr/>
        </p:nvSpPr>
        <p:spPr>
          <a:xfrm>
            <a:off x="8306227" y="1002604"/>
            <a:ext cx="3141403" cy="2001853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78CD1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/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hờn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tủi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4EA62358-47E4-7F97-2531-7F403C34A396}"/>
              </a:ext>
            </a:extLst>
          </p:cNvPr>
          <p:cNvSpPr/>
          <p:nvPr/>
        </p:nvSpPr>
        <p:spPr>
          <a:xfrm>
            <a:off x="681961" y="3626829"/>
            <a:ext cx="2743201" cy="2884384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78CD1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en-US" sz="2800">
                <a:latin typeface="Times New Roman" panose="02020603050405020304" pitchFamily="18" charset="0"/>
                <a:ea typeface="MS Mincho" panose="02020609040205080304" pitchFamily="49" charset="-128"/>
              </a:rPr>
              <a:t>Quắc mắt, nắm chặt bàn tay lại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1B209285-C46F-40D6-7259-84E9D4699FD0}"/>
              </a:ext>
            </a:extLst>
          </p:cNvPr>
          <p:cNvSpPr/>
          <p:nvPr/>
        </p:nvSpPr>
        <p:spPr>
          <a:xfrm>
            <a:off x="4190729" y="3475825"/>
            <a:ext cx="3339075" cy="2884384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78CD1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en-US" sz="2800">
                <a:latin typeface="Times New Roman" panose="02020603050405020304" pitchFamily="18" charset="0"/>
                <a:ea typeface="MS Mincho" panose="02020609040205080304" pitchFamily="49" charset="-128"/>
              </a:rPr>
              <a:t>Răng nghiến chặt, bàn tay nắm chặt lại như để nghiền nát một cái gì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CE0E3720-E8AB-ECC2-0F17-5526B2B15980}"/>
              </a:ext>
            </a:extLst>
          </p:cNvPr>
          <p:cNvSpPr/>
          <p:nvPr/>
        </p:nvSpPr>
        <p:spPr>
          <a:xfrm>
            <a:off x="8955849" y="3559600"/>
            <a:ext cx="2876399" cy="2584824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78CD1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/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bóp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mạnh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B883556-0FAA-4D21-0664-301B797974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87" y="3993618"/>
            <a:ext cx="1709584" cy="21508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A15A890-D7B6-E00E-0833-D417E9DCE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55" y="3839985"/>
            <a:ext cx="1709584" cy="215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2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="" xmlns:a16="http://schemas.microsoft.com/office/drawing/2014/main" id="{9B7AD9F6-8CE7-4299-8FC6-328F4DCD3F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5C2590-9056-7777-5A2E-4B112374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9274" y="2019078"/>
            <a:ext cx="8102726" cy="1932882"/>
          </a:xfrm>
        </p:spPr>
        <p:txBody>
          <a:bodyPr anchor="b">
            <a:normAutofit/>
          </a:bodyPr>
          <a:lstStyle/>
          <a:p>
            <a:pPr marL="457200" algn="l"/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 CỜ THÊU SÁU CHỮ VÀNG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="" xmlns:a16="http://schemas.microsoft.com/office/drawing/2014/main" id="{54870A3D-8229-8BD4-BC24-D3FE1D687F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96"/>
          <a:stretch/>
        </p:blipFill>
        <p:spPr>
          <a:xfrm>
            <a:off x="1" y="10"/>
            <a:ext cx="475002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="" xmlns:a16="http://schemas.microsoft.com/office/drawing/2014/main" id="{F49775AF-8896-43EE-92C6-83497D6DC5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7">
            <a:extLst>
              <a:ext uri="{FF2B5EF4-FFF2-40B4-BE49-F238E27FC236}">
                <a16:creationId xmlns="" xmlns:a16="http://schemas.microsoft.com/office/drawing/2014/main" id="{895124C2-E069-76EF-020A-B7BE93E15B27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5034996"/>
            <a:ext cx="4859338" cy="607781"/>
            <a:chOff x="624" y="1152"/>
            <a:chExt cx="4080" cy="720"/>
          </a:xfrm>
        </p:grpSpPr>
        <p:sp>
          <p:nvSpPr>
            <p:cNvPr id="6" name="Rectangle 8">
              <a:extLst>
                <a:ext uri="{FF2B5EF4-FFF2-40B4-BE49-F238E27FC236}">
                  <a16:creationId xmlns="" xmlns:a16="http://schemas.microsoft.com/office/drawing/2014/main" id="{1BC098DB-F1FB-8921-C7D6-8A1EB056353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rgbClr val="1A72D2"/>
                </a:gs>
                <a:gs pos="100000">
                  <a:srgbClr val="1A72D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1A72D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</p:txBody>
        </p:sp>
        <p:grpSp>
          <p:nvGrpSpPr>
            <p:cNvPr id="7" name="Group 9">
              <a:extLst>
                <a:ext uri="{FF2B5EF4-FFF2-40B4-BE49-F238E27FC236}">
                  <a16:creationId xmlns="" xmlns:a16="http://schemas.microsoft.com/office/drawing/2014/main" id="{F9BB0A5D-A1AD-0212-313B-9ED9A7C7BA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26" name="Oval 10">
                <a:extLst>
                  <a:ext uri="{FF2B5EF4-FFF2-40B4-BE49-F238E27FC236}">
                    <a16:creationId xmlns="" xmlns:a16="http://schemas.microsoft.com/office/drawing/2014/main" id="{BE8FCDCB-59F1-39F3-52BF-D44C3F26D30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rgbClr val="000000"/>
                  </a:solidFill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27" name="Rectangle 11">
                <a:extLst>
                  <a:ext uri="{FF2B5EF4-FFF2-40B4-BE49-F238E27FC236}">
                    <a16:creationId xmlns="" xmlns:a16="http://schemas.microsoft.com/office/drawing/2014/main" id="{94580580-EAC6-B20F-38E4-4E09219205B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9" y="3442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rgbClr val="000000"/>
                  </a:solidFill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28" name="Oval 12">
                <a:extLst>
                  <a:ext uri="{FF2B5EF4-FFF2-40B4-BE49-F238E27FC236}">
                    <a16:creationId xmlns="" xmlns:a16="http://schemas.microsoft.com/office/drawing/2014/main" id="{B85B19B5-CBB2-8485-AC9B-17307D8C771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400" y="3442"/>
                <a:ext cx="71" cy="236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rgbClr val="000000"/>
                  </a:solidFill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29" name="Oval 13">
                <a:extLst>
                  <a:ext uri="{FF2B5EF4-FFF2-40B4-BE49-F238E27FC236}">
                    <a16:creationId xmlns="" xmlns:a16="http://schemas.microsoft.com/office/drawing/2014/main" id="{D2470D85-C473-DDE9-1B7D-C9CC2FF1514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438" y="3520"/>
                <a:ext cx="20" cy="68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rgbClr val="000000"/>
                  </a:solidFill>
                  <a:latin typeface="Arial" pitchFamily="34" charset="0"/>
                  <a:cs typeface="Arial" charset="0"/>
                </a:endParaRPr>
              </a:p>
            </p:txBody>
          </p:sp>
        </p:grpSp>
        <p:sp>
          <p:nvSpPr>
            <p:cNvPr id="8" name="Rectangle 14">
              <a:extLst>
                <a:ext uri="{FF2B5EF4-FFF2-40B4-BE49-F238E27FC236}">
                  <a16:creationId xmlns="" xmlns:a16="http://schemas.microsoft.com/office/drawing/2014/main" id="{E2C3F374-881A-4549-9C03-030087FE162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776" y="1153"/>
              <a:ext cx="672" cy="671"/>
            </a:xfrm>
            <a:prstGeom prst="rect">
              <a:avLst/>
            </a:prstGeom>
            <a:solidFill>
              <a:srgbClr val="E5730B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E5730B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</p:txBody>
        </p:sp>
        <p:grpSp>
          <p:nvGrpSpPr>
            <p:cNvPr id="10" name="Group 15">
              <a:extLst>
                <a:ext uri="{FF2B5EF4-FFF2-40B4-BE49-F238E27FC236}">
                  <a16:creationId xmlns="" xmlns:a16="http://schemas.microsoft.com/office/drawing/2014/main" id="{4DAC1C6F-7896-FFB3-8AAE-186E983C0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22" name="Oval 16">
                <a:extLst>
                  <a:ext uri="{FF2B5EF4-FFF2-40B4-BE49-F238E27FC236}">
                    <a16:creationId xmlns="" xmlns:a16="http://schemas.microsoft.com/office/drawing/2014/main" id="{617AD2DE-AB6D-A2E0-E64A-288CE0FDE5E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rgbClr val="000000"/>
                  </a:solidFill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23" name="Rectangle 17">
                <a:extLst>
                  <a:ext uri="{FF2B5EF4-FFF2-40B4-BE49-F238E27FC236}">
                    <a16:creationId xmlns="" xmlns:a16="http://schemas.microsoft.com/office/drawing/2014/main" id="{32E6DDB9-71C0-1AA4-FF1A-479711690E6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8" y="3442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rgbClr val="000000"/>
                  </a:solidFill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24" name="Oval 18">
                <a:extLst>
                  <a:ext uri="{FF2B5EF4-FFF2-40B4-BE49-F238E27FC236}">
                    <a16:creationId xmlns="" xmlns:a16="http://schemas.microsoft.com/office/drawing/2014/main" id="{0B79880B-D5AA-BE83-26DE-26891FA41EA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400" y="3442"/>
                <a:ext cx="71" cy="236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rgbClr val="000000"/>
                  </a:solidFill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25" name="Oval 19">
                <a:extLst>
                  <a:ext uri="{FF2B5EF4-FFF2-40B4-BE49-F238E27FC236}">
                    <a16:creationId xmlns="" xmlns:a16="http://schemas.microsoft.com/office/drawing/2014/main" id="{0F81C360-6B81-C533-5277-E9B0D8BD099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438" y="3520"/>
                <a:ext cx="20" cy="68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rgbClr val="000000"/>
                  </a:solidFill>
                  <a:latin typeface="Arial" pitchFamily="34" charset="0"/>
                  <a:cs typeface="Arial" charset="0"/>
                </a:endParaRPr>
              </a:p>
            </p:txBody>
          </p:sp>
        </p:grpSp>
        <p:sp>
          <p:nvSpPr>
            <p:cNvPr id="13" name="Rectangle 20">
              <a:extLst>
                <a:ext uri="{FF2B5EF4-FFF2-40B4-BE49-F238E27FC236}">
                  <a16:creationId xmlns="" xmlns:a16="http://schemas.microsoft.com/office/drawing/2014/main" id="{D6BC5E12-518F-25AE-2787-4224D388C13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2880" y="1153"/>
              <a:ext cx="672" cy="671"/>
            </a:xfrm>
            <a:prstGeom prst="rect">
              <a:avLst/>
            </a:prstGeom>
            <a:gradFill rotWithShape="1">
              <a:gsLst>
                <a:gs pos="0">
                  <a:srgbClr val="1A72D2"/>
                </a:gs>
                <a:gs pos="100000">
                  <a:srgbClr val="1A72D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1A72D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</p:txBody>
        </p:sp>
        <p:grpSp>
          <p:nvGrpSpPr>
            <p:cNvPr id="15" name="Group 21">
              <a:extLst>
                <a:ext uri="{FF2B5EF4-FFF2-40B4-BE49-F238E27FC236}">
                  <a16:creationId xmlns="" xmlns:a16="http://schemas.microsoft.com/office/drawing/2014/main" id="{2C7A7523-88E5-0A27-FA4C-8BEA00158D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18" name="Oval 22">
                <a:extLst>
                  <a:ext uri="{FF2B5EF4-FFF2-40B4-BE49-F238E27FC236}">
                    <a16:creationId xmlns="" xmlns:a16="http://schemas.microsoft.com/office/drawing/2014/main" id="{C8C85353-5BD7-D487-F267-30046F5160F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rgbClr val="000000"/>
                  </a:solidFill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19" name="Rectangle 23">
                <a:extLst>
                  <a:ext uri="{FF2B5EF4-FFF2-40B4-BE49-F238E27FC236}">
                    <a16:creationId xmlns="" xmlns:a16="http://schemas.microsoft.com/office/drawing/2014/main" id="{629CA1DE-2600-34D1-8C63-010A223239F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8" y="3442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rgbClr val="000000"/>
                  </a:solidFill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20" name="Oval 24">
                <a:extLst>
                  <a:ext uri="{FF2B5EF4-FFF2-40B4-BE49-F238E27FC236}">
                    <a16:creationId xmlns="" xmlns:a16="http://schemas.microsoft.com/office/drawing/2014/main" id="{06FBE77D-912F-EB9D-99FC-577D70FD00B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400" y="3442"/>
                <a:ext cx="71" cy="236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rgbClr val="000000"/>
                  </a:solidFill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21" name="Oval 25">
                <a:extLst>
                  <a:ext uri="{FF2B5EF4-FFF2-40B4-BE49-F238E27FC236}">
                    <a16:creationId xmlns="" xmlns:a16="http://schemas.microsoft.com/office/drawing/2014/main" id="{A0EB45F9-4036-3EF9-22FC-2DAC7214573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438" y="3520"/>
                <a:ext cx="20" cy="68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rgbClr val="000000"/>
                  </a:solidFill>
                  <a:latin typeface="Arial" pitchFamily="34" charset="0"/>
                  <a:cs typeface="Arial" charset="0"/>
                </a:endParaRPr>
              </a:p>
            </p:txBody>
          </p:sp>
        </p:grpSp>
        <p:sp>
          <p:nvSpPr>
            <p:cNvPr id="17" name="Rectangle 26">
              <a:extLst>
                <a:ext uri="{FF2B5EF4-FFF2-40B4-BE49-F238E27FC236}">
                  <a16:creationId xmlns="" xmlns:a16="http://schemas.microsoft.com/office/drawing/2014/main" id="{79F3EE27-A24C-E64C-3DDE-3F24981B809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solidFill>
              <a:srgbClr val="E5730B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E5730B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</p:txBody>
        </p:sp>
      </p:grpSp>
      <p:sp>
        <p:nvSpPr>
          <p:cNvPr id="30" name="Freeform 3">
            <a:extLst>
              <a:ext uri="{FF2B5EF4-FFF2-40B4-BE49-F238E27FC236}">
                <a16:creationId xmlns="" xmlns:a16="http://schemas.microsoft.com/office/drawing/2014/main" id="{08B51E19-3F9A-5C67-7800-D79BD8189420}"/>
              </a:ext>
            </a:extLst>
          </p:cNvPr>
          <p:cNvSpPr>
            <a:spLocks noEditPoints="1"/>
          </p:cNvSpPr>
          <p:nvPr/>
        </p:nvSpPr>
        <p:spPr bwMode="gray">
          <a:xfrm>
            <a:off x="4403118" y="5122436"/>
            <a:ext cx="2974646" cy="1735564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E5730B"/>
              </a:gs>
              <a:gs pos="100000">
                <a:srgbClr val="1A72D2"/>
              </a:gs>
            </a:gsLst>
            <a:lin ang="5400000" scaled="1"/>
          </a:gradFill>
          <a:ln>
            <a:noFill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330200" h="203200"/>
            <a:bevelB w="127000" h="203200"/>
          </a:sp3d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31" name="Frame 30">
            <a:extLst>
              <a:ext uri="{FF2B5EF4-FFF2-40B4-BE49-F238E27FC236}">
                <a16:creationId xmlns="" xmlns:a16="http://schemas.microsoft.com/office/drawing/2014/main" id="{9811410D-6D92-9D29-0C78-CB1237F0D03E}"/>
              </a:ext>
            </a:extLst>
          </p:cNvPr>
          <p:cNvSpPr/>
          <p:nvPr/>
        </p:nvSpPr>
        <p:spPr>
          <a:xfrm>
            <a:off x="4403118" y="1850850"/>
            <a:ext cx="7785834" cy="1753669"/>
          </a:xfrm>
          <a:prstGeom prst="frame">
            <a:avLst>
              <a:gd name="adj1" fmla="val 5108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D40C394-1049-1FCD-1DAA-5B4677C06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495" y="260654"/>
            <a:ext cx="2236777" cy="149777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18314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="" xmlns:a16="http://schemas.microsoft.com/office/drawing/2014/main" id="{EE5F705A-5E81-4B3A-8EF4-911982DB31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AD8F92D9-1751-4ABF-9CB7-D198C9A05A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9067" y="0"/>
            <a:ext cx="1715241" cy="6858000"/>
          </a:xfrm>
          <a:custGeom>
            <a:avLst/>
            <a:gdLst>
              <a:gd name="connsiteX0" fmla="*/ 1619628 w 1715241"/>
              <a:gd name="connsiteY0" fmla="*/ 0 h 6858000"/>
              <a:gd name="connsiteX1" fmla="*/ 1715241 w 1715241"/>
              <a:gd name="connsiteY1" fmla="*/ 0 h 6858000"/>
              <a:gd name="connsiteX2" fmla="*/ 1711235 w 1715241"/>
              <a:gd name="connsiteY2" fmla="*/ 3148 h 6858000"/>
              <a:gd name="connsiteX3" fmla="*/ 95613 w 1715241"/>
              <a:gd name="connsiteY3" fmla="*/ 3429000 h 6858000"/>
              <a:gd name="connsiteX4" fmla="*/ 1711235 w 1715241"/>
              <a:gd name="connsiteY4" fmla="*/ 6854853 h 6858000"/>
              <a:gd name="connsiteX5" fmla="*/ 1715240 w 1715241"/>
              <a:gd name="connsiteY5" fmla="*/ 6858000 h 6858000"/>
              <a:gd name="connsiteX6" fmla="*/ 1619627 w 1715241"/>
              <a:gd name="connsiteY6" fmla="*/ 6858000 h 6858000"/>
              <a:gd name="connsiteX7" fmla="*/ 1615622 w 1715241"/>
              <a:gd name="connsiteY7" fmla="*/ 6854853 h 6858000"/>
              <a:gd name="connsiteX8" fmla="*/ 0 w 1715241"/>
              <a:gd name="connsiteY8" fmla="*/ 3429000 h 6858000"/>
              <a:gd name="connsiteX9" fmla="*/ 1615622 w 1715241"/>
              <a:gd name="connsiteY9" fmla="*/ 31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5241" h="6858000">
                <a:moveTo>
                  <a:pt x="1619628" y="0"/>
                </a:moveTo>
                <a:lnTo>
                  <a:pt x="1715241" y="0"/>
                </a:lnTo>
                <a:lnTo>
                  <a:pt x="1711235" y="3148"/>
                </a:lnTo>
                <a:cubicBezTo>
                  <a:pt x="724534" y="817446"/>
                  <a:pt x="95613" y="2049777"/>
                  <a:pt x="95613" y="3429000"/>
                </a:cubicBezTo>
                <a:cubicBezTo>
                  <a:pt x="95613" y="4808224"/>
                  <a:pt x="724534" y="6040555"/>
                  <a:pt x="1711235" y="6854853"/>
                </a:cubicBezTo>
                <a:lnTo>
                  <a:pt x="1715240" y="6858000"/>
                </a:lnTo>
                <a:lnTo>
                  <a:pt x="1619627" y="6858000"/>
                </a:lnTo>
                <a:lnTo>
                  <a:pt x="1615622" y="6854853"/>
                </a:lnTo>
                <a:cubicBezTo>
                  <a:pt x="628921" y="6040555"/>
                  <a:pt x="0" y="4808224"/>
                  <a:pt x="0" y="3429000"/>
                </a:cubicBezTo>
                <a:cubicBezTo>
                  <a:pt x="0" y="2049777"/>
                  <a:pt x="628921" y="817446"/>
                  <a:pt x="1615622" y="3148"/>
                </a:cubicBezTo>
                <a:close/>
              </a:path>
            </a:pathLst>
          </a:custGeom>
          <a:solidFill>
            <a:schemeClr val="accent6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person in a garment&#10;&#10;Description automatically generated with low confidence">
            <a:extLst>
              <a:ext uri="{FF2B5EF4-FFF2-40B4-BE49-F238E27FC236}">
                <a16:creationId xmlns="" xmlns:a16="http://schemas.microsoft.com/office/drawing/2014/main" id="{3F21867D-3B0F-736A-F10C-B1948F514A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r="-1" b="13590"/>
          <a:stretch/>
        </p:blipFill>
        <p:spPr>
          <a:xfrm>
            <a:off x="6256195" y="917637"/>
            <a:ext cx="4114626" cy="502272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6D6B998F-CA62-4EE6-B7E7-046377D4F7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027816" y="2306119"/>
            <a:ext cx="1164184" cy="2245762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allout: Down Arrow 7">
            <a:extLst>
              <a:ext uri="{FF2B5EF4-FFF2-40B4-BE49-F238E27FC236}">
                <a16:creationId xmlns="" xmlns:a16="http://schemas.microsoft.com/office/drawing/2014/main" id="{350DDBF9-7C7E-A849-F12C-ED4526FDBDDE}"/>
              </a:ext>
            </a:extLst>
          </p:cNvPr>
          <p:cNvSpPr/>
          <p:nvPr/>
        </p:nvSpPr>
        <p:spPr>
          <a:xfrm>
            <a:off x="1325323" y="329727"/>
            <a:ext cx="3471863" cy="1175819"/>
          </a:xfrm>
          <a:prstGeom prst="downArrowCallout">
            <a:avLst>
              <a:gd name="adj1" fmla="val 46872"/>
              <a:gd name="adj2" fmla="val 57808"/>
              <a:gd name="adj3" fmla="val 25000"/>
              <a:gd name="adj4" fmla="val 64977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Khái quát</a:t>
            </a:r>
            <a:endParaRPr lang="en-US" sz="3600"/>
          </a:p>
        </p:txBody>
      </p:sp>
      <p:sp>
        <p:nvSpPr>
          <p:cNvPr id="17" name="Scroll: Vertical 16">
            <a:extLst>
              <a:ext uri="{FF2B5EF4-FFF2-40B4-BE49-F238E27FC236}">
                <a16:creationId xmlns="" xmlns:a16="http://schemas.microsoft.com/office/drawing/2014/main" id="{0D22AE06-5521-8512-3F04-300C055E7A91}"/>
              </a:ext>
            </a:extLst>
          </p:cNvPr>
          <p:cNvSpPr/>
          <p:nvPr/>
        </p:nvSpPr>
        <p:spPr>
          <a:xfrm>
            <a:off x="796685" y="1616609"/>
            <a:ext cx="5027066" cy="4800600"/>
          </a:xfrm>
          <a:prstGeom prst="verticalScroll">
            <a:avLst>
              <a:gd name="adj" fmla="val 796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chàng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tuệ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mẽ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thù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giặc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mệnh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5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C873389-3BE2-DCBC-D2EE-082580876508}"/>
              </a:ext>
            </a:extLst>
          </p:cNvPr>
          <p:cNvSpPr/>
          <p:nvPr/>
        </p:nvSpPr>
        <p:spPr>
          <a:xfrm>
            <a:off x="2565647" y="327609"/>
            <a:ext cx="6782539" cy="739178"/>
          </a:xfrm>
          <a:prstGeom prst="roundRect">
            <a:avLst/>
          </a:prstGeom>
          <a:solidFill>
            <a:srgbClr val="78CD15">
              <a:lumMod val="60000"/>
              <a:lumOff val="40000"/>
            </a:srgbClr>
          </a:solidFill>
          <a:ln w="12700" cap="flat" cmpd="sng" algn="ctr">
            <a:solidFill>
              <a:srgbClr val="78CD1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Trần</a:t>
            </a:r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Quốc</a:t>
            </a:r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Toản</a:t>
            </a:r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bóp</a:t>
            </a:r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nát</a:t>
            </a:r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quả</a:t>
            </a:r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cam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A0FDEE8-F0B8-0FB7-E740-DC7CCC42EB9F}"/>
              </a:ext>
            </a:extLst>
          </p:cNvPr>
          <p:cNvGrpSpPr/>
          <p:nvPr/>
        </p:nvGrpSpPr>
        <p:grpSpPr>
          <a:xfrm>
            <a:off x="1017985" y="2199198"/>
            <a:ext cx="4011216" cy="2798930"/>
            <a:chOff x="1017985" y="1565860"/>
            <a:chExt cx="4011216" cy="1015415"/>
          </a:xfrm>
        </p:grpSpPr>
        <p:sp>
          <p:nvSpPr>
            <p:cNvPr id="3" name="AutoShape 2">
              <a:extLst>
                <a:ext uri="{FF2B5EF4-FFF2-40B4-BE49-F238E27FC236}">
                  <a16:creationId xmlns="" xmlns:a16="http://schemas.microsoft.com/office/drawing/2014/main" id="{2BD41BEE-260D-2B95-4ADC-6943BCF8551E}"/>
                </a:ext>
              </a:extLst>
            </p:cNvPr>
            <p:cNvSpPr/>
            <p:nvPr/>
          </p:nvSpPr>
          <p:spPr>
            <a:xfrm>
              <a:off x="1017985" y="1625826"/>
              <a:ext cx="4011216" cy="955449"/>
            </a:xfrm>
            <a:prstGeom prst="rect">
              <a:avLst/>
            </a:prstGeom>
            <a:solidFill>
              <a:srgbClr val="029457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5E57650F-D39A-1202-5CA5-11206404BA9F}"/>
                </a:ext>
              </a:extLst>
            </p:cNvPr>
            <p:cNvSpPr txBox="1"/>
            <p:nvPr/>
          </p:nvSpPr>
          <p:spPr>
            <a:xfrm>
              <a:off x="1139429" y="1565860"/>
              <a:ext cx="37683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4F32EB9-D9E3-F46C-610E-BE3F2F3862B8}"/>
              </a:ext>
            </a:extLst>
          </p:cNvPr>
          <p:cNvGrpSpPr/>
          <p:nvPr/>
        </p:nvGrpSpPr>
        <p:grpSpPr>
          <a:xfrm>
            <a:off x="6214369" y="2113328"/>
            <a:ext cx="5237825" cy="2884800"/>
            <a:chOff x="6461522" y="1504056"/>
            <a:chExt cx="4011215" cy="1016334"/>
          </a:xfrm>
        </p:grpSpPr>
        <p:sp>
          <p:nvSpPr>
            <p:cNvPr id="4" name="AutoShape 2">
              <a:extLst>
                <a:ext uri="{FF2B5EF4-FFF2-40B4-BE49-F238E27FC236}">
                  <a16:creationId xmlns="" xmlns:a16="http://schemas.microsoft.com/office/drawing/2014/main" id="{868FC4F5-1A36-38AC-74E7-0C2B888A1210}"/>
                </a:ext>
              </a:extLst>
            </p:cNvPr>
            <p:cNvSpPr/>
            <p:nvPr/>
          </p:nvSpPr>
          <p:spPr>
            <a:xfrm>
              <a:off x="6461522" y="1564941"/>
              <a:ext cx="4011215" cy="955449"/>
            </a:xfrm>
            <a:prstGeom prst="rect">
              <a:avLst/>
            </a:prstGeom>
            <a:solidFill>
              <a:srgbClr val="029457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1DC0F84A-95D9-5E17-CAD5-2445A45C52BE}"/>
                </a:ext>
              </a:extLst>
            </p:cNvPr>
            <p:cNvSpPr txBox="1"/>
            <p:nvPr/>
          </p:nvSpPr>
          <p:spPr>
            <a:xfrm>
              <a:off x="6675583" y="1504056"/>
              <a:ext cx="359713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B54856A-2003-D2E4-53DC-3FAFAF56550A}"/>
              </a:ext>
            </a:extLst>
          </p:cNvPr>
          <p:cNvCxnSpPr>
            <a:cxnSpLocks/>
          </p:cNvCxnSpPr>
          <p:nvPr/>
        </p:nvCxnSpPr>
        <p:spPr>
          <a:xfrm flipH="1">
            <a:off x="3023593" y="1163558"/>
            <a:ext cx="2888512" cy="106889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77A46DA3-9183-A14E-F9AE-5F462C9C5D7D}"/>
              </a:ext>
            </a:extLst>
          </p:cNvPr>
          <p:cNvCxnSpPr>
            <a:cxnSpLocks/>
          </p:cNvCxnSpPr>
          <p:nvPr/>
        </p:nvCxnSpPr>
        <p:spPr>
          <a:xfrm>
            <a:off x="5912105" y="1163558"/>
            <a:ext cx="2562043" cy="100709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BCD7C22-3623-9A00-838F-B28054DD8167}"/>
              </a:ext>
            </a:extLst>
          </p:cNvPr>
          <p:cNvSpPr txBox="1"/>
          <p:nvPr/>
        </p:nvSpPr>
        <p:spPr>
          <a:xfrm>
            <a:off x="1139428" y="2467648"/>
            <a:ext cx="359236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 tiết bất ngờ, hấp dẫn. Hoài Văn tức giận vì sự cười nhạo, coi thường của người khác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9A89786-E778-6462-8140-4072A2596334}"/>
              </a:ext>
            </a:extLst>
          </p:cNvPr>
          <p:cNvSpPr txBox="1"/>
          <p:nvPr/>
        </p:nvSpPr>
        <p:spPr>
          <a:xfrm>
            <a:off x="6582967" y="2663850"/>
            <a:ext cx="48692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pt-BR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hể hiện lòng căm thù, </a:t>
            </a:r>
          </a:p>
          <a:p>
            <a:r>
              <a:rPr lang="pt-BR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ý chí quyết tâm đánh</a:t>
            </a:r>
          </a:p>
          <a:p>
            <a:r>
              <a:rPr lang="pt-BR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giặc của Hoài Văn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1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D5FE406-C8DD-18BD-077A-FC88EF6BEEB6}"/>
              </a:ext>
            </a:extLst>
          </p:cNvPr>
          <p:cNvGrpSpPr/>
          <p:nvPr/>
        </p:nvGrpSpPr>
        <p:grpSpPr>
          <a:xfrm>
            <a:off x="4073803" y="161871"/>
            <a:ext cx="7010092" cy="947840"/>
            <a:chOff x="1055626" y="290286"/>
            <a:chExt cx="3853441" cy="947840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D8C8DA2A-6DDD-7670-B0CC-2935D3B1C546}"/>
                </a:ext>
              </a:extLst>
            </p:cNvPr>
            <p:cNvSpPr/>
            <p:nvPr/>
          </p:nvSpPr>
          <p:spPr>
            <a:xfrm>
              <a:off x="1055626" y="290286"/>
              <a:ext cx="3853441" cy="94784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E184419A-89D8-D31A-A1BB-ED0A0184D5AB}"/>
                </a:ext>
              </a:extLst>
            </p:cNvPr>
            <p:cNvSpPr txBox="1"/>
            <p:nvPr/>
          </p:nvSpPr>
          <p:spPr>
            <a:xfrm>
              <a:off x="1279396" y="441040"/>
              <a:ext cx="33942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panose="02020609040205080304" pitchFamily="49" charset="-128"/>
                  <a:cs typeface="+mn-cs"/>
                </a:rPr>
                <a:t>3. </a:t>
              </a:r>
              <a:r>
                <a:rPr kumimoji="0" lang="fr-FR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panose="02020609040205080304" pitchFamily="49" charset="-128"/>
                  <a:cs typeface="+mn-cs"/>
                </a:rPr>
                <a:t>Nhân</a:t>
              </a:r>
              <a:r>
                <a:rPr kumimoji="0" lang="fr-FR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panose="02020609040205080304" pitchFamily="49" charset="-128"/>
                  <a:cs typeface="+mn-cs"/>
                </a:rPr>
                <a:t> </a:t>
              </a:r>
              <a:r>
                <a:rPr kumimoji="0" lang="fr-FR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panose="02020609040205080304" pitchFamily="49" charset="-128"/>
                  <a:cs typeface="+mn-cs"/>
                </a:rPr>
                <a:t>vật</a:t>
              </a:r>
              <a:r>
                <a:rPr kumimoji="0" lang="fr-FR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panose="02020609040205080304" pitchFamily="49" charset="-128"/>
                  <a:cs typeface="+mn-cs"/>
                </a:rPr>
                <a:t> </a:t>
              </a:r>
              <a:r>
                <a:rPr lang="fr-FR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v</a:t>
              </a:r>
              <a:r>
                <a:rPr kumimoji="0" lang="fr-FR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panose="02020609040205080304" pitchFamily="49" charset="-128"/>
                  <a:cs typeface="+mn-cs"/>
                </a:rPr>
                <a:t>ua</a:t>
              </a:r>
              <a:r>
                <a:rPr kumimoji="0" lang="fr-FR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panose="02020609040205080304" pitchFamily="49" charset="-128"/>
                  <a:cs typeface="+mn-cs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panose="02020609040205080304" pitchFamily="49" charset="-128"/>
                  <a:cs typeface="+mn-cs"/>
                </a:rPr>
                <a:t>Thiệu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panose="02020609040205080304" pitchFamily="49" charset="-128"/>
                  <a:cs typeface="+mn-cs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panose="02020609040205080304" pitchFamily="49" charset="-128"/>
                  <a:cs typeface="+mn-cs"/>
                </a:rPr>
                <a:t>Bảo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FE23536-7F62-8AFC-CF2C-0155CAC4D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577"/>
          <a:stretch/>
        </p:blipFill>
        <p:spPr>
          <a:xfrm>
            <a:off x="7622376" y="1437369"/>
            <a:ext cx="3700450" cy="3495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3051DD4-ED2E-4A0D-3D83-F2B512454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1437368"/>
            <a:ext cx="6667500" cy="3495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 Box 25">
            <a:extLst>
              <a:ext uri="{FF2B5EF4-FFF2-40B4-BE49-F238E27FC236}">
                <a16:creationId xmlns="" xmlns:a16="http://schemas.microsoft.com/office/drawing/2014/main" id="{B407ADD6-BC4C-06F7-4997-FECE1D239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399" y="4653947"/>
            <a:ext cx="10858500" cy="2000548"/>
          </a:xfrm>
          <a:prstGeom prst="rect">
            <a:avLst/>
          </a:prstGeom>
          <a:solidFill>
            <a:srgbClr val="7030A0"/>
          </a:solidFill>
          <a:ln w="9525">
            <a:solidFill>
              <a:srgbClr val="CC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Khi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Hoài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phạm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vua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vẫn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tội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quê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báo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hiếu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Tặng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Hoài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quả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cam. </a:t>
            </a:r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=&gt;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Vua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là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nghiêm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khắc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vừa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thấu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tình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đạt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lý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72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C873389-3BE2-DCBC-D2EE-082580876508}"/>
              </a:ext>
            </a:extLst>
          </p:cNvPr>
          <p:cNvSpPr/>
          <p:nvPr/>
        </p:nvSpPr>
        <p:spPr>
          <a:xfrm>
            <a:off x="4321739" y="424380"/>
            <a:ext cx="3180732" cy="739178"/>
          </a:xfrm>
          <a:prstGeom prst="roundRect">
            <a:avLst/>
          </a:prstGeom>
          <a:solidFill>
            <a:srgbClr val="78CD15">
              <a:lumMod val="60000"/>
              <a:lumOff val="40000"/>
            </a:srgbClr>
          </a:solidFill>
          <a:ln w="12700" cap="flat" cmpd="sng" algn="ctr">
            <a:solidFill>
              <a:srgbClr val="78CD1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4.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Ngôn</a:t>
            </a:r>
            <a:r>
              <a:rPr kumimoji="0" lang="en-SG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ngữ</a:t>
            </a:r>
            <a:endParaRPr kumimoji="0" lang="en-SG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A0FDEE8-F0B8-0FB7-E740-DC7CCC42EB9F}"/>
              </a:ext>
            </a:extLst>
          </p:cNvPr>
          <p:cNvGrpSpPr/>
          <p:nvPr/>
        </p:nvGrpSpPr>
        <p:grpSpPr>
          <a:xfrm>
            <a:off x="1017985" y="2199198"/>
            <a:ext cx="4011216" cy="1077218"/>
            <a:chOff x="1017985" y="1565860"/>
            <a:chExt cx="4011216" cy="1077218"/>
          </a:xfrm>
        </p:grpSpPr>
        <p:sp>
          <p:nvSpPr>
            <p:cNvPr id="3" name="AutoShape 2">
              <a:extLst>
                <a:ext uri="{FF2B5EF4-FFF2-40B4-BE49-F238E27FC236}">
                  <a16:creationId xmlns="" xmlns:a16="http://schemas.microsoft.com/office/drawing/2014/main" id="{2BD41BEE-260D-2B95-4ADC-6943BCF8551E}"/>
                </a:ext>
              </a:extLst>
            </p:cNvPr>
            <p:cNvSpPr/>
            <p:nvPr/>
          </p:nvSpPr>
          <p:spPr>
            <a:xfrm>
              <a:off x="1017985" y="1625826"/>
              <a:ext cx="4011216" cy="955449"/>
            </a:xfrm>
            <a:prstGeom prst="rect">
              <a:avLst/>
            </a:prstGeom>
            <a:solidFill>
              <a:srgbClr val="029457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5E57650F-D39A-1202-5CA5-11206404BA9F}"/>
                </a:ext>
              </a:extLst>
            </p:cNvPr>
            <p:cNvSpPr txBox="1"/>
            <p:nvPr/>
          </p:nvSpPr>
          <p:spPr>
            <a:xfrm>
              <a:off x="1139429" y="1565860"/>
              <a:ext cx="3768327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Ngôn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ngữ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kể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chuyện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đậm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chất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lịch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sử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. 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4F32EB9-D9E3-F46C-610E-BE3F2F3862B8}"/>
              </a:ext>
            </a:extLst>
          </p:cNvPr>
          <p:cNvGrpSpPr/>
          <p:nvPr/>
        </p:nvGrpSpPr>
        <p:grpSpPr>
          <a:xfrm>
            <a:off x="6461522" y="2137394"/>
            <a:ext cx="4011215" cy="1077218"/>
            <a:chOff x="6461522" y="1504056"/>
            <a:chExt cx="4011215" cy="1077218"/>
          </a:xfrm>
        </p:grpSpPr>
        <p:sp>
          <p:nvSpPr>
            <p:cNvPr id="4" name="AutoShape 2">
              <a:extLst>
                <a:ext uri="{FF2B5EF4-FFF2-40B4-BE49-F238E27FC236}">
                  <a16:creationId xmlns="" xmlns:a16="http://schemas.microsoft.com/office/drawing/2014/main" id="{868FC4F5-1A36-38AC-74E7-0C2B888A1210}"/>
                </a:ext>
              </a:extLst>
            </p:cNvPr>
            <p:cNvSpPr/>
            <p:nvPr/>
          </p:nvSpPr>
          <p:spPr>
            <a:xfrm>
              <a:off x="6461522" y="1564941"/>
              <a:ext cx="4011215" cy="955449"/>
            </a:xfrm>
            <a:prstGeom prst="rect">
              <a:avLst/>
            </a:prstGeom>
            <a:solidFill>
              <a:srgbClr val="029457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1DC0F84A-95D9-5E17-CAD5-2445A45C52BE}"/>
                </a:ext>
              </a:extLst>
            </p:cNvPr>
            <p:cNvSpPr txBox="1"/>
            <p:nvPr/>
          </p:nvSpPr>
          <p:spPr>
            <a:xfrm>
              <a:off x="6675583" y="1504056"/>
              <a:ext cx="359713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Ngôn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ngữ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nhân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vật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đậm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chất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lịch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 </a:t>
              </a:r>
              <a:r>
                <a:rPr lang="en-US" sz="32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sử</a:t>
              </a:r>
              <a:r>
                <a:rPr lang="en-US" sz="32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.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 </a:t>
              </a:r>
              <a:endPara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6C2A0230-2F34-AD3E-2F8E-ACA1F0633444}"/>
              </a:ext>
            </a:extLst>
          </p:cNvPr>
          <p:cNvGrpSpPr/>
          <p:nvPr/>
        </p:nvGrpSpPr>
        <p:grpSpPr>
          <a:xfrm>
            <a:off x="1044377" y="4147333"/>
            <a:ext cx="10090545" cy="1754326"/>
            <a:chOff x="1139429" y="3513995"/>
            <a:chExt cx="10090545" cy="1754326"/>
          </a:xfrm>
        </p:grpSpPr>
        <p:sp>
          <p:nvSpPr>
            <p:cNvPr id="11" name="AutoShape 2">
              <a:extLst>
                <a:ext uri="{FF2B5EF4-FFF2-40B4-BE49-F238E27FC236}">
                  <a16:creationId xmlns="" xmlns:a16="http://schemas.microsoft.com/office/drawing/2014/main" id="{F33263BB-4280-C27A-0386-F591165FC827}"/>
                </a:ext>
              </a:extLst>
            </p:cNvPr>
            <p:cNvSpPr/>
            <p:nvPr/>
          </p:nvSpPr>
          <p:spPr>
            <a:xfrm>
              <a:off x="1139429" y="3537814"/>
              <a:ext cx="9955045" cy="1706689"/>
            </a:xfrm>
            <a:prstGeom prst="rect">
              <a:avLst/>
            </a:prstGeom>
            <a:solidFill>
              <a:srgbClr val="EF4239"/>
            </a:solidFill>
          </p:spPr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FFBB84D-33F8-71E7-B8F2-652AEB83FCB6}"/>
                </a:ext>
              </a:extLst>
            </p:cNvPr>
            <p:cNvSpPr txBox="1"/>
            <p:nvPr/>
          </p:nvSpPr>
          <p:spPr>
            <a:xfrm>
              <a:off x="1274929" y="3513995"/>
              <a:ext cx="9955045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Ngôn</a:t>
              </a:r>
              <a:r>
                <a:rPr lang="en-US" sz="36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ngữ</a:t>
              </a:r>
              <a:r>
                <a:rPr lang="en-US" sz="36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kể</a:t>
              </a:r>
              <a:r>
                <a:rPr lang="en-US" sz="36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chuyện</a:t>
              </a:r>
              <a:r>
                <a:rPr lang="en-US" sz="36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36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ngôn</a:t>
              </a:r>
              <a:r>
                <a:rPr lang="en-US" sz="36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ngữ</a:t>
              </a:r>
              <a:r>
                <a:rPr lang="en-US" sz="36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nhân</a:t>
              </a:r>
              <a:r>
                <a:rPr lang="en-US" sz="36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vật</a:t>
              </a:r>
              <a:r>
                <a:rPr lang="en-US" sz="36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đều</a:t>
              </a:r>
              <a:r>
                <a:rPr lang="en-US" sz="36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đậm</a:t>
              </a:r>
              <a:r>
                <a:rPr lang="en-US" sz="36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chất</a:t>
              </a:r>
              <a:r>
                <a:rPr lang="en-US" sz="36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lịch</a:t>
              </a:r>
              <a:r>
                <a:rPr lang="en-US" sz="36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sử</a:t>
              </a:r>
              <a:r>
                <a:rPr lang="en-US" sz="36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cổ</a:t>
              </a:r>
              <a:r>
                <a:rPr lang="en-US" sz="36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xưa</a:t>
              </a:r>
              <a:r>
                <a:rPr lang="en-US" sz="36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r>
                <a:rPr lang="en-US" sz="36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Đó</a:t>
              </a:r>
              <a:r>
                <a:rPr lang="en-US" sz="36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en-US" sz="36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36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đặc</a:t>
              </a:r>
              <a:r>
                <a:rPr lang="en-US" sz="36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trưng</a:t>
              </a:r>
              <a:r>
                <a:rPr lang="en-US" sz="36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tiêu</a:t>
              </a:r>
              <a:r>
                <a:rPr lang="en-US" sz="36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biểu</a:t>
              </a:r>
              <a:r>
                <a:rPr lang="en-US" sz="36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36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thể</a:t>
              </a:r>
              <a:r>
                <a:rPr lang="en-US" sz="36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loại</a:t>
              </a:r>
              <a:r>
                <a:rPr lang="en-US" sz="36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truyện</a:t>
              </a:r>
              <a:r>
                <a:rPr lang="en-US" sz="36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lịch</a:t>
              </a:r>
              <a:r>
                <a:rPr lang="en-US" sz="36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sử</a:t>
              </a:r>
              <a:r>
                <a:rPr lang="en-US" sz="3600" b="1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Right Brace 13">
            <a:extLst>
              <a:ext uri="{FF2B5EF4-FFF2-40B4-BE49-F238E27FC236}">
                <a16:creationId xmlns="" xmlns:a16="http://schemas.microsoft.com/office/drawing/2014/main" id="{68A0A6F3-22EA-1B63-343E-20BE59B73A58}"/>
              </a:ext>
            </a:extLst>
          </p:cNvPr>
          <p:cNvSpPr/>
          <p:nvPr/>
        </p:nvSpPr>
        <p:spPr>
          <a:xfrm rot="5400000">
            <a:off x="5863809" y="1388476"/>
            <a:ext cx="451682" cy="4851464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B54856A-2003-D2E4-53DC-3FAFAF56550A}"/>
              </a:ext>
            </a:extLst>
          </p:cNvPr>
          <p:cNvCxnSpPr>
            <a:cxnSpLocks/>
          </p:cNvCxnSpPr>
          <p:nvPr/>
        </p:nvCxnSpPr>
        <p:spPr>
          <a:xfrm flipH="1">
            <a:off x="3023593" y="1163558"/>
            <a:ext cx="2888512" cy="106889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77A46DA3-9183-A14E-F9AE-5F462C9C5D7D}"/>
              </a:ext>
            </a:extLst>
          </p:cNvPr>
          <p:cNvCxnSpPr>
            <a:cxnSpLocks/>
          </p:cNvCxnSpPr>
          <p:nvPr/>
        </p:nvCxnSpPr>
        <p:spPr>
          <a:xfrm>
            <a:off x="5912105" y="1163558"/>
            <a:ext cx="2562043" cy="100709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08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645AFFA-D8E9-7229-A5B0-ADF0FAFCEB72}"/>
              </a:ext>
            </a:extLst>
          </p:cNvPr>
          <p:cNvSpPr txBox="1"/>
          <p:nvPr/>
        </p:nvSpPr>
        <p:spPr>
          <a:xfrm>
            <a:off x="-554379" y="221700"/>
            <a:ext cx="4936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5400" b="1" dirty="0" err="1">
                <a:solidFill>
                  <a:srgbClr val="FF0000"/>
                </a:solidFill>
                <a:effectLst>
                  <a:glow rad="63500">
                    <a:srgbClr val="0867CB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III.Tổng</a:t>
            </a:r>
            <a:r>
              <a:rPr lang="en-SG" sz="5400" b="1" dirty="0">
                <a:solidFill>
                  <a:srgbClr val="FF0000"/>
                </a:solidFill>
                <a:effectLst>
                  <a:glow rad="63500">
                    <a:srgbClr val="0867CB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SG" sz="5400" b="1" dirty="0" err="1">
                <a:solidFill>
                  <a:srgbClr val="FF0000"/>
                </a:solidFill>
                <a:effectLst>
                  <a:glow rad="63500">
                    <a:srgbClr val="0867CB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kết</a:t>
            </a:r>
            <a:endParaRPr lang="en-SG" sz="5400" b="1" dirty="0">
              <a:solidFill>
                <a:srgbClr val="FF0000"/>
              </a:solidFill>
              <a:effectLst>
                <a:glow rad="63500">
                  <a:srgbClr val="0867CB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8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6">
            <a:extLst>
              <a:ext uri="{FF2B5EF4-FFF2-40B4-BE49-F238E27FC236}">
                <a16:creationId xmlns="" xmlns:a16="http://schemas.microsoft.com/office/drawing/2014/main" id="{4C19DC86-9303-724D-CF44-143F8C945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438" y="865750"/>
            <a:ext cx="5022730" cy="5026450"/>
          </a:xfrm>
          <a:prstGeom prst="ellipse">
            <a:avLst/>
          </a:prstGeom>
          <a:noFill/>
          <a:ln w="9">
            <a:solidFill>
              <a:srgbClr val="1AA60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88" tIns="45694" rIns="91388" bIns="45694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1733" b="1" ker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0" name="Oval 7">
            <a:extLst>
              <a:ext uri="{FF2B5EF4-FFF2-40B4-BE49-F238E27FC236}">
                <a16:creationId xmlns="" xmlns:a16="http://schemas.microsoft.com/office/drawing/2014/main" id="{A22BE6A5-967B-E200-C5A6-3E6FCCF7E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51" y="1094294"/>
            <a:ext cx="4450020" cy="4448734"/>
          </a:xfrm>
          <a:prstGeom prst="ellipse">
            <a:avLst/>
          </a:prstGeom>
          <a:solidFill>
            <a:srgbClr val="FFFFFF">
              <a:lumMod val="75000"/>
            </a:srgbClr>
          </a:solidFill>
          <a:ln>
            <a:noFill/>
          </a:ln>
        </p:spPr>
        <p:txBody>
          <a:bodyPr lIns="91388" tIns="45694" rIns="91388" bIns="45694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1733" b="1" kern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" name="Oval 10">
            <a:extLst>
              <a:ext uri="{FF2B5EF4-FFF2-40B4-BE49-F238E27FC236}">
                <a16:creationId xmlns="" xmlns:a16="http://schemas.microsoft.com/office/drawing/2014/main" id="{EF580778-CFED-A60E-9226-03762F497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106" y="1094294"/>
            <a:ext cx="585405" cy="585653"/>
          </a:xfrm>
          <a:prstGeom prst="ellipse">
            <a:avLst/>
          </a:prstGeom>
          <a:solidFill>
            <a:srgbClr val="2277DC"/>
          </a:solidFill>
          <a:ln>
            <a:noFill/>
          </a:ln>
        </p:spPr>
        <p:txBody>
          <a:bodyPr lIns="91388" tIns="45694" rIns="91388" bIns="45694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399" b="1" kern="0" dirty="0">
                <a:solidFill>
                  <a:srgbClr val="FFFFFF"/>
                </a:solidFill>
                <a:latin typeface="微软雅黑" pitchFamily="34" charset="-122"/>
              </a:rPr>
              <a:t>1</a:t>
            </a:r>
            <a:endParaRPr lang="zh-CN" altLang="en-US" sz="2399" b="1" kern="0" dirty="0">
              <a:solidFill>
                <a:srgbClr val="FFFFFF"/>
              </a:solidFill>
              <a:latin typeface="微软雅黑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FBAE814-EC45-7664-225C-8A35DF83B9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6"/>
          <a:stretch/>
        </p:blipFill>
        <p:spPr>
          <a:xfrm>
            <a:off x="763772" y="1458418"/>
            <a:ext cx="3902667" cy="38411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val 12">
            <a:extLst>
              <a:ext uri="{FF2B5EF4-FFF2-40B4-BE49-F238E27FC236}">
                <a16:creationId xmlns="" xmlns:a16="http://schemas.microsoft.com/office/drawing/2014/main" id="{1905E228-1857-25B4-3794-4BBBFE55F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355" y="5004115"/>
            <a:ext cx="586989" cy="585651"/>
          </a:xfrm>
          <a:prstGeom prst="ellipse">
            <a:avLst/>
          </a:prstGeom>
          <a:solidFill>
            <a:srgbClr val="1AA60F"/>
          </a:solidFill>
          <a:ln>
            <a:noFill/>
          </a:ln>
        </p:spPr>
        <p:txBody>
          <a:bodyPr lIns="91388" tIns="45694" rIns="91388" bIns="45694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399" b="1" kern="0" dirty="0">
                <a:solidFill>
                  <a:srgbClr val="FFFFFF"/>
                </a:solidFill>
                <a:latin typeface="微软雅黑" pitchFamily="34" charset="-122"/>
              </a:rPr>
              <a:t>4</a:t>
            </a:r>
            <a:endParaRPr lang="zh-CN" altLang="en-US" sz="2399" b="1" kern="0" dirty="0">
              <a:solidFill>
                <a:srgbClr val="FFFFFF"/>
              </a:solidFill>
              <a:latin typeface="微软雅黑" pitchFamily="34" charset="-122"/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="" xmlns:a16="http://schemas.microsoft.com/office/drawing/2014/main" id="{A6F8A7FB-7000-2DEE-7AC0-EC0FB80EB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5087" y="2397569"/>
            <a:ext cx="586989" cy="585651"/>
          </a:xfrm>
          <a:prstGeom prst="ellipse">
            <a:avLst/>
          </a:prstGeom>
          <a:solidFill>
            <a:srgbClr val="1AA60F"/>
          </a:solidFill>
          <a:ln>
            <a:noFill/>
          </a:ln>
        </p:spPr>
        <p:txBody>
          <a:bodyPr lIns="91388" tIns="45694" rIns="91388" bIns="45694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399" b="1" kern="0">
                <a:solidFill>
                  <a:srgbClr val="FFFFFF"/>
                </a:solidFill>
                <a:latin typeface="微软雅黑" pitchFamily="34" charset="-122"/>
              </a:rPr>
              <a:t>2</a:t>
            </a:r>
            <a:endParaRPr lang="zh-CN" altLang="en-US" sz="2399" b="1" kern="0">
              <a:solidFill>
                <a:srgbClr val="FFFFFF"/>
              </a:solidFill>
              <a:latin typeface="微软雅黑" pitchFamily="34" charset="-122"/>
            </a:endParaRPr>
          </a:p>
        </p:txBody>
      </p:sp>
      <p:sp>
        <p:nvSpPr>
          <p:cNvPr id="8" name="Oval 14">
            <a:extLst>
              <a:ext uri="{FF2B5EF4-FFF2-40B4-BE49-F238E27FC236}">
                <a16:creationId xmlns="" xmlns:a16="http://schemas.microsoft.com/office/drawing/2014/main" id="{3F66AACB-8660-FBE9-02FA-58E62EBE5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679" y="3934620"/>
            <a:ext cx="585405" cy="585651"/>
          </a:xfrm>
          <a:prstGeom prst="ellipse">
            <a:avLst/>
          </a:prstGeom>
          <a:solidFill>
            <a:srgbClr val="2277DC"/>
          </a:solidFill>
          <a:ln>
            <a:noFill/>
          </a:ln>
        </p:spPr>
        <p:txBody>
          <a:bodyPr lIns="91388" tIns="45694" rIns="91388" bIns="45694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399" b="1" kern="0">
                <a:solidFill>
                  <a:srgbClr val="FFFFFF"/>
                </a:solidFill>
                <a:latin typeface="微软雅黑" pitchFamily="34" charset="-122"/>
              </a:rPr>
              <a:t>3</a:t>
            </a:r>
            <a:endParaRPr lang="zh-CN" altLang="en-US" sz="2399" b="1" kern="0">
              <a:solidFill>
                <a:srgbClr val="FFFFFF"/>
              </a:solidFill>
              <a:latin typeface="微软雅黑" pitchFamily="34" charset="-122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5CD171D-2504-327F-AA62-30E5828F1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438" y="4208382"/>
            <a:ext cx="1767762" cy="1591465"/>
          </a:xfrm>
          <a:prstGeom prst="ellipse">
            <a:avLst/>
          </a:prstGeom>
          <a:solidFill>
            <a:srgbClr val="2277D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91388" tIns="45694" rIns="91388" bIns="45694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1. </a:t>
            </a:r>
            <a:r>
              <a:rPr lang="en-US" altLang="zh-CN" sz="2800" b="1" kern="0" dirty="0" err="1">
                <a:solidFill>
                  <a:prstClr val="white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Nội</a:t>
            </a:r>
            <a:r>
              <a:rPr lang="en-US" altLang="zh-CN" sz="2800" b="1" kern="0" dirty="0">
                <a:solidFill>
                  <a:prstClr val="white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dung</a:t>
            </a:r>
            <a:endParaRPr lang="zh-CN" altLang="en-US" sz="2800" b="1" kern="0" dirty="0">
              <a:solidFill>
                <a:prstClr val="white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548DE2C-7D6E-EF9B-E3DC-646E7D631EBB}"/>
              </a:ext>
            </a:extLst>
          </p:cNvPr>
          <p:cNvSpPr txBox="1"/>
          <p:nvPr/>
        </p:nvSpPr>
        <p:spPr>
          <a:xfrm>
            <a:off x="5145191" y="776853"/>
            <a:ext cx="63737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trích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chàng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Hoài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rất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lo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D33E31A-548B-E740-7EC8-C5C968AB1B3F}"/>
              </a:ext>
            </a:extLst>
          </p:cNvPr>
          <p:cNvSpPr txBox="1"/>
          <p:nvPr/>
        </p:nvSpPr>
        <p:spPr>
          <a:xfrm>
            <a:off x="5670000" y="1971529"/>
            <a:ext cx="566906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Hoài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chàng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khí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lĩnh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minh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quyết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đoán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rất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ca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trọng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FFC95B9-4088-2B8A-C29C-9603A0B75719}"/>
              </a:ext>
            </a:extLst>
          </p:cNvPr>
          <p:cNvSpPr txBox="1"/>
          <p:nvPr/>
        </p:nvSpPr>
        <p:spPr>
          <a:xfrm>
            <a:off x="5670000" y="3750391"/>
            <a:ext cx="55043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Tấm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lòng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Hoài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khiến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mọi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phục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5239A31-8FA8-CB48-B6E7-4E4BBB92A244}"/>
              </a:ext>
            </a:extLst>
          </p:cNvPr>
          <p:cNvSpPr txBox="1"/>
          <p:nvPr/>
        </p:nvSpPr>
        <p:spPr>
          <a:xfrm>
            <a:off x="4920342" y="517251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63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79E1AC8-17CA-7C1B-C616-B4C79DC68CB3}"/>
              </a:ext>
            </a:extLst>
          </p:cNvPr>
          <p:cNvSpPr txBox="1"/>
          <p:nvPr/>
        </p:nvSpPr>
        <p:spPr>
          <a:xfrm>
            <a:off x="2434008" y="686128"/>
            <a:ext cx="7398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rgbClr val="000000"/>
                </a:solidFill>
                <a:effectLst>
                  <a:glow rad="101600">
                    <a:srgbClr val="FFCCCC">
                      <a:alpha val="6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  <a:r>
              <a:rPr lang="en-SG" sz="4800" b="1" dirty="0" smtClean="0">
                <a:solidFill>
                  <a:srgbClr val="000000"/>
                </a:solidFill>
                <a:effectLst>
                  <a:glow rad="101600">
                    <a:srgbClr val="FFCCCC">
                      <a:alpha val="6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 </a:t>
            </a:r>
            <a:r>
              <a:rPr lang="en-SG" sz="4800" b="1" dirty="0" err="1">
                <a:solidFill>
                  <a:srgbClr val="000000"/>
                </a:solidFill>
                <a:effectLst>
                  <a:glow rad="101600">
                    <a:srgbClr val="FFCCCC">
                      <a:alpha val="6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Nghệ</a:t>
            </a:r>
            <a:r>
              <a:rPr lang="en-SG" sz="4800" b="1" dirty="0">
                <a:solidFill>
                  <a:srgbClr val="000000"/>
                </a:solidFill>
                <a:effectLst>
                  <a:glow rad="101600">
                    <a:srgbClr val="FFCCCC">
                      <a:alpha val="6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SG" sz="4800" b="1" dirty="0" err="1">
                <a:solidFill>
                  <a:srgbClr val="000000"/>
                </a:solidFill>
                <a:effectLst>
                  <a:glow rad="101600">
                    <a:srgbClr val="FFCCCC">
                      <a:alpha val="6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thuật</a:t>
            </a:r>
            <a:endParaRPr lang="en-SG" sz="4800" b="1" dirty="0">
              <a:solidFill>
                <a:srgbClr val="000000"/>
              </a:solidFill>
              <a:effectLst>
                <a:glow rad="101600">
                  <a:srgbClr val="FFCCCC">
                    <a:alpha val="60000"/>
                  </a:srgbClr>
                </a:glow>
              </a:effectLst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pSp>
        <p:nvGrpSpPr>
          <p:cNvPr id="4" name="Group 25">
            <a:extLst>
              <a:ext uri="{FF2B5EF4-FFF2-40B4-BE49-F238E27FC236}">
                <a16:creationId xmlns="" xmlns:a16="http://schemas.microsoft.com/office/drawing/2014/main" id="{9A04E522-C9D7-8BC2-D8BE-A56924187F4A}"/>
              </a:ext>
            </a:extLst>
          </p:cNvPr>
          <p:cNvGrpSpPr/>
          <p:nvPr/>
        </p:nvGrpSpPr>
        <p:grpSpPr>
          <a:xfrm>
            <a:off x="5112605" y="1781239"/>
            <a:ext cx="2587911" cy="4672935"/>
            <a:chOff x="3670300" y="1193801"/>
            <a:chExt cx="1789113" cy="3230562"/>
          </a:xfrm>
        </p:grpSpPr>
        <p:sp>
          <p:nvSpPr>
            <p:cNvPr id="5" name="Freeform 5">
              <a:extLst>
                <a:ext uri="{FF2B5EF4-FFF2-40B4-BE49-F238E27FC236}">
                  <a16:creationId xmlns="" xmlns:a16="http://schemas.microsoft.com/office/drawing/2014/main" id="{0EDC8A4D-D66A-11B0-F209-E2DFDCB0B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2213" y="2327275"/>
              <a:ext cx="1060450" cy="1101725"/>
            </a:xfrm>
            <a:custGeom>
              <a:avLst/>
              <a:gdLst>
                <a:gd name="T0" fmla="*/ 727 w 727"/>
                <a:gd name="T1" fmla="*/ 559 h 755"/>
                <a:gd name="T2" fmla="*/ 553 w 727"/>
                <a:gd name="T3" fmla="*/ 525 h 755"/>
                <a:gd name="T4" fmla="*/ 326 w 727"/>
                <a:gd name="T5" fmla="*/ 313 h 755"/>
                <a:gd name="T6" fmla="*/ 403 w 727"/>
                <a:gd name="T7" fmla="*/ 310 h 755"/>
                <a:gd name="T8" fmla="*/ 413 w 727"/>
                <a:gd name="T9" fmla="*/ 274 h 755"/>
                <a:gd name="T10" fmla="*/ 245 w 727"/>
                <a:gd name="T11" fmla="*/ 26 h 755"/>
                <a:gd name="T12" fmla="*/ 203 w 727"/>
                <a:gd name="T13" fmla="*/ 26 h 755"/>
                <a:gd name="T14" fmla="*/ 15 w 727"/>
                <a:gd name="T15" fmla="*/ 280 h 755"/>
                <a:gd name="T16" fmla="*/ 24 w 727"/>
                <a:gd name="T17" fmla="*/ 310 h 755"/>
                <a:gd name="T18" fmla="*/ 114 w 727"/>
                <a:gd name="T19" fmla="*/ 315 h 755"/>
                <a:gd name="T20" fmla="*/ 567 w 727"/>
                <a:gd name="T21" fmla="*/ 747 h 755"/>
                <a:gd name="T22" fmla="*/ 727 w 727"/>
                <a:gd name="T23" fmla="*/ 559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5">
                  <a:moveTo>
                    <a:pt x="727" y="559"/>
                  </a:moveTo>
                  <a:cubicBezTo>
                    <a:pt x="715" y="515"/>
                    <a:pt x="651" y="517"/>
                    <a:pt x="553" y="525"/>
                  </a:cubicBezTo>
                  <a:cubicBezTo>
                    <a:pt x="479" y="533"/>
                    <a:pt x="309" y="547"/>
                    <a:pt x="326" y="313"/>
                  </a:cubicBezTo>
                  <a:cubicBezTo>
                    <a:pt x="403" y="310"/>
                    <a:pt x="403" y="310"/>
                    <a:pt x="403" y="310"/>
                  </a:cubicBezTo>
                  <a:cubicBezTo>
                    <a:pt x="429" y="310"/>
                    <a:pt x="428" y="295"/>
                    <a:pt x="413" y="274"/>
                  </a:cubicBezTo>
                  <a:cubicBezTo>
                    <a:pt x="413" y="274"/>
                    <a:pt x="297" y="101"/>
                    <a:pt x="245" y="26"/>
                  </a:cubicBezTo>
                  <a:cubicBezTo>
                    <a:pt x="231" y="6"/>
                    <a:pt x="220" y="0"/>
                    <a:pt x="203" y="26"/>
                  </a:cubicBezTo>
                  <a:cubicBezTo>
                    <a:pt x="144" y="97"/>
                    <a:pt x="55" y="225"/>
                    <a:pt x="15" y="280"/>
                  </a:cubicBezTo>
                  <a:cubicBezTo>
                    <a:pt x="12" y="284"/>
                    <a:pt x="0" y="307"/>
                    <a:pt x="24" y="310"/>
                  </a:cubicBezTo>
                  <a:cubicBezTo>
                    <a:pt x="52" y="313"/>
                    <a:pt x="114" y="315"/>
                    <a:pt x="114" y="315"/>
                  </a:cubicBezTo>
                  <a:cubicBezTo>
                    <a:pt x="93" y="749"/>
                    <a:pt x="350" y="749"/>
                    <a:pt x="567" y="747"/>
                  </a:cubicBezTo>
                  <a:cubicBezTo>
                    <a:pt x="606" y="755"/>
                    <a:pt x="723" y="704"/>
                    <a:pt x="727" y="559"/>
                  </a:cubicBezTo>
                  <a:close/>
                </a:path>
              </a:pathLst>
            </a:custGeom>
            <a:solidFill>
              <a:srgbClr val="2277DC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="" xmlns:a16="http://schemas.microsoft.com/office/drawing/2014/main" id="{5661871A-38F4-1A74-D2B4-B9DA71BD9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963" y="1797050"/>
              <a:ext cx="1060450" cy="1101725"/>
            </a:xfrm>
            <a:custGeom>
              <a:avLst/>
              <a:gdLst>
                <a:gd name="T0" fmla="*/ 0 w 727"/>
                <a:gd name="T1" fmla="*/ 559 h 756"/>
                <a:gd name="T2" fmla="*/ 173 w 727"/>
                <a:gd name="T3" fmla="*/ 526 h 756"/>
                <a:gd name="T4" fmla="*/ 401 w 727"/>
                <a:gd name="T5" fmla="*/ 314 h 756"/>
                <a:gd name="T6" fmla="*/ 324 w 727"/>
                <a:gd name="T7" fmla="*/ 311 h 756"/>
                <a:gd name="T8" fmla="*/ 314 w 727"/>
                <a:gd name="T9" fmla="*/ 275 h 756"/>
                <a:gd name="T10" fmla="*/ 482 w 727"/>
                <a:gd name="T11" fmla="*/ 27 h 756"/>
                <a:gd name="T12" fmla="*/ 524 w 727"/>
                <a:gd name="T13" fmla="*/ 27 h 756"/>
                <a:gd name="T14" fmla="*/ 712 w 727"/>
                <a:gd name="T15" fmla="*/ 280 h 756"/>
                <a:gd name="T16" fmla="*/ 703 w 727"/>
                <a:gd name="T17" fmla="*/ 311 h 756"/>
                <a:gd name="T18" fmla="*/ 613 w 727"/>
                <a:gd name="T19" fmla="*/ 316 h 756"/>
                <a:gd name="T20" fmla="*/ 160 w 727"/>
                <a:gd name="T21" fmla="*/ 748 h 756"/>
                <a:gd name="T22" fmla="*/ 0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0" y="559"/>
                  </a:moveTo>
                  <a:cubicBezTo>
                    <a:pt x="11" y="516"/>
                    <a:pt x="76" y="518"/>
                    <a:pt x="173" y="526"/>
                  </a:cubicBezTo>
                  <a:cubicBezTo>
                    <a:pt x="248" y="534"/>
                    <a:pt x="418" y="548"/>
                    <a:pt x="401" y="314"/>
                  </a:cubicBezTo>
                  <a:cubicBezTo>
                    <a:pt x="324" y="311"/>
                    <a:pt x="324" y="311"/>
                    <a:pt x="324" y="311"/>
                  </a:cubicBezTo>
                  <a:cubicBezTo>
                    <a:pt x="297" y="311"/>
                    <a:pt x="298" y="296"/>
                    <a:pt x="314" y="275"/>
                  </a:cubicBezTo>
                  <a:cubicBezTo>
                    <a:pt x="314" y="275"/>
                    <a:pt x="429" y="102"/>
                    <a:pt x="482" y="27"/>
                  </a:cubicBezTo>
                  <a:cubicBezTo>
                    <a:pt x="496" y="7"/>
                    <a:pt x="507" y="0"/>
                    <a:pt x="524" y="27"/>
                  </a:cubicBezTo>
                  <a:cubicBezTo>
                    <a:pt x="583" y="98"/>
                    <a:pt x="672" y="225"/>
                    <a:pt x="712" y="280"/>
                  </a:cubicBezTo>
                  <a:cubicBezTo>
                    <a:pt x="714" y="285"/>
                    <a:pt x="727" y="308"/>
                    <a:pt x="703" y="311"/>
                  </a:cubicBezTo>
                  <a:cubicBezTo>
                    <a:pt x="675" y="314"/>
                    <a:pt x="613" y="316"/>
                    <a:pt x="613" y="316"/>
                  </a:cubicBezTo>
                  <a:cubicBezTo>
                    <a:pt x="634" y="750"/>
                    <a:pt x="376" y="750"/>
                    <a:pt x="160" y="748"/>
                  </a:cubicBezTo>
                  <a:cubicBezTo>
                    <a:pt x="121" y="756"/>
                    <a:pt x="4" y="705"/>
                    <a:pt x="0" y="559"/>
                  </a:cubicBezTo>
                  <a:close/>
                </a:path>
              </a:pathLst>
            </a:custGeom>
            <a:solidFill>
              <a:srgbClr val="0867CB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="" xmlns:a16="http://schemas.microsoft.com/office/drawing/2014/main" id="{6B94AAD9-646F-B01F-A850-EC517A0C0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300" y="1193801"/>
              <a:ext cx="1060450" cy="1101725"/>
            </a:xfrm>
            <a:custGeom>
              <a:avLst/>
              <a:gdLst>
                <a:gd name="T0" fmla="*/ 727 w 727"/>
                <a:gd name="T1" fmla="*/ 559 h 756"/>
                <a:gd name="T2" fmla="*/ 554 w 727"/>
                <a:gd name="T3" fmla="*/ 526 h 756"/>
                <a:gd name="T4" fmla="*/ 326 w 727"/>
                <a:gd name="T5" fmla="*/ 314 h 756"/>
                <a:gd name="T6" fmla="*/ 403 w 727"/>
                <a:gd name="T7" fmla="*/ 311 h 756"/>
                <a:gd name="T8" fmla="*/ 413 w 727"/>
                <a:gd name="T9" fmla="*/ 275 h 756"/>
                <a:gd name="T10" fmla="*/ 245 w 727"/>
                <a:gd name="T11" fmla="*/ 27 h 756"/>
                <a:gd name="T12" fmla="*/ 203 w 727"/>
                <a:gd name="T13" fmla="*/ 27 h 756"/>
                <a:gd name="T14" fmla="*/ 15 w 727"/>
                <a:gd name="T15" fmla="*/ 280 h 756"/>
                <a:gd name="T16" fmla="*/ 24 w 727"/>
                <a:gd name="T17" fmla="*/ 311 h 756"/>
                <a:gd name="T18" fmla="*/ 114 w 727"/>
                <a:gd name="T19" fmla="*/ 316 h 756"/>
                <a:gd name="T20" fmla="*/ 567 w 727"/>
                <a:gd name="T21" fmla="*/ 748 h 756"/>
                <a:gd name="T22" fmla="*/ 727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727" y="559"/>
                  </a:moveTo>
                  <a:cubicBezTo>
                    <a:pt x="716" y="516"/>
                    <a:pt x="651" y="518"/>
                    <a:pt x="554" y="526"/>
                  </a:cubicBezTo>
                  <a:cubicBezTo>
                    <a:pt x="479" y="534"/>
                    <a:pt x="309" y="548"/>
                    <a:pt x="326" y="314"/>
                  </a:cubicBezTo>
                  <a:cubicBezTo>
                    <a:pt x="403" y="311"/>
                    <a:pt x="403" y="311"/>
                    <a:pt x="403" y="311"/>
                  </a:cubicBezTo>
                  <a:cubicBezTo>
                    <a:pt x="430" y="311"/>
                    <a:pt x="429" y="296"/>
                    <a:pt x="413" y="275"/>
                  </a:cubicBezTo>
                  <a:cubicBezTo>
                    <a:pt x="413" y="275"/>
                    <a:pt x="298" y="102"/>
                    <a:pt x="245" y="27"/>
                  </a:cubicBezTo>
                  <a:cubicBezTo>
                    <a:pt x="231" y="7"/>
                    <a:pt x="220" y="0"/>
                    <a:pt x="203" y="27"/>
                  </a:cubicBezTo>
                  <a:cubicBezTo>
                    <a:pt x="144" y="98"/>
                    <a:pt x="55" y="226"/>
                    <a:pt x="15" y="280"/>
                  </a:cubicBezTo>
                  <a:cubicBezTo>
                    <a:pt x="13" y="285"/>
                    <a:pt x="0" y="308"/>
                    <a:pt x="24" y="311"/>
                  </a:cubicBezTo>
                  <a:cubicBezTo>
                    <a:pt x="52" y="314"/>
                    <a:pt x="114" y="316"/>
                    <a:pt x="114" y="316"/>
                  </a:cubicBezTo>
                  <a:cubicBezTo>
                    <a:pt x="93" y="750"/>
                    <a:pt x="351" y="750"/>
                    <a:pt x="567" y="748"/>
                  </a:cubicBezTo>
                  <a:cubicBezTo>
                    <a:pt x="606" y="756"/>
                    <a:pt x="723" y="705"/>
                    <a:pt x="727" y="559"/>
                  </a:cubicBezTo>
                  <a:close/>
                </a:path>
              </a:pathLst>
            </a:custGeom>
            <a:solidFill>
              <a:srgbClr val="1AA60F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="" xmlns:a16="http://schemas.microsoft.com/office/drawing/2014/main" id="{3F85B0C1-0F27-C30E-6C8B-0C62F7F25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8" y="1257300"/>
              <a:ext cx="65088" cy="2792412"/>
            </a:xfrm>
            <a:custGeom>
              <a:avLst/>
              <a:gdLst>
                <a:gd name="T0" fmla="*/ 37 w 41"/>
                <a:gd name="T1" fmla="*/ 1759 h 1759"/>
                <a:gd name="T2" fmla="*/ 0 w 41"/>
                <a:gd name="T3" fmla="*/ 1742 h 1759"/>
                <a:gd name="T4" fmla="*/ 4 w 41"/>
                <a:gd name="T5" fmla="*/ 0 h 1759"/>
                <a:gd name="T6" fmla="*/ 41 w 41"/>
                <a:gd name="T7" fmla="*/ 0 h 1759"/>
                <a:gd name="T8" fmla="*/ 37 w 41"/>
                <a:gd name="T9" fmla="*/ 1759 h 1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759">
                  <a:moveTo>
                    <a:pt x="37" y="1759"/>
                  </a:moveTo>
                  <a:lnTo>
                    <a:pt x="0" y="1742"/>
                  </a:lnTo>
                  <a:lnTo>
                    <a:pt x="4" y="0"/>
                  </a:lnTo>
                  <a:lnTo>
                    <a:pt x="41" y="0"/>
                  </a:lnTo>
                  <a:lnTo>
                    <a:pt x="37" y="1759"/>
                  </a:lnTo>
                  <a:close/>
                </a:path>
              </a:pathLst>
            </a:custGeom>
            <a:solidFill>
              <a:srgbClr val="778495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="" xmlns:a16="http://schemas.microsoft.com/office/drawing/2014/main" id="{878BE7E8-DED5-04F2-0F6C-37F424C37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862" y="1257300"/>
              <a:ext cx="63500" cy="2794000"/>
            </a:xfrm>
            <a:custGeom>
              <a:avLst/>
              <a:gdLst>
                <a:gd name="T0" fmla="*/ 34 w 40"/>
                <a:gd name="T1" fmla="*/ 1747 h 1760"/>
                <a:gd name="T2" fmla="*/ 0 w 40"/>
                <a:gd name="T3" fmla="*/ 1760 h 1760"/>
                <a:gd name="T4" fmla="*/ 5 w 40"/>
                <a:gd name="T5" fmla="*/ 0 h 1760"/>
                <a:gd name="T6" fmla="*/ 40 w 40"/>
                <a:gd name="T7" fmla="*/ 1 h 1760"/>
                <a:gd name="T8" fmla="*/ 34 w 40"/>
                <a:gd name="T9" fmla="*/ 1747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760">
                  <a:moveTo>
                    <a:pt x="34" y="1747"/>
                  </a:moveTo>
                  <a:lnTo>
                    <a:pt x="0" y="1760"/>
                  </a:lnTo>
                  <a:lnTo>
                    <a:pt x="5" y="0"/>
                  </a:lnTo>
                  <a:lnTo>
                    <a:pt x="40" y="1"/>
                  </a:lnTo>
                  <a:lnTo>
                    <a:pt x="34" y="1747"/>
                  </a:lnTo>
                  <a:close/>
                </a:path>
              </a:pathLst>
            </a:custGeom>
            <a:solidFill>
              <a:srgbClr val="778495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="" xmlns:a16="http://schemas.microsoft.com/office/drawing/2014/main" id="{658D0EBB-45F7-8D80-79DA-46CF46D49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026" y="1257300"/>
              <a:ext cx="139700" cy="2794000"/>
            </a:xfrm>
            <a:custGeom>
              <a:avLst/>
              <a:gdLst>
                <a:gd name="T0" fmla="*/ 67 w 71"/>
                <a:gd name="T1" fmla="*/ 1760 h 1760"/>
                <a:gd name="T2" fmla="*/ 0 w 71"/>
                <a:gd name="T3" fmla="*/ 1759 h 1760"/>
                <a:gd name="T4" fmla="*/ 4 w 71"/>
                <a:gd name="T5" fmla="*/ 0 h 1760"/>
                <a:gd name="T6" fmla="*/ 71 w 71"/>
                <a:gd name="T7" fmla="*/ 0 h 1760"/>
                <a:gd name="T8" fmla="*/ 67 w 71"/>
                <a:gd name="T9" fmla="*/ 1760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760">
                  <a:moveTo>
                    <a:pt x="67" y="1760"/>
                  </a:moveTo>
                  <a:lnTo>
                    <a:pt x="0" y="1759"/>
                  </a:lnTo>
                  <a:lnTo>
                    <a:pt x="4" y="0"/>
                  </a:lnTo>
                  <a:lnTo>
                    <a:pt x="71" y="0"/>
                  </a:lnTo>
                  <a:lnTo>
                    <a:pt x="67" y="1760"/>
                  </a:lnTo>
                  <a:close/>
                </a:path>
              </a:pathLst>
            </a:custGeom>
            <a:solidFill>
              <a:srgbClr val="7784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="" xmlns:a16="http://schemas.microsoft.com/office/drawing/2014/main" id="{397A7788-A3E0-40EF-0880-E5D5AD704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8" y="3973513"/>
              <a:ext cx="215900" cy="450850"/>
            </a:xfrm>
            <a:custGeom>
              <a:avLst/>
              <a:gdLst>
                <a:gd name="T0" fmla="*/ 38 w 148"/>
                <a:gd name="T1" fmla="*/ 52 h 309"/>
                <a:gd name="T2" fmla="*/ 70 w 148"/>
                <a:gd name="T3" fmla="*/ 17 h 309"/>
                <a:gd name="T4" fmla="*/ 107 w 148"/>
                <a:gd name="T5" fmla="*/ 45 h 309"/>
                <a:gd name="T6" fmla="*/ 134 w 148"/>
                <a:gd name="T7" fmla="*/ 18 h 309"/>
                <a:gd name="T8" fmla="*/ 148 w 148"/>
                <a:gd name="T9" fmla="*/ 34 h 309"/>
                <a:gd name="T10" fmla="*/ 78 w 148"/>
                <a:gd name="T11" fmla="*/ 309 h 309"/>
                <a:gd name="T12" fmla="*/ 0 w 148"/>
                <a:gd name="T13" fmla="*/ 33 h 309"/>
                <a:gd name="T14" fmla="*/ 38 w 148"/>
                <a:gd name="T15" fmla="*/ 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309">
                  <a:moveTo>
                    <a:pt x="38" y="52"/>
                  </a:moveTo>
                  <a:cubicBezTo>
                    <a:pt x="38" y="52"/>
                    <a:pt x="57" y="13"/>
                    <a:pt x="70" y="17"/>
                  </a:cubicBezTo>
                  <a:cubicBezTo>
                    <a:pt x="84" y="21"/>
                    <a:pt x="103" y="15"/>
                    <a:pt x="107" y="45"/>
                  </a:cubicBezTo>
                  <a:cubicBezTo>
                    <a:pt x="111" y="42"/>
                    <a:pt x="122" y="19"/>
                    <a:pt x="134" y="18"/>
                  </a:cubicBezTo>
                  <a:cubicBezTo>
                    <a:pt x="145" y="18"/>
                    <a:pt x="148" y="34"/>
                    <a:pt x="148" y="34"/>
                  </a:cubicBezTo>
                  <a:cubicBezTo>
                    <a:pt x="78" y="309"/>
                    <a:pt x="78" y="309"/>
                    <a:pt x="78" y="30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24" y="0"/>
                    <a:pt x="38" y="52"/>
                  </a:cubicBezTo>
                  <a:close/>
                </a:path>
              </a:pathLst>
            </a:custGeom>
            <a:solidFill>
              <a:srgbClr val="1AA60F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="" xmlns:a16="http://schemas.microsoft.com/office/drawing/2014/main" id="{E80E5F2D-4907-8273-FD6D-9547737B2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4244975"/>
              <a:ext cx="77788" cy="179387"/>
            </a:xfrm>
            <a:custGeom>
              <a:avLst/>
              <a:gdLst>
                <a:gd name="T0" fmla="*/ 0 w 54"/>
                <a:gd name="T1" fmla="*/ 23 h 123"/>
                <a:gd name="T2" fmla="*/ 28 w 54"/>
                <a:gd name="T3" fmla="*/ 123 h 123"/>
                <a:gd name="T4" fmla="*/ 54 w 54"/>
                <a:gd name="T5" fmla="*/ 23 h 123"/>
                <a:gd name="T6" fmla="*/ 0 w 54"/>
                <a:gd name="T7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23">
                  <a:moveTo>
                    <a:pt x="0" y="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27" y="0"/>
                    <a:pt x="0" y="23"/>
                  </a:cubicBezTo>
                  <a:close/>
                </a:path>
              </a:pathLst>
            </a:custGeom>
            <a:solidFill>
              <a:srgbClr val="778495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13">
              <a:extLst>
                <a:ext uri="{FF2B5EF4-FFF2-40B4-BE49-F238E27FC236}">
                  <a16:creationId xmlns="" xmlns:a16="http://schemas.microsoft.com/office/drawing/2014/main" id="{5846A54A-71BD-CA12-33CE-8B5E009A6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5638" y="1257300"/>
              <a:ext cx="219075" cy="196850"/>
            </a:xfrm>
            <a:prstGeom prst="rect">
              <a:avLst/>
            </a:prstGeom>
            <a:solidFill>
              <a:srgbClr val="778495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="" xmlns:a16="http://schemas.microsoft.com/office/drawing/2014/main" id="{24E25FE6-DD68-2922-AB5F-52D5C8D90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8" y="2008188"/>
              <a:ext cx="274638" cy="2043112"/>
            </a:xfrm>
            <a:custGeom>
              <a:avLst/>
              <a:gdLst>
                <a:gd name="T0" fmla="*/ 38 w 188"/>
                <a:gd name="T1" fmla="*/ 1401 h 1401"/>
                <a:gd name="T2" fmla="*/ 40 w 188"/>
                <a:gd name="T3" fmla="*/ 246 h 1401"/>
                <a:gd name="T4" fmla="*/ 188 w 188"/>
                <a:gd name="T5" fmla="*/ 187 h 1401"/>
                <a:gd name="T6" fmla="*/ 186 w 188"/>
                <a:gd name="T7" fmla="*/ 0 h 1401"/>
                <a:gd name="T8" fmla="*/ 3 w 188"/>
                <a:gd name="T9" fmla="*/ 226 h 1401"/>
                <a:gd name="T10" fmla="*/ 0 w 188"/>
                <a:gd name="T11" fmla="*/ 1381 h 1401"/>
                <a:gd name="T12" fmla="*/ 38 w 188"/>
                <a:gd name="T13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401">
                  <a:moveTo>
                    <a:pt x="38" y="1401"/>
                  </a:moveTo>
                  <a:cubicBezTo>
                    <a:pt x="40" y="246"/>
                    <a:pt x="40" y="246"/>
                    <a:pt x="40" y="246"/>
                  </a:cubicBezTo>
                  <a:cubicBezTo>
                    <a:pt x="131" y="218"/>
                    <a:pt x="182" y="213"/>
                    <a:pt x="188" y="187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1" y="93"/>
                    <a:pt x="3" y="184"/>
                    <a:pt x="3" y="226"/>
                  </a:cubicBezTo>
                  <a:cubicBezTo>
                    <a:pt x="0" y="1381"/>
                    <a:pt x="0" y="1381"/>
                    <a:pt x="0" y="1381"/>
                  </a:cubicBezTo>
                  <a:cubicBezTo>
                    <a:pt x="14" y="1364"/>
                    <a:pt x="30" y="1368"/>
                    <a:pt x="38" y="1401"/>
                  </a:cubicBezTo>
                  <a:close/>
                </a:path>
              </a:pathLst>
            </a:custGeom>
            <a:solidFill>
              <a:srgbClr val="1AA6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="" xmlns:a16="http://schemas.microsoft.com/office/drawing/2014/main" id="{D8D30C36-1738-6710-2382-DC5216743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788" y="2611438"/>
              <a:ext cx="280988" cy="1435100"/>
            </a:xfrm>
            <a:custGeom>
              <a:avLst/>
              <a:gdLst>
                <a:gd name="T0" fmla="*/ 151 w 192"/>
                <a:gd name="T1" fmla="*/ 984 h 984"/>
                <a:gd name="T2" fmla="*/ 154 w 192"/>
                <a:gd name="T3" fmla="*/ 256 h 984"/>
                <a:gd name="T4" fmla="*/ 0 w 192"/>
                <a:gd name="T5" fmla="*/ 195 h 984"/>
                <a:gd name="T6" fmla="*/ 2 w 192"/>
                <a:gd name="T7" fmla="*/ 0 h 984"/>
                <a:gd name="T8" fmla="*/ 192 w 192"/>
                <a:gd name="T9" fmla="*/ 235 h 984"/>
                <a:gd name="T10" fmla="*/ 191 w 192"/>
                <a:gd name="T11" fmla="*/ 968 h 984"/>
                <a:gd name="T12" fmla="*/ 151 w 192"/>
                <a:gd name="T13" fmla="*/ 9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984">
                  <a:moveTo>
                    <a:pt x="151" y="984"/>
                  </a:moveTo>
                  <a:cubicBezTo>
                    <a:pt x="154" y="256"/>
                    <a:pt x="154" y="256"/>
                    <a:pt x="154" y="256"/>
                  </a:cubicBezTo>
                  <a:cubicBezTo>
                    <a:pt x="59" y="227"/>
                    <a:pt x="6" y="221"/>
                    <a:pt x="0" y="19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8" y="97"/>
                    <a:pt x="192" y="192"/>
                    <a:pt x="192" y="235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86" y="945"/>
                    <a:pt x="164" y="947"/>
                    <a:pt x="151" y="984"/>
                  </a:cubicBezTo>
                  <a:close/>
                </a:path>
              </a:pathLst>
            </a:custGeom>
            <a:solidFill>
              <a:srgbClr val="0867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="" xmlns:a16="http://schemas.microsoft.com/office/drawing/2014/main" id="{AFA1C74A-B7BE-4C23-470A-1CF8C37A7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3143250"/>
              <a:ext cx="282575" cy="906462"/>
            </a:xfrm>
            <a:custGeom>
              <a:avLst/>
              <a:gdLst>
                <a:gd name="T0" fmla="*/ 71 w 194"/>
                <a:gd name="T1" fmla="*/ 620 h 622"/>
                <a:gd name="T2" fmla="*/ 74 w 194"/>
                <a:gd name="T3" fmla="*/ 246 h 622"/>
                <a:gd name="T4" fmla="*/ 194 w 194"/>
                <a:gd name="T5" fmla="*/ 194 h 622"/>
                <a:gd name="T6" fmla="*/ 192 w 194"/>
                <a:gd name="T7" fmla="*/ 0 h 622"/>
                <a:gd name="T8" fmla="*/ 0 w 194"/>
                <a:gd name="T9" fmla="*/ 234 h 622"/>
                <a:gd name="T10" fmla="*/ 1 w 194"/>
                <a:gd name="T11" fmla="*/ 622 h 622"/>
                <a:gd name="T12" fmla="*/ 71 w 194"/>
                <a:gd name="T13" fmla="*/ 62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622">
                  <a:moveTo>
                    <a:pt x="71" y="620"/>
                  </a:moveTo>
                  <a:cubicBezTo>
                    <a:pt x="74" y="246"/>
                    <a:pt x="74" y="246"/>
                    <a:pt x="74" y="246"/>
                  </a:cubicBezTo>
                  <a:cubicBezTo>
                    <a:pt x="169" y="217"/>
                    <a:pt x="188" y="221"/>
                    <a:pt x="194" y="194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76" y="96"/>
                    <a:pt x="0" y="191"/>
                    <a:pt x="0" y="234"/>
                  </a:cubicBezTo>
                  <a:cubicBezTo>
                    <a:pt x="1" y="622"/>
                    <a:pt x="1" y="622"/>
                    <a:pt x="1" y="622"/>
                  </a:cubicBezTo>
                  <a:cubicBezTo>
                    <a:pt x="21" y="582"/>
                    <a:pt x="59" y="583"/>
                    <a:pt x="71" y="620"/>
                  </a:cubicBezTo>
                  <a:close/>
                </a:path>
              </a:pathLst>
            </a:custGeom>
            <a:solidFill>
              <a:srgbClr val="2277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7" name="Straight Connector 35">
            <a:extLst>
              <a:ext uri="{FF2B5EF4-FFF2-40B4-BE49-F238E27FC236}">
                <a16:creationId xmlns="" xmlns:a16="http://schemas.microsoft.com/office/drawing/2014/main" id="{F596E4C7-8D15-770F-1A44-0DD5C4A1D4F4}"/>
              </a:ext>
            </a:extLst>
          </p:cNvPr>
          <p:cNvCxnSpPr/>
          <p:nvPr/>
        </p:nvCxnSpPr>
        <p:spPr>
          <a:xfrm rot="5400000" flipV="1">
            <a:off x="4819134" y="2336940"/>
            <a:ext cx="0" cy="587456"/>
          </a:xfrm>
          <a:prstGeom prst="line">
            <a:avLst/>
          </a:prstGeom>
          <a:noFill/>
          <a:ln w="6350" cap="flat" cmpd="sng" algn="ctr">
            <a:solidFill>
              <a:srgbClr val="1AA60F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18" name="Straight Connector 36">
            <a:extLst>
              <a:ext uri="{FF2B5EF4-FFF2-40B4-BE49-F238E27FC236}">
                <a16:creationId xmlns="" xmlns:a16="http://schemas.microsoft.com/office/drawing/2014/main" id="{2AB434B5-A717-DB39-5446-BE8A3BC16848}"/>
              </a:ext>
            </a:extLst>
          </p:cNvPr>
          <p:cNvCxnSpPr/>
          <p:nvPr/>
        </p:nvCxnSpPr>
        <p:spPr>
          <a:xfrm rot="5400000" flipV="1">
            <a:off x="4908433" y="4388107"/>
            <a:ext cx="0" cy="587456"/>
          </a:xfrm>
          <a:prstGeom prst="line">
            <a:avLst/>
          </a:prstGeom>
          <a:noFill/>
          <a:ln w="6350" cap="flat" cmpd="sng" algn="ctr">
            <a:solidFill>
              <a:srgbClr val="2277DC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19" name="Straight Connector 37">
            <a:extLst>
              <a:ext uri="{FF2B5EF4-FFF2-40B4-BE49-F238E27FC236}">
                <a16:creationId xmlns="" xmlns:a16="http://schemas.microsoft.com/office/drawing/2014/main" id="{962F1100-DA26-4774-42A6-A566146D8483}"/>
              </a:ext>
            </a:extLst>
          </p:cNvPr>
          <p:cNvCxnSpPr/>
          <p:nvPr/>
        </p:nvCxnSpPr>
        <p:spPr>
          <a:xfrm rot="16200000" flipH="1" flipV="1">
            <a:off x="7998796" y="2596410"/>
            <a:ext cx="0" cy="587456"/>
          </a:xfrm>
          <a:prstGeom prst="line">
            <a:avLst/>
          </a:prstGeom>
          <a:noFill/>
          <a:ln w="6350" cap="flat" cmpd="sng" algn="ctr">
            <a:solidFill>
              <a:srgbClr val="0867CB"/>
            </a:solidFill>
            <a:prstDash val="solid"/>
            <a:miter lim="800000"/>
            <a:headEnd type="oval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4B2F96D-5A5F-D740-EAFA-8203528CD802}"/>
              </a:ext>
            </a:extLst>
          </p:cNvPr>
          <p:cNvSpPr txBox="1"/>
          <p:nvPr/>
        </p:nvSpPr>
        <p:spPr>
          <a:xfrm>
            <a:off x="551544" y="2174148"/>
            <a:ext cx="42381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Sử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ngôn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kể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chuyện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ngôn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đậm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chất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lịch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sử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D6D1CF2-D1AA-52AB-4699-7401B192DF1E}"/>
              </a:ext>
            </a:extLst>
          </p:cNvPr>
          <p:cNvSpPr txBox="1"/>
          <p:nvPr/>
        </p:nvSpPr>
        <p:spPr>
          <a:xfrm>
            <a:off x="690236" y="3989337"/>
            <a:ext cx="373258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Xây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dựng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ngôn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hành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nói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suy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75A095A-05B6-66FB-C4D2-B569D8ED8B7A}"/>
              </a:ext>
            </a:extLst>
          </p:cNvPr>
          <p:cNvSpPr txBox="1"/>
          <p:nvPr/>
        </p:nvSpPr>
        <p:spPr>
          <a:xfrm>
            <a:off x="8364977" y="2374920"/>
            <a:ext cx="29347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Giọng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trang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trọng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88A8E6B8-E4F5-5659-D3BC-BC32DE52E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783" y="3566818"/>
            <a:ext cx="3638435" cy="24177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346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772CE37-DDDA-5191-4DB4-0C903C024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0"/>
            <a:ext cx="12192000" cy="6847440"/>
          </a:xfrm>
          <a:prstGeom prst="rect">
            <a:avLst/>
          </a:prstGeom>
        </p:spPr>
      </p:pic>
      <p:sp>
        <p:nvSpPr>
          <p:cNvPr id="3" name="Flowchart: Connector 2">
            <a:extLst>
              <a:ext uri="{FF2B5EF4-FFF2-40B4-BE49-F238E27FC236}">
                <a16:creationId xmlns="" xmlns:a16="http://schemas.microsoft.com/office/drawing/2014/main" id="{BBC6F253-BFD7-A1A2-F461-4F1B8F23C095}"/>
              </a:ext>
            </a:extLst>
          </p:cNvPr>
          <p:cNvSpPr/>
          <p:nvPr/>
        </p:nvSpPr>
        <p:spPr>
          <a:xfrm>
            <a:off x="4020457" y="1233714"/>
            <a:ext cx="4862286" cy="490038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tập: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Trong lời kể chuyện có đôi chỗ xen vào những ý nghĩ thầm kín của nhân vật Trần Quốc Toản. Em hãy nêu một vài trường hợp và phân tích tác dụng của sự đan xen đó?</a:t>
            </a:r>
            <a:endParaRPr lang="en-US" sz="1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3AEC0E4-0D34-F1A3-64F4-1ACE35E0839D}"/>
              </a:ext>
            </a:extLst>
          </p:cNvPr>
          <p:cNvSpPr txBox="1"/>
          <p:nvPr/>
        </p:nvSpPr>
        <p:spPr>
          <a:xfrm>
            <a:off x="4256314" y="2257179"/>
            <a:ext cx="439057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xen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Toản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xen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="" xmlns:a16="http://schemas.microsoft.com/office/drawing/2014/main" id="{B9F8AE50-424A-6173-7703-54EF1F40E644}"/>
              </a:ext>
            </a:extLst>
          </p:cNvPr>
          <p:cNvSpPr/>
          <p:nvPr/>
        </p:nvSpPr>
        <p:spPr>
          <a:xfrm>
            <a:off x="188686" y="2641600"/>
            <a:ext cx="3933371" cy="1828800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177165" algn="ctr">
              <a:tabLst>
                <a:tab pos="57150" algn="l"/>
              </a:tabLst>
            </a:pP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33199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="" xmlns:a16="http://schemas.microsoft.com/office/drawing/2014/main" id="{5805C2EC-5C3E-71B6-B136-A5667C26A1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6AF68B-8EFA-0476-B583-D47B7A446C92}"/>
              </a:ext>
            </a:extLst>
          </p:cNvPr>
          <p:cNvSpPr txBox="1"/>
          <p:nvPr/>
        </p:nvSpPr>
        <p:spPr>
          <a:xfrm>
            <a:off x="1270000" y="653246"/>
            <a:ext cx="62048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BC1F06E-0EA4-2871-9384-BDA2FB4B6FC0}"/>
              </a:ext>
            </a:extLst>
          </p:cNvPr>
          <p:cNvSpPr txBox="1"/>
          <p:nvPr/>
        </p:nvSpPr>
        <p:spPr>
          <a:xfrm>
            <a:off x="783771" y="1936859"/>
            <a:ext cx="9013372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 ta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rìa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nhục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nhã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vải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ta</a:t>
            </a:r>
          </a:p>
          <a:p>
            <a:pPr algn="just"/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thất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gụi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chết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Ta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endParaRPr lang="en-US" sz="2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mặc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triều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chiêu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binh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giặc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endParaRPr lang="en-US" sz="2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thằng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rìa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383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="" xmlns:a16="http://schemas.microsoft.com/office/drawing/2014/main" id="{6AFDE1D7-3E9B-9167-1743-32725B931D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5598423-07A5-6C08-CF50-9E1635C5833C}"/>
              </a:ext>
            </a:extLst>
          </p:cNvPr>
          <p:cNvSpPr txBox="1"/>
          <p:nvPr/>
        </p:nvSpPr>
        <p:spPr>
          <a:xfrm>
            <a:off x="2634342" y="776357"/>
            <a:ext cx="31858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E369378-622B-7103-2FE6-9CC38FA0920A}"/>
              </a:ext>
            </a:extLst>
          </p:cNvPr>
          <p:cNvSpPr txBox="1"/>
          <p:nvPr/>
        </p:nvSpPr>
        <p:spPr>
          <a:xfrm>
            <a:off x="1128484" y="1998768"/>
            <a:ext cx="861060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Toản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giặc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long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chàng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</a:t>
            </a:r>
          </a:p>
          <a:p>
            <a:pPr algn="just"/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024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="" xmlns:a16="http://schemas.microsoft.com/office/drawing/2014/main" id="{D262F77B-7395-0D40-5F41-81645EF5CADE}"/>
              </a:ext>
            </a:extLst>
          </p:cNvPr>
          <p:cNvSpPr>
            <a:spLocks noEditPoints="1"/>
          </p:cNvSpPr>
          <p:nvPr/>
        </p:nvSpPr>
        <p:spPr bwMode="gray">
          <a:xfrm>
            <a:off x="428625" y="1251869"/>
            <a:ext cx="4629150" cy="5106383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E5730B"/>
              </a:gs>
              <a:gs pos="100000">
                <a:srgbClr val="1A72D2"/>
              </a:gs>
            </a:gsLst>
            <a:lin ang="5400000" scaled="1"/>
          </a:gradFill>
          <a:ln>
            <a:noFill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330200" h="203200"/>
            <a:bevelB w="127000" h="203200"/>
          </a:sp3d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D13CDB13-CC77-4AE5-5DBB-1734A3ABDE37}"/>
              </a:ext>
            </a:extLst>
          </p:cNvPr>
          <p:cNvGrpSpPr/>
          <p:nvPr/>
        </p:nvGrpSpPr>
        <p:grpSpPr>
          <a:xfrm>
            <a:off x="4025989" y="4164681"/>
            <a:ext cx="1371600" cy="1441450"/>
            <a:chOff x="2863850" y="2820988"/>
            <a:chExt cx="1371600" cy="1441450"/>
          </a:xfrm>
        </p:grpSpPr>
        <p:sp>
          <p:nvSpPr>
            <p:cNvPr id="5" name="Oval 41">
              <a:extLst>
                <a:ext uri="{FF2B5EF4-FFF2-40B4-BE49-F238E27FC236}">
                  <a16:creationId xmlns="" xmlns:a16="http://schemas.microsoft.com/office/drawing/2014/main" id="{A9D1530E-0832-097C-D3F6-EF42577691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63850" y="2820988"/>
              <a:ext cx="1371600" cy="144145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en-US" i="1" kern="0">
                <a:solidFill>
                  <a:srgbClr val="002060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6" name="Oval 42">
              <a:extLst>
                <a:ext uri="{FF2B5EF4-FFF2-40B4-BE49-F238E27FC236}">
                  <a16:creationId xmlns="" xmlns:a16="http://schemas.microsoft.com/office/drawing/2014/main" id="{98CF0595-675C-2399-33D1-31150C3C54B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1769" y="2829369"/>
              <a:ext cx="1339020" cy="140457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en-US" i="1" kern="0">
                <a:solidFill>
                  <a:srgbClr val="002060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7" name="Oval 43">
              <a:extLst>
                <a:ext uri="{FF2B5EF4-FFF2-40B4-BE49-F238E27FC236}">
                  <a16:creationId xmlns="" xmlns:a16="http://schemas.microsoft.com/office/drawing/2014/main" id="{841CC163-C908-995A-2D01-C7111F771F0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94801" y="2842777"/>
              <a:ext cx="1273861" cy="13123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en-US" i="1" kern="0">
                <a:solidFill>
                  <a:srgbClr val="002060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8" name="Oval 44">
              <a:extLst>
                <a:ext uri="{FF2B5EF4-FFF2-40B4-BE49-F238E27FC236}">
                  <a16:creationId xmlns="" xmlns:a16="http://schemas.microsoft.com/office/drawing/2014/main" id="{CABA4814-B5DD-874E-E237-38987CD4C5E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66476" y="2879652"/>
              <a:ext cx="1132140" cy="106600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en-US" i="1" kern="0">
                <a:solidFill>
                  <a:srgbClr val="002060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9" name="Text Box 45">
              <a:extLst>
                <a:ext uri="{FF2B5EF4-FFF2-40B4-BE49-F238E27FC236}">
                  <a16:creationId xmlns="" xmlns:a16="http://schemas.microsoft.com/office/drawing/2014/main" id="{C083F35D-B135-AF03-D559-1DD44A5D12F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30638" y="3206492"/>
              <a:ext cx="1198928" cy="584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200" b="1" i="1" kern="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i="1" kern="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92C69CCC-BC6E-FBA1-8335-5B2C9776B10D}"/>
              </a:ext>
            </a:extLst>
          </p:cNvPr>
          <p:cNvGrpSpPr/>
          <p:nvPr/>
        </p:nvGrpSpPr>
        <p:grpSpPr>
          <a:xfrm>
            <a:off x="1670470" y="841891"/>
            <a:ext cx="1072730" cy="933450"/>
            <a:chOff x="2706103" y="1725613"/>
            <a:chExt cx="1072730" cy="933450"/>
          </a:xfrm>
        </p:grpSpPr>
        <p:sp>
          <p:nvSpPr>
            <p:cNvPr id="10" name="Oval 49">
              <a:extLst>
                <a:ext uri="{FF2B5EF4-FFF2-40B4-BE49-F238E27FC236}">
                  <a16:creationId xmlns="" xmlns:a16="http://schemas.microsoft.com/office/drawing/2014/main" id="{8DC09EE6-B25E-0776-8250-317F5E4A084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67013" y="1725613"/>
              <a:ext cx="950912" cy="93345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11" name="Text Box 57">
              <a:extLst>
                <a:ext uri="{FF2B5EF4-FFF2-40B4-BE49-F238E27FC236}">
                  <a16:creationId xmlns="" xmlns:a16="http://schemas.microsoft.com/office/drawing/2014/main" id="{A0BB4A3A-AC7A-ADD7-9D70-855EEE6EAD7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706103" y="1896568"/>
              <a:ext cx="107273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 i="1" kern="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i="1" kern="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93F6FF0-B6DC-2A4B-DAE8-39AC1573C93A}"/>
              </a:ext>
            </a:extLst>
          </p:cNvPr>
          <p:cNvSpPr txBox="1"/>
          <p:nvPr/>
        </p:nvSpPr>
        <p:spPr>
          <a:xfrm>
            <a:off x="2804110" y="649155"/>
            <a:ext cx="70418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hãy chia sẻ những hiểu biết của mình về người anh hùng Trần Quốc Toản?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07893C3-51F5-7C87-A839-B30DCD5E317F}"/>
              </a:ext>
            </a:extLst>
          </p:cNvPr>
          <p:cNvSpPr txBox="1"/>
          <p:nvPr/>
        </p:nvSpPr>
        <p:spPr>
          <a:xfrm>
            <a:off x="5454603" y="4100576"/>
            <a:ext cx="60936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lịch sử Việt Nam, ngoài Trần Quốc Toản, em còn biết thêm nhân vật thiếu nhi lỗi lạc nào nữa không?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B5D3C15-EC4D-9805-5801-016AFE547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391" y="2043245"/>
            <a:ext cx="260985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807DBF5-3727-B03F-A392-8EFA66F80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52" y="2043245"/>
            <a:ext cx="2906548" cy="1743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F843D57-8AFF-C65B-E50E-10D7317B3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412" y="2043245"/>
            <a:ext cx="2861516" cy="1716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311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772CE37-DDDA-5191-4DB4-0C903C024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0"/>
            <a:ext cx="12192000" cy="6847440"/>
          </a:xfrm>
          <a:prstGeom prst="rect">
            <a:avLst/>
          </a:prstGeom>
        </p:spPr>
      </p:pic>
      <p:sp>
        <p:nvSpPr>
          <p:cNvPr id="3" name="Flowchart: Connector 2">
            <a:extLst>
              <a:ext uri="{FF2B5EF4-FFF2-40B4-BE49-F238E27FC236}">
                <a16:creationId xmlns="" xmlns:a16="http://schemas.microsoft.com/office/drawing/2014/main" id="{BBC6F253-BFD7-A1A2-F461-4F1B8F23C095}"/>
              </a:ext>
            </a:extLst>
          </p:cNvPr>
          <p:cNvSpPr/>
          <p:nvPr/>
        </p:nvSpPr>
        <p:spPr>
          <a:xfrm>
            <a:off x="4020457" y="1233714"/>
            <a:ext cx="4862286" cy="490038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5-7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Toản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bóp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nát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cam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="" xmlns:a16="http://schemas.microsoft.com/office/drawing/2014/main" id="{B9F8AE50-424A-6173-7703-54EF1F40E644}"/>
              </a:ext>
            </a:extLst>
          </p:cNvPr>
          <p:cNvSpPr/>
          <p:nvPr/>
        </p:nvSpPr>
        <p:spPr>
          <a:xfrm>
            <a:off x="188686" y="2641600"/>
            <a:ext cx="3933371" cy="1828800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17716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56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98A1723-D532-7F7B-7356-5951B913A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59"/>
          <a:stretch/>
        </p:blipFill>
        <p:spPr>
          <a:xfrm>
            <a:off x="0" y="-134710"/>
            <a:ext cx="12192000" cy="6992710"/>
          </a:xfrm>
          <a:prstGeom prst="rect">
            <a:avLst/>
          </a:prstGeom>
        </p:spPr>
      </p:pic>
      <p:grpSp>
        <p:nvGrpSpPr>
          <p:cNvPr id="2" name="组合 10">
            <a:extLst>
              <a:ext uri="{FF2B5EF4-FFF2-40B4-BE49-F238E27FC236}">
                <a16:creationId xmlns="" xmlns:a16="http://schemas.microsoft.com/office/drawing/2014/main" id="{D62A596F-5236-4F94-0C1A-5E12D281A59A}"/>
              </a:ext>
            </a:extLst>
          </p:cNvPr>
          <p:cNvGrpSpPr/>
          <p:nvPr/>
        </p:nvGrpSpPr>
        <p:grpSpPr>
          <a:xfrm>
            <a:off x="457693" y="479651"/>
            <a:ext cx="3957145" cy="1535761"/>
            <a:chOff x="1736509" y="1671556"/>
            <a:chExt cx="4233329" cy="3678765"/>
          </a:xfrm>
        </p:grpSpPr>
        <p:sp>
          <p:nvSpPr>
            <p:cNvPr id="3" name="任意多边形 62">
              <a:extLst>
                <a:ext uri="{FF2B5EF4-FFF2-40B4-BE49-F238E27FC236}">
                  <a16:creationId xmlns="" xmlns:a16="http://schemas.microsoft.com/office/drawing/2014/main" id="{5D0E3C21-0755-EB9E-2F7F-8477823BC85C}"/>
                </a:ext>
              </a:extLst>
            </p:cNvPr>
            <p:cNvSpPr/>
            <p:nvPr/>
          </p:nvSpPr>
          <p:spPr>
            <a:xfrm>
              <a:off x="1736509" y="1671556"/>
              <a:ext cx="4233329" cy="3227560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rgbClr val="FFFFFF"/>
            </a:solidFill>
            <a:ln w="28575" cap="rnd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4" name="任意多边形 2">
              <a:extLst>
                <a:ext uri="{FF2B5EF4-FFF2-40B4-BE49-F238E27FC236}">
                  <a16:creationId xmlns="" xmlns:a16="http://schemas.microsoft.com/office/drawing/2014/main" id="{88FE6F77-CC04-B268-AA00-9934187DE16C}"/>
                </a:ext>
              </a:extLst>
            </p:cNvPr>
            <p:cNvSpPr/>
            <p:nvPr/>
          </p:nvSpPr>
          <p:spPr>
            <a:xfrm>
              <a:off x="2875865" y="4877780"/>
              <a:ext cx="1920382" cy="472541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DD8CBDC-705B-57A5-0A89-A4E84AD67045}"/>
              </a:ext>
            </a:extLst>
          </p:cNvPr>
          <p:cNvSpPr txBox="1"/>
          <p:nvPr/>
        </p:nvSpPr>
        <p:spPr>
          <a:xfrm>
            <a:off x="946180" y="576302"/>
            <a:ext cx="31229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72383E2-F599-97F4-2A20-E0BBC2FF5330}"/>
              </a:ext>
            </a:extLst>
          </p:cNvPr>
          <p:cNvSpPr txBox="1"/>
          <p:nvPr/>
        </p:nvSpPr>
        <p:spPr>
          <a:xfrm>
            <a:off x="660400" y="2229692"/>
            <a:ext cx="108585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100"/>
              <a:tabLst>
                <a:tab pos="45339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</p:txBody>
      </p:sp>
      <p:sp>
        <p:nvSpPr>
          <p:cNvPr id="8" name="Freeform 30">
            <a:extLst>
              <a:ext uri="{FF2B5EF4-FFF2-40B4-BE49-F238E27FC236}">
                <a16:creationId xmlns="" xmlns:a16="http://schemas.microsoft.com/office/drawing/2014/main" id="{1FD8BCC8-5107-46E8-B89F-DA9B789F1678}"/>
              </a:ext>
            </a:extLst>
          </p:cNvPr>
          <p:cNvSpPr>
            <a:spLocks noEditPoints="1"/>
          </p:cNvSpPr>
          <p:nvPr/>
        </p:nvSpPr>
        <p:spPr bwMode="auto">
          <a:xfrm>
            <a:off x="778435" y="2323584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152923D-950B-6990-FA5C-715C6F8775C5}"/>
              </a:ext>
            </a:extLst>
          </p:cNvPr>
          <p:cNvSpPr txBox="1"/>
          <p:nvPr/>
        </p:nvSpPr>
        <p:spPr>
          <a:xfrm>
            <a:off x="660400" y="4070416"/>
            <a:ext cx="108585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100"/>
              <a:tabLst>
                <a:tab pos="453390" algn="l"/>
              </a:tabLst>
            </a:pPr>
            <a:r>
              <a:rPr lang="en-US" sz="2800" b="1" i="1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i="1" u="none" strike="noStrike" spc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u="none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none" strike="noStrike" spc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u="none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u="none" strike="noStrike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u="none" strike="noStrike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none" strike="noStrike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u="none" strike="noStrike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u="none" strike="noStrike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u="none" strike="noStrike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u="none" strike="noStrike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u="none" strike="noStrike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u="none" strike="noStrike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u="none" strike="noStrike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u="none" strike="noStrike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u="none" strike="noStrike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u="none" strike="noStrike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u="none" strike="noStrike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chi </a:t>
            </a:r>
            <a:r>
              <a:rPr lang="en-US" sz="2800" u="none" strike="noStrike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u="none" strike="noStrike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800" u="none" strike="noStrike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2800" u="none" strike="noStrike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u="none" strike="noStrike" spc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</p:txBody>
      </p:sp>
      <p:sp>
        <p:nvSpPr>
          <p:cNvPr id="11" name="Freeform 30">
            <a:extLst>
              <a:ext uri="{FF2B5EF4-FFF2-40B4-BE49-F238E27FC236}">
                <a16:creationId xmlns="" xmlns:a16="http://schemas.microsoft.com/office/drawing/2014/main" id="{A9BDD509-19EF-9234-DAFA-55FF191B1408}"/>
              </a:ext>
            </a:extLst>
          </p:cNvPr>
          <p:cNvSpPr>
            <a:spLocks noEditPoints="1"/>
          </p:cNvSpPr>
          <p:nvPr/>
        </p:nvSpPr>
        <p:spPr bwMode="auto">
          <a:xfrm>
            <a:off x="778435" y="4131750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3828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DD2A04B8-CE82-480A-A752-106527CA8D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1"/>
          <a:stretch/>
        </p:blipFill>
        <p:spPr>
          <a:xfrm flipV="1">
            <a:off x="0" y="-1499074"/>
            <a:ext cx="12192000" cy="381410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A3E6696-FF61-414F-BE69-0F70A0B7C3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1"/>
          <a:stretch/>
        </p:blipFill>
        <p:spPr>
          <a:xfrm>
            <a:off x="0" y="4537530"/>
            <a:ext cx="12192000" cy="381410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A0F4148-FE46-4B94-8571-5BA5FB29BC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5570734" y="5485993"/>
            <a:ext cx="1050530" cy="12231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F4631DDE-36FA-4E7A-8C1F-CB6C087B2D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615" y="5594211"/>
            <a:ext cx="872706" cy="90560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1F6463D5-37E6-45F9-9887-BB4C8244CD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2" y="4950948"/>
            <a:ext cx="1011525" cy="10960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CE67874-6C4E-453A-ADB1-C4B52D6BE2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523" y="-216588"/>
            <a:ext cx="1328172" cy="122941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D866F30-C1D5-46EF-B45B-74842879BA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92" y="956919"/>
            <a:ext cx="768690" cy="779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C09571D6-FD7A-4B38-A039-897076046A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968">
            <a:off x="-785731" y="26263"/>
            <a:ext cx="1384521" cy="76342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3418FFB6-BDC7-42BF-87F6-2E162823A5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36" y="-935402"/>
            <a:ext cx="8849425" cy="6858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1BBB344B-BA33-4EC5-913E-6654A5A3B7A7}"/>
              </a:ext>
            </a:extLst>
          </p:cNvPr>
          <p:cNvSpPr txBox="1"/>
          <p:nvPr/>
        </p:nvSpPr>
        <p:spPr>
          <a:xfrm>
            <a:off x="2325950" y="3075057"/>
            <a:ext cx="7670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670EB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I.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670EB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>
                <a:solidFill>
                  <a:srgbClr val="0670EB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ĐỌC – TÌM HIỂU CHUNG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670EB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705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EE5F705A-5E81-4B3A-8EF4-911982DB31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AD8F92D9-1751-4ABF-9CB7-D198C9A05A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9067" y="0"/>
            <a:ext cx="1715241" cy="6858000"/>
          </a:xfrm>
          <a:custGeom>
            <a:avLst/>
            <a:gdLst>
              <a:gd name="connsiteX0" fmla="*/ 1619628 w 1715241"/>
              <a:gd name="connsiteY0" fmla="*/ 0 h 6858000"/>
              <a:gd name="connsiteX1" fmla="*/ 1715241 w 1715241"/>
              <a:gd name="connsiteY1" fmla="*/ 0 h 6858000"/>
              <a:gd name="connsiteX2" fmla="*/ 1711235 w 1715241"/>
              <a:gd name="connsiteY2" fmla="*/ 3148 h 6858000"/>
              <a:gd name="connsiteX3" fmla="*/ 95613 w 1715241"/>
              <a:gd name="connsiteY3" fmla="*/ 3429000 h 6858000"/>
              <a:gd name="connsiteX4" fmla="*/ 1711235 w 1715241"/>
              <a:gd name="connsiteY4" fmla="*/ 6854853 h 6858000"/>
              <a:gd name="connsiteX5" fmla="*/ 1715240 w 1715241"/>
              <a:gd name="connsiteY5" fmla="*/ 6858000 h 6858000"/>
              <a:gd name="connsiteX6" fmla="*/ 1619627 w 1715241"/>
              <a:gd name="connsiteY6" fmla="*/ 6858000 h 6858000"/>
              <a:gd name="connsiteX7" fmla="*/ 1615622 w 1715241"/>
              <a:gd name="connsiteY7" fmla="*/ 6854853 h 6858000"/>
              <a:gd name="connsiteX8" fmla="*/ 0 w 1715241"/>
              <a:gd name="connsiteY8" fmla="*/ 3429000 h 6858000"/>
              <a:gd name="connsiteX9" fmla="*/ 1615622 w 1715241"/>
              <a:gd name="connsiteY9" fmla="*/ 31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5241" h="6858000">
                <a:moveTo>
                  <a:pt x="1619628" y="0"/>
                </a:moveTo>
                <a:lnTo>
                  <a:pt x="1715241" y="0"/>
                </a:lnTo>
                <a:lnTo>
                  <a:pt x="1711235" y="3148"/>
                </a:lnTo>
                <a:cubicBezTo>
                  <a:pt x="724534" y="817446"/>
                  <a:pt x="95613" y="2049777"/>
                  <a:pt x="95613" y="3429000"/>
                </a:cubicBezTo>
                <a:cubicBezTo>
                  <a:pt x="95613" y="4808224"/>
                  <a:pt x="724534" y="6040555"/>
                  <a:pt x="1711235" y="6854853"/>
                </a:cubicBezTo>
                <a:lnTo>
                  <a:pt x="1715240" y="6858000"/>
                </a:lnTo>
                <a:lnTo>
                  <a:pt x="1619627" y="6858000"/>
                </a:lnTo>
                <a:lnTo>
                  <a:pt x="1615622" y="6854853"/>
                </a:lnTo>
                <a:cubicBezTo>
                  <a:pt x="628921" y="6040555"/>
                  <a:pt x="0" y="4808224"/>
                  <a:pt x="0" y="3429000"/>
                </a:cubicBezTo>
                <a:cubicBezTo>
                  <a:pt x="0" y="2049777"/>
                  <a:pt x="628921" y="817446"/>
                  <a:pt x="1615622" y="3148"/>
                </a:cubicBezTo>
                <a:close/>
              </a:path>
            </a:pathLst>
          </a:custGeom>
          <a:solidFill>
            <a:schemeClr val="accent6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1" descr="A person in a suit&#10;&#10;Description automatically generated with medium confidence">
            <a:extLst>
              <a:ext uri="{FF2B5EF4-FFF2-40B4-BE49-F238E27FC236}">
                <a16:creationId xmlns="" xmlns:a16="http://schemas.microsoft.com/office/drawing/2014/main" id="{000790C1-7991-A580-DF50-059779A3E2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tretch>
            <a:fillRect/>
          </a:stretch>
        </p:blipFill>
        <p:spPr>
          <a:xfrm>
            <a:off x="6213098" y="1122215"/>
            <a:ext cx="4381748" cy="43817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6D6B998F-CA62-4EE6-B7E7-046377D4F7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027816" y="2306119"/>
            <a:ext cx="1164184" cy="2245762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3FF829A-D275-C0D3-F6D4-9B723E553101}"/>
              </a:ext>
            </a:extLst>
          </p:cNvPr>
          <p:cNvSpPr txBox="1"/>
          <p:nvPr/>
        </p:nvSpPr>
        <p:spPr>
          <a:xfrm>
            <a:off x="6213098" y="5503963"/>
            <a:ext cx="45827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Nguyễn</a:t>
            </a:r>
            <a:r>
              <a:rPr lang="fr-FR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Huy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Tưởng</a:t>
            </a:r>
            <a:r>
              <a:rPr lang="fr-FR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(1912-1960)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quê</a:t>
            </a:r>
            <a:r>
              <a:rPr lang="fr-FR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ở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Hà</a:t>
            </a:r>
            <a:r>
              <a:rPr lang="fr-FR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endParaRPr lang="en-US" sz="3200" dirty="0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34D47E57-F8A2-CF6C-740A-98DAFAD973F2}"/>
              </a:ext>
            </a:extLst>
          </p:cNvPr>
          <p:cNvGrpSpPr/>
          <p:nvPr/>
        </p:nvGrpSpPr>
        <p:grpSpPr>
          <a:xfrm>
            <a:off x="1055626" y="728382"/>
            <a:ext cx="3853441" cy="947840"/>
            <a:chOff x="1055626" y="290286"/>
            <a:chExt cx="3853441" cy="947840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4AB0E259-EC9B-EA6E-95A2-82F040F92CE8}"/>
                </a:ext>
              </a:extLst>
            </p:cNvPr>
            <p:cNvSpPr/>
            <p:nvPr/>
          </p:nvSpPr>
          <p:spPr>
            <a:xfrm>
              <a:off x="1055626" y="290286"/>
              <a:ext cx="3853441" cy="94784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AEB11C3F-F46C-3C5A-650A-0B36FDAFCEB6}"/>
                </a:ext>
              </a:extLst>
            </p:cNvPr>
            <p:cNvSpPr txBox="1"/>
            <p:nvPr/>
          </p:nvSpPr>
          <p:spPr>
            <a:xfrm>
              <a:off x="1830938" y="441040"/>
              <a:ext cx="249321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6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1. </a:t>
              </a:r>
              <a:r>
                <a:rPr lang="fr-FR" sz="36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Tác</a:t>
              </a:r>
              <a:r>
                <a:rPr lang="fr-FR" sz="36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 </a:t>
              </a:r>
              <a:r>
                <a:rPr lang="fr-FR" sz="36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giả</a:t>
              </a:r>
              <a:endParaRPr lang="en-US" sz="3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AB48CBE-DA06-8FAA-50C6-4F0302070E67}"/>
              </a:ext>
            </a:extLst>
          </p:cNvPr>
          <p:cNvSpPr txBox="1"/>
          <p:nvPr/>
        </p:nvSpPr>
        <p:spPr>
          <a:xfrm>
            <a:off x="610275" y="2180040"/>
            <a:ext cx="429879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fr-FR" sz="2800" dirty="0" err="1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sáng</a:t>
            </a:r>
            <a:r>
              <a:rPr lang="fr-FR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tạo</a:t>
            </a:r>
            <a:r>
              <a:rPr lang="fr-FR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nghệ</a:t>
            </a:r>
            <a:r>
              <a:rPr lang="fr-FR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thuật</a:t>
            </a:r>
            <a:r>
              <a:rPr lang="fr-FR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Nguyễn</a:t>
            </a:r>
            <a:r>
              <a:rPr lang="fr-FR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Huy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Tưởng</a:t>
            </a:r>
            <a:r>
              <a:rPr lang="fr-FR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fr-FR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thiên</a:t>
            </a:r>
            <a:r>
              <a:rPr lang="fr-FR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hướng</a:t>
            </a:r>
            <a:r>
              <a:rPr lang="fr-FR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khai</a:t>
            </a:r>
            <a:r>
              <a:rPr lang="fr-FR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thác</a:t>
            </a:r>
            <a:r>
              <a:rPr lang="fr-FR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fr-FR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tài</a:t>
            </a:r>
            <a:r>
              <a:rPr lang="fr-FR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lịch</a:t>
            </a:r>
            <a:r>
              <a:rPr lang="fr-FR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sử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</a:p>
          <a:p>
            <a:r>
              <a:rPr lang="fr-FR" sz="28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fr-FR" sz="2800" dirty="0" err="1" smtClean="0">
                <a:latin typeface="Times New Roman" panose="02020603050405020304" pitchFamily="18" charset="0"/>
                <a:ea typeface="MS Mincho" panose="02020609040205080304" pitchFamily="49" charset="-128"/>
              </a:rPr>
              <a:t>Đóng</a:t>
            </a:r>
            <a:r>
              <a:rPr lang="fr-FR" sz="28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góp</a:t>
            </a:r>
            <a:r>
              <a:rPr lang="fr-FR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nổi</a:t>
            </a:r>
            <a:r>
              <a:rPr lang="fr-FR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bật</a:t>
            </a:r>
            <a:r>
              <a:rPr lang="fr-FR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ở </a:t>
            </a:r>
            <a:r>
              <a:rPr lang="fr-FR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hai</a:t>
            </a:r>
            <a:r>
              <a:rPr lang="fr-FR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fr-FR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loại</a:t>
            </a:r>
            <a:r>
              <a:rPr lang="fr-FR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tiểu</a:t>
            </a:r>
            <a:r>
              <a:rPr lang="fr-FR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thuyết</a:t>
            </a:r>
            <a:r>
              <a:rPr lang="fr-FR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fr-FR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kịch</a:t>
            </a:r>
            <a:r>
              <a:rPr lang="fr-FR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fr-FR" sz="280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29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B7D3AF5-88D2-12EE-2A93-1F6CFD333EBF}"/>
              </a:ext>
            </a:extLst>
          </p:cNvPr>
          <p:cNvSpPr txBox="1"/>
          <p:nvPr/>
        </p:nvSpPr>
        <p:spPr>
          <a:xfrm>
            <a:off x="641349" y="810418"/>
            <a:ext cx="10233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Xuất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xứ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lang="fr-F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Đoạn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trích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thuộc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phần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3 </a:t>
            </a:r>
            <a:r>
              <a:rPr lang="fr-F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phẩm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fr-FR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Lá</a:t>
            </a:r>
            <a:r>
              <a:rPr lang="fr-FR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cờ</a:t>
            </a:r>
            <a:r>
              <a:rPr lang="fr-FR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thêu</a:t>
            </a:r>
            <a:r>
              <a:rPr lang="fr-FR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sáu</a:t>
            </a:r>
            <a:r>
              <a:rPr lang="fr-FR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chữ</a:t>
            </a:r>
            <a:r>
              <a:rPr lang="fr-FR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vàng</a:t>
            </a:r>
            <a:r>
              <a:rPr lang="fr-FR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7BBC7D3-0FFF-F423-11B0-60384F2D1C22}"/>
              </a:ext>
            </a:extLst>
          </p:cNvPr>
          <p:cNvSpPr txBox="1"/>
          <p:nvPr/>
        </p:nvSpPr>
        <p:spPr>
          <a:xfrm>
            <a:off x="641349" y="1764525"/>
            <a:ext cx="87683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fr-FR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fr-FR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loại</a:t>
            </a:r>
            <a:r>
              <a:rPr lang="fr-FR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fr-F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fr-F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lịch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fr-F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sử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DEC8665-1219-2172-CD10-F468CFFBBCAB}"/>
              </a:ext>
            </a:extLst>
          </p:cNvPr>
          <p:cNvSpPr txBox="1"/>
          <p:nvPr/>
        </p:nvSpPr>
        <p:spPr>
          <a:xfrm>
            <a:off x="460408" y="2272474"/>
            <a:ext cx="10079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đạt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miêu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cảm</a:t>
            </a:r>
            <a:endParaRPr lang="en-SG" sz="2800" b="1" dirty="0">
              <a:solidFill>
                <a:srgbClr val="00206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95DAE86-F1DD-6260-C5A5-E16770E48E21}"/>
              </a:ext>
            </a:extLst>
          </p:cNvPr>
          <p:cNvSpPr txBox="1"/>
          <p:nvPr/>
        </p:nvSpPr>
        <p:spPr>
          <a:xfrm>
            <a:off x="575072" y="2844225"/>
            <a:ext cx="6093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fr-FR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Bố</a:t>
            </a:r>
            <a:r>
              <a:rPr lang="fr-FR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cục</a:t>
            </a:r>
            <a:r>
              <a:rPr lang="fr-FR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r>
              <a:rPr lang="fr-FR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fr-F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3</a:t>
            </a:r>
            <a:r>
              <a:rPr lang="fr-FR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phần</a:t>
            </a:r>
            <a:r>
              <a:rPr lang="fr-FR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1349" y="3367445"/>
            <a:ext cx="107559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đầu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“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chẳng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hỏi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lời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”: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6145" y="4387399"/>
            <a:ext cx="107783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tiếp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… 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“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nhãng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phận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con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”: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5951" y="5497676"/>
            <a:ext cx="10631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3:</a:t>
            </a:r>
            <a:r>
              <a:rPr lang="en-US" sz="28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phần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còn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lại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FCB7EBF-DF32-A5C6-1D09-5D34191A60D5}"/>
              </a:ext>
            </a:extLst>
          </p:cNvPr>
          <p:cNvSpPr txBox="1"/>
          <p:nvPr/>
        </p:nvSpPr>
        <p:spPr>
          <a:xfrm>
            <a:off x="575072" y="139590"/>
            <a:ext cx="28426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</a:t>
            </a:r>
            <a:r>
              <a:rPr lang="fr-FR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r>
              <a:rPr lang="fr-FR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fr-FR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fr-FR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20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8650" y="227362"/>
            <a:ext cx="1112792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fr-F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fr-F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fr-F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fr-F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fr-F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cốt</a:t>
            </a:r>
            <a:r>
              <a:rPr lang="fr-F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endParaRPr lang="fr-F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Thánh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Dực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- Khi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gươm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gáy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xông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cam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cam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bóp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nát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cam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9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B4D1841-97AC-469E-A585-8A6BB1BD47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312344" y="0"/>
            <a:ext cx="12191980" cy="68567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C752E17-35F3-CC3A-A941-762A8476F915}"/>
              </a:ext>
            </a:extLst>
          </p:cNvPr>
          <p:cNvGrpSpPr/>
          <p:nvPr/>
        </p:nvGrpSpPr>
        <p:grpSpPr>
          <a:xfrm>
            <a:off x="446026" y="133296"/>
            <a:ext cx="3853441" cy="947840"/>
            <a:chOff x="1055626" y="290286"/>
            <a:chExt cx="3853441" cy="947840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9B5BA1BB-DEF5-667A-FFAD-AC7435F584A9}"/>
                </a:ext>
              </a:extLst>
            </p:cNvPr>
            <p:cNvSpPr/>
            <p:nvPr/>
          </p:nvSpPr>
          <p:spPr>
            <a:xfrm>
              <a:off x="1055626" y="290286"/>
              <a:ext cx="3853441" cy="94784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35AF1EA2-4362-AA52-0705-BFF3C974A9D8}"/>
                </a:ext>
              </a:extLst>
            </p:cNvPr>
            <p:cNvSpPr txBox="1"/>
            <p:nvPr/>
          </p:nvSpPr>
          <p:spPr>
            <a:xfrm>
              <a:off x="1279396" y="441040"/>
              <a:ext cx="33942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2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1. </a:t>
              </a:r>
              <a:r>
                <a:rPr lang="fr-FR" sz="32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Bối</a:t>
              </a:r>
              <a:r>
                <a:rPr lang="fr-FR" sz="32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 </a:t>
              </a:r>
              <a:r>
                <a:rPr lang="fr-FR" sz="32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cảnh</a:t>
              </a:r>
              <a:r>
                <a:rPr lang="fr-FR" sz="32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 </a:t>
              </a:r>
              <a:r>
                <a:rPr lang="fr-FR" sz="32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lịch</a:t>
              </a:r>
              <a:r>
                <a:rPr lang="fr-FR" sz="32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 </a:t>
              </a:r>
              <a:r>
                <a:rPr lang="fr-FR" sz="32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sử</a:t>
              </a:r>
              <a:endPara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Ý nghĩa chính trị to lớn của Hội nghị Bình Than">
            <a:extLst>
              <a:ext uri="{FF2B5EF4-FFF2-40B4-BE49-F238E27FC236}">
                <a16:creationId xmlns="" xmlns:a16="http://schemas.microsoft.com/office/drawing/2014/main" id="{637D773E-7768-19C6-7F19-F29A106CF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10" y="3429000"/>
            <a:ext cx="4572000" cy="28860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A779A56-D800-9391-1464-A0A94CA1F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610" y="3295650"/>
            <a:ext cx="4752975" cy="3019425"/>
          </a:xfrm>
          <a:prstGeom prst="rect">
            <a:avLst/>
          </a:prstGeom>
          <a:effectLst>
            <a:softEdge rad="317500"/>
          </a:effectLst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4B6A1638-A57F-1779-B72B-2BB9C335B043}"/>
              </a:ext>
            </a:extLst>
          </p:cNvPr>
          <p:cNvGrpSpPr/>
          <p:nvPr/>
        </p:nvGrpSpPr>
        <p:grpSpPr>
          <a:xfrm>
            <a:off x="1" y="1740940"/>
            <a:ext cx="4856084" cy="1035297"/>
            <a:chOff x="1460589" y="1740940"/>
            <a:chExt cx="4286739" cy="1035297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7E851622-2EDC-16E8-3A91-3D516CE26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60589" y="1740940"/>
              <a:ext cx="4286739" cy="1035297"/>
            </a:xfrm>
            <a:prstGeom prst="round2DiagRect">
              <a:avLst>
                <a:gd name="adj1" fmla="val 15242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17603681-F5AC-7B02-17E4-CC156B7B3AEA}"/>
                </a:ext>
              </a:extLst>
            </p:cNvPr>
            <p:cNvSpPr txBox="1"/>
            <p:nvPr/>
          </p:nvSpPr>
          <p:spPr>
            <a:xfrm>
              <a:off x="1634022" y="1931902"/>
              <a:ext cx="41133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nghị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9F6B3E4-ADC6-3A85-EC7C-D0D22DB68511}"/>
              </a:ext>
            </a:extLst>
          </p:cNvPr>
          <p:cNvGrpSpPr/>
          <p:nvPr/>
        </p:nvGrpSpPr>
        <p:grpSpPr>
          <a:xfrm>
            <a:off x="5340073" y="1676030"/>
            <a:ext cx="6038026" cy="1035297"/>
            <a:chOff x="6067302" y="1738693"/>
            <a:chExt cx="6285377" cy="1035297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F8D985CB-D30A-0277-F4BC-7B3EEA1BF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24699" y="1738693"/>
              <a:ext cx="6065777" cy="1035297"/>
            </a:xfrm>
            <a:prstGeom prst="round2DiagRect">
              <a:avLst>
                <a:gd name="adj1" fmla="val 15242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83DDEB4-B3F9-850D-9E8D-69FEA71507B6}"/>
                </a:ext>
              </a:extLst>
            </p:cNvPr>
            <p:cNvSpPr txBox="1"/>
            <p:nvPr/>
          </p:nvSpPr>
          <p:spPr>
            <a:xfrm>
              <a:off x="6067302" y="1931901"/>
              <a:ext cx="62853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cấp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bách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35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9F40208-97DB-89F2-A5F1-F10DAD463B97}"/>
              </a:ext>
            </a:extLst>
          </p:cNvPr>
          <p:cNvGrpSpPr/>
          <p:nvPr/>
        </p:nvGrpSpPr>
        <p:grpSpPr>
          <a:xfrm>
            <a:off x="203138" y="161871"/>
            <a:ext cx="6351486" cy="947840"/>
            <a:chOff x="1055625" y="290286"/>
            <a:chExt cx="5830992" cy="947840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21B8E156-EF2A-47CD-404C-18037A14766C}"/>
                </a:ext>
              </a:extLst>
            </p:cNvPr>
            <p:cNvSpPr/>
            <p:nvPr/>
          </p:nvSpPr>
          <p:spPr>
            <a:xfrm>
              <a:off x="1055625" y="290286"/>
              <a:ext cx="5830991" cy="94784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78CFC158-CD01-2AE2-61C0-D98AE7789A13}"/>
                </a:ext>
              </a:extLst>
            </p:cNvPr>
            <p:cNvSpPr txBox="1"/>
            <p:nvPr/>
          </p:nvSpPr>
          <p:spPr>
            <a:xfrm>
              <a:off x="1279395" y="441040"/>
              <a:ext cx="560722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2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2. </a:t>
              </a:r>
              <a:r>
                <a:rPr lang="fr-FR" sz="3200" b="1" dirty="0" err="1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Nhân</a:t>
              </a:r>
              <a:r>
                <a:rPr lang="fr-FR" sz="3200" b="1" dirty="0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 </a:t>
              </a:r>
              <a:r>
                <a:rPr lang="fr-FR" sz="3200" b="1" dirty="0" err="1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vật</a:t>
              </a:r>
              <a:r>
                <a:rPr lang="fr-FR" sz="3200" b="1" dirty="0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 </a:t>
              </a:r>
              <a:r>
                <a:rPr lang="fr-FR" sz="3200" b="1" dirty="0" err="1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Trần</a:t>
              </a:r>
              <a:r>
                <a:rPr lang="fr-FR" sz="3200" b="1" dirty="0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 </a:t>
              </a:r>
              <a:r>
                <a:rPr lang="fr-FR" sz="32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Quốc</a:t>
              </a:r>
              <a:r>
                <a:rPr lang="fr-FR" sz="32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 </a:t>
              </a:r>
              <a:r>
                <a:rPr lang="fr-FR" sz="32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Toản</a:t>
              </a:r>
              <a:endPara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9051BA8-0964-B601-C32D-427293A8B771}"/>
              </a:ext>
            </a:extLst>
          </p:cNvPr>
          <p:cNvSpPr txBox="1"/>
          <p:nvPr/>
        </p:nvSpPr>
        <p:spPr>
          <a:xfrm>
            <a:off x="2504622" y="868690"/>
            <a:ext cx="71700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PHIẾU HỌC TẬP SỐ 2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t-BR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(Tìm hiểu nhân vật Hoài Văn – Trần Quốc Toản)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E39CA59D-5C2C-B1D2-AE48-AF0E9C368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464471"/>
              </p:ext>
            </p:extLst>
          </p:nvPr>
        </p:nvGraphicFramePr>
        <p:xfrm>
          <a:off x="660400" y="1945908"/>
          <a:ext cx="10858500" cy="4358640"/>
        </p:xfrm>
        <a:graphic>
          <a:graphicData uri="http://schemas.openxmlformats.org/drawingml/2006/table">
            <a:tbl>
              <a:tblPr firstRow="1" firstCol="1" bandRow="1"/>
              <a:tblGrid>
                <a:gridCol w="2714625">
                  <a:extLst>
                    <a:ext uri="{9D8B030D-6E8A-4147-A177-3AD203B41FA5}">
                      <a16:colId xmlns="" xmlns:a16="http://schemas.microsoft.com/office/drawing/2014/main" val="2947939240"/>
                    </a:ext>
                  </a:extLst>
                </a:gridCol>
                <a:gridCol w="2714625">
                  <a:extLst>
                    <a:ext uri="{9D8B030D-6E8A-4147-A177-3AD203B41FA5}">
                      <a16:colId xmlns="" xmlns:a16="http://schemas.microsoft.com/office/drawing/2014/main" val="905068270"/>
                    </a:ext>
                  </a:extLst>
                </a:gridCol>
                <a:gridCol w="2714625">
                  <a:extLst>
                    <a:ext uri="{9D8B030D-6E8A-4147-A177-3AD203B41FA5}">
                      <a16:colId xmlns="" xmlns:a16="http://schemas.microsoft.com/office/drawing/2014/main" val="1884641972"/>
                    </a:ext>
                  </a:extLst>
                </a:gridCol>
                <a:gridCol w="2714625">
                  <a:extLst>
                    <a:ext uri="{9D8B030D-6E8A-4147-A177-3AD203B41FA5}">
                      <a16:colId xmlns="" xmlns:a16="http://schemas.microsoft.com/office/drawing/2014/main" val="5116161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D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a/ Tâm trạng của Trần Quốc Toản khi phải đứng trên bờ. 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D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b/ </a:t>
                      </a:r>
                      <a:r>
                        <a:rPr lang="en-US" sz="26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2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Toản</a:t>
                      </a:r>
                      <a:r>
                        <a:rPr lang="en-US" sz="2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bến</a:t>
                      </a:r>
                      <a:r>
                        <a:rPr lang="en-US" sz="2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2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. 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D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c/ Tâm trạng của Trần Quốc Toản sau khi gặp được vua.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9514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nói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70868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Dáng vẻ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87822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Suy nghĩ, tâm trạng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46649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Nhận xét 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1386840" algn="l"/>
                        </a:tabLst>
                      </a:pP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20868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02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1462</Words>
  <Application>Microsoft Office PowerPoint</Application>
  <PresentationFormat>Widescreen</PresentationFormat>
  <Paragraphs>149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Microsoft YaHei</vt:lpstr>
      <vt:lpstr>SimSun</vt:lpstr>
      <vt:lpstr>Arial</vt:lpstr>
      <vt:lpstr>Calibri</vt:lpstr>
      <vt:lpstr>Calibri Light</vt:lpstr>
      <vt:lpstr>MS Mincho</vt:lpstr>
      <vt:lpstr>Times New Roman</vt:lpstr>
      <vt:lpstr>Wingdings</vt:lpstr>
      <vt:lpstr>方正静蕾简体</vt:lpstr>
      <vt:lpstr>等线</vt:lpstr>
      <vt:lpstr>Office Theme</vt:lpstr>
      <vt:lpstr>1_Office Theme</vt:lpstr>
      <vt:lpstr>1_Default Design</vt:lpstr>
      <vt:lpstr>PowerPoint Presentation</vt:lpstr>
      <vt:lpstr>LÁ CỜ THÊU SÁU CHỮ VÀNG                  (Trích - Nguyễn Huy Tưởng)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 CỜ THÊU SÁU CHỮ VÀNG                  (Trích - Nguyễn Huy Tưởng)</dc:title>
  <dc:creator>Admin</dc:creator>
  <cp:lastModifiedBy>DELL</cp:lastModifiedBy>
  <cp:revision>28</cp:revision>
  <dcterms:created xsi:type="dcterms:W3CDTF">2023-05-16T09:05:01Z</dcterms:created>
  <dcterms:modified xsi:type="dcterms:W3CDTF">2025-09-24T23:23:55Z</dcterms:modified>
</cp:coreProperties>
</file>