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76" r:id="rId2"/>
    <p:sldId id="335" r:id="rId3"/>
    <p:sldId id="357" r:id="rId4"/>
    <p:sldId id="334" r:id="rId5"/>
    <p:sldId id="358" r:id="rId6"/>
    <p:sldId id="360" r:id="rId7"/>
    <p:sldId id="359" r:id="rId8"/>
    <p:sldId id="361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69" r:id="rId17"/>
    <p:sldId id="370" r:id="rId18"/>
    <p:sldId id="371" r:id="rId19"/>
    <p:sldId id="372" r:id="rId20"/>
    <p:sldId id="373" r:id="rId21"/>
    <p:sldId id="374" r:id="rId22"/>
    <p:sldId id="3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00FF"/>
    <a:srgbClr val="006600"/>
    <a:srgbClr val="0000CC"/>
    <a:srgbClr val="9C0C24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98" autoAdjust="0"/>
    <p:restoredTop sz="98566" autoAdjust="0"/>
  </p:normalViewPr>
  <p:slideViewPr>
    <p:cSldViewPr snapToGrid="0">
      <p:cViewPr varScale="1">
        <p:scale>
          <a:sx n="72" d="100"/>
          <a:sy n="72" d="100"/>
        </p:scale>
        <p:origin x="48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CDB4-68F1-4CF5-B86E-7ECC8F61CF4F}" type="datetimeFigureOut">
              <a:rPr lang="en-US" smtClean="0"/>
              <a:pPr/>
              <a:t>28/10/2023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BF97-CCE8-4556-AECF-D3B0ACA3D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7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03423-AC26-81A6-D911-CC9E4035B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A722-DED6-E4C0-713C-06AAA68E7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308FB-1498-7B9A-946F-62E1B025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CFA85-9F4C-191C-F201-193CD17C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B831E-DA43-063D-18A1-DB90E8D6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1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AB99-42D0-CE95-4922-976A7F2D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6EB7F-1B14-FDAC-D9F6-7677633F1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29353-18A1-E62E-F0E7-0D1DB37C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FBAF1-8F12-554D-5626-6E222607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51114-B29E-9DB5-1161-02C36CE1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9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4FAE5C-66BA-BDC3-EED8-AB2E7FDBE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B6C9E6-16C6-6AEE-AEA6-FD466789C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8DFEF-F563-6ADA-AE7D-EA7B9CBD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8784B-C865-9894-5752-1B48F7CB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8AD1F-F136-ABB3-FCE9-BBCDA401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6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6424F-6FF3-581E-D9F7-CC3699FF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0A5D7-9373-D28C-F89A-737616969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FF51C-A686-C9EF-6705-2D21B90A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D90C3-869F-C288-4F55-A252885B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3D1F9-89D8-9F64-B07C-D123DEE8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6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D1C4D-97AE-9836-D351-8BB24753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F857A-248B-AA0A-6ECD-ED130A5EC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1E298-89A3-8D15-25E9-03DFDEE5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A0F6F-0B75-E846-009B-1690213F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8A3CF-BCE3-2EA9-2FDD-D9867378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1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DFA6C-AB45-DD85-3521-91DF4480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3F6DC-66D1-6A8D-28C7-C530456E1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55E59-565D-A0D6-B7A4-34CCB370E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6D9F4-C35F-E5D4-C980-AF9C8B96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28/10/2023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C7EAD-7C89-6EC3-C7A8-B66DDE2B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9EFD7-C7BF-5164-3CF1-8FB389B5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2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78A87-FB49-3DEE-3661-0A34760C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BB807-E386-B2CB-7253-C78C9FA98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7D980-B07A-E27C-2A45-68A39F972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9F2E8-928C-854C-F944-59D364FCF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264C32-CCC0-5C55-C11E-C5BFD0D83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7046D3-876D-4C5B-45C3-7A78EA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28/10/2023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E8B65-41C0-F8DC-75B1-B3B31440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F5E86F-4264-6A88-EF6C-EF2EE1D6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6D308-D658-43EC-8619-1829004A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C2031-2CC5-7BA1-98FD-2403904D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28/10/2023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A14F2-E749-902A-31C6-F874B212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D2D4EB-9FBC-B70F-8618-4A37A97B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85CE8-8581-2F50-4DAF-FC03F1FD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28/10/2023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E7FA6-B5DF-8560-6067-2C59387A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ED599-BE0F-70D7-28EE-1D8ED488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3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2498-553D-A2DB-F771-00B5A2B9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21FBF-EDCB-43AA-0632-84400D0C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847BC-9E53-30FA-0FD6-6BE424C74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2C796-6882-D4E3-AA7F-53200436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28/10/2023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08152-6956-F4C5-3A69-7CC7C7E2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D2FE6-4227-FD82-4937-8D59EA69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C873F-E510-719F-98AC-3E70D87A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C9E2E2-2AE6-3EBD-A9E4-7ED224ABC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2EBDC-61E3-44F2-ABB4-2EB1749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2E887-1386-15D9-5ECB-2E2384DF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28/10/2023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42CEC-AEEF-DFC4-E282-D593A02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40693-F29B-CF3B-65FE-11FC48F9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1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A1EDD5-0880-E869-4D10-C85553C0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0795F-1B41-82CD-C290-311DBA831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86E56-0772-62DB-E800-762907124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7B41-D574-4D99-8733-CDF2B4333776}" type="datetimeFigureOut">
              <a:rPr lang="en-US" smtClean="0"/>
              <a:pPr/>
              <a:t>28/10/2023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5C0E-FBAF-B2D2-251A-970E2D4CC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648B1-B142-9FCA-13B3-C5042150F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9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2908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390" y="69275"/>
            <a:ext cx="6179126" cy="414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2498" y="83130"/>
            <a:ext cx="5460839" cy="411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49382" y="4516582"/>
            <a:ext cx="61652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19455" y="4585859"/>
            <a:ext cx="5472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888182" y="2036623"/>
            <a:ext cx="54725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Ruộng bị chua là ruộng có môi trường acid, pH &lt; 7. Ruộng càng chua thì pH càng thấp. Khi bón vôi cho ruộng, vôi sẽ trung hoà acid làm cho pH của môi trường </a:t>
            </a:r>
            <a:r>
              <a:rPr lang="vi-VN" sz="28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tăng lên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6451" y="275359"/>
            <a:ext cx="4802668" cy="590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10: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8728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39930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= 7: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191192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&gt;7: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23829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&lt; 7: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28956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Ý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339435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pH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389311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482137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57496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7819" y="5528425"/>
            <a:ext cx="113607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Kết quả xác định pH cho biết dung dịch là acid, base hay trung tính. Ngoài ra, kết quả này còn cho biết mức độ acid, base của dung dịch.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0805" y="0"/>
            <a:ext cx="9185564" cy="537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1731818" y="3726874"/>
            <a:ext cx="324196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10: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8728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39930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= 7: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191192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&gt;7: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23829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&lt; 7: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28956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Ý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339435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pH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389311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482137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57496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623779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1393"/>
            <a:ext cx="12192000" cy="386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2211395" cy="270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825" y="2704233"/>
            <a:ext cx="11983717" cy="1673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36518"/>
            <a:ext cx="12192000" cy="413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14" y="387495"/>
            <a:ext cx="12160386" cy="551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0436" y="916955"/>
            <a:ext cx="8423564" cy="4147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Thang pH thường dùng có giá trị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từ 7 đến 14.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từ 1 đến 14.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từ 3 đến 14.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từ 1 đến 7.</a:t>
            </a:r>
          </a:p>
        </p:txBody>
      </p:sp>
      <p:sp>
        <p:nvSpPr>
          <p:cNvPr id="4" name="Oval 3"/>
          <p:cNvSpPr/>
          <p:nvPr/>
        </p:nvSpPr>
        <p:spPr>
          <a:xfrm>
            <a:off x="734290" y="2784762"/>
            <a:ext cx="568036" cy="56803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77511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10: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0435" y="916955"/>
            <a:ext cx="1087581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Dung dịch X có pH = 3,0; dung dịch Y có pH = 9,0. Kết luận nào sau đây về dung dịch X và Y là đúng?</a:t>
            </a:r>
          </a:p>
          <a:p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Cả X và Y đều là dung dịch acid.</a:t>
            </a:r>
          </a:p>
          <a:p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Cả X và Y đều là dung dịch base.</a:t>
            </a:r>
          </a:p>
          <a:p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X là dung dịch aci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Y là dung dịch base.</a:t>
            </a:r>
          </a:p>
          <a:p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X là dung dịch base, Y là dung dịch acid</a:t>
            </a:r>
          </a:p>
        </p:txBody>
      </p:sp>
      <p:sp>
        <p:nvSpPr>
          <p:cNvPr id="4" name="Oval 3"/>
          <p:cNvSpPr/>
          <p:nvPr/>
        </p:nvSpPr>
        <p:spPr>
          <a:xfrm>
            <a:off x="734290" y="3158847"/>
            <a:ext cx="568036" cy="56803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2509" y="916955"/>
            <a:ext cx="1155469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Dung dịch không màu X có pH = 10, dung dịch không màu Y có pH=4. Khi nhỏ dung dịch phenolphtalein vào các dung dịch X và Y thì có hiện tượng:</a:t>
            </a:r>
          </a:p>
          <a:p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Dung dịch X và Y chuyển sang màu hồng.</a:t>
            </a:r>
          </a:p>
          <a:p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Dung dịch X và Y không chuyển màu.</a:t>
            </a:r>
          </a:p>
          <a:p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Dung dịch X chuyển màu hồng, dung dịch Y không chuyển màu.</a:t>
            </a:r>
          </a:p>
          <a:p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Dung dịch X không đổi màu, dung dịch Y chuyển sang màu hồng.</a:t>
            </a:r>
          </a:p>
        </p:txBody>
      </p:sp>
      <p:sp>
        <p:nvSpPr>
          <p:cNvPr id="4" name="Oval 3"/>
          <p:cNvSpPr/>
          <p:nvPr/>
        </p:nvSpPr>
        <p:spPr>
          <a:xfrm>
            <a:off x="360216" y="3671465"/>
            <a:ext cx="568036" cy="56803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2509" y="916955"/>
            <a:ext cx="115546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 các dung dịch giấm ăn, NaCl, nước ép quả chanh, nước vôi trong, số lượng dung dịch có pH &gt;7 là</a:t>
            </a:r>
          </a:p>
          <a:p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A.1</a:t>
            </a:r>
          </a:p>
          <a:p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B.2.</a:t>
            </a:r>
          </a:p>
          <a:p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C.3.</a:t>
            </a:r>
          </a:p>
          <a:p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D.4</a:t>
            </a:r>
          </a:p>
        </p:txBody>
      </p:sp>
      <p:sp>
        <p:nvSpPr>
          <p:cNvPr id="4" name="Oval 3"/>
          <p:cNvSpPr/>
          <p:nvPr/>
        </p:nvSpPr>
        <p:spPr>
          <a:xfrm>
            <a:off x="332507" y="2092046"/>
            <a:ext cx="568036" cy="56803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6563"/>
            <a:ext cx="12191999" cy="61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10: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100945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song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098" name="AutoShape 2" descr="Uống nước cam thời điểm nào tốt nhất cho sức khỏe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789" y="110840"/>
            <a:ext cx="4381502" cy="394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9258" y="124694"/>
            <a:ext cx="2769177" cy="395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5727" y="518258"/>
            <a:ext cx="4210187" cy="3236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126215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nhúng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xà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nhạt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base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976869" y="215610"/>
            <a:ext cx="3093895" cy="4754910"/>
            <a:chOff x="1976869" y="215610"/>
            <a:chExt cx="3093895" cy="4754910"/>
          </a:xfrm>
        </p:grpSpPr>
        <p:pic>
          <p:nvPicPr>
            <p:cNvPr id="2049" name="Picture 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76869" y="215610"/>
              <a:ext cx="3093895" cy="4214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2216734" y="4447300"/>
              <a:ext cx="25353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vôi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endPara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46618" y="13848"/>
            <a:ext cx="4697089" cy="4887395"/>
            <a:chOff x="5846618" y="13848"/>
            <a:chExt cx="4697089" cy="488739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846618" y="13848"/>
              <a:ext cx="4697089" cy="4234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7176661" y="4378023"/>
              <a:ext cx="25353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xà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phòng</a:t>
              </a:r>
              <a:endPara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10: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8728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8195" y="3332018"/>
            <a:ext cx="8572933" cy="2988386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0" y="139930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= 7: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191192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&gt;7: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23829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&lt; 7: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43055" y="1399343"/>
            <a:ext cx="6511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Kết luận đúng là a) Dung dịch X có pH nhỏ hơn 7.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147" y="185138"/>
            <a:ext cx="4211780" cy="521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126182" y="2462381"/>
            <a:ext cx="65116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Giải thích: Vì dung dịch X làm quỳ tím chuyển sang màu đỏ nên dung dịch X có môi trường acid, do đó pH của dung dịch X nhỏ hơn 7.</a:t>
            </a:r>
          </a:p>
        </p:txBody>
      </p:sp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10: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8728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39930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= 7: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191192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&gt;7: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23829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pH &lt; 7: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28956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Ý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5018" y="5957489"/>
            <a:ext cx="11083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pH?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339435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pH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389311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482137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5" grpId="1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MỞ ĐẦU KHTN 7-HIỀ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MỞ ĐẦU KHTN 7-HIỀN</Template>
  <TotalTime>2604</TotalTime>
  <Words>1120</Words>
  <Application>Microsoft Office PowerPoint</Application>
  <PresentationFormat>Màn hình rộng</PresentationFormat>
  <Paragraphs>78</Paragraphs>
  <Slides>22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MỞ ĐẦU KHTN 7-HIỀN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Bùi Thị Thu Hiền</dc:creator>
  <cp:lastModifiedBy>Đinh Thị Phúc</cp:lastModifiedBy>
  <cp:revision>598</cp:revision>
  <dcterms:created xsi:type="dcterms:W3CDTF">2022-07-11T10:05:56Z</dcterms:created>
  <dcterms:modified xsi:type="dcterms:W3CDTF">2023-10-28T12:18:14Z</dcterms:modified>
</cp:coreProperties>
</file>