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8" r:id="rId4"/>
    <p:sldId id="286" r:id="rId5"/>
    <p:sldId id="287" r:id="rId6"/>
    <p:sldId id="288" r:id="rId7"/>
    <p:sldId id="290" r:id="rId8"/>
    <p:sldId id="291" r:id="rId9"/>
    <p:sldId id="292" r:id="rId10"/>
    <p:sldId id="294" r:id="rId11"/>
    <p:sldId id="260" r:id="rId12"/>
    <p:sldId id="258" r:id="rId13"/>
    <p:sldId id="262" r:id="rId14"/>
    <p:sldId id="295" r:id="rId15"/>
    <p:sldId id="257" r:id="rId16"/>
    <p:sldId id="266" r:id="rId17"/>
    <p:sldId id="283" r:id="rId18"/>
    <p:sldId id="281" r:id="rId19"/>
    <p:sldId id="280" r:id="rId20"/>
    <p:sldId id="282" r:id="rId21"/>
    <p:sldId id="284" r:id="rId22"/>
    <p:sldId id="267" r:id="rId23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E5D9B-65A0-42AD-9B0C-C4048B20A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20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  <p:sldLayoutId id="214748368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6400" y="281589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96D6EBCC-03A2-40D1-B42D-201F4CC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17772" y="1946305"/>
            <a:ext cx="7607774" cy="762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</a:t>
            </a:r>
          </a:p>
        </p:txBody>
      </p:sp>
      <p:sp>
        <p:nvSpPr>
          <p:cNvPr id="5" name="WordArt 9">
            <a:extLst>
              <a:ext uri="{FF2B5EF4-FFF2-40B4-BE49-F238E27FC236}">
                <a16:creationId xmlns:a16="http://schemas.microsoft.com/office/drawing/2014/main" id="{002878D3-19FA-453A-90A3-57327149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423" y="3429000"/>
            <a:ext cx="6191154" cy="10723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7030A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LỚP 6</a:t>
            </a:r>
          </a:p>
        </p:txBody>
      </p:sp>
    </p:spTree>
    <p:extLst>
      <p:ext uri="{BB962C8B-B14F-4D97-AF65-F5344CB8AC3E}">
        <p14:creationId xmlns:p14="http://schemas.microsoft.com/office/powerpoint/2010/main" val="82028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686" y="1091749"/>
            <a:ext cx="6586137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62400" y="2973616"/>
            <a:ext cx="3143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3; 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686" y="2978378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10200" y="39624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0" y="192088"/>
            <a:ext cx="91440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18638" y="1661799"/>
            <a:ext cx="7589249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dương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38500" y="2303691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1; 2; 3; …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74010" y="2267836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78394" y="5184072"/>
            <a:ext cx="11898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err="1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28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906925" y="3689852"/>
            <a:ext cx="90730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err="1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None/>
            </a:pP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= { …; - 4; - 3; -2; -1; 0 ;  1;  2;  3;  4; …}</a:t>
            </a:r>
            <a:endParaRPr lang="en-US" sz="28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268215" y="5184072"/>
            <a:ext cx="17477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>
                <a:solidFill>
                  <a:srgbClr val="1C2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SGK/63 </a:t>
            </a:r>
            <a:endParaRPr lang="en-US" sz="28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01028" y="4283074"/>
            <a:ext cx="443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07318" y="4283074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C21F4"/>
                </a:solidFill>
                <a:cs typeface="Times New Roman" panose="02020603050405020304" pitchFamily="18" charset="0"/>
              </a:rPr>
              <a:t> +    +    +   +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8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13: 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dương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âm</a:t>
            </a:r>
            <a:r>
              <a:rPr lang="en-US" sz="3600" dirty="0"/>
              <a:t> </a:t>
            </a:r>
            <a:r>
              <a:rPr lang="en-US" sz="3600" dirty="0" err="1"/>
              <a:t>vừa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phiếu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686" y="1091749"/>
            <a:ext cx="6586137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10200" y="39624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0" y="192088"/>
            <a:ext cx="91440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68802" y="1661865"/>
            <a:ext cx="7589249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dương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0318" y="2209116"/>
            <a:ext cx="5648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b. </a:t>
            </a:r>
            <a:r>
              <a:rPr 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48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86130" y="2451662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36371" y="726049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05" y="2739833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7" y="2709056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367479" y="361818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966" y="4449380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131649" y="107395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={…;−3;−2;−1;0;1;2;3;…}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588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970068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" imgW="4520193" imgH="347414" progId="FXDraw.Graphic">
                  <p:embed/>
                </p:oleObj>
              </mc:Choice>
              <mc:Fallback>
                <p:oleObj name="FX Draw" r:id="rId2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0" y="60657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658573" y="6454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−11;−4;−3;0;2;5;9.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blipFill>
                <a:blip r:embed="rId5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" y="4708701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254382" y="2468493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0425" y="1154113"/>
            <a:ext cx="708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 hiện các phép tính sau 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71383" y="2334560"/>
            <a:ext cx="3363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solidFill>
                  <a:schemeClr val="hlin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3 + 5 . 3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0425" y="3092590"/>
            <a:ext cx="48031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sz="4000" dirty="0">
                <a:solidFill>
                  <a:schemeClr val="hlin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hlin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5 - 10 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75806" y="3800476"/>
            <a:ext cx="39878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solidFill>
                  <a:schemeClr val="hlin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(10 – 5) – 10  </a:t>
            </a:r>
          </a:p>
        </p:txBody>
      </p:sp>
    </p:spTree>
    <p:extLst>
      <p:ext uri="{BB962C8B-B14F-4D97-AF65-F5344CB8AC3E}">
        <p14:creationId xmlns:p14="http://schemas.microsoft.com/office/powerpoint/2010/main" val="3542919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77187" y="0"/>
            <a:ext cx="11304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5856" y="1507795"/>
            <a:ext cx="12080382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…………………..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……………….SGK. </a:t>
            </a:r>
          </a:p>
          <a:p>
            <a:pPr indent="762000" algn="l" eaLnBrk="1" hangingPunct="1">
              <a:buClr>
                <a:schemeClr val="tx1"/>
              </a:buClr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:……………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</a:rPr>
              <a:t> “………………….”</a:t>
            </a:r>
            <a:r>
              <a:rPr lang="en-US" sz="480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133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6200" b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948" name="WordArt 4"/>
          <p:cNvSpPr>
            <a:spLocks noChangeArrowheads="1" noChangeShapeType="1" noTextEdit="1"/>
          </p:cNvSpPr>
          <p:nvPr/>
        </p:nvSpPr>
        <p:spPr bwMode="auto">
          <a:xfrm>
            <a:off x="2425700" y="1152525"/>
            <a:ext cx="7467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Chương </a:t>
            </a:r>
            <a:r>
              <a:rPr lang="en-US" sz="44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III</a:t>
            </a:r>
            <a:r>
              <a:rPr lang="vi-VN" sz="44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: SỐ NGUYÊN</a:t>
            </a:r>
            <a:endParaRPr lang="en-US" sz="44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94949" name="WordArt 5"/>
          <p:cNvSpPr>
            <a:spLocks noChangeArrowheads="1" noChangeShapeType="1" noTextEdit="1"/>
          </p:cNvSpPr>
          <p:nvPr/>
        </p:nvSpPr>
        <p:spPr bwMode="auto">
          <a:xfrm>
            <a:off x="1968500" y="3647940"/>
            <a:ext cx="83820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Bài 13: Tập hợp các số nguyên</a:t>
            </a:r>
          </a:p>
        </p:txBody>
      </p:sp>
    </p:spTree>
    <p:extLst>
      <p:ext uri="{BB962C8B-B14F-4D97-AF65-F5344CB8AC3E}">
        <p14:creationId xmlns:p14="http://schemas.microsoft.com/office/powerpoint/2010/main" val="177606392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8" grpId="0" animBg="1"/>
      <p:bldP spid="5949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33575" y="1252539"/>
            <a:ext cx="6586137" cy="674687"/>
          </a:xfrm>
        </p:spPr>
        <p:txBody>
          <a:bodyPr/>
          <a:lstStyle/>
          <a:p>
            <a:pPr marL="609600" indent="-609600"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None/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6934200" y="39624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1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311" name="Rectangle 27"/>
          <p:cNvSpPr>
            <a:spLocks noChangeArrowheads="1"/>
          </p:cNvSpPr>
          <p:nvPr/>
        </p:nvSpPr>
        <p:spPr bwMode="auto">
          <a:xfrm>
            <a:off x="1634169" y="192088"/>
            <a:ext cx="9033831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582" y="2005922"/>
            <a:ext cx="6425003" cy="48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0104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33575" y="1252539"/>
            <a:ext cx="6586137" cy="674687"/>
          </a:xfrm>
        </p:spPr>
        <p:txBody>
          <a:bodyPr/>
          <a:lstStyle/>
          <a:p>
            <a:pPr marL="609600" indent="-609600"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None/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6934200" y="39624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1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311" name="Rectangle 27"/>
          <p:cNvSpPr>
            <a:spLocks noChangeArrowheads="1"/>
          </p:cNvSpPr>
          <p:nvPr/>
        </p:nvSpPr>
        <p:spPr bwMode="auto">
          <a:xfrm>
            <a:off x="1634169" y="192088"/>
            <a:ext cx="9033831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429" y="2073276"/>
            <a:ext cx="4009101" cy="41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7671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686" y="1091749"/>
            <a:ext cx="6586137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62400" y="2973616"/>
            <a:ext cx="314379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1;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2;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3; 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686" y="2978378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10200" y="3962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1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Group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270617"/>
              </p:ext>
            </p:extLst>
          </p:nvPr>
        </p:nvGraphicFramePr>
        <p:xfrm>
          <a:off x="770708" y="3962399"/>
          <a:ext cx="7763692" cy="2009775"/>
        </p:xfrm>
        <a:graphic>
          <a:graphicData uri="http://schemas.openxmlformats.org/drawingml/2006/table">
            <a:tbl>
              <a:tblPr/>
              <a:tblGrid>
                <a:gridCol w="1953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-1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0" y="192088"/>
            <a:ext cx="91440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2798763" y="4706938"/>
            <a:ext cx="1714500" cy="1066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Âm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1</a:t>
            </a:r>
          </a:p>
          <a:p>
            <a:pPr eaLnBrk="1" hangingPunct="1"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Trừ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1)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4827588" y="4749800"/>
            <a:ext cx="1593850" cy="1077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 Âm 2</a:t>
            </a:r>
          </a:p>
          <a:p>
            <a:pPr eaLnBrk="1" hangingPunct="1"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(Trừ 2)</a:t>
            </a:r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6888163" y="4706938"/>
            <a:ext cx="1524000" cy="1066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Âm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3</a:t>
            </a:r>
          </a:p>
          <a:p>
            <a:pPr eaLnBrk="1" hangingPunct="1"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Trừ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3)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18638" y="1661799"/>
            <a:ext cx="7589249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38500" y="2303691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1; 2; 3; …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74010" y="2267836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038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894" y="1096169"/>
            <a:ext cx="6586137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609600" indent="-609600">
              <a:buFontTx/>
              <a:buNone/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410200" y="3962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1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110168" y="192088"/>
            <a:ext cx="9033831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73" y="1719717"/>
            <a:ext cx="6841144" cy="51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33575" y="1252539"/>
            <a:ext cx="6586137" cy="674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1. Làm quen với số nguyên âm:</a:t>
            </a:r>
          </a:p>
          <a:p>
            <a:pPr marL="609600" indent="-609600">
              <a:buFont typeface="Arial" panose="020B0604020202020204" pitchFamily="34" charset="0"/>
              <a:buNone/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934200" y="39624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sz="1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1634169" y="192088"/>
            <a:ext cx="9033831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429" y="2073276"/>
            <a:ext cx="4009101" cy="41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72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943</Words>
  <Application>Microsoft Office PowerPoint</Application>
  <PresentationFormat>Widescreen</PresentationFormat>
  <Paragraphs>130</Paragraphs>
  <Slides>22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Comic Sans MS</vt:lpstr>
      <vt:lpstr>Times New Roman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55</cp:revision>
  <dcterms:created xsi:type="dcterms:W3CDTF">2020-11-25T08:04:39Z</dcterms:created>
  <dcterms:modified xsi:type="dcterms:W3CDTF">2025-11-06T12:35:56Z</dcterms:modified>
</cp:coreProperties>
</file>