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29"/>
  </p:notesMasterIdLst>
  <p:sldIdLst>
    <p:sldId id="405" r:id="rId3"/>
    <p:sldId id="404" r:id="rId4"/>
    <p:sldId id="264" r:id="rId5"/>
    <p:sldId id="258" r:id="rId6"/>
    <p:sldId id="407" r:id="rId7"/>
    <p:sldId id="257" r:id="rId8"/>
    <p:sldId id="260" r:id="rId9"/>
    <p:sldId id="261" r:id="rId10"/>
    <p:sldId id="262" r:id="rId11"/>
    <p:sldId id="357" r:id="rId12"/>
    <p:sldId id="406" r:id="rId13"/>
    <p:sldId id="305" r:id="rId14"/>
    <p:sldId id="346" r:id="rId15"/>
    <p:sldId id="256" r:id="rId16"/>
    <p:sldId id="280" r:id="rId17"/>
    <p:sldId id="551" r:id="rId18"/>
    <p:sldId id="306" r:id="rId19"/>
    <p:sldId id="319" r:id="rId20"/>
    <p:sldId id="360" r:id="rId21"/>
    <p:sldId id="382" r:id="rId22"/>
    <p:sldId id="549" r:id="rId23"/>
    <p:sldId id="381" r:id="rId24"/>
    <p:sldId id="385" r:id="rId25"/>
    <p:sldId id="550" r:id="rId26"/>
    <p:sldId id="295" r:id="rId27"/>
    <p:sldId id="27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howGuides="1">
      <p:cViewPr varScale="1">
        <p:scale>
          <a:sx n="64" d="100"/>
          <a:sy n="64" d="100"/>
        </p:scale>
        <p:origin x="900" y="48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1ECE8-846A-4343-A0F4-A6A170CCDCAC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18920-993F-41A4-8F2A-0EE0E1E0FD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 ợt đin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C4B21-58DC-4C6A-A459-31BDC0F6AB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5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92136F-63D2-4493-9031-A7A4C1EB816F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77B35-94AB-42CD-95C9-C035250EBE0E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BB2BB-E96A-45A2-8891-C1A62B4320B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wmf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6.GIF"/><Relationship Id="rId18" Type="http://schemas.openxmlformats.org/officeDocument/2006/relationships/image" Target="../media/image10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7.GIF"/><Relationship Id="rId17" Type="http://schemas.openxmlformats.org/officeDocument/2006/relationships/image" Target="../media/image15.GIF"/><Relationship Id="rId2" Type="http://schemas.openxmlformats.org/officeDocument/2006/relationships/audio" Target="../media/media3.mp3"/><Relationship Id="rId16" Type="http://schemas.openxmlformats.org/officeDocument/2006/relationships/image" Target="../media/image14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13.GIF"/><Relationship Id="rId10" Type="http://schemas.openxmlformats.org/officeDocument/2006/relationships/audio" Target="../media/media7.mp3"/><Relationship Id="rId19" Type="http://schemas.openxmlformats.org/officeDocument/2006/relationships/image" Target="../media/image11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5" Type="http://schemas.openxmlformats.org/officeDocument/2006/relationships/image" Target="../media/image21.GIF"/><Relationship Id="rId10" Type="http://schemas.openxmlformats.org/officeDocument/2006/relationships/image" Target="../media/image15.GIF"/><Relationship Id="rId4" Type="http://schemas.openxmlformats.org/officeDocument/2006/relationships/audio" Target="../media/audio3.wav"/><Relationship Id="rId9" Type="http://schemas.openxmlformats.org/officeDocument/2006/relationships/image" Target="../media/image18.GIF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9.GIF"/><Relationship Id="rId4" Type="http://schemas.openxmlformats.org/officeDocument/2006/relationships/audio" Target="../media/audio4.wav"/><Relationship Id="rId9" Type="http://schemas.openxmlformats.org/officeDocument/2006/relationships/image" Target="../media/image15.GIF"/><Relationship Id="rId1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5.GIF"/><Relationship Id="rId4" Type="http://schemas.openxmlformats.org/officeDocument/2006/relationships/audio" Target="../media/audio4.wav"/><Relationship Id="rId9" Type="http://schemas.openxmlformats.org/officeDocument/2006/relationships/image" Target="../media/image18.GIF"/><Relationship Id="rId1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12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15.GIF"/><Relationship Id="rId5" Type="http://schemas.openxmlformats.org/officeDocument/2006/relationships/image" Target="../media/image16.GIF"/><Relationship Id="rId15" Type="http://schemas.microsoft.com/office/2007/relationships/hdphoto" Target="../media/hdphoto1.wdp"/><Relationship Id="rId10" Type="http://schemas.openxmlformats.org/officeDocument/2006/relationships/image" Target="../media/image18.GIF"/><Relationship Id="rId4" Type="http://schemas.openxmlformats.org/officeDocument/2006/relationships/audio" Target="../media/audio4.wav"/><Relationship Id="rId9" Type="http://schemas.openxmlformats.org/officeDocument/2006/relationships/image" Target="../media/image6.GIF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2E81819-584D-CE2A-F114-3333B60782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>
              <a:latin typeface="Calibri" panose="020F0502020204030204" pitchFamily="34" charset="0"/>
            </a:endParaRPr>
          </a:p>
        </p:txBody>
      </p:sp>
      <p:pic>
        <p:nvPicPr>
          <p:cNvPr id="2051" name="Picture 2" descr="http://i89.photobucket.com/albums/k210/phtthan_vn/50-hinhnen/sinhviennonglamcom0044.jpg">
            <a:extLst>
              <a:ext uri="{FF2B5EF4-FFF2-40B4-BE49-F238E27FC236}">
                <a16:creationId xmlns:a16="http://schemas.microsoft.com/office/drawing/2014/main" id="{09BBFDF6-0880-D9DE-3C9E-C7A4066684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8991600" cy="6583362"/>
          </a:xfrm>
        </p:spPr>
      </p:pic>
      <p:pic>
        <p:nvPicPr>
          <p:cNvPr id="223237" name="Picture 5" descr="n2">
            <a:extLst>
              <a:ext uri="{FF2B5EF4-FFF2-40B4-BE49-F238E27FC236}">
                <a16:creationId xmlns:a16="http://schemas.microsoft.com/office/drawing/2014/main" id="{9FA09B76-1128-2720-55A3-91B1B3065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85950" y="3690939"/>
            <a:ext cx="5429250" cy="11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8" name="WordArt 6">
            <a:extLst>
              <a:ext uri="{FF2B5EF4-FFF2-40B4-BE49-F238E27FC236}">
                <a16:creationId xmlns:a16="http://schemas.microsoft.com/office/drawing/2014/main" id="{3F00ED3A-7E59-23B8-D240-152DFA1057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7350" y="2593181"/>
            <a:ext cx="6000750" cy="11572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405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</a:t>
            </a:r>
          </a:p>
          <a:p>
            <a:pPr algn="ctr"/>
            <a:r>
              <a:rPr lang="vi-VN" sz="405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DỰ TIẾT HỌC LỚP </a:t>
            </a:r>
            <a:r>
              <a:rPr lang="en-US" sz="405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8A2</a:t>
            </a:r>
          </a:p>
        </p:txBody>
      </p:sp>
      <p:sp>
        <p:nvSpPr>
          <p:cNvPr id="223240" name="Text Box 8">
            <a:extLst>
              <a:ext uri="{FF2B5EF4-FFF2-40B4-BE49-F238E27FC236}">
                <a16:creationId xmlns:a16="http://schemas.microsoft.com/office/drawing/2014/main" id="{588C7BAF-E724-CB64-E702-AAC88E9F4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036219"/>
            <a:ext cx="52578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300">
                <a:solidFill>
                  <a:srgbClr val="0000FF"/>
                </a:solidFill>
                <a:latin typeface="Calibri" panose="020F0502020204030204" pitchFamily="34" charset="0"/>
              </a:rPr>
              <a:t>   </a:t>
            </a:r>
            <a:r>
              <a:rPr lang="en-US" altLang="en-US" sz="3300" b="1">
                <a:solidFill>
                  <a:srgbClr val="0000FF"/>
                </a:solidFill>
                <a:latin typeface="Calibri" panose="020F0502020204030204" pitchFamily="34" charset="0"/>
              </a:rPr>
              <a:t>Môn: KHOA HỌC TỰ NHIÊN</a:t>
            </a:r>
            <a:endParaRPr lang="en-US" altLang="en-US" sz="2700" b="1" baseline="-2500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055" name="Picture 9" descr="POINSET2">
            <a:extLst>
              <a:ext uri="{FF2B5EF4-FFF2-40B4-BE49-F238E27FC236}">
                <a16:creationId xmlns:a16="http://schemas.microsoft.com/office/drawing/2014/main" id="{14B5BB9A-FDD5-6B69-1688-FE8CF1C1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8625" y="3914775"/>
            <a:ext cx="28003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OINSET2">
            <a:extLst>
              <a:ext uri="{FF2B5EF4-FFF2-40B4-BE49-F238E27FC236}">
                <a16:creationId xmlns:a16="http://schemas.microsoft.com/office/drawing/2014/main" id="{4C2E4906-BCDE-1DD3-0A71-D0C054C3C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743700" y="3200400"/>
            <a:ext cx="12573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Buombay">
            <a:extLst>
              <a:ext uri="{FF2B5EF4-FFF2-40B4-BE49-F238E27FC236}">
                <a16:creationId xmlns:a16="http://schemas.microsoft.com/office/drawing/2014/main" id="{19BC465E-3071-C91A-CE43-198C041A50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600700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TextBox 9">
            <a:extLst>
              <a:ext uri="{FF2B5EF4-FFF2-40B4-BE49-F238E27FC236}">
                <a16:creationId xmlns:a16="http://schemas.microsoft.com/office/drawing/2014/main" id="{BB7FEEEA-2431-46C3-7F61-F9FB89688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04" y="5089923"/>
            <a:ext cx="3932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GV: VŨ THỊ THÚY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E9FD773-628E-572F-241B-3D009F84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4114800"/>
            <a:ext cx="2893593" cy="1803401"/>
          </a:xfrm>
          <a:prstGeom prst="rect">
            <a:avLst/>
          </a:prstGeom>
        </p:spPr>
      </p:pic>
      <p:pic>
        <p:nvPicPr>
          <p:cNvPr id="4" name="KHỞI ĐỘNG 1.1">
            <a:hlinkClick r:id="" action="ppaction://media"/>
            <a:extLst>
              <a:ext uri="{FF2B5EF4-FFF2-40B4-BE49-F238E27FC236}">
                <a16:creationId xmlns:a16="http://schemas.microsoft.com/office/drawing/2014/main" id="{325A4FEE-45E6-776E-E1D1-E7B463C140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819" y="0"/>
            <a:ext cx="6922183" cy="3893728"/>
          </a:xfrm>
          <a:prstGeom prst="rect">
            <a:avLst/>
          </a:prstGeom>
        </p:spPr>
      </p:pic>
      <p:pic>
        <p:nvPicPr>
          <p:cNvPr id="2050" name="Picture 2" descr="Tổng hợp 3 cách làm mứt cà chua tại nhà vừa ngon vừa an toàn">
            <a:extLst>
              <a:ext uri="{FF2B5EF4-FFF2-40B4-BE49-F238E27FC236}">
                <a16:creationId xmlns:a16="http://schemas.microsoft.com/office/drawing/2014/main" id="{ADF90890-B40F-DC5A-104E-D5AEAB90C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14800"/>
            <a:ext cx="2705101" cy="180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22D9B7-41B2-FA34-1DED-449EB5166131}"/>
              </a:ext>
            </a:extLst>
          </p:cNvPr>
          <p:cNvSpPr/>
          <p:nvPr/>
        </p:nvSpPr>
        <p:spPr>
          <a:xfrm>
            <a:off x="693173" y="6173686"/>
            <a:ext cx="65050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3000" b="1" kern="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Một</a:t>
            </a:r>
            <a:r>
              <a:rPr lang="en-US" altLang="en-US" sz="3000" b="1" kern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sz="3000" b="1" kern="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số</a:t>
            </a:r>
            <a:r>
              <a:rPr lang="en-US" altLang="en-US" sz="3000" b="1" kern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sz="3000" b="1" kern="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loại</a:t>
            </a:r>
            <a:r>
              <a:rPr lang="en-US" altLang="en-US" sz="3000" b="1" kern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sz="3000" b="1" kern="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</a:t>
            </a:r>
            <a:r>
              <a:rPr lang="en-US" altLang="en-US" sz="3000" b="1" kern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sz="3000" b="1" kern="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làm</a:t>
            </a:r>
            <a:r>
              <a:rPr lang="en-US" altLang="en-US" sz="3000" b="1" kern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sz="3000" b="1" kern="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mứt</a:t>
            </a:r>
            <a:endParaRPr lang="vi-VN" altLang="en-US" sz="30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8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ước vôi trong là gì? Cách pha nước vôi trong ở nhà đơn giản">
            <a:extLst>
              <a:ext uri="{FF2B5EF4-FFF2-40B4-BE49-F238E27FC236}">
                <a16:creationId xmlns:a16="http://schemas.microsoft.com/office/drawing/2014/main" id="{F4399A61-42CC-461B-ED3E-EAAD6187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12574"/>
            <a:ext cx="598714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I KHỞI ĐỘNG 2">
            <a:hlinkClick r:id="" action="ppaction://media"/>
            <a:extLst>
              <a:ext uri="{FF2B5EF4-FFF2-40B4-BE49-F238E27FC236}">
                <a16:creationId xmlns:a16="http://schemas.microsoft.com/office/drawing/2014/main" id="{CC025C36-68FC-922C-6ACA-89A6711D03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038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1524000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vi-VN" altLang="en-US" sz="4000" b="1" kern="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BÀI 9: BASE</a:t>
            </a:r>
            <a:endParaRPr lang="vi-VN" altLang="en-US" sz="4000" b="1" kern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9105" y="4180205"/>
            <a:ext cx="2293620" cy="2306320"/>
            <a:chOff x="2246" y="7704"/>
            <a:chExt cx="3138" cy="2589"/>
          </a:xfrm>
        </p:grpSpPr>
        <p:pic>
          <p:nvPicPr>
            <p:cNvPr id="7" name="Picture 12" descr="slide0013_image018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6" y="7704"/>
              <a:ext cx="2329" cy="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1" descr="slide0013_image014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847"/>
              <a:ext cx="1463" cy="2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7" descr="atom1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781165" y="4180205"/>
            <a:ext cx="1905635" cy="142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OOK1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2520950" cy="122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841249" name="Picture 270" descr="Sodium hydroxide | Definition, Common Name, &amp; Uses | Britanni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t="19881" r="19526" b="5932"/>
          <a:stretch>
            <a:fillRect/>
          </a:stretch>
        </p:blipFill>
        <p:spPr>
          <a:xfrm>
            <a:off x="1029335" y="3969613"/>
            <a:ext cx="2700655" cy="22567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533400" y="6172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Sodium hydroxide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6217ABF-6D48-4916-B350-15E3A646803B}"/>
              </a:ext>
            </a:extLst>
          </p:cNvPr>
          <p:cNvSpPr txBox="1"/>
          <p:nvPr/>
        </p:nvSpPr>
        <p:spPr>
          <a:xfrm>
            <a:off x="530902" y="383747"/>
            <a:ext cx="8360727" cy="31784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Sodium hydroxide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NaOH. 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Sodium hydroxide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Khi tan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NaOH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ion Na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hydroxide (OH-):</a:t>
            </a:r>
          </a:p>
          <a:p>
            <a:pPr indent="457200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NaOH       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Na+       </a:t>
            </a:r>
            <a:r>
              <a:rPr lang="vi-V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       OH 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Sodium hydroxide      Ion sodium     Ion hydroxide</a:t>
            </a:r>
          </a:p>
        </p:txBody>
      </p:sp>
      <p:pic>
        <p:nvPicPr>
          <p:cNvPr id="3" name="giới thiệu về NaOH">
            <a:hlinkClick r:id="" action="ppaction://media"/>
            <a:extLst>
              <a:ext uri="{FF2B5EF4-FFF2-40B4-BE49-F238E27FC236}">
                <a16:creationId xmlns:a16="http://schemas.microsoft.com/office/drawing/2014/main" id="{F04DA8A7-E126-712B-7B9A-50164EF15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1926" y="3743958"/>
            <a:ext cx="4012073" cy="2256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91405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Quan sát bảng thông tin một số base thông dụng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công thức hóa học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,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... </a:t>
            </a:r>
          </a:p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Hoàn thành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số 1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: 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764183"/>
              </p:ext>
            </p:extLst>
          </p:nvPr>
        </p:nvGraphicFramePr>
        <p:xfrm>
          <a:off x="490928" y="2286000"/>
          <a:ext cx="8229600" cy="372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8960"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vi-VN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</a:t>
                      </a:r>
                      <a:endParaRPr lang="vi-VN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vi-VN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vi-V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kim loại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892775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hydroxide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vi-VN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Barium</a:t>
                      </a:r>
                      <a:r>
                        <a:rPr lang="vi-VN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hydroxide</a:t>
                      </a:r>
                      <a:endParaRPr lang="vi-VN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Ba(OH)</a:t>
                      </a:r>
                      <a:r>
                        <a:rPr lang="vi-VN" b="1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vi-VN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</a:t>
                      </a:r>
                      <a:r>
                        <a:rPr lang="vi-VN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hydroxide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039"/>
            <a:ext cx="9144000" cy="685465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07818" y="824344"/>
            <a:ext cx="872836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ubtitle 2"/>
          <p:cNvSpPr txBox="1"/>
          <p:nvPr/>
        </p:nvSpPr>
        <p:spPr>
          <a:xfrm>
            <a:off x="616547" y="4727339"/>
            <a:ext cx="3801564" cy="909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1200" y="2286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PHIẾU HỌC TẬP SỐ 1</a:t>
            </a:r>
            <a:endParaRPr lang="vi-VN" sz="4000" b="1"/>
          </a:p>
        </p:txBody>
      </p:sp>
      <p:sp>
        <p:nvSpPr>
          <p:cNvPr id="32" name="Rounded Rectangle 31"/>
          <p:cNvSpPr/>
          <p:nvPr/>
        </p:nvSpPr>
        <p:spPr>
          <a:xfrm>
            <a:off x="838200" y="1066800"/>
            <a:ext cx="7620000" cy="464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1: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thành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phần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phân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tử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công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thức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hóa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học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base?</a:t>
            </a:r>
          </a:p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pPr algn="just"/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2: Các dung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dịch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base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đặc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điểm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chung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/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3: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Đề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xuất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khái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niệm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base?</a:t>
            </a:r>
          </a:p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/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4: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Nhận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xét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cách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gọi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tên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base?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Đọc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tên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base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công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thức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hoá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học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: Ca(OH)</a:t>
            </a:r>
            <a:r>
              <a:rPr lang="en-US" b="1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; Al(OH)</a:t>
            </a:r>
            <a:r>
              <a:rPr lang="en-US" b="1" baseline="-25000" dirty="0">
                <a:solidFill>
                  <a:schemeClr val="tx2">
                    <a:lumMod val="50000"/>
                  </a:schemeClr>
                </a:solidFill>
              </a:rPr>
              <a:t>3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b="1" baseline="-25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vi-VN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1A9D3-F1D4-425F-7A64-66F72CFB9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E54C6-7F80-3D22-BBCA-76C9A7DC69F5}"/>
              </a:ext>
            </a:extLst>
          </p:cNvPr>
          <p:cNvSpPr/>
          <p:nvPr/>
        </p:nvSpPr>
        <p:spPr>
          <a:xfrm>
            <a:off x="304800" y="291405"/>
            <a:ext cx="838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Quan sát bảng thông tin một số base thông dụng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công thức hóa học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,</a:t>
            </a:r>
            <a:r>
              <a:rPr lang="vi-VN" sz="2800" b="1" dirty="0">
                <a:solidFill>
                  <a:srgbClr val="0070C0"/>
                </a:solidFill>
                <a:latin typeface="+mj-lt"/>
              </a:rPr>
              <a:t>... </a:t>
            </a:r>
          </a:p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Hoàn thành PHT số 1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80BF5C80-FD18-DA67-6CB3-F9CAB26DA66C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2098040"/>
          <a:ext cx="8229600" cy="3722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8960"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vi-VN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</a:t>
                      </a:r>
                      <a:endParaRPr lang="vi-VN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base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vi-VN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vi-V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vi-VN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Cation kim loại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892775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hydroxide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NaOH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vi-VN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Barium</a:t>
                      </a:r>
                      <a:r>
                        <a:rPr lang="vi-VN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hydroxide</a:t>
                      </a:r>
                      <a:endParaRPr lang="vi-VN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Ba(OH)</a:t>
                      </a:r>
                      <a:r>
                        <a:rPr lang="vi-VN" b="1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vi-VN" b="1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990"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</a:t>
                      </a:r>
                      <a:r>
                        <a:rPr lang="vi-VN" b="1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hydroxide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OH</a:t>
                      </a:r>
                      <a:r>
                        <a:rPr lang="vi-VN" b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A698805E-11C4-CBF0-DD2E-A1F0BC9D6F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1793" y="5820410"/>
            <a:ext cx="20574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7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07818" y="824344"/>
            <a:ext cx="872836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Subtitle 2"/>
          <p:cNvSpPr txBox="1"/>
          <p:nvPr/>
        </p:nvSpPr>
        <p:spPr>
          <a:xfrm>
            <a:off x="616547" y="4727339"/>
            <a:ext cx="3801564" cy="909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1200" y="2286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6200" y="838200"/>
            <a:ext cx="9067800" cy="46545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base?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hydroxide (-OH)</a:t>
            </a:r>
          </a:p>
          <a:p>
            <a:pPr algn="just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Các dung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dung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anion OH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just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?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hydroxide. Khi tan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ion OH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just"/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?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Ca(OH)</a:t>
            </a:r>
            <a:r>
              <a:rPr lang="en-US" sz="2000" b="1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Al(OH)</a:t>
            </a:r>
            <a:r>
              <a:rPr lang="en-US" sz="2000" b="1" baseline="-25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=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              hydroxide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Ca(OH)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calcium hydroxide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Al(OH)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hydroxide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baseline="-250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96C4E6-3EB4-392C-8AAD-F12446A1628F}"/>
              </a:ext>
            </a:extLst>
          </p:cNvPr>
          <p:cNvSpPr txBox="1"/>
          <p:nvPr/>
        </p:nvSpPr>
        <p:spPr>
          <a:xfrm>
            <a:off x="437837" y="5567899"/>
            <a:ext cx="8649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990600"/>
            <a:ext cx="8610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K</a:t>
            </a:r>
            <a:r>
              <a:rPr lang="vi-VN" altLang="en-US" sz="2800" b="1" dirty="0">
                <a:solidFill>
                  <a:srgbClr val="FF0000"/>
                </a:solidFill>
                <a:latin typeface="+mj-lt"/>
              </a:rPr>
              <a:t>hái niệm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</a:rPr>
              <a:t> base: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hydroxide. Khi tan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ion OH</a:t>
            </a:r>
            <a:r>
              <a:rPr lang="en-US" sz="28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NaOH : Sodium hydroxide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Ca(OH)</a:t>
            </a:r>
            <a:r>
              <a:rPr lang="en-US" sz="2800" b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Calcium hydroxide</a:t>
            </a:r>
            <a:endParaRPr lang="en-US" sz="2800" b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1219200" y="4724400"/>
            <a:ext cx="1631373" cy="1191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9200" y="5528988"/>
            <a:ext cx="1631373" cy="1191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4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EB97E1-DA94-38E7-059D-91EE09B1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KHỞI ĐỘNG MỚI">
            <a:hlinkClick r:id="" action="ppaction://media"/>
            <a:extLst>
              <a:ext uri="{FF2B5EF4-FFF2-40B4-BE49-F238E27FC236}">
                <a16:creationId xmlns:a16="http://schemas.microsoft.com/office/drawing/2014/main" id="{9F78CF66-F43D-9B3E-FFA8-A1C1CF1468D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645" y="198437"/>
            <a:ext cx="8858955" cy="6384925"/>
          </a:xfrm>
        </p:spPr>
      </p:pic>
    </p:spTree>
    <p:extLst>
      <p:ext uri="{BB962C8B-B14F-4D97-AF65-F5344CB8AC3E}">
        <p14:creationId xmlns:p14="http://schemas.microsoft.com/office/powerpoint/2010/main" val="292712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64160" y="834767"/>
            <a:ext cx="876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tập.Gọi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CTHH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05485" y="1536065"/>
            <a:ext cx="584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510380816"/>
              </p:ext>
            </p:extLst>
          </p:nvPr>
        </p:nvGraphicFramePr>
        <p:xfrm>
          <a:off x="264160" y="1688641"/>
          <a:ext cx="8599805" cy="3230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3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18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gọi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 hóa học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hydroxide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hydroxide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Barium hydroxide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hydroxide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 (III) hydroxide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04F5F35-B6BB-4403-BA92-74E1321A591D}"/>
              </a:ext>
            </a:extLst>
          </p:cNvPr>
          <p:cNvSpPr txBox="1"/>
          <p:nvPr/>
        </p:nvSpPr>
        <p:spPr>
          <a:xfrm>
            <a:off x="609600" y="2527300"/>
            <a:ext cx="3657600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943E8-21BE-49D6-AC10-E80CC6FA2042}"/>
              </a:ext>
            </a:extLst>
          </p:cNvPr>
          <p:cNvSpPr txBox="1"/>
          <p:nvPr/>
        </p:nvSpPr>
        <p:spPr>
          <a:xfrm>
            <a:off x="4724400" y="3060700"/>
            <a:ext cx="3657600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8DBDF-7EBC-49E2-97CB-DF59C6E58E00}"/>
              </a:ext>
            </a:extLst>
          </p:cNvPr>
          <p:cNvSpPr txBox="1"/>
          <p:nvPr/>
        </p:nvSpPr>
        <p:spPr>
          <a:xfrm>
            <a:off x="457200" y="3517900"/>
            <a:ext cx="3962400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5C966-3B36-4755-9188-3C40AF34DC3A}"/>
              </a:ext>
            </a:extLst>
          </p:cNvPr>
          <p:cNvSpPr txBox="1"/>
          <p:nvPr/>
        </p:nvSpPr>
        <p:spPr>
          <a:xfrm>
            <a:off x="4694420" y="4508500"/>
            <a:ext cx="3657600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7926F5-4E18-4B8F-AACE-4D6C3E12B04E}"/>
              </a:ext>
            </a:extLst>
          </p:cNvPr>
          <p:cNvSpPr txBox="1"/>
          <p:nvPr/>
        </p:nvSpPr>
        <p:spPr>
          <a:xfrm>
            <a:off x="609600" y="4051300"/>
            <a:ext cx="3657600" cy="3683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4E4C3-A793-B091-54E8-7D909941E3A5}"/>
              </a:ext>
            </a:extLst>
          </p:cNvPr>
          <p:cNvSpPr txBox="1"/>
          <p:nvPr/>
        </p:nvSpPr>
        <p:spPr>
          <a:xfrm>
            <a:off x="2819400" y="17764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1">
            <a:extLst>
              <a:ext uri="{FF2B5EF4-FFF2-40B4-BE49-F238E27FC236}">
                <a16:creationId xmlns:a16="http://schemas.microsoft.com/office/drawing/2014/main" id="{1A480303-3490-3222-CB5E-145973A81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611" y="299074"/>
            <a:ext cx="872075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base</a:t>
            </a:r>
          </a:p>
        </p:txBody>
      </p:sp>
      <p:graphicFrame>
        <p:nvGraphicFramePr>
          <p:cNvPr id="6" name="Group 157">
            <a:extLst>
              <a:ext uri="{FF2B5EF4-FFF2-40B4-BE49-F238E27FC236}">
                <a16:creationId xmlns:a16="http://schemas.microsoft.com/office/drawing/2014/main" id="{60DF0DF7-5AB8-7764-F6DB-7F2BBEF2F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801303"/>
              </p:ext>
            </p:extLst>
          </p:nvPr>
        </p:nvGraphicFramePr>
        <p:xfrm>
          <a:off x="84792" y="1006924"/>
          <a:ext cx="8720758" cy="4784276"/>
        </p:xfrm>
        <a:graphic>
          <a:graphicData uri="http://schemas.openxmlformats.org/drawingml/2006/table">
            <a:tbl>
              <a:tblPr/>
              <a:tblGrid>
                <a:gridCol w="1286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2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Thí nghiệm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Cách tiến hành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Hiện tượng quan sát được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Kết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luận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91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kumimoji="0" lang="en-US" altLang="en-US" sz="24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21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24" marB="4572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4">
            <a:extLst>
              <a:ext uri="{FF2B5EF4-FFF2-40B4-BE49-F238E27FC236}">
                <a16:creationId xmlns:a16="http://schemas.microsoft.com/office/drawing/2014/main" id="{C11C0F2F-E20D-5F57-B666-C93EBE0824CD}"/>
              </a:ext>
            </a:extLst>
          </p:cNvPr>
          <p:cNvSpPr txBox="1"/>
          <p:nvPr/>
        </p:nvSpPr>
        <p:spPr>
          <a:xfrm>
            <a:off x="4278491" y="1856473"/>
            <a:ext cx="20028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</a:rPr>
              <a:t>Sodium hydroxide tan </a:t>
            </a:r>
            <a:r>
              <a:rPr lang="en-US" sz="2600" b="1" dirty="0" err="1">
                <a:solidFill>
                  <a:srgbClr val="0000FF"/>
                </a:solidFill>
              </a:rPr>
              <a:t>trong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nước</a:t>
            </a:r>
            <a:endParaRPr lang="en-US" sz="2600" b="1" dirty="0">
              <a:solidFill>
                <a:srgbClr val="0000FF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3AE55B-71C7-122F-245A-F5A5E63A6731}"/>
              </a:ext>
            </a:extLst>
          </p:cNvPr>
          <p:cNvSpPr txBox="1"/>
          <p:nvPr/>
        </p:nvSpPr>
        <p:spPr>
          <a:xfrm>
            <a:off x="4278491" y="3748457"/>
            <a:ext cx="23539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</a:rPr>
              <a:t>Copper (II) hydroxide </a:t>
            </a:r>
            <a:r>
              <a:rPr lang="en-US" sz="2600" b="1" dirty="0" err="1">
                <a:solidFill>
                  <a:srgbClr val="0000FF"/>
                </a:solidFill>
              </a:rPr>
              <a:t>không</a:t>
            </a:r>
            <a:r>
              <a:rPr lang="en-US" sz="2600" b="1" dirty="0">
                <a:solidFill>
                  <a:srgbClr val="0000FF"/>
                </a:solidFill>
              </a:rPr>
              <a:t> tan </a:t>
            </a:r>
            <a:r>
              <a:rPr lang="en-US" sz="2600" b="1" dirty="0" err="1">
                <a:solidFill>
                  <a:srgbClr val="0000FF"/>
                </a:solidFill>
              </a:rPr>
              <a:t>trong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nước</a:t>
            </a:r>
            <a:endParaRPr lang="en-US" sz="2600" b="1" dirty="0">
              <a:solidFill>
                <a:srgbClr val="0000FF"/>
              </a:solidFill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4007C2C-2380-D726-3F74-0BF2FB8E1AD8}"/>
              </a:ext>
            </a:extLst>
          </p:cNvPr>
          <p:cNvSpPr txBox="1"/>
          <p:nvPr/>
        </p:nvSpPr>
        <p:spPr>
          <a:xfrm>
            <a:off x="6723847" y="2425859"/>
            <a:ext cx="2200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base tan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base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 tan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nước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E043C01-DEEB-F9C0-B61F-F47731CDBC65}"/>
              </a:ext>
            </a:extLst>
          </p:cNvPr>
          <p:cNvSpPr txBox="1"/>
          <p:nvPr/>
        </p:nvSpPr>
        <p:spPr>
          <a:xfrm>
            <a:off x="1391299" y="1886543"/>
            <a:ext cx="3123337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/>
              <a:t>Đổ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/>
              <a:t>ống</a:t>
            </a:r>
            <a:r>
              <a:rPr lang="en-US" sz="2400" dirty="0"/>
              <a:t> </a:t>
            </a:r>
            <a:r>
              <a:rPr lang="en-US" sz="2400" dirty="0" err="1"/>
              <a:t>nghiệm</a:t>
            </a:r>
            <a:r>
              <a:rPr lang="en-US" sz="2400" dirty="0"/>
              <a:t> 1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sodium hydroxide NaOH,  </a:t>
            </a:r>
            <a:r>
              <a:rPr lang="en-US" sz="2400" dirty="0" err="1"/>
              <a:t>lắc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endParaRPr lang="en-US" sz="2400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616B156-C231-5F67-057D-5FD416148FCE}"/>
              </a:ext>
            </a:extLst>
          </p:cNvPr>
          <p:cNvSpPr txBox="1"/>
          <p:nvPr/>
        </p:nvSpPr>
        <p:spPr>
          <a:xfrm>
            <a:off x="1344424" y="3748457"/>
            <a:ext cx="29963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dirty="0"/>
              <a:t>copper (II) hydroxide Cu(OH)</a:t>
            </a:r>
            <a:r>
              <a:rPr lang="en-US" sz="2400" baseline="-25000" dirty="0"/>
              <a:t>2</a:t>
            </a:r>
            <a:r>
              <a:rPr lang="en-US" sz="2400" dirty="0"/>
              <a:t> , </a:t>
            </a:r>
            <a:r>
              <a:rPr lang="en-US" sz="2400" dirty="0" err="1"/>
              <a:t>lắc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endParaRPr lang="en-US" sz="240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380EE86-992B-812D-9D71-D15398F6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0886" t="381" r="70250" b="16346"/>
          <a:stretch>
            <a:fillRect/>
          </a:stretch>
        </p:blipFill>
        <p:spPr bwMode="auto">
          <a:xfrm>
            <a:off x="5821143" y="2096617"/>
            <a:ext cx="746990" cy="145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A49771F-BDCB-5A71-B04C-4D71AB10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8330" t="7923" r="31879" b="25491"/>
          <a:stretch>
            <a:fillRect/>
          </a:stretch>
        </p:blipFill>
        <p:spPr bwMode="auto">
          <a:xfrm>
            <a:off x="6041086" y="3943241"/>
            <a:ext cx="591320" cy="177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95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88424"/>
            <a:ext cx="9145625" cy="50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7736" y="4334553"/>
            <a:ext cx="1839191" cy="166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1870364" y="2561359"/>
            <a:ext cx="238991" cy="238991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024234" y="2634095"/>
            <a:ext cx="238991" cy="238991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5060374" y="2623705"/>
            <a:ext cx="238991" cy="238991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348846" y="2623705"/>
            <a:ext cx="238991" cy="238991"/>
          </a:xfrm>
          <a:prstGeom prst="ellipse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697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3170157" name="Picture 271"/>
          <p:cNvPicPr>
            <a:picLocks noGrp="1" noChangeAspect="1"/>
          </p:cNvPicPr>
          <p:nvPr>
            <p:ph idx="1"/>
          </p:nvPr>
        </p:nvPicPr>
        <p:blipFill>
          <a:blip r:embed="rId2"/>
          <a:srcRect b="9382"/>
          <a:stretch>
            <a:fillRect/>
          </a:stretch>
        </p:blipFill>
        <p:spPr>
          <a:xfrm>
            <a:off x="872490" y="533400"/>
            <a:ext cx="7416800" cy="2857500"/>
          </a:xfrm>
          <a:prstGeom prst="rect">
            <a:avLst/>
          </a:prstGeom>
          <a:ln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1066800" y="3581400"/>
            <a:ext cx="8279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Fe(OH)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Mg(OH)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Cu(OH)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Fe(OH)</a:t>
            </a:r>
            <a:r>
              <a: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295401" y="4675505"/>
            <a:ext cx="635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51D3C-EA18-E50D-70DB-6111B4E56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825FCD75-24CC-2CF3-78C5-915136857C16}"/>
              </a:ext>
            </a:extLst>
          </p:cNvPr>
          <p:cNvSpPr txBox="1"/>
          <p:nvPr/>
        </p:nvSpPr>
        <p:spPr>
          <a:xfrm>
            <a:off x="264160" y="834767"/>
            <a:ext cx="876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D4052AA-DDAF-5E27-D758-E8E6EEE2C493}"/>
              </a:ext>
            </a:extLst>
          </p:cNvPr>
          <p:cNvSpPr txBox="1"/>
          <p:nvPr/>
        </p:nvSpPr>
        <p:spPr>
          <a:xfrm>
            <a:off x="705485" y="1536065"/>
            <a:ext cx="5847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A8EF05-AD0E-222A-B563-A4D2DE272B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667728"/>
              </p:ext>
            </p:extLst>
          </p:nvPr>
        </p:nvGraphicFramePr>
        <p:xfrm>
          <a:off x="215264" y="1600835"/>
          <a:ext cx="8223252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029">
                  <a:extLst>
                    <a:ext uri="{9D8B030D-6E8A-4147-A177-3AD203B41FA5}">
                      <a16:colId xmlns:a16="http://schemas.microsoft.com/office/drawing/2014/main" val="943288145"/>
                    </a:ext>
                  </a:extLst>
                </a:gridCol>
              </a:tblGrid>
              <a:tr h="7918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32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hydroxide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hydroxide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Barium hydroxide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(II) hydroxide</a:t>
                      </a:r>
                      <a:endParaRPr lang="en-US" sz="32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 (III) hydroxide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Fe(OH)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A72CD5-580A-8901-EE2B-4411918E395D}"/>
              </a:ext>
            </a:extLst>
          </p:cNvPr>
          <p:cNvSpPr txBox="1"/>
          <p:nvPr/>
        </p:nvSpPr>
        <p:spPr>
          <a:xfrm>
            <a:off x="2819400" y="17764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CÁ NHÂN</a:t>
            </a:r>
          </a:p>
        </p:txBody>
      </p:sp>
    </p:spTree>
    <p:extLst>
      <p:ext uri="{BB962C8B-B14F-4D97-AF65-F5344CB8AC3E}">
        <p14:creationId xmlns:p14="http://schemas.microsoft.com/office/powerpoint/2010/main" val="2718828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9144000" cy="685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096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0" y="990600"/>
            <a:ext cx="8991600" cy="5105400"/>
            <a:chOff x="500456" y="1063230"/>
            <a:chExt cx="7815960" cy="2952328"/>
          </a:xfrm>
        </p:grpSpPr>
        <p:pic>
          <p:nvPicPr>
            <p:cNvPr id="8" name="Picture 2" descr="F:\1-原创素材\1_mm1102\PPT\PPT_014\materaials\pageimg_g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56" y="1063230"/>
              <a:ext cx="7815960" cy="295232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3"/>
            <p:cNvSpPr/>
            <p:nvPr/>
          </p:nvSpPr>
          <p:spPr>
            <a:xfrm>
              <a:off x="1767745" y="2187924"/>
              <a:ext cx="6120680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rgbClr val="0099FF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3000" y="2762071"/>
            <a:ext cx="7010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Thang pH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DownRibbonSharp"/>
          <p:cNvSpPr>
            <a:spLocks noEditPoints="1" noChangeArrowheads="1"/>
          </p:cNvSpPr>
          <p:nvPr/>
        </p:nvSpPr>
        <p:spPr bwMode="auto">
          <a:xfrm>
            <a:off x="-47625" y="3958829"/>
            <a:ext cx="9237663" cy="21145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400 w 21600"/>
              <a:gd name="T13" fmla="*/ 2700 h 21600"/>
              <a:gd name="T14" fmla="*/ 162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lnTo>
                  <a:pt x="0" y="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1951" y="857250"/>
            <a:ext cx="912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3200400"/>
            <a:ext cx="388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2477" y="857250"/>
            <a:ext cx="912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3938" y="857250"/>
            <a:ext cx="9128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6388" y="2461022"/>
            <a:ext cx="388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33613"/>
            <a:ext cx="388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8375" y="1454944"/>
            <a:ext cx="388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209800" y="4511280"/>
            <a:ext cx="47244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Chúc các bạn chăm ngoan –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4948 0.86504 L 0.25503 0.031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00" y="-417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20521 0.89884 C -0.12118 0.52222 -0.03698 0.14583 0.00573 0.00972 C 0.04843 -0.12639 0.04965 -0.02269 0.05138 0.08078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477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952 0.89027 C 0.10921 0.50995 0.18907 0.12963 0.23785 -0.02338 C 0.28664 -0.17616 0.30434 -0.10186 0.32205 -0.02732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0" y="-5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1800" y="533400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ơi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đói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rốt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4"/>
            <a:ext cx="4894435" cy="741719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dám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Dạ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. Con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1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98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8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6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16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88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38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32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33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33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34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34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48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BBDA0BFB-75A5-4F6C-9F95-0EC62026B0EF}"/>
              </a:ext>
            </a:extLst>
          </p:cNvPr>
          <p:cNvSpPr/>
          <p:nvPr/>
        </p:nvSpPr>
        <p:spPr>
          <a:xfrm rot="21010830">
            <a:off x="3100508" y="205927"/>
            <a:ext cx="5327729" cy="2700618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Xin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thỏ</a:t>
            </a:r>
            <a:r>
              <a:rPr lang="en-US" sz="2400" dirty="0"/>
              <a:t> </a:t>
            </a:r>
            <a:r>
              <a:rPr lang="en-US" sz="2400" dirty="0" err="1"/>
              <a:t>trắng</a:t>
            </a:r>
            <a:r>
              <a:rPr lang="en-US" sz="2400" dirty="0"/>
              <a:t>,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</a:t>
            </a:r>
            <a:r>
              <a:rPr lang="en-US" sz="2400" dirty="0" err="1"/>
              <a:t>rốt</a:t>
            </a:r>
            <a:r>
              <a:rPr lang="en-US" sz="2400" dirty="0"/>
              <a:t>,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nhổ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</a:t>
            </a:r>
            <a:r>
              <a:rPr lang="en-US" sz="2400" dirty="0" err="1"/>
              <a:t>rốt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bác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.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A757D-9804-403D-9EF5-9159F7BB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14349" flipV="1">
            <a:off x="229575" y="1372582"/>
            <a:ext cx="2066759" cy="3158757"/>
          </a:xfrm>
          <a:prstGeom prst="rect">
            <a:avLst/>
          </a:prstGeom>
        </p:spPr>
      </p:pic>
      <p:pic>
        <p:nvPicPr>
          <p:cNvPr id="2" name="video-tho-trang">
            <a:hlinkClick r:id="" action="ppaction://media"/>
            <a:extLst>
              <a:ext uri="{FF2B5EF4-FFF2-40B4-BE49-F238E27FC236}">
                <a16:creationId xmlns:a16="http://schemas.microsoft.com/office/drawing/2014/main" id="{D43C62D9-7887-465D-A0B8-EAF2C9F9A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857250"/>
            <a:ext cx="1143000" cy="6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 HCl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chlohydric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94115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 A                     B                      C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HCL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H</a:t>
            </a:r>
            <a:r>
              <a:rPr lang="en-US" sz="2400" b="1" baseline="-25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HCl</a:t>
            </a:r>
            <a:r>
              <a:rPr lang="en-US" sz="2400" b="1" baseline="-25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74545" y="1441450"/>
            <a:ext cx="6536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HCl		B. H</a:t>
            </a:r>
            <a:r>
              <a:rPr lang="vi-VN" altLang="en-US" sz="28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C.HNO</a:t>
            </a:r>
            <a:r>
              <a:rPr lang="vi-VN" altLang="en-US" sz="28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		</a:t>
            </a:r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D.H</a:t>
            </a:r>
            <a:r>
              <a:rPr lang="vi-VN" altLang="en-US" sz="28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altLang="en-US" sz="28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4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4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4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4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500"/>
                            </p:stCondLst>
                            <p:childTnLst>
                              <p:par>
                                <p:cTn id="20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500"/>
                            </p:stCondLst>
                            <p:childTnLst>
                              <p:par>
                                <p:cTn id="2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000"/>
                            </p:stCondLst>
                            <p:childTnLst>
                              <p:par>
                                <p:cTn id="2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0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+mj-lt"/>
              </a:rPr>
              <a:t>Chất nào sau đây thuộc loại acid?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814931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A                      B                      C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NaOH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H</a:t>
            </a:r>
            <a:r>
              <a:rPr lang="en-US" sz="2400" b="1" baseline="-2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SO</a:t>
            </a:r>
            <a:r>
              <a:rPr lang="en-US" sz="2400" b="1" baseline="-25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K</a:t>
            </a:r>
            <a:r>
              <a:rPr lang="en-US" sz="2400" b="1" baseline="-25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SO</a:t>
            </a:r>
            <a:r>
              <a:rPr lang="en-US" sz="2400" b="1" baseline="-2500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169795" y="1071245"/>
            <a:ext cx="5374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		B. H</a:t>
            </a:r>
            <a:r>
              <a:rPr lang="vi-VN" altLang="en-US" sz="28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altLang="en-US" sz="2800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CuO		D. Mg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3500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60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dung dịch acid vào giấy quỳ tím, quỳ tím chuyển màu gì 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88272" y="6050477"/>
            <a:ext cx="776974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 A                    B                       C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972911" y="1371569"/>
            <a:ext cx="43197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nl-NL" sz="3200" b="1">
                <a:solidFill>
                  <a:schemeClr val="bg1"/>
                </a:solidFill>
              </a:rPr>
              <a:t>Xanh                  </a:t>
            </a:r>
          </a:p>
          <a:p>
            <a:pPr marL="514350" indent="-514350">
              <a:buAutoNum type="alphaUcPeriod"/>
            </a:pPr>
            <a:r>
              <a:rPr lang="nl-NL" sz="3200" b="1">
                <a:solidFill>
                  <a:schemeClr val="bg1"/>
                </a:solidFill>
              </a:rPr>
              <a:t> B. Vàng        </a:t>
            </a:r>
            <a:endParaRPr lang="vi-VN" sz="3200" b="1">
              <a:solidFill>
                <a:schemeClr val="bg1"/>
              </a:solidFill>
            </a:endParaRPr>
          </a:p>
          <a:p>
            <a:r>
              <a:rPr lang="nl-NL" sz="3200" b="1">
                <a:solidFill>
                  <a:schemeClr val="bg1"/>
                </a:solidFill>
              </a:rPr>
              <a:t>C.  Đỏ                         D. Không đổi màu </a:t>
            </a:r>
            <a:endParaRPr lang="en-US" sz="3200" b="1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vi-VN"/>
          </a:p>
        </p:txBody>
      </p:sp>
      <p:sp>
        <p:nvSpPr>
          <p:cNvPr id="2" name="Text Box 1"/>
          <p:cNvSpPr txBox="1"/>
          <p:nvPr/>
        </p:nvSpPr>
        <p:spPr>
          <a:xfrm>
            <a:off x="1932305" y="1374775"/>
            <a:ext cx="6625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Không màu		B. Màu xanh</a:t>
            </a:r>
          </a:p>
          <a:p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Màu đỏ			D. màu vàng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000"/>
                            </p:stCondLst>
                            <p:childTnLst>
                              <p:par>
                                <p:cTn id="1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"/>
                            </p:stCondLst>
                            <p:childTnLst>
                              <p:par>
                                <p:cTn id="2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00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9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38" y="409045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4332084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204952"/>
            <a:ext cx="7055223" cy="119848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thành phần của giấm ăn có chứa loại acid nào sau đây 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67103" y="6050477"/>
            <a:ext cx="780128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A                     B      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45560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 : Chlohydric acid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 : Sunfuric acid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 : Nitric acid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 : Axetic acid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733550" y="1555115"/>
            <a:ext cx="68097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HCl			B. HNO</a:t>
            </a:r>
            <a:r>
              <a:rPr lang="vi-VN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</a:t>
            </a:r>
            <a:r>
              <a:rPr lang="vi-VN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D. CH</a:t>
            </a:r>
            <a:r>
              <a:rPr lang="vi-VN" alt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000"/>
                            </p:stCondLst>
                            <p:childTnLst>
                              <p:par>
                                <p:cTn id="2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6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2384804F-3998-4D57-9195-F3826E402611-1">
      <extobjdata type="2384804F-3998-4D57-9195-F3826E402611" data="ewoJIkltZ1NldHRpbmdKc29uIiA6ICJ7XCJoZWlnaHRcIjozNS43MTQyODU3MTQyODU3MSxcIndpZHRoXCI6MjQuOTk5OTk5OTk5OTk5OTk2fSIsCgkiTGF0ZXgiIDogIlxcZnJhY3swM317MTB9IiwKCSJMYXRleEltZ0Jhc2U2NCIgOiAiUEhOMlp5QjRiV3h1Y3owaWFIUjBjRG92TDNkM2R5NTNNeTV2Y21jdk1qQXdNQzl6ZG1jaUlIZHBaSFJvUFNJekxqSTFPR1Y0SWlCb1pXbG5hSFE5SWpRdU5qTTRaWGdpSUhKdmJHVTlJbWx0WnlJZ1ptOWpkWE5oWW14bFBTSm1ZV3h6WlNJZ2RtbGxkMEp2ZUQwaU1DQXRNVE0wTWlBeE5EUXdJREl3TlRBaUlIaHRiRzV6T25oc2FXNXJQU0pvZEhSd09pOHZkM2QzTG5jekxtOXlaeTh4T1RrNUwzaHNhVzVySWlCaGNtbGhMV2hwWkdSbGJqMGlkSEoxWlNJZ2MzUjViR1U5SW5abGNuUnBZMkZzTFdGc2FXZHVPaUF0TVM0Mk1ESmxlRHNnYldGNExYZHBaSFJvT2lBNU9DVTdJajQ4WkdWbWN6NDhjR0YwYUNCcFpEMGlUVXBZTFRFeExWUkZXQzFPTFRNd0lpQmtQU0pOT1RZZ05UZzFVVEUxTWlBMk5qWWdNalE1SURZMk5sRXlPVGNnTmpZMklETTBOU0EyTkRCVU5ESXpJRFUwT0ZFME5qQWdORFkxSURRMk1DQXpNakJSTkRZd0lERTJOU0EwTVRjZ09ETlJNemszSURReElETTJNaUF4TmxRek1ERWdMVEUxVkRJMU1DQXRNakpSTWpJMElDMHlNaUF4T1RnZ0xURTJWREV6TnlBeE5sUTRNaUE0TTFFek9TQXhOalVnTXprZ016SXdVVE01SURRNU5DQTVOaUExT0RWYVRUTXlNU0ExT1RkUk1qa3hJRFl5T1NBeU5UQWdOakk1VVRJd09DQTJNamtnTVRjNElEVTVOMUV4TlRNZ05UY3hJREUwTlNBMU1qVlVNVE0zSURNek0xRXhNemNnTVRjMUlERTBOU0F4TWpWVU1UZ3hJRFEyVVRJd09TQXhOaUF5TlRBZ01UWlJNamt3SURFMklETXhPQ0EwTmxFek5EY2dOellnTXpVMElERXpNRlF6TmpJZ016TXpVVE0yTWlBME56Z2dNelUwSURVeU5GUXpNakVnTlRrM1dpSXZQanh3WVhSb0lHbGtQU0pOU2xndE1URXRWRVZZTFU0dE16TWlJR1E5SWsweE1qY2dORFl6VVRFd01DQTBOak1nT0RVZ05EZ3dWRFk1SURVeU5GRTJPU0ExTnprZ01URTNJRFl5TWxReU16TWdOalkxVVRJMk9DQTJOalVnTWpjM0lEWTJORkV6TlRFZ05qVXlJRE01TUNBMk1URlVORE13SURVeU1sRTBNekFnTkRjd0lETTVOaUEwTWpGVU16QXlJRE0xTUV3eU9Ua2dNelE0VVRJNU9TQXpORGNnTXpBNElETTBOVlF6TXpjZ016TTJWRE0zTlNBek1UVlJORFUzSURJMk1pQTBOVGNnTVRjMVVUUTFOeUE1TmlBek9UVWdNemRVTWpNNElDMHlNbEV4TlRnZ0xUSXlJREV3TUNBeU1WUTBNaUF4TXpCUk5ESWdNVFU0SURZd0lERTNOVlF4TURVZ01Ua3pVVEV6TXlBeE9UTWdNVFV4SURFM05WUXhOamtnTVRNd1VURTJPU0F4TVRrZ01UWTJJREV4TUZReE5Ua2dPVFJVTVRRNElEZ3lWREV6TmlBM05GUXhNallnTnpCVU1URTRJRFkzVERFeE5DQTJObEV4TmpVZ01qRWdNak00SURJeFVUSTVNeUF5TVNBek1qRWdOelJSTXpNNElERXdOeUF6TXpnZ01UYzFWakU1TlZFek16Z2dNamt3SURJM05DQXpNakpSTWpVNUlETXlPQ0F5TVRNZ016STVUREUzTVNBek16Qk1NVFk0SURNek1sRXhOallnTXpNMUlERTJOaUF6TkRoUk1UWTJJRE0yTmlBeE56UWdNelkyVVRJd01pQXpOallnTWpNeUlETTNNVkV5TmpZZ016YzJJREk1TkNBME1UTlVNekl5SURVeU5WWTFNek5STXpJeUlEVTVNQ0F5T0RjZ05qRXlVVEkyTlNBMk1qWWdNalF3SURZeU5sRXlNRGdnTmpJMklERTRNU0EyTVRWVU1UUXpJRFU1TWxReE16SWdOVGd3U0RFek5WRXhNemdnTlRjNUlERTBNeUExTnpoVU1UVXpJRFUzTTFReE5qVWdOVFkyVkRFM05TQTFOVFZVTVRneklEVTBNRlF4T0RZZ05USXdVVEU0TmlBME9UZ2dNVGN5SURRNE1WUXhNamNnTkRZeldpSXZQanh3WVhSb0lHbGtQU0pOU2xndE1UR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d3ZaR1ZtY3o0OFp5QnpkSEp2YTJVOUltTjFjbkpsYm5SRGIyeHZjaUlnWm1sc2JEMGlZM1Z5Y21WdWRFTnZiRzl5SWlCemRISnZhMlV0ZDJsa2RHZzlJakFpSUhSeVlXNXpabTl5YlQwaWMyTmhiR1VvTVN3dE1Ta2lQanhuSUdSaGRHRXRiVzFzTFc1dlpHVTlJbTFoZEdnaVBqeG5JR1JoZEdFdGJXMXNMVzV2WkdVOUltMW1jbUZqSWo0OFp5QmtZWFJoTFcxdGJDMXViMlJsUFNKdGJpSWdkSEpoYm5ObWIzSnRQU0owY21GdWMyeGhkR1VvTWpJd0xEWTNOaWtpUGp4MWMyVWdaR0YwWVMxalBTSXpNQ0lnZUd4cGJtczZhSEpsWmowaUkwMUtXQzB4TVMxVVJWZ3RUaTB6TUNJdlBqeDFjMlVnWkdGMFlTMWpQU0l6TXlJZ2VHeHBibXM2YUhKbFpqMGlJMDFLV0MweE1TMVVSVmd0VGkwek15SWdkSEpoYm5ObWIzSnRQU0owY21GdWMyeGhkR1VvTlRBd0xEQXBJaTgrUEM5blBqeG5JR1JoZEdFdGJXMXNMVzV2WkdVOUltMXVJaUIwY21GdWMyWnZjbTA5SW5SeVlXNXpiR0YwWlNneU1qQXNMVFk0TmlraVBqeDFjMlVnWkdGMFlTMWpQU0l6TVNJZ2VHeHBibXM2YUhKbFpqMGlJMDFLV0MweE1TMVVSVmd0VGkwek1TSXZQangxYzJVZ1pHRjBZUzFqUFNJek1DSWdlR3hwYm1zNmFISmxaajBpSTAxS1dDMHhNUzFVUlZndFRpMHpNQ0lnZEhKaGJuTm1iM0p0UFNKMGNtRnVjMnhoZEdVb05UQXdMREFwSWk4K1BDOW5Qanh5WldOMElIZHBaSFJvUFNJeE1qQXdJaUJvWldsbmFIUTlJall3SWlCNFBTSXhNakFpSUhrOUlqSXlNQ0l2UGp3dlp6NDhMMmMrUEM5blBqd3ZjM1puUGc9PSIsCgkiUmVhbFZpZXdTaXplSnNvbiIgOiAie1wiaGVpZ2h0XCI6NzEyLFwid2lkdGhcIjo1MDB9Igp9Cg=="/>
    </extobj>
  </extobjs>
</s:customData>
</file>

<file path=customXml/itemProps1.xml><?xml version="1.0" encoding="utf-8"?>
<ds:datastoreItem xmlns:ds="http://schemas.openxmlformats.org/officeDocument/2006/customXml" ds:itemID="{B29BBEF0-64D4-4C2D-AB0A-AC073965FC27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1136</Words>
  <Application>Microsoft Office PowerPoint</Application>
  <PresentationFormat>On-screen Show (4:3)</PresentationFormat>
  <Paragraphs>174</Paragraphs>
  <Slides>26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57</cp:revision>
  <dcterms:created xsi:type="dcterms:W3CDTF">2022-03-14T12:16:00Z</dcterms:created>
  <dcterms:modified xsi:type="dcterms:W3CDTF">2025-10-22T03:45:21Z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9696763D2EE641FFB30BF499D25045E8_13</vt:lpwstr>
  </property>
  <property fmtid="{D5CDD505-2E9C-101B-9397-08002B2CF9AE}" pid="3" name="KSOProductBuildVer">
    <vt:lpwstr>1033-12.2.0.13215</vt:lpwstr>
  </property>
</Properties>
</file>