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4" r:id="rId2"/>
    <p:sldId id="261" r:id="rId3"/>
    <p:sldId id="297" r:id="rId4"/>
    <p:sldId id="282" r:id="rId5"/>
    <p:sldId id="298" r:id="rId6"/>
    <p:sldId id="299" r:id="rId7"/>
    <p:sldId id="300" r:id="rId8"/>
    <p:sldId id="301" r:id="rId9"/>
    <p:sldId id="302" r:id="rId10"/>
    <p:sldId id="259" r:id="rId11"/>
    <p:sldId id="258" r:id="rId12"/>
    <p:sldId id="283" r:id="rId13"/>
    <p:sldId id="284" r:id="rId14"/>
    <p:sldId id="257" r:id="rId15"/>
    <p:sldId id="286" r:id="rId16"/>
    <p:sldId id="285" r:id="rId17"/>
    <p:sldId id="262" r:id="rId18"/>
    <p:sldId id="303" r:id="rId19"/>
    <p:sldId id="287" r:id="rId20"/>
    <p:sldId id="263" r:id="rId21"/>
    <p:sldId id="288" r:id="rId22"/>
    <p:sldId id="289" r:id="rId23"/>
    <p:sldId id="290" r:id="rId24"/>
    <p:sldId id="291" r:id="rId25"/>
    <p:sldId id="269" r:id="rId26"/>
    <p:sldId id="292" r:id="rId27"/>
    <p:sldId id="293" r:id="rId28"/>
    <p:sldId id="294" r:id="rId29"/>
    <p:sldId id="271" r:id="rId30"/>
    <p:sldId id="295" r:id="rId31"/>
    <p:sldId id="279" r:id="rId32"/>
    <p:sldId id="280" r:id="rId33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SỰ ĐA DẠNG CỦA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VÀ TÁC HẠI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2" custScaleX="133752" custScaleY="511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2" custScaleY="75736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2" custScaleX="133752" custScaleY="544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2" custScaleY="68440">
        <dgm:presLayoutVars>
          <dgm:bulletEnabled val="1"/>
        </dgm:presLayoutVars>
      </dgm:prSet>
      <dgm:spPr/>
    </dgm:pt>
  </dgm:ptLst>
  <dgm:cxnLst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694318"/>
          <a:ext cx="6934200" cy="12405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761998"/>
          <a:ext cx="6492241" cy="9810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I. SỰ ĐA DẠNG CỦA NẤM</a:t>
          </a:r>
        </a:p>
      </dsp:txBody>
      <dsp:txXfrm>
        <a:off x="394602" y="809890"/>
        <a:ext cx="6396457" cy="885279"/>
      </dsp:txXfrm>
    </dsp:sp>
    <dsp:sp modelId="{122620D4-9702-40D2-B18F-27754A4EC27C}">
      <dsp:nvSpPr>
        <dsp:cNvPr id="0" name=""/>
        <dsp:cNvSpPr/>
      </dsp:nvSpPr>
      <dsp:spPr>
        <a:xfrm>
          <a:off x="0" y="2460354"/>
          <a:ext cx="6934200" cy="11210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2375217"/>
          <a:ext cx="6492241" cy="104453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II. VAI TRÒ VÀ TÁC HẠI CỦA NẤM</a:t>
          </a:r>
        </a:p>
      </dsp:txBody>
      <dsp:txXfrm>
        <a:off x="397700" y="2426207"/>
        <a:ext cx="6390261" cy="942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</inkml:channelProperties>
      </inkml:inkSource>
      <inkml:timestamp xml:id="ts0" timeString="2022-01-19T09:34:41.7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1101 1748 28,'0'0'132,"0"0"2,0 0 0,0 0 2,0 0 0,0-4-1,0 0 1,0 0 0,0 1 3,0-1-30,9 0-43,-9-2-20,0-3-10,5 6-3,-5-4 1,6 3 2,-6-4 1,0 5 0,0-4 3,8 2-1,-8 3 0,0-2-1,5 0 0,-5 0-4,0 1-4,7-1-5,-7 4-4,0-4-5,7 0-6,-7 2-2,0-3-2,6 2-1,-6-1-2,6-3 1,-6 3-1,6-3 0,-6-1-1,8 5 0,-8-4 0,6-1 0,-6 1-1,6-5 1,-6 5 0,0-1-1,7 2-1,-7-2 1,0-3 0,0 5-1,0-6-1,0 5 1,0-1 1,0-2 0,0 3 1,0-2-1,0 3 1,0-5-1,-7 3 0,7 1 2,0 2 0,0-1-2,0 2 1,0 0 1,0 1 1,0-1 0,-6 4 0,6 0-1,0 0 1,0 0 0,0 0 1,0 4 1,0-1 2,0 5 2,0-4 4,-6 6 4,6-1 4,0 5 2,-8-3 2,8 7 3,0-3 3,-6 2 1,6 2 2,-6 3 1,6-3-1,-6 2-2,6 2-1,-7-2-3,7 2-4,-7-2-4,7 1-4,-5-3-5,5 3-7,-8-4-9,8 1-13,0-2-10,-6-2-11,6 3-10,-5-7-11,5 3-13,0-2-13,-9-1-13,9-3-13,0 3-13,-6-5-15,6-2-17,-6 4-21,6-5-8,-6 1-2,6-4 3,0 0 7,0 0 8,-8 0 10,8-7 12,0-1 12</inkml:trace>
  <inkml:trace contextRef="#ctx0" brushRef="#br0" timeOffset="710.74">1129 1216 0,'-8'-4'64,"2"1"61,1 0 4,-4-2 1,3 1 2,0 1-1,0-4 0,-2 3 4,2 1 3,0-1-19,-1 0-31,1 0-17,-1 4-8,0-4-5,7 4-4,-6 0-3,0-4 2,1 4 1,-4 0 0,3 0 2,1 0 0,-3 0 0,1 4-2,7-4-2,-5 4-2,-3 0-6,2 0-8,0 3-1,-1-3-3,0 3-1,1 0 0,0 4 0,-2-3 1,8 3 1,-12 0 2,12-1 2,-7 2 1,1 3 0,-1-1 1,2 1 0,-3-1 2,2 5 1,1-1 0,5 4 0,-9-3 1,3 2 0,6 1 1,-6 3-1,-1-2-2,7 2-2,0 1 0,-7-1-2,7 2 1,0-2-2,-6 0-3,6 2-1,0-2 0,0 0-3,0 2-3,6-6-3,-6 2-4,0-2-1,7-3 0,-7 1-2,7-2-1,-1-1-2,0 2 0,-6-4-2,9-2 0,-4 3-1,1-5-2,2 1-2,4 0 0,-6 0-1,1 1 1,-1-6-1,8 5 0,-8-3 0,0-1-3,8 0 1,-2 1-1,-4-1 0,4 1 1,-4-4-1,3 3 2,3-4 0,-2 4 2,-5-3 1,6 0 0,0-4 3,1 4 1,-2-1 1,3-3 1,-4 0 1,2 0 2,1-3 1,-2-1 2,2 0-1,-2 0-1,1 1 1,1-4-1,-2 0 1,3-5-1,-4 5-2,3-3 0,-1-2 1,-1-3 1,2 5 2,-2-5-1,-4 4 2,4-4 3,2 1 2,-1-1 1,-6 1 2,-2-1 2,9 0 1,-8-1 1,0-1 3,1 2 0,6 1 0,-6-5 0,-7 5-1,6-5-2,0 1-2,1 3-2,-7-2-3,7 1 0,-7-2-3,7 0-3,-7-1-2,0 1-1,5 3-3,-5-2-3,0-2-2,0 0-1,-5 1 0,5-3 1,0 2 0,-7 1-1,7-1-1,-7 2 1,7-2 0,-7 0 0,7 4 1,-6-3 3,0 4-1,-1-5 2,1 5 0,-1-1 1,7 4 0,-13-4-1,7 5 1,-2-5 1,2 7 1,1-3 1,-9 1 3,8-2 2,-1 5 0,-6-3 3,7 1 3,-8 1 4,8 2 1,0-1 1,-8-1-1,8 0-1,-7 6-3,-1-5 1,8 2-1,-6 2-1,4-1-2,-4 0-3,-2 0-3,8 1-3,-7 3-5,-1 0-5,2 0-2,-1 0-2,1 3-3,-7-3-5,4 8-8,3-4-11,-8 4-11,7-1-10,-7 3-14,0 2-12,1-3-16,-1 8-14,1-7-16,0 5-15,-1-1-18,7 1-18,-7 4-17,9-5-18,-4 3-14,2 0-11,0 0-10,0-2-8,7 3-6,-1 0-6,0 1-8,1-4-12,6 4 2,0-5 10,0 1 13,0-1 17,6-3 20,1 0 22,-7-1 21,13-2 22</inkml:trace>
  <inkml:trace contextRef="#ctx0" brushRef="#br0" timeOffset="933.54">1616 1780 0,'-5'8'56,"5"-2"49,-7-2 0,0 4-7,1-1-5,-1-3-12,0 3-14,1-3-20,-1-1-23,1 1-40,-1-1-46,1-3-24,6 4-12,-6-4-5,-2 0-3,8 0 0,-6 0 7</inkml:trace>
  <inkml:trace contextRef="#ctx0" brushRef="#br0" timeOffset="23017.1">1864 1630 0,'0'-7'37,"0"-1"39,0 1 3,-7 0 2,7 0 1,0-4-1,7 3 0,-7-3-12,0 4-17,0-4-5,0 0-2,0 3 0,0-3-1,0 1 3,0 2 0,0-3 2,0 1 2,7 1 0,-7 3 2,0-2-1,0 2 1,0-3-2,0 1-1,0 2-5,0-2-4,0 5-2,0-5-3,0 4-2,0 2-3,0-3-3,0 2-5,0-1-3,-7 1-1,7 3-2,0-4-2,0 4-3,0 0-3,0 0-2,0-4-2,0 4-1,0 0-2,0 0-1,0 0-1,0 0 1,0 0 1,0 0-1,0 0-2,0 0 0,0 0 1,7 4 0,-7 0 0,0-1 2,6 4 2,1 0 4,-7 1 4,6 7 3,0-4 3,2 4 2,-2 2 2,-6 2 2,6 3 1,0 0 2,-6 4-1,8-4 1,-8 3 0,0 5-2,0-5-1,0 4-4,0-3-3,0 4-3,0-5-3,0 0-5,0-2-4,-8 2-6,8-6-8,0 3-7,0-4-8,0 0-9,-6-3-8,6 0-8,0-5-10,0 2-10,0-5-9,0 3-10,0-6-7,0 1-7,0-2-7,0-3-14,0 0-19,0-3-4,0-2 2,6-2 4,-6 0 6,0-4 9,8 0 9,-8-3 9,6 2 40</inkml:trace>
  <inkml:trace contextRef="#ctx0" brushRef="#br0" timeOffset="23499.98">1910 1425 74,'-6'-8'98,"-2"1"3,2-1 5,6 6 4,-6-6 3,6 4 5,-7-3 2,7 3-16,0 4-30,-6-4-13,6 1-6,0 3-2,0-4-1,0 4-3,0 0-1,0 0-5,0 0-3,0 0-5,0 0-4,0 0-3,0 4-3,6-4-5,-6 3-4,7 1-5,-7 0-5,6 3-1,0 0-3,8 0 2,-8 5 0,0-1 3,8 3 4,-7 1 3,5 4 3,-4 2 2,4-2 1,0 6 2,-4 1 1,-2 4 0,7-5 0,-13 4 1,7 1-1,-1 2-1,1-2-1,-1-1-3,-6 0-2,6-3-4,-6 0-3,7 0-2,-7-4-1,7-1-2,-7-2 1,0-5-2,6 1 0,-6-4-1,7-1 0,-7 2 0,6-5 0,-6-3-1,0-1 0,7 2 2,-7-2 1,0 1 2,0-4 1,0 0 0,0 0 2,7-4 1,-7 4 0,0 0 2,6-3-2,-6-2 2,0 2-1,6-1 0,-6-3 2,0-1 1,0 1 0,7 0 1,-7 0 3,0-5-1,6 2 1,-6-1 0,7 0 4,-7-1 2,0 2 1,6-5 1,-6 4 1,0-4 0,6 1-1,-6 2-1,8-2 0,-8-1-2,0 0-2,6 1-1,-6-4-1,6 4-2,-6-5-4,7 0-3,-7 1-1,6-1-2,-6 2-1,0-2-2,7-3 0,-7 5-2,7-2-3,-7 0 0,0-3 1,6 5-1,-6-2 0,0-3 0,6 4 0,-6-1 1,0 1 0,0-1 0,0 5 0,0-5 0,0 5 1,0-1-2,0 4 0,0 0-3,0-1-1,0 6-4,0-2-3,0-3-7,0 7-8,0 2-15,-6-3-13,6 2-15,0-1-13,0 4-10,0 0-8,0 0-8,0 4-5,0-1-11,0 2-11,0 1-19,0 2-22,0 0-7,0 1 2,0 3 9,0-1 14,0-3 14,0 7 13,0-5 9,0 1 8</inkml:trace>
  <inkml:trace contextRef="#ctx0" brushRef="#br0" timeOffset="24048.16">2477 1762 0,'0'3'6,"6"-3"79,-6 0 2,7-3 1,-7 3 0,0-4 4,6 1 4,-6 3-4,0-4-7,0 1-15,6-1-18,-6 0-7,0 0-1,0 1 1,0-1 4,0 0 4,0 0 4,-6 2 1,6-3 0,0 5-1,0-4-4,-6 4 0,6-3-3,-7 3-3,7 0-3,-6-4-5,6 4-5,-7 0-4,7 0-6,-6 0-3,-1 0-3,1 4 0,-1-4 2,0 3 1,1 1 1,0 1-1,-1 1-1,0-2 1,1 3 0,-1 1 3,1 3 1,0-1 3,-1 5 2,-6-3 2,7 2 0,-2 4-1,2-4-3,0 5 0,0 0-3,-1-1-1,0 1-1,7-2-1,-6 5-1,-1-3-2,7-2-3,-6 2-4,6 0-2,0-1-3,0-3-2,0-1 0,0 1-2,6-4 0,-6-4-2,7 5-1,-1-6 0,1-2 0,0 0 1,-1-1 0,0-3 0,0-3 0,8 3 0,-8-4 0,8-3 0,-8-1-1,7 1 0,0-4 0,-6 0-1,5 0-1,2 1 0,-8-2-2,7-3-2,-6 1-2,-1 3-2,1-3-1,-1 2-4,0-2-3,2-1-4,-2 4-2,-6-4-1,6 0-2,-6 5-1,0-5 0,6 4 0,-6-4 0,0 1 3,0 2 2,0 2 1,0-1 3,0 0 3,0-1 2,-6 6 5,6-2 2,0 5 3,0-5 3,0 4 1,0 1 1,0 3 1,0 0 2,0 0-1,0 0 1,0 0 2,0 0 1,0 3 3,0-3 2,0 8 1,-6-4 2,6 3 4,0 1 2,0-2 2,0 5 2,-6 1 2,6 2 1,0-3 0,-8 4 1,8 3 0,-6-3-1,6 4-3,0-5-1,-6 4-1,6 0-4,-7 1-6,7-4-3,-6 2 0,6-2-2,0 0-4,0 0-5,0-4-4,6-1-7,-6 2-8,0-5-9,7 0-8,-7-4-9,6 1-11,-6 1-10,6-5-8,2 0-14,-2 0-17,-6-5-17,6 1-17,0 1-18,1-4-16,0 0-4,-1-5 1,1 5 5,-1-3 7,1-2 8,0 1 10,-1 0 11,0 1 19</inkml:trace>
  <inkml:trace contextRef="#ctx0" brushRef="#br0" timeOffset="24732.1499">2672 1806 0,'0'-4'82,"0"0"6,6 0 1,-6 4 1,0-2 0,0 2 2,0 0 2,0 0-10,0 0-17,7 0-12,-7 2-10,7-2-2,-7 4 1,0 4 2,6-5 4,-6 5 4,7-1 6,-7 4 4,6 0 3,-6 0 3,0 3 2,0-2 0,0 3-3,6 0-2,-6-1-2,0 1-5,0-1-5,-6 1-4,6-1-5,0 1-5,0-1-4,0-2-5,0 2-4,0-3-4,-6 1-5,6-5-3,0 3-4,0-2-3,0-1-2,0-3-2,0-1-1,0 1 1,0-1-1,0-3-1,0 0 2,0 0-3,0 0-3,0 0-5,0 0-5,0 0-5,0-3-3,0-1-5,0 1-4,0-4-6,0-1-4,0 1-5,0 0-5,0-4-6,0 3-5,6-3-3,-6 0-1,0 1 2,0-2 4,0-3 2,6 5 4,-6-1 3,9-1 4,-9 2 5,0-5 4,5 4 5,1 3 4,-6-2 6,6 3 5,-6-5 4,8 5 4,-2-1 3,-6 1 2,6 4 0,1-5 1,-7 1 0,6 3 1,1 0 0,-7 1 1,7-1 0,-1 1 0,-6 3 1,6 0 2,-6 0 2,6 0 2,2 0 3,-8 3 4,6 1 2,0 3 4,-6-3 3,8 3 3,-2 4 3,-6-4 3,6 5 3,-6-1 3,8 0 2,-8-1-1,5 5 0,-5-3-1,0-2 1,6 5-2,-6-4-1,0-1-3,0 5-3,0-4-3,0 1-2,0-2-3,0 2-2,0-5-4,0 3-2,0-2-1,0-1-2,0-3-2,0 0-2,0 0-3,0-1-1,0 1 0,0-4 0,0 0 0,0 0-1,0 0 1,0 0-2,0 0 1,0 0 0,-6-4-2,6 1-1,0-1-1,0 0-1,0 0-2,0-3-1,6-1-2,-6 2-2,0-2-2,0-3-3,0 5-4,7-6 0,-7 1-2,7 0 0,-7-1 0,6 2 0,0-1 3,-6 0 0,7 4 2,0-4 0,-1 0 1,-6 3 2,7-2 4,-1 2 1,1 1 3,-1-1 1,1 1 2,-1-1-1,0 4 1,3-2 1,-4 2-1,-5-3 1,6 3 0,2 0 0,-3 0 0,2 1 0,-1-1 1,1 4-1,-7-3 0,6 3 1,1 0 0,0 0 0,-1 0 0,0 0 2,1 3 1,0 1 1,-1-1 2,0 5 1,2-1 0,-3 1 4,2-2 1,1 3 2,-3 1 3,1 2 3,-6-1 3,9-1 1,-9 5 3,5-4 1,-5 3 0,6-2 0,-6 2-1,0-2-1,0 2-2,0-3 0,0 3-3,0-2-3,0-1-2,0 0-3,0-4-3,0 0-2,0 1-3,0-1-1,0-4-1,0 1-3,0-1-6,-6 1-8,6-4-12,0 5-12,0-5-16,-5 0-14,5-5-16,-9 5-20,9-4-21,-6 1-22,1-1-22,-3-3-11,8 0-6,-7-1 0,2 1 3,-3-3 7,2-2 10,-7 1 15,6 0 14</inkml:trace>
  <inkml:trace contextRef="#ctx0" brushRef="#br0" timeOffset="24994.1499">2327 1619 0,'-7'-4'66,"7"-3"50,0 3 1,-6 1 0,6-4-1,0 2 1,0-1 0,6 2 0,-6 0 1,7-4-28,-7 5-40,7-1-22,-1 1-12,0-2-7,0 3-6,8 2-1,-8-4-1,1 0 0,6 4 0,-7-4 0,7 4 0,1 0-1,-2 0 0,2 0 1,-1 0 2,0 0-1,6 0-1,-5 4 0,-8-4-2,13 4-3,-12 0 0,6-2-4,-7 3-4,8-2-5,-8 1-5,0-1-9,8-3-8,-8 4-13,-6 0-11,6 0-19,1-4-18,-1 0-8,-6 0-3,7 0-1,0-4 1,-7 0 1,6 0 5,0 1 5,-6-4 80</inkml:trace>
  <inkml:trace contextRef="#ctx0" brushRef="#br0" timeOffset="25164.12">2874 1172 0,'7'0'80,"-7"0"23,0 4 1,0-4-1,0 4 1,0-1-1,0 1 1,-7 3-7,7-4-12,0 6-22,0 1-28,0 0-17,-7 2-10,7 2-9,0 1-6,0-1-8,0 6-10,0-3-12,0 2-15,7 3-16,-7-4-19,7 5-7,-1-2-6,0 1-1,1-3-2,0 3 1,-1 0-1,7-1 4,-6 2 86</inkml:trace>
  <inkml:trace contextRef="#ctx0" brushRef="#br0" timeOffset="25722.07">3669 1748 0,'0'-4'2,"-6"0"102,6 0 4,-7 4 1,0-3 2,1-1 0,0 4 2,-2 0 3,2 0 3,-7 0-19,7 4-29,0-4-17,-8 3-10,9 5-2,-2-4-2,-6 3 0,6 0 0,0 4 1,0 0-1,1-1-1,0 5 1,-1-3-3,1 2-1,-1 1-4,7-4-3,-7 4-3,7-1-4,0 1-4,0-1-3,-6-3-5,6 4-2,0-4-3,6 0 0,-6-4-1,0 4 0,0-4-3,7-2 0,0 1 0,-7-2 0,6 0 0,1-4-1,-7 0 0,6 0-1,0 0 0,8-4-1,-7 0-4,-2-2-2,3 1-5,4-5-3,-5 2-4,0 1-1,5-4-3,-5 0-3,-1-4-5,0 4-2,2-3-3,4 3-3,-12-4-2,7 0-3,0 1-3,-7-1-1,6 1 0,-6-5-2,0 5-2,0-5-2,0 1-2,0-4 1,0 3 2,-6-3 2,6 5 3,0-6 3,-7 2 4,7 2 5,-7-3 8,7 3 5,0-2 8,-6 2 8,6 1 9,-6 0 6,6 4 8,0-5 8,-8 4 7,8 3 7,0-2 3,-6 3 4,6 0 4,0 4 7,0 0 2,-6-1 4,6 5-1,0-4 0,0 7-2,0-4-1,0 4-4,0 0-5,0 0-5,0 0-2,0 0-4,0 4 1,0 3-3,6-4-3,-6 9-1,0-2-2,0 1 1,6 4-1,-6 0 3,8 7 2,-8-3 2,6 6 3,-6 0 1,0 5 2,6-4-2,-6 6-2,0 1-2,0 0-3,0 0-3,0 1-4,0-2-4,0 1-2,0-4-2,0 0-5,0-2-2,0-6-4,0 2-2,0-6-3,7 2 0,-7-5-1,7 1-3,-7-3-1,6-2-4,-6-3-5,0 1-5,7-4-4,-7-1-4,0 1-5,0-4-8,0 0-8,0 0-11,0 0-11,0 0-10,0-4-9,-7 4-7,7-3-8,0-5-5,-6 4-8,-1-3-8,0 0-8,7-4-9,-6 3-8,0-3 2,-2 4 5,-4-4 10,5-4 10,1 5 10,-7-1 8</inkml:trace>
  <inkml:trace contextRef="#ctx0" brushRef="#br0" timeOffset="25873">3454 1762 0,'-5'-4'34,"5"-3"84,0 4 3,0-1 3,0 0 0,-8 0 1,8 1 0,8 3 0,-8-4 1,0 0-26,5 0-36,-5 2-18,7-3-11,0 1-12,-2-3-10,2 4-5,6-5-3,-7 4-3,8-3 0,-1-1-3,-1 6-2,2-6-5,-2 1-9,8 3-11,-6 0-13,5-2-19,-7 6-20,8-5-17,-6 2-14,5 3-8,-6 0-4,6 0-1,-5 0-1,-1 0 1,6 0 2,-6 3 6,1 2 95</inkml:trace>
  <inkml:trace contextRef="#ctx0" brushRef="#br0" timeOffset="26212.91">3937 1729 7,'0'0'83,"-7"0"1,7 0 0,-7 0 1,1 0 0,-1 0 5,0 0 2,1 0-14,-1 0-24,7 0-12,-12 0-8,5 4-2,0-4 1,1 0 1,0 3 1,-1-3 0,1 4 3,-1 0 1,0 0 3,2-1 0,-3 1 0,2 3-1,0-4-1,-1 5-1,1 3 1,-2-3-3,8-2-1,-6 5 2,0 1 2,6-2 2,0 1 2,-7 0 0,7 0 2,0 4-1,0-4-1,0 4-2,0-5-1,0 5 0,7-3-4,-7-2 1,0 1 0,6 0 1,0-3-1,-6-2-1,8 3-1,-2-6 0,1 4 1,-7-3 1,6-4 1,0 3 3,2-3 0,-3 0 0,2 0 3,0-3-1,-1-1-2,1 0-2,-1-2-3,7 1-3,-6-2-3,-1 0-3,0 0-3,1-5-5,6 5-4,-6-3-3,-1-2-3,1 5-3,-7-3-3,7-2-1,-1 5-2,-6-4 0,7 4-2,-7-5-1,0 5-3,0 0-6,0-1-12,0 1-14,0 0-16,0 0-15,-7-1-16,7 4-15,-6-3-15,6 3-14,-7 0-15,7 2-15,-7 2-12,1-4-18,6 4-21,0 0-2,0 0 5,0 0 12,0 0 14,0 0 14,0 0 17,0 0 14,6 4 39</inkml:trace>
  <inkml:trace contextRef="#ctx0" brushRef="#br0" timeOffset="26559.87">4229 1758 0,'0'-3'57,"0"-1"31,0 4 3,-6-3 2,6-1 3,0 0 4,0 4 3,-6-4-12,6 1-19,0 3-12,-7-4-8,0 4-1,7-4 1,-6 4 0,6 0 2,-6 0-1,6 0 1,-7 0 1,7 0-3,-6 0 0,6 0-3,-7 4 0,7-4 1,-7 4-1,7-1-1,-6 5-2,6-4 0,-6 3 1,6 0-2,-8 0 1,8 1 0,0 3 3,-6-5 4,6 6 3,-6-1 1,6 0 1,0-1-2,0 2-2,0 2-1,0-2-4,0-2-4,0 5-5,0-3-3,0-2-3,6 1-5,-6 4-3,0-5-6,6-2-5,-6 3-4,8-4-3,-8 0-3,6 1-1,0-1-2,1-3 0,-7-1-1,7 2 0,-1-5 1,1 0-1,-1 0 0,7 0-2,-6-5-4,-1 5-6,0-3-9,8-5-11,-8 5-12,0-5-12,8 1-14,-8 0-12,1 0-13,-1-5-13,0 5-14,2-3-16,-8 2-17,6-3-19,-6 1-21,6 2-5,-6-3 3,0 0 8,0 4 10,0-8 13,-6 4 13,6 3 11,-6-6 12</inkml:trace>
  <inkml:trace contextRef="#ctx0" brushRef="#br0" timeOffset="26782.16">3754 1619 0,'-7'-4'55,"-6"4"60,7-3 4,-1-1 1,0 0 2,2 1-1,5 0 1,-7-1 0,7-4 0,0 5-26,0-1-40,0 0-20,0 0-10,7 0-10,-7 1-6,5-1-5,2 1-2,0 3-2,-1-5-2,1 3-1,-1-2-2,7 4-3,-6 0-8,-1 0-7,0 4-9,8-2-12,-7 3-14,-1-2-20,8 4-22,-9 1-12,2 3-4,0-3-3,-1 2-1,-6 5 0,7-4 1,-1 3 4,-6 1 19</inkml:trace>
  <inkml:trace contextRef="#ctx0" brushRef="#br0" timeOffset="26964.26">3812 2554 130,'-6'6'136,"6"2"2,0 0 0,-6-5-1,6-3-3,0 4-2,-7-4-2,7 0-13,0 0-17,0 0-34,0 0-43,0 0-29,0 0-20,0-4-21,0 4-20,0 0-23,0-3-24,0-5-11,7 0-4,-7 4 0,6-6 1,0 3 2,2-5 2,-3 2 1,2-6 4</inkml:trace>
  <inkml:trace contextRef="#ctx0" brushRef="#br0" timeOffset="27241.19">4438 2132 69,'0'6'127,"-6"-1"-13,6-1-15,0-1-18,0 2-20,0-5-21,0 0-20,0 0-9,0 2-6,-7 2-39,7-4-55,0 0-28,0 3-13,-7-3-1,7 0 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</inkml:channelProperties>
      </inkml:inkSource>
      <inkml:timestamp xml:id="ts0" timeString="2022-01-19T09:35:14.7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339 1762 0,'0'3'120,"0"1"5,0-4 0,0 0 0,0 0 0,0 4 0,7-4 1,-7 0 0,0 0 2,0 0-28,0 0-40,0 0-20,0 0-10,7 0-3,-7 0 2,0 0 2,0 0 4,0 0 2,0 0 3,0 4 3,0-4 3,0 0 1,0 0 3,0 0 2,0 0 0,0 0 0,0 0-1,0 0 1,0 0-1,0 0 0,0 0 1,0 0 1,0 0 2,0 0 1,-7 3 0,7-3 1,0 4-1,-7-4-4,7 0-6,0 4-2,-6-4-3,0 4-3,-1-4-4,7 0-3,-13 2-3,6-2-1,1 0-4,-1 0-2,1 0-3,-1 0-2,1-2-2,0 2 0,-1-4 0,0 4 1,1-4-2,0 0-1,6 1-2,-7-1-1,0-4-1,7 5-3,-6-4-1,6 3-3,0-3-1,0-1-3,0 1-1,0-1-5,0 1-5,6 0-4,1 0-1,0-1-1,-1 1 0,0 3-1,1-4-2,0 6-1,5-2-3,-5 0 1,-1 0 0,1 1 1,6 3 1,-7 0 3,1 3 4,0 1 3,-1 0 1,0 0 1,1-2 0,0 6 2,-1-1 0,1 1 3,-7 3 3,6-4 0,-6 4 4,6 4 1,-6-4 4,0 3 2,0-2 4,0 3 3,-6-1 1,6 1 2,-6-1 0,-1 1 2,-6 2 1,6-1-1,1-1 0,-7 0-1,0 2 0,6-2-3,-6-1-2,0-2-3,1 2-3,-2 1-1,2-4-1,5 0-1,-6 1-2,0-2 0,6-3-1,-6 1 0,7-2-1,-1 2 2,0-1 1,1-3 0,-1 0 0,1 0 0,0-4-1,-1 0-1,7 0-3,-6 0-3,6 0-5,0 0-3,-7-4-4,7 4-3,0-4-3,0 0-2,7 1-2,-7-1 0,0 4-1,6-3-1,1-2 1,-7 3 0,6 2 2,0 0 3,1-4 5,-1 8 3,8-4 4,-8 0 2,0 2 3,1 3 1,6-2 0,-6 4 0,-1-3 0,1 4-1,6-1 2,-7 0 1,1-4 0,0 6 0,-1-3 2,0 2 1,1-2 1,-1 3-1,1-6-1,-1 4 2,1-3 0,-1-1 0,1 2 2,-7-2 0,7 1 0,-1-4-2,0 4-4,1-4-7,0-4-9,-1 4-11,-6 0-14,7-4-12,-1 1-12,0-2-11,1-2-12,0 5-14,-7-6-13,6 4-16,0-4-15,2 1-16,-8 0-19,6-1-2,0 1 4,-6-4 7,6 4 13,1-4 10,-7-1 13,7 2 11,-7-1 44</inkml:trace>
  <inkml:trace contextRef="#ctx0" brushRef="#br0" timeOffset="389.9099">424 1608 15,'0'4'116,"-6"-1"-1,0 1 2,6 0-2,0-4 0,-8 4-1,8-4 1,0 3-6,0-3-10,0 0-23,0 4-31,0-4-17,8 3-9,-8-3-3,6 5-1,0-5 1,-6 2 1,6-2 2,1 4 1,6-4 1,-6 0 0,-1 4 0,8-4-2,-8 0-1,7 0 0,0 0-2,0-4-4,0 4-3,-6 0-2,5-4-1,2 4-3,-2-2 0,2 2-1,-1-5-1,-1 5 0,-5-3 0,6 3-1,0-4 0,-6 4-1,-1-3 0,7 3 0,-6-4 1,-1 4-1,1 0-1,-7-4-1,6 4 1,0 0 0,-6 0 1,0 0-1,8 0 1,-8 4-1,0-4 1,0 4 1,0-4 3,0 7 1,0-4 5,-8 4 3,8 5 4,0-1 3,-6 0 1,0 7 2,6-4 2,-7 9 4,1-1 4,-1 0 2,-6 3 0,7 4 1,-1 1-2,-6-1-2,7 0-3,-8 4-3,2 0-4,-1 1-1,-1 2-5,8-3-3,-8 0-9,2 1-11,6-3-9,-8 3-9,8-5-9,-1 0-9,-5-2-7,5-2-7,0-4-10,7-2-10,-6 0-14,6-5-16,-6-3-19,6 1-19,0-5-6,0-1 0,0-6 5,0 0 6,6 0 8,-6-4 5,6-3 7,1 0 13</inkml:trace>
  <inkml:trace contextRef="#ctx0" brushRef="#br0" timeOffset="1119.83">999 1678 100,'0'-5'124,"0"3"2,0-2 3,0 0 2,-8 0 2,8 1 2,0 3 2,0-4-15,0 4-22,0 0-22,0 0-22,0 0-13,0 0-5,0 4-3,0-1-1,0 5 1,0-2 2,0 2 3,0 3 4,0 0 3,0 5 3,0 1 3,0 2 2,0-1 1,-7 3 0,7 2-3,0-2-3,-5 5-4,5 0-2,-8-3-5,8 2-4,-6 0-5,0 0-5,6 1-6,-7-4-4,7 5-8,-7-6-8,7 1-10,-6-4-9,6 1-9,-6-5-6,6-2-7,0-1-7,0 0-7,0-4-8,0-4-6,0 1-7,0 0-6,0-4-7,0 0-4,0 0-5,6-4-2,-6 0 2,0-3-2,0-1-1,0 2 1,6-5 1,-6-1 2,0-2 4,0 3 4,7-3 3,-7 2 6,0-2 7,0-1 8,0 1 9,0-1 11,-7 1 12,7-1 10,0-1 11,0 1 9,-6 1 9,6-4 10,0 4 10,-6-1 7,6 1 7,0-5 8,0 4 5,0 0 6,-8 1 5,8-1 2,0 4-1,8 0 2,-8 0 1,0 1 0,0-2 0,0 5-1,0-1-4,6 1-3,-6 4-4,0-4-4,0 3-6,6 0-5,-6 0-4,0 1-3,7-1-5,-7 0 0,7 4-5,-7-4-2,6 4-3,0-2-3,-6 2-2,8 0-2,-3 2 0,2-2 0,6 4 3,-7 0 3,3 3 1,2 1 4,-5-1 2,8 4 4,-8 0 3,7 0 0,1 3 1,-8 1 2,6 3 3,-3 1 1,2-2 3,-3 6-1,-3 0-3,2-2-2,0 1-2,-1-4-4,0 5-3,0-1-3,2-5-5,-8 2 0,6-1-2,0-3-1,-6-1-2,7-3-2,-7 0-3,6-3-1,-6 3-2,7-7 0,-7 4 1,7-6 0,-7 2 0,0-1 5,7-3 5,-7 5 7,0-5 10,0 0 6,0 0 7,5-5 5,-5 2 4,0-1 3,0 2 3,8-6 1,-8-1 2,0 3 1,7-5 0,-7-1-2,5 2-5,-5-5-6,6 1-10,-6-1-7,0 0-6,8-3-5,-8 3-5,0-4-3,0 2-2,6-2-3,-6-3-2,0 5-1,0-6-1,6 0-1,-6 2-2,0-1 0,7 0-3,-7 4 0,6-4-3,-6 4-3,6-1-5,2 1-9,-8 3-10,6 1-11,-6 3-13,6 0-16,-6 3-19,6 2-18,-6-2-19,8 4-17,-8 1-16,6-1-19,-6 4-20,0 0-18,6 0-18,1 0-3,-7 0 4,7 4 9,-1-4 11,1 3 16,0 1 15,-2 4 20,1-6 19</inkml:trace>
  <inkml:trace contextRef="#ctx0" brushRef="#br0" timeOffset="1629.78">1591 1883 57,'-7'0'101,"7"0"0,0 0 3,0 0 0,-7-4 1,7 4 1,-6-3 0,-1-2-14,7 1-23,-6 1-18,-1 0-12,7-1-3,-6 0 0,0 1 1,-2-1-1,2 4-1,0-4 0,-1 0 0,1 4 0,0-3 1,-1 3 0,7 0-1,-7 0-2,-6 3 1,13-3 0,-7 4-1,2 0-2,-2 0 1,0-1 1,0 5 3,1-5 4,0 4 4,-1 5 4,1-5 6,-1 4 8,0 1 6,7-2 2,-6 5 4,0-1 1,-2 5 3,2-5 3,6 4 2,-5 1-2,5-1-2,-7 1-4,7-5-5,0 5-4,0-2-9,0-2-8,0-1-7,0 3-7,0-8-6,7 3-5,-7-2-6,5-2-5,1-1-3,-6-3-4,8 4 0,-2-5 2,0-3 2,1 0 2,0 4-1,-1-8-1,1 4 0,-1-3 1,7-1 0,-6 0 1,0-3-2,5 0-1,-4-4-2,-3 3-3,2-3-3,0 0-4,5-1-5,-5 2-6,-1 0-3,-6-2 2,6 1-6,2 0-7,-8-3-5,6 3-5,-6 0-6,0-1-4,0-2-3,0 3 0,6-3 1,-6 2 1,0 1 1,0-4 5,0 5 1,0-1 1,0 3 5,0-3 6,-6 5 5,6-2 6,0 4 5,0 1 6,0-1 6,0 0 4,0 4 3,0 0 1,0 0 0,0 0 1,0 0 2,0 0 3,0 0 3,0 4 3,0 0 2,0-1 2,0 1 2,0 4 1,0-2 2,0 2 1,0 3 3,0 0 3,0-4 2,0 8 1,0-4-1,0 4-2,-6-1-2,6 1-3,0-1-3,0 1-2,0 0-3,0-1-2,0 1-2,0-1-3,0-3-12,0 3-13,0-5-14,0 1-11,0-3-15,0 5-15,0-8-13,0 2-14,6-1-11,-6-2-10,0-3-10,6 0-9,-6 0-9,7 0-9,-7-3-3,6-2-4,1 3-3,-1-6-4,-6 1-3,7-5-3,0 5 6,-1-5 8,1 2 9,0-5 10,-2 4 8,2-3 9,-7 3 8,7-3 95</inkml:trace>
  <inkml:trace contextRef="#ctx0" brushRef="#br0" timeOffset="2397.75">1689 1890 42,'0'0'113,"6"-4"3,-6 4 0,0 0 2,0 0 1,0 0 3,0 4 3,0-4-4,0 4-7,0 0-16,0-1-19,0 1-8,7 0-4,-7 2 0,0 2 5,0-1 6,0 1 6,0 3 7,0-4 5,0 4 3,0 4 1,0-5-1,0 5-4,0-3-4,0 3-3,0-1-4,0 1-5,0 2-6,-7-2-7,7-1-7,0 1-6,0-1-7,-6 3-5,6-3-6,0-3-7,-8 0-4,8-1-6,0 2-4,0-5-4,-6-4-3,6 4-2,0-3 1,0 1-1,0-2-1,0-3-1,0 0-1,0 0-2,0 0-6,0 0-5,0 0-10,0 0-11,0 0-10,0 0-10,0-3-8,0-2-6,0-2-7,0 3-5,0-3-8,0 0-7,0-1-5,0-2-6,0-1-2,0 0 2,6-1 5,-6-2 7,0 3 8,8-3 8,-8 2 7,6-2 6,-6 2 6,7-3 5,-1 5 8,-6-5 5,6 4 8,2 1 6,-8-2 7,5 2 5,2 1 4,-7-1 4,7 3 2,-2-1 2,3 1 2,-8 3 1,6-3 1,-6 4 0,6-5 1,1 8 3,-7-4 0,7 1 1,-7-1 2,6 4 1,0-4 2,-6 4 1,7 0 0,-7 0 3,6 4 3,1-4 6,-7 4 3,7-1 5,-7 5 5,6-4 5,1 3 2,-7 3 2,7-2 3,-7 3 1,6-1 4,-6 2 0,7 2 2,-7-2 4,0 2 0,0-3-3,0 3-2,0 1-3,0-3-4,0 2-4,-7-2-4,7-2-3,0 0-2,0 2-3,0-1-4,-6-3-3,6-1-5,0 1-3,-7-1-4,7 0-4,0-4 0,0 1-3,-7 4 0,7-8-2,0 3 0,0-3-3,-6 4-1,6-4-4,0 0-5,0 0-6,0-4-9,0 4-9,0-3-8,0 3-8,-7-8-7,7 4-6,0 1-6,0-4-8,0 0-4,7-1-4,-7 1-3,0-5-2,0 2 3,0-2 2,6 1 7,-6 0 7,7 0 6,-7 1 8,7-2 5,-7 2 5,6-1 7,-6 0 5,7 3 6,-7-3 5,5 4 4,-5-1 3,7 1 3,-7 0 4,0-1 3,7 1 1,-7 4 1,6-5 1,-6 5-1,7-1 1,-7 0 0,0 0 1,6 1 0,-6-1 0,6 1-1,-6 3 1,8-4-1,-8 4 0,6-3 1,-6 3-1,6 0 2,-6-4-1,6 4 0,-6 0 0,8 0 0,-8 4 0,6-4 2,-6 0 1,7 0 2,-7 3 5,6 1 0,-6-4 2,6 0 2,2 3-2,-8 1 2,6-4 1,0 3 3,-6 1 4,7 0 2,-7 0 1,5-1 1,3 1 1,-8 0-1,6-1-3,-6 4 1,6-2 2,-6 1 2,7 2 2,-7 0 1,7-1 3,-7 1-2,0 2 0,0-3 0,6 5 1,-6-2 0,0 5-2,0-4 1,-6 3-2,6-3-1,0 3-3,0 3-3,0-3-3,-7 1-2,7-1-3,0 1-4,0-1-3,-7-2-3,7 2-1,0-8-3,0 6 0,0-5-2,0 0 0,0 1-3,0-4-1,0 4-4,7-8-3,-7 2-5,0 3-3,0-5-4,7 0-4,-7-5-6,6 5-8,1-2-8,-7-2-8,6-4-10,0 4-11,-6-7-12,7 4-12,0-5-18,-7 6-20,6-8-10,-6 2-5,7 1 0,-7-4 3,0 0 5,0 5 6,0-5 8,0 1 8</inkml:trace>
  <inkml:trace contextRef="#ctx0" brushRef="#br0" timeOffset="2899.55">1310 1748 31,'0'0'112,"0"-4"4,0 4 2,0-4 2,0 0 1,6 4 3,-6-3 4,0-1-11,0 0-15,8 0-19,-8-3-21,0 3-14,6 1-8,-6-4-6,6-1-3,1 1-2,-7 0-2,7 0-1,-1-1-2,-6 1-2,7-5-3,0 5-2,-2 0-2,-5 0-3,6-1-2,2 1-2,-8 0-1,6 4 0,0-6-2,-6 6-1,7-4 1,-7 3-2,0 4 1,7-4 0,-7 0 0,0 4 2,0 0 0,0 0 0,0 0 1,0 0 3,6 0 6,-6 0 2,0 4 0,7-4 1,-7 4 1,0-4 0,6 4 0,-6-4-1,6 4 0,-6-1 0,7 0 0,-7 2-1,7-5 0,0 4-3,-7-1-6,5 0-2,2-3-1,1 4 0,-8 0-3,5-1 1,2 1-1,0 0 0,-1-4-1,0 4-3,-6-1-6,7-3-5,-1 4-5,0-1-6,2-3-3,-2 5-7,0-5-5,1 0-7,-1 2-6,1-2-7,-1 0-6,1 0-7,0 0-8,-1 0-6,8 0-7,-9-2-11,2 2-10,6-5-9,-7-2-10,7 4-2,-6-5 3,0 1 5,5-1 5,-4 2 6,-2-6 7</inkml:trace>
  <inkml:trace contextRef="#ctx0" brushRef="#br0" timeOffset="3104.82">1832 1216 0,'0'-4'17,"7"1"101,-7 0 1,0 3 0,0-5-2,0 5-1,0 0-2,0 0-1,0 0 0,0 0-19,0 0-29,0 0-26,0 5-22,0-2-14,0 0-7,0 8-8,0-3-5,0 6-7,-7 1-7,7-1-16,-7 5-18,1 3-17,-1 0-16,0 0-7,1 4-3,-7-1-1,0 4-2,0 0 1,-1-3 1,2 3 2,0 0 82</inkml:trace>
  <inkml:trace contextRef="#ctx0" brushRef="#br0" timeOffset="14204.27">2607 2355 0,'-6'0'50,"-2"0"40,2 0 5,0 0 4,0 5 3,-1-5 5,0 0 4,-6 0-9,7 0-18,-1 0-8,0-5-8,1 5-3,0 0-1,0 0 3,-2-4 6,2 4 8,0 0 8,6 0 7,-7-3 9,1 3 7,6 0 7,-7 0 10,1-4 7,6 4 7,-7 0 8,7 0 4,-6-3 4,6 3-2,-7 0-3,7 0-3,0-4-6,-7 4-8,7 0-8,-6 0-8,6-3-7,0 3-11,0 0-11,0 0-11,0 0-12,-6-4-6,6 4-5,0 0-6,0-4-9,6 4-6,-6-7-7,0 2-4,0-2-2,6 1-7,1-6-5,-7 1-5,7-3-1,-1-1-1,1 0-1,6-3-1,-7 0-5,1 0 0,-1 2-2,0-1-1,2-2-2,-2 4-1,0 1-2,0-1 1,1 4 1,0 1-1,-7-2-3,6 5-5,1-3-5,-7 5-4,6-2-5,-6-1-1,7 5-2,-7-1-2,0 0-1,7 4 0,-1-3-3,-6 0 1,6 3 0,-6 0 1,6 0 2,2 0 4,-2 3 5,-6-3 3,6 3 4,1 1 2,-1 3 5,1-2 2,0 2 3,-1 1 2,7-2 2,-6 2 2,-1 3-1,0 0 2,1-1 2,0 2 1,-1 2 0,1-2 1,-7 2 0,6 1-1,-6-1 1,0 5 0,6-5 0,-6 1 1,0 3-1,0-3 2,-6 2 1,6 0 1,0-4 0,-6 3 2,6-2 0,-7 4 2,1-4 2,-1-2 2,0 2 2,1-2 1,0 2 4,-1-3 1,0 1 1,1-3-2,0-1 1,-8 4 0,8-5-1,-1-5-2,1 6-3,6-4-1,-6-4-2,-2 5-2,2-5-3,0 0-10,6 0-13,-6 0-16,6-5-21,0 1-25,-7 1-29,7-4-26,0 0-24,0-1-19,7-4-18,-7 3-19,6-3-17,0 1-18,-6-3-18,14-1-14,-8-4-16,7 5 4,0-1 13,0-4 22,0 1 27,0 5 23,0-7 22,7 6 21,-8-1 17</inkml:trace>
  <inkml:trace contextRef="#ctx0" brushRef="#br0" timeOffset="14563.22">3057 1967 49,'0'0'91,"-7"0"1,0 0 2,1 0 2,0 0 3,-1 4 3,0-4 2,-6 3-16,7 1-26,-6 0-13,4-1-5,-3 0 1,-4 6 3,9-6 5,-7 4 7,0 0 3,0 1 2,6-1 5,-6 0 4,7 5 4,-8-5 7,8 3 5,1 2 6,-9-1 3,8 0 2,-2 3 2,2 1 1,0 0-1,6-1-1,-8 1 1,8 4 1,-6-5-1,6 1-3,0 4-5,0-5-6,0 1-7,0-5-9,0 5-7,6-3-9,-6-5-6,8 3-6,-2-2-3,-6-4-3,6 3-1,2-4 1,-2 1 1,0-1-2,2-3 1,-3 0-2,1 0 3,1 0 1,6-3 1,-7 3 0,1-4 1,0 1-1,-1-4-1,1 3-3,-1-4-3,1 5-5,-1-4-4,1 0-4,-1-1-2,0 0-1,3-3-3,-4 4-4,1 0-2,2-1-1,-3-3-2,2 5-1,-7-6-1,6 1-1,1 4-7,-7-4-7,6-1-12,-6 6-13,0-5-18,7-1-17,-7 2-22,0-2-20,0 1-23,0 0-23,0 0-21,0 1-20,0-2-16,0 2-16,-7 3-16,7-5-16,0 1-10,-6 0-7,-1 1 7,7 2 14,-6-3 18,-1-1 19,2 2 23,-3 3 24,2-5 20,1 2 18</inkml:trace>
  <inkml:trace contextRef="#ctx0" brushRef="#br0" timeOffset="14769.22">2816 1784 0,'-8'0'35,"8"0"105,0 4 5,0-4 4,0 0 5,0 0 3,0 0 1,0 0 6,0 0 7,0 0-8,0 0-12,0 0-16,0-4-15,8 4-9,-8 0-6,6-4-4,0 1-3,2-1-3,4 0-2,1 0-4,-7-3-5,14 0-18,-7 0-23,7-4-32,-7 3-35,6-3-36,1 4-34,-1 0-40,1-1-42,0-3-28,-8 8-21,8-4-11,-1-1-5,1 1-3,-5 3 3,2-4 11,-3 6 17,-1-6 21,-1 4 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</inkml:channelProperties>
      </inkml:inkSource>
      <inkml:timestamp xml:id="ts0" timeString="2022-01-19T09:35:51.7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750 2721 1,'0'-3'106,"0"3"3,0 0 1,0-4 3,0 4 4,0-4 3,0 4 2,0-4-4,0 2-8,-7 2-18,7-4-24,0 0-11,0 0-7,0 1-3,-5-1-1,5 0 0,0 0-1,0-3-2,0 4-3,5-4-4,-5-1-1,0 1-4,7-4-6,-7 4-4,8-4-3,-3 0-4,-5 3-2,6-4-2,1 3-3,0 1-2,-1-4-1,0 5 1,1-3-1,0 6 3,-1-4 2,1 1 1,-1 4-1,0-1 2,1 1 0,-7 3 3,7-4 3,-1 4 3,-6 0 3,6 0 5,-6 4 5,9-1 4,-9 1 7,0-1 3,0 1 1,5 3 4,-5 4 5,-5-4 3,5 4 4,0 5 2,-9-2-1,9 1-1,-6-1-1,0 4-1,-1 1-5,0-5-1,1 5-6,0-2-2,-1-2-3,1 1-5,-8-3-4,8 3-4,6-5-6,-6 0-3,-1-4-3,0 4-3,7-7-2,-6 3-2,6-3-1,0 0-4,0-2-2,0-2-3,0 0 0,0 0-2,0 0-2,0 0-1,0 0-1,0 4-2,0-8 2,6 4-3,1 0 0,-7-2 0,7 2 0,-1-4 0,0 4 1,8-4 0,-8 4 1,7 0 0,-7 0 0,8 0 1,-2 0 3,2 0 0,-8 4 0,7 0 0,0-2 1,-6 2 0,5 0 0,-4 3 0,4 1 0,-5-4 0,0 4 0,-1-2-1,0 1 1,2 5 1,-3-5 2,2-1 1,-7 3 2,8-2 1,-8 0 0,0 4 3,0-4 1,0 4 2,0-3 1,0 3 1,-8 0 0,1-4 2,7 4-1,-5 1 2,-3-3-1,-4 0-1,5 1-2,0 2 0,-5-2 0,4-3 0,-4 5-2,-1-5 0,6 1-2,-6-1-1,2 0-1,2-4 1,-3 5-1,5-4-2,-6-1 0,7 1 0,-1-1-1,-6-3-1,6 0-1,1 0-2,0 0-4,6 0-6,-7 0-8,7-3-14,-7-1-17,7 1-21,-6-1-20,6 0-22,0-3-24,0 0-21,0 0-20,0-5-24,6 1-24,-6 0-19,7-3-18,0 3-4,-1-5 1,0-1 12,1 2 17,0-3 18,-1-1 20,7 1 21,-7-4 24</inkml:trace>
  <inkml:trace contextRef="#ctx0" brushRef="#br0" timeOffset="319.81">945 2414 0,'0'-8'39,"-6"5"78,6-1 1,0 1 1,-6-1 0,6 1 1,0 3-1,0-4 1,-8-1 0,8 5-21,8-3-34,-8 3-19,0-3-15,6 3-6,-6-4-5,6 4 0,1 0 3,0-4 3,-1 4 7,0 0 2,7 0 1,2 0 4,-10 0 3,10 0 3,2 4 3,-3 0 6,5-1 6,-5 5 6,4-1 3,-4 4 6,5 0 6,-5 1 4,4 1 1,-4 3 4,-1 1 4,0 2 3,-6 0 2,5 2-1,-4 4 0,-1-2-4,-7 3-6,5-1-7,-10 1-7,5-1-10,-7 4-10,-1 1-7,3-4-7,-9 3-6,1 1-6,0-5-6,-1 4-5,2-3-9,-1 0-6,-7-5-12,9 4-12,-4-2-12,-5-4-13,8 2-13,-1-6-12,-1 3-11,2-7-11,-2 3-14,8-2-16,-7-5-17,6 1-18,-6-5-20,7 1-20,0-1-16,-1-3-17,7-3-1,-7-1 6,7-3 9,0-4 11,0-1 10,7-2 10,-7-1 15,7-2 14</inkml:trace>
  <inkml:trace contextRef="#ctx0" brushRef="#br0" timeOffset="958.57">1343 2282 0,'0'-4'16,"0"2"105,0-3 1,0 2 3,-7-1 1,7-1 0,0 5-1,0 0 1,0 0 1,0-3-17,0 3-23,7 3-18,-7-3-16,0 5-4,0-1 0,7 4 5,-7-2 7,6 5 7,-6 1 7,7 2 10,0 4 9,-2 0 5,-5 1 6,6 3 0,2 3-3,-2-3-4,-6 7-6,6-3-7,-6 0-8,7 4-10,-7-5-9,0 4-8,0-3-9,-7 0-9,7-1-9,0 0-6,-6-2-7,6-1-4,0-8-5,-6 5-9,6-5-8,0-3-10,0-3-8,0 2-5,0-6-4,0 0-8,0-1-8,0-3-12,0 0-14,0 0-11,-8 0-10,8-7-6,0 3-5,0-2 4,0-2 3,0-3 6,0 0 5,-6-4 4,6 4 1,0-3 3,0-4 3,-5-1 6,5 1 9,-7-1 6,7-2 4,-7-2 3,7 2 1,-6-5 3,-1 4 0,7-4 6,-7 4 5,7-3 7,0 2 10,-6 2 8,6-2 10,0 5 8,-6 4 9,6-2 8,0 2 9,0 3 6,0 0 9,0 1 3,0 2 1,0 4-1,0-4-2,6 6-5,-6-3-5,0 3-2,6-2-3,-6 4-1,0-4-3,7 4 2,-7-4 2,7 4 2,-1 0 3,1 4 3,0-4 3,-2 4 5,1 2 5,2 1 6,4 1 4,-5 4 2,6 2 2,-6 1 2,5 2 3,-5 2 0,7 8-2,-9-6-1,10 4-4,-10 1-3,2 3-2,0 0-4,-1-2-5,0 2-5,1 0-3,-1-3-2,0-4-2,2-1-1,-2 2-1,0-6 0,1-1-1,-1-2 1,1-3 0,-7 0 0,6-3-1,1-1 1,-7-3 2,7 0 0,-7-2 1,6 2 5,-6-4 6,0 0 3,0 0 4,7 0-1,-7-4-1,0 2-1,0-2 0,0 0-2,7-3 1,-7-5-1,0 2-3,0-1-2,5-4-4,-5-4-5,0 5-8,0-5-5,0 1-6,0-4-3,0 4-1,0-4-3,0 0-2,0-1-2,0 2-1,0-1-1,0 0-1,0 0 1,0 0-2,7 4-2,-7-5-1,0 9-11,7-4-13,-1 0-16,-6 3-19,6 5-20,1-2-19,-1 1-20,1 0-18,0 4-20,-7 0-16,6 2-17,0-1-17,2 2-17,-2 4-17,7-4 0,-7 4 9,2 0 13,-3 4 16,2 0 20,0-4 21,6 4 20,-7 3 49</inkml:trace>
  <inkml:trace contextRef="#ctx0" brushRef="#br0" timeOffset="1412.72">1871 2351 30,'0'0'103,"0"0"2,0 0 0,0 0 0,-7 0 0,7 0 0,-7 0 4,7 0-9,-5 4-15,-2-4-19,7 0-20,-6 5-7,-1-2-2,-6-3 0,6 3 4,0 1 4,1 3 4,-1-4 5,-5 6 7,5-2 4,0 0 6,-5 4 4,4 1 2,3 1 5,-2 3 3,-5-2 2,4 1 4,2 2 1,0 6-1,-1-5-2,1 4-3,-2-1-5,8-1-6,-6 2-5,6-4-7,0 4-8,0-8-8,0 5-7,0-1-9,6-7-6,2 3-8,-8-2-6,6-1-4,1 0-1,-1-4-2,0-3 0,2 3-2,-3-4 0,2-3-1,5 4 0,-4-4 0,-2-4-1,7 1 1,-6-1 0,5 1-2,1-5 0,-6 1 1,6-4 0,-6 4-2,6-5 0,-6 2 0,-2-2 1,2 1-2,0 1-1,-1-1-4,1-4-5,-1 4-2,0-4-5,-6 1-6,8 2-2,-8-2-2,6-1-2,-6 1 0,0-5-1,0 5 0,0 3 1,0-4 0,0 1 3,0 3 4,0-3 4,0 2 4,0 5 5,0 0 5,0-1 4,0 0 2,0 4 2,6 2-1,-6-3 2,0 3 1,0 2 0,0 0 3,0 0 1,0 2 5,0 3 2,0-3 2,0 6 3,0 0 0,0 3 2,0-1 1,0 2 0,0-1 0,0 4 0,0-1 0,0 1-1,0 2-1,0-2-3,0 4-1,0-1-5,0-4-4,0 5-4,0-4-4,0-1-4,0-3-8,6 4-6,-6-5-6,0-2-8,8-1-9,-8 1-8,6-4-7,-6 0-10,7-1-11,-7-3-11,6 0-9,0-3-9,2 3-7,-8-8-6,6 4-3,0-3-3,1-1-2,-2 2-1,-5-6 1,8 1-4,-2 0-2,-6 1-3,6-5-6,-6 4 4,7-4 7,-7 4 9,0-4 9,0 1 9,0-5 9</inkml:trace>
  <inkml:trace contextRef="#ctx0" brushRef="#br0" timeOffset="2044.66">2040 2389 0,'0'-4'53,"0"-1"48,6 5 5,-6 0 7,0 0 9,0 5 7,0-1 10,0-1-2,7 4-4,-7 0-11,0 1-15,0 4-5,0-3-5,0 7 3,0-5 4,0 3 2,0 1 3,0 0-2,0-1-6,0 5-4,0-4-5,0 2-5,0-3-7,0 2-5,0-1-9,0-1-5,0 1-9,0-4-7,0 3-9,0-3-6,0 0-6,0 1-5,0-6-3,0 2-4,0-1-3,0-3-3,0 0-2,0 0 0,0-1-2,0-3-1,0 0 2,0 0-1,0 0-1,0 0-2,0 0-1,0 0-2,0-3 0,0-1-2,0 0-2,0 0-5,0-3-8,0-1-9,0 2-9,0-6-8,0 1-9,0 0-4,0-3-4,7 3-2,-7-4-3,0 1 0,6-1 0,-6-1 1,7-1 1,-7 3 6,6-1 7,-6 0 8,7 4 8,0-4 8,-1 4 7,-6 0 7,6-1 4,1 6 3,-1-1 2,-6-1 2,7 4 3,-1-2 0,-6 1 0,6 3 2,2 2 2,-8-5 2,6 5 2,0 0 2,-6 5 5,7-5 3,-1 2 6,-6 3 4,7-3 6,0 6 6,-1 0 6,0-1 5,-6 4 5,8 1 3,-2-6 3,0 8 3,-6-2 2,7-1 2,-7 4 0,6 0-1,-6-5-3,7 5-4,-7-1-3,0-2-5,6-1-5,-6 0-5,0-1-4,0 1-4,0-3-3,0 3-5,0-4-5,0 0-4,0-3-4,0 0-2,0-1-3,0 1-1,0 0-2,0-4 1,0 0-2,0 0 1,0 0 2,0 0-1,0 0-2,0 0-1,0 0-1,0 0-2,0-4-1,0 0-1,0-3-1,0 3-1,0-3-3,0 0-5,0 0-7,0-5-5,0 5-7,7-7-3,-7 3-3,0-4-2,6 4 1,-6-3 0,6-2-1,-6 2 2,7 3 1,0-4 1,-1 5 3,-6-5 3,6 4 6,2 3 3,-2-4 6,0 6 4,1-1 5,-7 3 2,6 0 0,1 0 2,0 0 2,-1 4-1,-6 0 1,6 0 1,0 0 1,2 4 3,-2 0 2,-6 0 0,6 4 3,1-1 1,0 3 2,-1-1 1,-6 1 2,6 5 3,1-4 0,-1 3 2,-6 1 2,7-1 0,-7 2 2,7-2-2,-7-3 0,0 4-1,6-1-2,-6-3-1,0 0-3,0 0-1,0-4-1,6 0-2,-6 1-1,0-1-2,0-3-4,0 0-2,0 0-2,-6-4-9,6 0-8,0 0-16,0 0-15,0 0-16,0 0-15,-6-4-16,6 0-13,-7-3-15,0-1-14,7 4-16,-6-3-15,-1-3-20,1-2-23,-7 5-6,6-7 0,1 3 9,-8 0 14,2-4 14,-1 1 17,0-2 13,0 2 14</inkml:trace>
  <inkml:trace contextRef="#ctx0" brushRef="#br0" timeOffset="2250.57">1799 2242 0,'-13'-8'21,"0"1"90,6 3 1,-5-3 1,4 0 1,-4-1 1,5 1 0,2-1 3,-3 2 0,8-2-21,-6 0-33,6 1-20,-6 0-11,6 0-9,0-4-5,6 3-4,-6 2-2,6-6 0,2 5-2,-3 0 0,2-1-1,0 4-2,-2-3-2,9-1-2,-8 6-1,8-2-1,-2 0-1,-5 0 0,6 4-1,-6 0-1,6 0 0,0 0 0,-6 0-2,5 4-3,1 0-4,-6 0-7,-1 3-7,8-4-11,-8 4-11,0-3-17,0 4-21,2-5-16,-8 4-12,6-3-6,1-1-3,-1 1-2,-6-4 1,6 5 3,-6-5 4</inkml:trace>
  <inkml:trace contextRef="#ctx0" brushRef="#br0" timeOffset="2440.56">2034 1703 0,'0'-11'71,"-7"4"61,7 3 3,-6 1 2,6-2 0,-7 3 1,7 2 1,0 0 0,0 0 0,0 0-22,-7 0-34,7 2-24,0 3-19,0 2-14,0 0-10,0 1-5,0 2-5,0-1-3,0 1-2,7 5-7,-7-4-8,7 3-11,-7 1-15,6-1-17,1 1-19,-1 3-22,0-3-21,8 3-11,-8-3-8,1 4-1,6-4-1,-6-1 1,5 1 1,-5 2 6,-1-2 7</inkml:trace>
  <inkml:trace contextRef="#ctx0" brushRef="#br0" timeOffset="3545.25">2646 2571 11,'-6'8'148,"-8"-4"6,8 3 3,-1-4 3,1-3 1,-8 4 0,8-8-1,6 4 1,-6-3 0,0-2-26,6-1-38,0 3-27,-7-9-20,7 4-14,0-2-10,0-1-4,0-4-1,7 1 0,-7-1 1,6-4 1,0 2 1,-6-3 0,14 3 1,-8-2-4,0-3-1,1 0-3,6 1-2,-6-6-2,-1 5-1,7-4-4,-6 1-2,-1 0 0,0 0-3,8-2 0,-8-2-2,1 3 0,-1-3-2,-6 4 1,6-4 1,3 2-1,-9 2-1,5 0 0,-5-2 0,0 2 0,6 2-1,-6 2 1,-6 3-3,6-1 1,0 2-1,-5 2-1,5 3-3,-9 2-3,3 3-4,6-1-3,-6 1 0,-7 3-2,6 4-2,0 0 0,1 0 0,-7 4 0,6 3 0,-5 1 1,5-1 0,-6 0 3,6 4 2,-5 0 4,4-1 3,2 2 3,0 3 3,0-5 2,-1 5 2,0 0 1,7 3 3,0-3 2,0 4 7,0 2 2,0-3 5,0 4 4,0 1 2,7 2 3,-7 1 5,7-1 3,-7 4 4,6 1 1,0-1 2,-6-4-2,6 5-2,-6-1-2,8 2-4,-2-6-4,-6 0-5,6 0-3,1-2-3,-7 2-4,6-6-3,1-2-3,0 3-5,-1-6-1,0 1-2,1-1-1,0-6 0,-1 3 0,0-4-1,-6 0 1,7-3 0,0 0-1,-1-4-1,1 3 0,-7-3 0,6 0 0,0-3 0,-6-1 0,9 0-1,-4-3 0,1 0 0,-6 0-2,6-5 1,-6 5-1,8-8-2,-2 3-2,-6-1-2,6 1-3,1-1 0,-7-3-1,6-2 0,-6 6-1,7-2 0,0-1 1,-7 1 0,6 3 1,0-3 0,-6 3 2,6 3 0,2 0 3,-8 1 2,6 0 1,0 4 2,-6-1 1,8-1-1,-8 2 1,6 3-1,-6 0 0,6 3 1,-6 2-1,8-1 0,-3-1 0,-5 4 1,6 4 0,-6-3 1,0 2-1,7 2 0,-7-1 1,7 0 1,-7 3 1,0-3 0,0 3 0,6-2-2,-6-1 1,0 0 0,0 1 0,6-3 0,-6-1 1,0 0 0,7-1-1,-7-3-1,0 3 0,7-4 0,-7-3-1,0 4 2,0-4-2,0 0 1,6 0 0,-6 0 1,7-4-1,-7 1-1,6-2 0,-6-1-1,7-1 1,-1-1 0,-6 0-1,7-1 0,-7 1-3,6-4-1,-6 2-4,6-1 0,-6-4-4,9 5-5,-9-2-4,0-2-1,5 2-3,-5-3-2,0 1-1,0 3 1,6 0 0,-6-4 0,0 8 2,0-3 4,0-2 2,0 5 2,0 0 4,0-1 5,0 4 2,0 1 3,0-1 3,0 1 4,0 3 2,0 0 0,0 0 1,0 0 3,0 0 0,0 0 4,0 3 1,0 1 1,0 3 3,0 1 4,0-1 6,0 0 3,0 5 5,8-2 3,-8 5 3,0-1 1,0-3 1,0 7 0,0-3-2,0 4-2,0-5-1,0 5-2,0-4-2,5-1-5,-5 1-4,0 0-3,0-1-3,7-3-5,-7 0-4,6 1-1,-6-6-1,7 2 0,-7-5-1,6 5 0,1-4-1,-7-4 1,7 3 0,-7-3 1,6 0-1,-6 0-1,6 0-1,1-3 1,-7-1 0,7-1 1,-7-1-2,6-2-1,0 5-1,-6-9 0,8 4-1,-8-1-1,5-3-1,-5 2 0,7-2-2,-7 1-5,0-3-4,8 3-4,-8-4-5,0 0-5,0 4-1,0-3-2,0-2 1,0 3-1,5 1 0,-5-1 1,0 1 0,0 1 0,0 3 2,0-3 5,0 7 5,0-3 4,0 4 5,0-1 1,0 1 3,0 3 1,0 0 1,0 0 2,0 0 2,6 3 0,-6-3 3,0 4 3,0-1 2,0 4 4,9 2 4,-9-3 2,0 5 5,0 1 5,0-2 4,0 1 3,5 1 1,-5 1 1,0-1-2,0-1 0,0 3-2,6-2-2,-6-5-3,0 3-4,0 2-5,6-5-3,-6 0-5,0 1-4,7-1-3,-7-2-4,7 2-4,-7-5-2,6 2-5,1-4-4,-1 0-7,0 0-12,2 0-11,-2-4-14,7 2-14,-5-5-14,-3 2-14,9-6-14,-2 4-12,-5-4-12,5 4-13,2-4-13,-8 0-16,7-4-16,-6 4-2,6-4 5,-6 5 9,6-5 14,-6 0 14,-2 4 13,10-4 13,-10 1 47</inkml:trace>
  <inkml:trace contextRef="#ctx0" brushRef="#br0" timeOffset="4533.21">3454 2109 73,'0'-3'102,"-5"3"2,5-4 0,0 4 2,-8-3 1,8 3 3,-7 0 2,7-4-17,-6 4-25,0 0-15,-2 0-9,2 0-5,0 0-1,-7 4 2,6-1 4,1-3 3,-7 4 3,8-1 3,-10 6 3,10-6 1,-2 4 4,-1 0 2,-4 1 2,5-1-2,1 0-2,-1 0-1,0 5-1,1-4 0,0 2 1,6 1 1,-7 0 2,7 0 0,-7 4 0,7-4-1,0 4-3,0-1-3,0-3-5,0 3-3,7 1-3,-7 0-3,7-4-4,-7 4-5,6-4-6,-6 0-6,6 0-4,1-4-6,-7 0-4,7 1-2,-1 0-2,1-6-2,0 5 1,-7-7-1,5 4-1,3-4-1,-1 4-1,-7-8 1,5 4 1,1-4-1,3 4 1,-4-7-1,-5 5-2,6-3 0,1-2 2,-7-1-2,6 1-1,1 0 1,-7-5-1,0 6-1,7-5 0,-7 3-4,6-3-3,-6 1-5,0-2-5,0 2-3,0-1-3,0-1 0,0 1-1,0 1 0,0-2 0,0 1-1,0 0 1,6 4 2,-6 0 0,0 0 4,0-1 1,0 1 6,0 3 6,0-4 4,0 6 1,6-2 3,-6 4-1,0-4 1,0 0 1,8 4-1,-8-3 0,6 3 0,-6 0 0,0 0 1,6 0 0,-6 0 0,7 3 0,-7 1 1,8 0 0,-8 0 2,5-2 1,-5 6 1,7-4 1,0 3 4,-7 4 4,5-4 3,-5 4 3,0 0 3,7 0 1,-7 1 1,0-2 2,7 1-1,-7 1 0,0 1-1,0-1 1,0-1-1,0 0-1,-7 1-3,7-6-4,0 5-1,0-3-3,-7-1-1,7 0-4,0 0-1,0-3-3,0 0 1,0 0 0,0-1-1,0-3-1,0 0-1,0 0 1,0 0 2,0 0-1,0 0-2,0 0-1,0 0-1,0-3 1,0 3 0,0-4 1,0-4-1,0 5-2,0-4-1,0 0-1,7-2-1,-7 3-4,0-5-5,0-1-3,7 2-6,-7-1-7,0-5-5,0 7-4,0-7-2,6 3-2,-6 1-2,0-3 0,6 0 1,-6 4 0,0 1 2,7-2 2,-7 2 3,7 3 5,-7-5 4,6 4 9,-6 5 5,0-3 4,0 1 3,7 2 3,-7-1 0,0-1 0,6 2 1,-6 3 0,0 0-1,6-3-1,-6 3 1,0 0-1,0 0 0,0 0 1,0 0-1,7 3 0,-7 0-1,0-3 0,7 5 0,-7 2 1,7 0 0,-7 0 1,0 1 2,5 4 3,-5-2 0,0 1 3,0 0 0,8 3 2,-8 1 1,0-1 1,0 3 0,7-4 1,-7 3 0,0-7 0,0 7-1,0-5 1,5 3-2,-5-3 0,0-3-1,7 3 0,-7-4-2,7 0 0,-7 0-1,6-3 1,-6 4 0,6-5 0,1 2 0,-7-5 1,6 2 0,0-2 0,2 0-1,-2-2 0,0 2 0,1 0-1,0-5-1,-1 2 0,1-1-2,-1-4 1,1 5 0,-1-1-2,1-3 0,0 4-2,-2-6 0,-5 3 1,7-2 0,0 2 0,-1-3 0,-6 2-2,7-3 0,-1 2-1,-6-4 2,7 5-2,-7-3 0,0 2-1,6-3-1,-6 1-2,0-2-1,0 1-2,7 0 1,-7 0-2,-7 1 1,7-5-1,0 3 2,0 2-1,0-2-1,-6 3-1,6-3-1,-7 1 0,7 0 2,-6 3 1,-1-3 1,7 4 1,-6 0 1,6-1 0,-7 1 1,0 4 0,7-4 1,-5 3 0,5 0 3,0 4 1,-7-4 2,7 4 1,0 0 0,0 0 3,-7 0 1,7 4 2,0-4 4,-6 4 4,6 2 5,0-1 7,-7 2 5,7 0 5,0 4 7,0 0 5,-6 1 7,6 2 7,0 1 5,-7-1 5,7 5 6,0-1 5,0 0 5,0 0 0,-6 1-1,6-1-1,0 4-5,0-3-5,-7-1-3,7 0-4,0 0-7,0 1-7,0-1-7,0-3-7,0 2-7,0-5-8,0 3-6,0-5-6,0 2-3,7-1-5,-7-5-2,0-1-2,6 2-1,-6-3-2,0-1-4,0 1-1,7-4-3,-7 3 0,0-3-4,0 0-6,0 0-14,0 0-22,0 0-25,0-3-31,0 3-26,-7-4-27,7-3-23,-6 4-21,6-6-22,-7 6-21,0-8-23,-5 5-21,4-3-8,2-1 0,-7 3 13,1-5 16,-2 2 27,9-2 29,-10 1 27,3-3 26</inkml:trace>
  <inkml:trace contextRef="#ctx0" brushRef="#br0" timeOffset="4779.2">3227 1949 0,'0'-4'119,"-8"4"9,8-3 3,0 3-1,-6-4 1,6 4 0,0-4 1,0 4-1,0 0 0,0 0-28,0 0-47,0 0-21,0 0-14,0 0-9,0 0-6,6 4-3,-6-4-1,0 4 0,8-1 0,-3 1-1,-5-1 1,7 4 1,-7-3-1,7 4 1,-1-1 0,-6 0-2,0 0-2,6 1-4,-6 3-3,0-3-7,-6 2-8,6-3-7,0 5-6,-6-1-8,-1-5-11,0 6-10,7-5-11,-5 1-16,-3 2-19,2-3-9,-7 2-4,6-3-1,1-2 4,0 3 5,-2-4 7,-4 2 6,5-1 61</inkml:trace>
  <inkml:trace contextRef="#ctx0" brushRef="#br0" timeOffset="4958.19">2978 2044 0,'-6'-4'88,"6"-2"3,-5 1 3,5 2 3,0-4 3,-9 2 1,9 2-1,0 3-14,0-4-17,0 0-13,0 4-9,0-3-8,0 3-6,0 0-2,0-3 0,0 3-2,9 0 1,-9 3-2,0-3-2,5 0-1,-5 3-1,6 1-3,-6 3-1,8 1-6,-3-1-9,-5 4-15,0 0-16,0 3-27,0 1-35,-5 4-18,-3 3-9,2 0-6,-8-1-4,2 6-3,-8-2 0,1 1-2,-1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</inkml:channelProperties>
      </inkml:inkSource>
      <inkml:timestamp xml:id="ts0" timeString="2022-01-19T09:36:31.9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469 2242 0,'-6'0'81,"6"0"34,0 0 1,-6 0 1,6-3 1,0 3 2,0 0 1,0 0-2,-7-5-2,7 5-21,0-4-30,0 4-13,0-3-5,0 3 1,0 0 2,0-4 4,0 4 1,0-3 5,0 3 5,-6 0 6,6-4 4,0 4 6,0 0 2,0 0 3,0-3 1,0 3 0,0 0 0,-7 0 0,7 0-3,0-4-1,0 4-2,0 0-3,0 0-5,0 0-6,0 0-5,0 0-6,0 0-6,-7 0-7,7 4-9,0-4-7,-6 0-7,6 3-6,0 4-5,-6 0-4,0 2-2,-2 1-3,2 5-1,-7-1 0,6 5-2,-5-2 1,-8 6 0,7 0 2,0 2 1,0-4-1,-7 1-1,7 1 0,1-2 0,-2 2 0,2-5 0,-2 0 0,8-3 0,-7-1 0,6-3-1,0 1-1,7-5-1,-6 0 0,6-3-1,0 0-1,0-1-2,0-3 0,0 0 1,0 0 0,6 0 0,-6 0 0,7 0-1,0-3 1,-1-1 0,1 0 1,6 4 1,-6-7 2,5 2-1,2 3 1,-2-2 3,1-4 0,0 5 0,0-1-1,1 0-1,-2 4-1,-5-4 1,6 2 0,0 2 0,-7 0 1,1-5-1,6 5 0,-7 0 0,2 0 0,4 0 0,-6 0-5,1-3-6,0 3-9,-1 0-12,7 0-16,-7-4-18,2 1-19,-2 3-20,0-4-18,1-4-18,0 5-17,5-4-20,-12 0-21,7-2-25,6 3-9,-13-2 0,7-3 5,-1 4 12,0-4 16,-6 4 17,0-5 18,0 6 21</inkml:trace>
  <inkml:trace contextRef="#ctx0" brushRef="#br0" timeOffset="257.95">515 2201 0,'-6'0'20,"0"0"86,6 0 2,-7 0 1,7 4 3,-7-4 0,7 0 2,-6 4 4,6 0 6,0-1-19,-6 1-31,6-1-13,-8 4-5,8 2 0,-6-3 3,6 5 5,0 1 5,-6 2 5,6 1 6,-7 0 2,7 3 1,0 0 0,-6 4-5,6 0-3,0 0-4,0 3-8,-7 0-6,7 2-8,-7-1-6,7-1-9,0 4-9,-6-3-13,6-1-13,-6 1-12,6 0-11,0-4-11,-6 0-12,6-3-8,0-1-8,0-4-7,0 1-6,6-4-8,-6-4-7,6 1-8,-6-5-9,6 1-5,1-4-7,0 0-12,-1-4-15,-6 1-4,7-5 2,-1 1 5,0 0 5,-6-4 6,8 0 5,-2 0 7,-6-4 7</inkml:trace>
  <inkml:trace contextRef="#ctx0" brushRef="#br0" timeOffset="600.8099">489 2198 0,'0'-4'109,"-6"4"21,6-3 2,0 3 2,-6-5 0,6 5 1,0 0 0,0 0 2,0 0 4,0 0-23,0 0-35,0 0-18,0 0-8,0 0-6,0 0-3,0 0-3,0 0 0,0 0-1,0 0-2,0 0 0,0 0-1,0 0-3,0 0-2,0 0-6,6 0-7,-6 0-7,6 0-6,1 5-5,0-5-3,-1 3-1,0-3-2,7 4 0,-6-4 0,6 0 0,-7 3 2,8-3 0,-2 0-2,2 0 2,-8 0 2,7 0-1,0-3 0,0 3 0,-7-4-1,8 4 1,-8-3 0,7 3-1,-6-5 0,-1 5 0,1-2-1,-1 2 0,0-4 0,2 4 0,-8 0-1,6-4-1,-6 4-1,6 0 0,-6 0-2,0 0 0,0 4 0,0-4 0,0 6 0,0-1 0,0 5 1,0 2-1,-6 2 2,6 4-1,-6 5 0,6 2 1,-8 1 2,2 6-1,-7 6 1,7-1-2,-1 6-4,-6-2-10,0 5-14,0 3-13,0-2-15,0 1-15,0 2-16,7 2-24,-8 0-30,2-6-14,4 6-8,-4-4-4,6-4-1,-1 0 2,0-4 4,7 1 10,-6-8 14</inkml:trace>
  <inkml:trace contextRef="#ctx0" brushRef="#br0" timeOffset="1303.72">971 2080 0,'0'-3'79,"-6"-1"46,6 1 6,-6-2 2,6 3 2,-7-2 3,7 4 0,0-4 2,-7 0 1,7 4-24,0 0-35,0 0-18,0 0-10,0 0-5,0 0-6,0 0-4,0 0-7,0 0-2,0 0-3,0 4 3,0 0 2,0 2 6,7 2 5,-7-1 1,7 8 1,-7-1-1,6 5-3,-6 0-1,6 3-1,2 3 1,-8 4 0,5 1 0,-5-1 0,7 1-4,-7 2-3,0 1-7,0-4-8,0 4-10,0 0-11,0-4-9,0 1-8,0-1-9,0-4-8,0-2-11,0-1-9,-7-4-11,7 1-9,0-5-9,0-3-11,0 1-10,0-6-7,0 2-8,0-5-10,0-3-12,0 0-15,0 0-3,0 0 3,-5-3 6,5-1 9,0-4 9,0 2 10,0-5 9,-8-1 48</inkml:trace>
  <inkml:trace contextRef="#ctx0" brushRef="#br0" timeOffset="1697.11">888 2147 0,'0'-12'10,"0"5"78,0-3 3,0 1 0,0 2 0,0 4 1,5-4 1,-5 3-9,0 0-11,7 0-16,-7 1-18,6-1-8,-6 4-6,7-3 1,-1 3 3,0 3 3,-6-3 1,14 7 4,-8-3 5,8 4 1,-8 2 4,8 1 2,-9 4 2,10 0 2,-4 3-1,-2 1 0,2 2-1,2 1-3,0 0-4,-6 4-2,5 0-5,-4-1-2,-2 4-4,0-3-3,0 0-2,3-1-1,2 2-4,-11-6-3,8 1-2,-3-3-2,2-1-2,0-4-1,-1 1-2,0-3-1,0-3-1,-6-1 0,8 0 1,-2-4 1,-6-1 0,6 1 3,-6 0 2,7-4 4,-7 0 2,6 0 3,-6 0 1,0-4 2,7 0 0,-7 1 1,0-1 1,7-4 1,-7-2-1,0 3-1,0-9-2,7 5 0,-7-3-1,0-1-3,5 1 0,-5-5-4,0 1-2,0 0-1,0 0-2,0-1 0,0 1-3,0-1 0,0-3-1,0 1-1,0 1-1,-5 3-1,5-4-1,0 1-3,0 3 0,0-2-1,0 4-1,0-4 1,5 5 1,-5 3 0,0 0-1,0-1-2,0 2 0,0 3-8,0 4-9,8-6-14,-8 6-15,0 3-16,0-4-16,0 4-14,7 0-13,-7 0-14,5 0-14,-5 4-17,0-4-19,6 3-14,-6 6-8,8-6 0,-2 4 8,-6 0 11,6 1 16,1 4 15,-7-3 16</inkml:trace>
  <inkml:trace contextRef="#ctx0" brushRef="#br0" timeOffset="2189.98">1440 2319 0,'0'3'26,"7"-3"85,-7 0 1,0 0 0,0 0 0,0 0 0,0 0 0,0-3 2,0 3 1,0 0-19,0-5-28,0 3-17,0 2-13,-7-5-4,7 3 0,0 2 3,0-4 5,-6 0 4,6 4 3,0-4 1,-6 4 3,6-4-1,-7 4-1,7 0-3,-6 0-4,-1 0-5,7 4-5,-7-4-3,1 4 1,0 0 0,-2 2 1,2 1 3,1 1 2,-2 0 3,0 3 3,1-1 6,-1 2 6,0 2 6,1-2 4,0 5 4,6-2 3,-8-1-2,8 2-3,-6 2-6,6-3-6,0-1-6,0 1-6,0 3-5,0-7-7,0 3-5,0-2-7,0-1-5,6 0-6,-6-4-4,8 1-4,-2-5 0,0 5 0,1-8 0,-7 3-1,13-3 0,-6 0 0,0 0 1,-2 0 0,1-3 0,8-5-1,-8 5-1,8-5 1,-8-4-3,1 6-2,5-5-4,-5-1-5,7 2-3,-9-5-3,2 4-4,1-3-7,-3 3-5,2-3-5,0 2-3,-1-2-3,-6 2-6,6 2-8,-6-5-2,0 3-4,0 2 1,0-1 3,0-4 2,0 5 3,0-2 3,0 1 7,0 0 5,-6-1 6,6 3 3,0 1 2,0 0 8,-6 4 7,6-3 6,0 5 7,0-3 2,0 2 1,0 3 2,0 0 0,0 0 2,0 0 2,0 0 3,0 0 4,0 3 5,0 2 3,0 1 2,0 1 2,0 1 2,0 0 1,0 1 2,0 3 2,0-1 2,0 3 1,0-2-2,0 2 0,0 1-5,0-1-5,0 1-2,0-1-4,0 2-3,0-3-2,0 4-3,0-3-1,0-3-5,0 0-7,0-1-5,0-2-9,0 3-5,6-3-9,-6-6-5,0 2-6,6 4-7,-6-8-8,0 3-10,7-3-9,-7-3-10,6 3-10,-6-4-8,6-4-8,2 6-5,-2-6-5,-6-3-7,6 0-5,1 4-6,-1-4-4,-6-4 2,7 5 6,-1-7 9,-6 8 8,7-7 10,0 5 36</inkml:trace>
  <inkml:trace contextRef="#ctx0" brushRef="#br0" timeOffset="2881.58">1649 2268 63,'6'-4'95,"-6"4"4,0 0 5,0 0 4,0 4 4,7-4 2,-7 3 2,0 2-11,7-3-16,-7 2-8,0 3-3,0 1 1,0 0 3,0-1 4,6 3 3,-6 2 3,0-2 1,0 1 0,0 0 1,6 0-4,-6 4-3,0-4-4,0 4-2,0-5-4,0 5-5,0-3-7,0 2-7,0-2-5,0-2-7,0 0-5,0 2-7,0-1-6,-6 0-5,6-4-2,0 0-1,0-2-5,0 1-5,0-2-4,0 0-2,0-1-1,0-3 0,0 0-2,0 0 1,0 0 0,0 0 1,0 0-3,0 0 0,0 0-3,0 0-4,0-3-4,0-1-2,0-4-4,0 6-5,0-6-5,6-3-6,-6 3-7,0-2-7,0-1-6,8-4-4,-8 5-4,0-7-1,6 4 1,-6-3 2,7 2 3,-1 3 4,-6-3 4,6 3 4,-6-4 5,8 5 4,-3-2 7,-5 5 7,7-4 7,0 3 4,-2 0 4,-5 1 3,8 5 3,-2-6 1,-6 0 0,6 4 0,1 1-1,0-1-1,-7 2 2,6-3 0,0 2 0,1 3 0,-7-4 1,6 4 1,1 4-1,0-4 2,-7 3 0,6-3 2,1 7 2,0-3 1,-1 3 3,1 1 4,-2 0 2,2 1 3,0 3 4,-1-1 4,-6 0 1,7 4 3,-7-4 1,6 4 2,-6-1 0,0-3 2,6 3-1,-6-3 0,0 5-2,0-7 0,0 3 0,0-1-4,0 0-2,0-3-3,0-1-2,0 0-2,0 0-2,0 1-2,0-4-1,0-1-2,0-3-2,0 4 0,0-1 0,0-3-2,0 0 0,0 0-2,0 0-2,0 0-1,-6 0-3,6 0-1,0-3-3,0-1-1,-6 4-4,6-7-2,0 3-6,0-3-7,0 3-5,0-3-7,0-5-7,0 6-7,6-5-3,-6-1-1,0-2-2,6 3 2,-6-1-1,8-2 0,-8 3 3,6 0 4,-6-3 4,6 3 5,0 0 5,2-1 8,-8 5 4,6-3 7,1 2 4,-1-4 3,-6 5 2,6 1 2,2-2 1,-2 4 1,0-3 0,1 1 0,-2 1 0,3 2-1,-8-1 1,6-1 0,0 2 0,-6 3 2,7 0 1,-7 0-1,7 0 1,-7 0 2,6 3 1,-6 2 3,7-1 4,-1-1 5,-6 2 4,6 1 7,-6 1 6,7 1 6,0 2 4,-7 2 3,6-1 5,1 0 5,-7-1 2,6 5 2,-6-4 3,7 4 1,-7-1 1,0 1-2,0-1-2,7 2-2,-7-3-4,0 4-6,0-3-2,0-3-3,0 3-5,0-3-4,0 0-4,0 1-2,0-6-5,0 2-5,0 0-4,0-5-4,0 1-3,0-2-3,6 3-6,-6-5-4,0 0-9,0 0-9,0 0-19,0-5-22,0 3-23,0-2-24,6 1-26,-6-5-25,0 0-30,0-3-35,0 1-18,0 2-13,0-6-5,-6 3 0,6-4 6,-6 5 7,-1-7 18,0 4 21,-6-3 22,0 2 38</inkml:trace>
  <inkml:trace contextRef="#ctx0" brushRef="#br0" timeOffset="3179.51">1245 2095 0,'-5'-7'132,"5"3"6,-7 0 3,-1-3 1,8 4-1,-5-2 2,5 3 0,0-6 0,0 4 1,0 1-29,0-1-41,0 0-26,0 0-18,5 2-10,-5 2-8,8-5-3,-8 2 1,7 3 0,-2-4 0,1 4 1,2-3 1,-2 3 0,0-5 0,1 5-1,5-3 0,-4 3 1,4 0-2,-6 0 1,8 0-2,-8 0-2,8 0-1,-8 3-2,8-3-1,-9 0 0,1 5-1,8-5 0,-8 3-1,8-3 0,-8 0-3,1 4-5,-1-4-7,0 0-11,1 3-12,0-3-13,0 0-14,-2 5-23,2-5-25,1 0-18,-3-5-14,2 5-6,-7 0-3,7-3-1,-7-1 0,6 1 7,0-5 6,-6 4 10,7-6 88</inkml:trace>
  <inkml:trace contextRef="#ctx0" brushRef="#br0" timeOffset="3368.4">1597 1491 0,'0'0'84,"-6"-4"35,6 4 0,0 0 0,-7 0-2,7 0 0,0 4 0,0-4-1,0 3-2,0 1-30,0 4-44,0 2-27,0 1-20,0 4-17,0 0-16,0 3-24,0 5-28,0-2-13,0 4-6,0 4-3,0 1-1,0 0 0,-7-1 2,7 1 1,0 2 3</inkml:trace>
  <inkml:trace contextRef="#ctx0" brushRef="#br0" timeOffset="11121.23">2281 1938 0,'0'-4'29,"0"0"49,-6 1 2,6-1 2,0 0 2,0 0 2,-7 4 0,7-2-9,0-2-15,0 0-9,0 4-2,-7-4-2,7 4-1,0-3 0,0 3 2,0 0 2,-6-4 4,6 4 3,0-4 2,0 0 1,0 4-2,0 0-1,0 0 0,0 0 0,0 0-1,0-3 2,0 3 2,0 0 2,0 0 0,0 0-1,0 0-3,0 0-2,0 0-3,0 0-3,0 0-2,0 0-3,0 0-4,0 0-4,0 0-4,0 0-5,0 0-7,0 0-4,0 3-5,0-3-2,0 4 0,6 4 1,-6-1 1,0 1 4,7 2 3,0 5 3,-7-1 3,6 5 1,0-2 3,-6 6 1,8 2 2,-2 2 2,0-2 1,-6 5 0,7-1-2,-1 4-4,-6-4-2,7 4-3,-7-4-5,0 5-5,7-5-2,-7 0-2,0 0-2,0-3-1,0-1-1,0 1-2,0-4-2,0 0 0,6-4-2,-6-3-3,0-1-3,0-3-1,0 1-1,0-5-2,0 0-1,0-3 0,0 0-2,0-4-1,0 0-2,0 0 0,0 0-1,0 0 0,0 0-1,0 0 1,0-8 1,0 4 2,0 1 1,0-2-2,0-1-3,0-2-1,6 1 0,-6 3-1,0-2 2,0-2-1,0 1 2,6 3 0,-6-4 1,0 5 1,8-1 0,-8 1 1,6-1-1,-6 4 2,6-3 4,1 3 2,0 0 1,-1 0 2,0 0 0,1 0 0,-1 0 0,1 0 0,0 3 0,-1-3 1,0 4 0,1-4 1,0 3 0,6-3 0,-7 4-1,1-4 1,-7 0 0,6 3 0,1-3-1,-1 0-1,0 0-1,2 0-4,-8 0-1,6-3-6,0 3-6,0-4-8,-6 4-10,7-3-8,0-1-8,-7-3-8,6 2-10,1-1-6,-7-2-5,6 2-5,1-3-5,-7-1-2,7 3-2,-1-5 2,-6 4 2,6-1 7,-6-3 6,6 1 8,-6 4 5,8-4 8,-8 0 8,0 0 7,6 3 6,-6-3 7,0 4 5,0-4 6,0 4 5,0 0 4,0 0 6,0 3 4,0-4 6,0 4 6,0 0 5,0 1 4,0-1 4,0 4 5,0 0 3,0 0 3,0 0 3,0 0 2,0 0 3,0 0 1,0 0 1,0 0-1,0 0 1,0 0-1,0 0-3,0 4-1,0-1 0,0 5 0,0-4 1,0 4-2,0 1 0,0-1 0,0 4-2,0-5-2,0 3-3,0 5-1,0-4-4,0 1-2,0 2-1,0-3-3,0 3-5,0-3-2,0 5-3,0-7-4,0 3-3,0-1-1,0-3-1,0 3-4,0-4-2,0 0-3,0-3 0,0-1-5,6 1-3,-6 0-6,0-4-7,7 0-8,-7-4-8,0 0-10,6 1-11,-6-1-10,7-3-9,0 0-9,-7-4-10,6 3-11,-6-3-16,6-1-9,1 3-8,-7-7 0,7 5 5,-7 1 5,6-2 9,-6-2 9,6 2 11</inkml:trace>
  <inkml:trace contextRef="#ctx0" brushRef="#br0" timeOffset="11525.11">2726 2289 23,'5'0'104,"-5"0"7,0 4 5,0 0 6,6 0 4,-6 2 5,0 1 5,0-2-9,0 2-17,6 4-11,-6-4-9,0 0-6,0 5-4,0-5-2,0 0-4,0 5-3,0-5-4,8 0-5,-8 0-4,0 1-3,0 0-6,0-6-6,0 5-7,0-3-6,0 4-6,6-4-6,-6 0-3,0-1-3,0 1-3,0-2-3,0-2-2,0 5-1,0-5 0,0 0-1,0 0 0,0 0-2,0 0-2,0 0-1,0 0-2,0 0-1,-6-5-2,6 3-1,0-2-3,0 1-2,-8-1-1,8-4-5,0 4-5,0-2-4,0-1-3,0-5-2,0 4-1,0 1 1,0-3-1,0-2 3,8 5 1,-8-3 1,0-2 1,6 5 3,-6-4 4,6 0 3,1 4 3,-1 0 4,-6-1 4,7 0 2,0 1 4,-1 3 0,0-3 1,0 4-1,2-1 1,-2-1 0,0 2 0,2 0 1,-2 3 0,0-4 0,2 4 0,-3 0 0,1 0 1,1 4-1,0-4-1,-1 3 0,-6 0 2,6 6 1,1-6 0,0 4 1,-7 4 0,6-3 1,-6 0-1,0 1 2,7 3 0,-7-4 0,0 2 1,0 1 0,0 0 0,0 0 0,0 1-1,0-2 0,0-3 0,0 5-1,-7-4 0,7-1-2,0-1-1,0 2 0,0-4-2,0 3-1,0-3-3,-6-2-4,6-2-3,0 0-8,0 0-9,0 0-8,0 0-11,0 0-9,0-2-11,0-2-9,6-3-9,-6-1-13,0 0-15,7 1-11,-7-3-11,0-2-2,6 2 1,1-6 5,-7 6 9,0-5 8,6 1 9</inkml:trace>
  <inkml:trace contextRef="#ctx0" brushRef="#br0" timeOffset="11955.14">3004 2022 85,'0'-3'107,"0"3"0,0 0 0,0 0 4,7 3 2,-7-3 3,0 4 5,0-1-13,6 2-21,-6-3-15,0 6-12,7-1-3,-7 1 1,0 3 5,0-1 4,7 2 6,-7 2 4,0-2 1,0 2 2,6 1 0,-6 2 2,0 3-3,0-6-3,0 4-6,0 0-5,0 1-4,0-1-6,0 0-7,0 0-7,-6-3-6,6 0-5,0-1-4,0 1-3,-7-4-6,7 1-4,0-5-6,0 0 0,0 0-4,0-3 0,0 0-2,-7-1-1,7 2 1,0-5 0,0 0-1,0 0-1,0 0 0,0 0-3,0 0-1,0 0-2,0 0-4,0-8-2,7 4-4,-7 0-4,0-3-6,0 0-3,0 0-5,0-5-4,7 5 0,-7-3-1,6-2-1,-6 5 3,6-4 1,1 0 4,0 4 2,-7 0 3,6-1 4,0 0 3,2 1 5,-3 1 6,2 1 3,1 2 4,-3-1 0,1 4 2,3-5 2,-4 5 2,1 0 2,0 5 2,1-5 2,0 4 1,-1-1 3,1 2 1,-1-3 2,0 5 3,2-3 1,-2 4 3,0 0 3,1-1 3,-7 0 0,8 0 3,-3 4-1,-5-4 1,6 0 0,-6 5 2,0-5-1,0 0 0,8 1-1,-16-1-2,8 0-3,0 4-2,0-3-3,-6 0-4,6 1-4,-5-1-3,-3 0-10,1-1-10,7-1-15,-6 2-16,0-4-15,-2 1-16,2-2-15,-7 0-15,7 1-14,-1 0-15,-6-4-22,7 0-25,-8 0-15,3-4-12,3 0 0,-4 1 6,-2 0 9,1-6 12,0 6 14,-7-4 13,7 0 14,0-5 90</inkml:trace>
  <inkml:trace contextRef="#ctx0" brushRef="#br0" timeOffset="12145.07">2561 2150 43,'-13'0'140,"7"0"4,-1 0 1,0 0 2,1 0 1,0 0 1,0 0-1,-2 0 1,2-3-2,6 3-35,-6 0-51,6 0-34,0 0-23,0 0-16,0 0-12,0 0-12,0 0-13,0 0-22,6 0-27,0-4-19,2-1-17,-2 2-6,6 0-3,2-1 0,-1-3 2,0 4 7,0-6 5,-1 2 6,8 0 53</inkml:trace>
  <inkml:trace contextRef="#ctx0" brushRef="#br0" timeOffset="13229.47">3449 2124 0,'0'0'50,"-8"-3"54,8 0 1,0-2 0,0 1 1,0 1 1,0-1 2,-7 1 0,7-1 1,0-3-20,0 3-28,-6-3-13,6 3-2,0-4-1,-6 6 3,6-6 4,-8 4 4,8-3 2,-6 3 1,0 0 3,0 2 3,6-3-1,-7 2-1,0-1-3,1 4-3,-1-3-5,1 3-5,6 0-5,-5 0-4,-4 0-5,3 3-6,1 1-3,-2-1-1,-1 2-4,8-3-3,-5 6-1,-2 3-2,0-3-2,1 2 0,-1 5 0,7-4 3,-7 3 1,7 1 3,-6 4 2,6-5 4,0 5 4,0-1 2,0 0 0,0 0 0,0 1-1,0-1-2,6 0 0,-6-2-3,7-2-2,0-3-3,-1 3-3,1-7 0,5 5-3,-4-9-3,4 5-1,-6-5-1,8-3-2,-1 0-1,0-3 1,6-1 0,-5-3 0,5-5 0,-6 5-1,6-3-1,-5-5 0,5 1-2,1-2-1,-8 3 0,9-7-2,-1 6-1,-8-5 0,7 1 2,0-3 0,-5 1-2,-1 3 1,0-6-1,7 5 1,-7-4 1,-1 3 0,-5-2-2,6 3-1,-6-5-1,-1 5 1,1-4-1,-1 1 0,-6-2-1,7 2-1,-7-1-1,6-1-4,-6 1-3,0-3-5,0 3-3,0 0-4,0 0-1,0-4-1,0 4-1,0 3-3,-6-2-3,6 3-1,0-1 0,-7 2 0,7 2 1,-6-1 3,6 6 5,-7-1 3,1 0 3,-1 3 2,1 4 0,-1 2 2,0-3 0,2 2 3,-2 3 2,0 3 2,1 2 2,-1-3 0,1 2 0,-1 7 0,-6-3 0,6 3 4,1 3 3,0 1 5,-2 3 7,2 1 6,0 2 8,-1 6 7,1-2 5,0 4 7,6 1 7,-7 3 8,7 0 6,-7-1 5,7 5 3,-5 0 1,5-1 0,-7 4-1,7-3-2,0 0-5,-8-1-8,8 1-4,0-3-5,0-2-7,0-3-8,8-3-6,-8-4-6,7-1-4,-2-1-3,2-6-2,0-2-3,-1-2 0,0-3-3,1 1 0,5-4 1,-4-1-1,-2 1-2,0-4 0,8-4 2,-8 1 0,7-1-1,-6-1-2,-1-1-1,8-5-3,-9-1 1,9 5-2,-8-7-2,1-2 1,6 7-2,-7-7-1,1-2-3,5 3-5,-4 1-4,-2-5-5,1 5 0,-1-4-2,0 3-1,2-4 1,-3 5-2,-5-1 0,7 5 0,0-6 0,-1 6-1,-6-2 1,7 2 3,-1 3 5,-6-1 4,6 1 5,-6 3 1,7 0 1,-7 0 0,7 2 2,-7 2 0,6-5 1,-6 5-1,0 0 2,6 0 0,-6 5 0,0-5 1,0 6-1,7-2 1,-7 3 1,0 1 1,6 3 1,-6-4 2,0 4 3,0 3 3,0-3 3,0 4 2,0-5 3,0 7 1,0-8 1,0 7 1,0-5 1,7-1 1,-7-2 0,0-1-2,0 0-1,0-3-1,0 3-1,0-2-4,0-2-2,7-3-2,-7 3-2,0-3-2,0 0 0,6 0-2,-6 0-1,0 0-2,7-3 0,-7 3 1,7-3-1,-7-2-1,6 1-1,1-3 0,-2 0-1,-5 0-2,7-1-1,0 1-2,-1-3-5,-6 2-6,7-4-5,-1 3-2,-6-3-6,6 4-6,2-3-3,-8 0-3,0 4 0,6-4-2,-6 0 0,6 4 2,-6 0 1,0 0 1,6-1 6,-6 1 6,0 3 5,0-4 3,0 6 4,0-3 6,0 5 3,0-3 2,0 3 2,0 0 1,0 0 0,0 0 2,0 0 0,0 3 1,0 2 1,0-3 3,0 6 1,0-1 1,0 1 3,-6-2 3,6 6 5,0-1 4,0 3 5,0-3 7,0 4 2,0-5 3,0 7 0,0-3-2,0-3 0,6 0-2,-6-1 0,0 2-2,0-2-1,8-3-4,-8 2-4,0-3-2,6 2-6,-6-5-4,7 0-4,-7 2-3,6-1-1,-6-1-1,6-3-2,2 0-3,-8 0-8,6 0-10,0 0-18,1-3-18,-2-1-20,3-4-19,-2 5-20,0-5-21,1-3-19,-7 4-20,7-4-25,-1 0-24,1 4-14,-1-5-10,-6-2 2,6 3 9,-6-3 15,8 2 18,-8-2 18,0-1 19,0-3 20,0 3 112</inkml:trace>
  <inkml:trace contextRef="#ctx0" brushRef="#br0" timeOffset="13391.67">4138 1798 0,'-6'0'32,"-1"0"83,1 0 4,-1 0 1,7 0 3,-7 4 0,1-4 1,6 0-1,-6 0 0,6 0-23,-8 0-35,8 0-28,0 0-23,0 0-18,0 0-15,0 0-21,0 4-20,0-4-22,0 0-21,0 0-11,8 3-5,-8 1-2,0-4-1,6 4 1,-6-4 2,0 0 3,6 4 38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</inkml:channelProperties>
      </inkml:inkSource>
      <inkml:timestamp xml:id="ts0" timeString="2022-01-19T09:37:08.2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5436 9474 3,'-47'-19'-3</inkml:trace>
  <inkml:trace contextRef="#ctx0" brushRef="#br0" timeOffset="3124.87">568 3858 0,'-8'0'48,"2"0"79,6 0 4,-6 0 1,0-4 2,6 4 1,-7-4 5,7 4 1,0-4 4,-7 4-19,7-3-29,0 3-18,-6-4-12,6 4-6,0-4-1,-7 4 2,7-4 6,0 4 7,0-3 9,-6 3 6,6 0 6,0-4 4,0 4 2,0 0 0,0 0-1,0 0-6,0 0-4,0 0-7,0 0-8,0 0-10,0 0-8,0 0-10,0 0-10,0 0-9,0 0-9,0 0-7,0 0-7,0 0-3,0 0-2,-6 0-2,6 4 0,0-1-2,0-3-1,-7 8 1,7-1-1,-7 1 1,7 2-1,0 6 0,-6-1 1,6-1 0,-6 4 0,6 0 2,-8 4 0,8 4-1,0-1-1,-6-2 1,6 6 1,0-4 0,0 5 0,0-1 0,0 0 0,0 1 1,0-1 1,0 0 1,0-4 0,6 4 0,-6-2 1,8-1 0,-2-4 2,0-1-2,1-2-1,0-1-2,-1-3-1,7-5 0,-7 2 0,8-1 2,-8-4 1,6-3-1,2 0-2,-8-4 0,8-4-1,-1 0 0,-1 0-3,2-3-1,-2-3-1,2-2-1,-1 1 0,0 0-4,-7-7-2,7 3-6,1 0-6,-8-3-4,8 0-3,-9 3-5,2-2-4,1-2-1,-3 4-3,-5 0 1,0 1 1,0-1 1,0 4 1,0-4 3,-5 8 1,-3-3 5,8 2 3,-7 0 2,2 5 1,-3-1 1,-4 4 3,4 0 3,-4 0 3,5 4 2,-6-1 1,0 1-1,0 8 0,0-6-1,0 5-2,0 4-3,0-4-5,0 4-5,0-1-2,-1 4-7,2-4-9,6 3-11,-8-3-15,8 1-14,-1-1-16,1-3-20,6 0-22,-6-1-13,6-2-10,0-1-2,0 1 4,0-8 5,0 0 4,0 0 11,6 0 9,0-8 11,1 1 123</inkml:trace>
  <inkml:trace contextRef="#ctx0" brushRef="#br0" timeOffset="3383.78">659 3956 0,'-7'-7'49,"7"-4"79,-7 4 4,7-4 3,-6 3 1,6 1 0,0-1 2,0 2-1,0-2 0,0 0-20,0 5-32,0-5-24,6 4-19,-6 2-11,7-2-4,0 4-6,-1-4-2,-6 4-2,13 0 0,-6 0 1,-1 0 2,7 0 1,1 4 2,-8 0 3,8 2 0,6-2 2,-9 8 2,3-1 3,5 3-1,-6 1 0,0 7-1,7 0 1,-8 3-2,2 2 0,-8 4 0,7 3-5,-6 2-3,-1 5-9,-6-1-8,7 4-13,-7 3-13,0-3-13,0 4-15,-7 0-12,7 0-11,-6-4-12,-1 0-13,2-5-17,-3 2-22,2-8-16,6 0-14,-5-4-3,-4-6 3,3-2 8,0-6 8,-1-1 9,0-6 11,1-1 10,0-7 76</inkml:trace>
  <inkml:trace contextRef="#ctx0" brushRef="#br0" timeOffset="3759.97">1083 3875 98,'-14'-3'161,"8"-1"9,-7 0 5,6 4 3,0-4 0,1 2 2,0-2 0,1 4 3,5-4 2,0 4-32,-9-4-54,9 4-30,0 0-18,0 0-14,0 0-11,9 4-7,-9 0-5,0 0 1,0 2 3,5 2 1,1 3 2,0 3 0,1 5-2,0-1 1,-1 4 0,1 3 0,-1 4 0,8 6 0,-8-3 1,0 5 0,0-5-1,-6 5-3,9 1-5,-4-2-4,-5-4-3,6 2-5,-6-5-5,8 0-6,-8-3-3,5-4-7,2-5-7,-7 3-7,7-9-7,-7 0-8,0 0-9,6-4-5,-6 0-3,6-3-7,-6-4-7,0 0-7,0 0-4,0-4-5,0-3-4,0 3 1,0-6 1,0-2 4,-6 1 4,6-4 6,-6 1 7,6-5 4,-7 5 1,7-5 5,-7 2 4,2-6 2,-3 5 0,-3-1-2,2-3-3,-3 0-5,6-3-3,-8 4 1,1-2 0,7-2 3,-8-2 3</inkml:trace>
  <inkml:trace contextRef="#ctx0" brushRef="#br0" timeOffset="4061.09">1004 4022 0,'0'-22'25,"0"3"31,-5-2 12,5 6 13,0 1 11,0-1 6,5 4 6,-5 1 0,0 2-2,6 1-13,-6-1-19,0 0-14,9 4-10,-9 2-6,5-2-7,-5 4 0,6-4-1,0 8 1,1-4-1,6 4 2,-6 2 3,5-2 2,2 8 2,-2-5 3,2 7 1,5 1 1,-5 0 4,4 7 0,2-1 0,-7 1-1,8 7-2,-8 1-2,5 0-4,-4 2-5,5 1-3,-5 0-5,-2 0-3,8 1-3,-7-5-4,0 0-4,1-4-7,-3 1 0,3-4 0,-1-3 1,0-2 5,-6-2 1,5-4 3,-5 0 3,7-2 4,-9-3 6,2-2 6,1 0 8,-3-1 7,2-3 7,-7-3 6,7-1 4,-7 0-1,0-2 0,6-3 0,-6 1-1,0-2-3,6-1 0,-6-4-4,-6 1-5,6-1-6,0 1-6,-6-5-7,6 4-9,-7-7-7,0 4-7,2 0-6,-3-4-9,1 0-8,2 0-7,-2 0-6,0 1-6,0-2-8,1 1-8,0-4-10,-1 8-10,1-4-9,6 4-13,0-1-14,-7 5-12,14-1-10,-7 5-7,0-2-7,6 5-5,1 0-7,-7-1-6,12 5-9,-5 3-9,0-4-11,0 4 1,5 0 4,-4 4 12,4-4 13,1 3 13,-7 1 14,7 0 13,1-1 74</inkml:trace>
  <inkml:trace contextRef="#ctx0" brushRef="#br0" timeOffset="4509.82">1702 3981 0,'0'0'12,"0"4"97,-7-4 1,7 4 2,0-4-1,-6 0 1,-2 4 0,2-4 0,0 0 1,-1 3-19,0-3-27,1 4-15,-1 0-11,-5 2-1,5 0 2,0 0 5,-5 2 3,5 3 4,-6 0 4,6 3 4,-6-3 3,7 7 5,-1 1 4,1-1 0,0 0 0,-2 5-4,2-5-5,6 7-6,-6-3-6,6 0-6,0 0-6,0 0-4,0-1-4,0 2-4,6-4-5,0-5-3,2 1-3,-8-1-4,12 1-2,-5-8-3,-1 4-3,7-8-2,1 5 1,-8-4-2,8-4 1,-2 5-1,-5-10 0,5 5-3,-5-4-3,6 1 0,-6-5-2,-1 5-2,8-8-2,-8 3-4,1-3-3,-1 4-3,0-4-2,-6 0-2,8 1-3,-8-5-5,5 4-4,-5-4-4,0 4-3,-5-4-6,5 0-3,0 1-4,-8-1-1,2-3-1,0 3 1,-1-3 1,1 0 3,-2 2 1,2-1 4,0-2 5,-1 5 4,0-5 7,1 5 5,-1-4 9,7 7 8,-6 0 7,0 0 9,6 0 2,0 3 4,-7 4 2,7 2 1,0-4 2,0 6 3,0 0 5,0 0 5,0 6 6,7-6 3,-7 2 0,6 5-1,-6 1-2,6 0-2,1 3-2,-1 0 1,1 0-1,0 3 0,-7-2-3,12 2-3,-4 1-4,-8 2-6,6-1-7,1-3-6,-1 7-8,0-6-6,2 1-8,-3-1-7,-5 1-6,7-1-3,0-2-3,-7-2-6,5 1-4,-5-3-3,8 0-6,-8-5-4,0 3-1,6-1 0,-6-5-2,0 0 1,6 0 1,-6 0 0,0-5-2,0-1-5,7 3-1,-7-5-2,0-4-2,0 2-5,7-1-8,-7 0-8,0 0-8,0-4-4,0 1-1,0 3 4,0-4 5,0-3 7</inkml:trace>
  <inkml:trace contextRef="#ctx0" brushRef="#br0" timeOffset="5104.66">1792 3985 79,'0'-4'113,"7"4"6,-7 0 7,6 4 6,-6 0 6,7 0 7,0 3 9,-7 1-11,6 2-19,1 2-11,0-1-4,-1 3-3,1 1-1,-2 0-4,2 3-4,-7-4-2,7 1-1,-1 3-1,1 0-2,-1-3-5,-6 4-6,6-5-10,2 5-10,-8-4-8,6-5-9,-6 5-5,6-1-6,-6-3-3,6 0-3,-6-3-5,0 3-7,0-4-3,8-2-4,-8 1-2,0-2 0,0 0-2,0-4 1,0 0-4,0 0-5,0 0-7,0 0-10,0 0-8,-8-4-6,8 0-6,0 1-6,-6-5-4,0 1-7,6 0-6,-6 0-8,-2-5-7,8 1-6,-6 0-4,0-4 1,-1 5 3,7-5 8,-6-3 5,-1 3 5,7-3 4,-7 2 6,7-1 6,-5-2 5,5 5 7,0-5 7,0 5 6,0-1 7,5 1 6,-5 3 5,7 0 6,-7 0 7,7 3 4,-1 2 2,-6 0 3,7 4 2,-1-2 3,0 0 5,2 4 3,-2 0 4,0 4 4,0 0 5,8-2 2,-7 4 2,-1 0 2,8 2 3,-2 3 3,-5 0 2,6 0 0,-7 0 2,0 0-1,8 4-2,-8-5-3,1 5-3,-1-3-2,0 1-3,1-1-2,0-1-2,-1 3-4,-6-3-4,7-4-5,-7 4-4,6-3-3,-6-1-3,0 0-3,0 1 0,0-4-2,0 3 0,7-4-1,-7-3-1,0 4-1,0-4 0,0 0 0,0 0 0,0 0-2,0 0 1,-7-4-1,7 1-2,0-1-4,-6 1-3,6-1-6,0-4-6,-7 1-5,7 0-7,0-4-5,-6 0-6,6 0-3,0 0-3,0-3-2,0 2-1,0-3 1,0 1 1,0-1 4,0 0 2,0 1 4,0-1 4,6 4 6,-6-3 6,7 3 5,-7-1 4,6 2 4,1 2 4,-7 1 1,7-1 1,-1 2 2,0 1 2,1 2 4,-1-1 1,1 4 3,-1 0 5,0 0 3,2 0 3,-2 4 2,7-1 1,-7 4 0,1 1 3,6-4 1,-7 7 4,8-5 2,-8 6 0,1-1-1,6 3-2,-7-2-2,1 3-2,-1-4-2,0 4-3,1-1-1,0-3-2,-1 3-2,0-3 0,-6 1-3,8-1-3,-8-1-7,6-2-11,-6 3-10,0-8-8,0 5-10,0 0-12,0-5-11,0 0-15,-6 1-14,6-4-15,-8 4-17,2-4-21,0 0-23,-1 0-24,-6 0-7,7-4 1,-7 0 5,0 1 8,0 0 8,-7-5 9,0 4 12,1-3 14</inkml:trace>
  <inkml:trace contextRef="#ctx0" brushRef="#br0" timeOffset="5281.69">1454 3846 0,'-14'-11'129,"2"0"8,5 0 6,1 4 3,-8-4 4,8 0 2,0 3 2,6 2 1,-8-5 1,8 3-30,0 0-44,0-2-24,8 2-15,-2-3-11,0 0-11,8 0-10,-1 0-10,6 0-10,0 1-12,1-5-12,6 4-12,1 1-17,-2-2-17,2 1-24,5-1-26,-6 5-13,6 0-7,1 3-1,-6-3-1,5 3 3,-6 1 5,0 3 7,1 0 6</inkml:trace>
  <inkml:trace contextRef="#ctx0" brushRef="#br0" timeOffset="5753.76">2477 3681 47,'-7'-3'144,"1"3"7,-1 0 5,7 0 5,-6-4 5,-1 4 3,7 4 2,-7-4 7,7 0 7,0 3-21,-6 1-37,6 3-17,0 1-6,0-1-2,0 4 3,6 4-1,-6-1-1,0 1-2,7 7-1,0-4-2,-1 8-2,1-4-6,-1 3-7,1 1-11,-1 0-10,1 3-12,-1 0-9,0-4-13,8 6-14,-8-6-15,0 1-14,1-1-10,0-3-8,6 1-7,-7-5-7,1-3-11,0-1-11,-1 1-14,0-4-14,0 0-11,2-4-12,-2 0-7,0-3-4,1-1 0,-1 1 0,1-4 0,-7-4-3,7 4-1,-1-3-3,-6-4 3,6 0 4,1-1 3,0 1 4,-7-4-3,6-4-5,-6 4 1,6-4 4,-6 0 6,0 1 8,7-3 7,-7 1 8</inkml:trace>
  <inkml:trace contextRef="#ctx0" brushRef="#br0" timeOffset="6198.9399">2666 3897 44,'0'-2'111,"0"-2"3,-7-4 2,0 8 4,7-3 5,-6-2 4,6 5 4,-6-3-9,-1 3-15,0 0-19,7 0-21,-6 0-11,-1 0-6,1 3-2,0 2 0,-2-5-1,2 3 1,0 5-2,0-4-2,-1 2-3,7 2 0,-7-1-3,1 1-1,6 2-1,-7 1 0,7 4 1,0-1 2,0 1-1,0 0-2,0 3-2,0-3-1,7 3-1,-7 1-3,6-1-1,1 0-3,0-3-3,-1-1-3,0 1-1,0-1-2,8-2-3,-8-1-4,1 0-2,6-4-1,-6-3-2,5 4-2,2-5 0,-8 0-1,7-3 1,0 4-1,-6-4-3,5-4-2,-3 4-3,2-3-1,-5 3-2,2-3-4,-2-5-3,7 4-4,-7 0-5,-6-3-4,7 0-2,0-1-3,-1 0-4,-6 1-3,6-3-1,-6 2-1,0-3 0,0 1-1,0-2 1,0 1-2,0 0 2,0 1 3,-6-5 4,6 4 5,-6-1 2,6 2 3,-7-5 3,7 9 4,-7-6 6,7 1 6,0 3 6,-6 2 8,6-2 9,0 4 7,-7 1 8,7-1 5,0 0 6,0 4 6,0 0 4,0 0 2,0 0 1,0 0 1,0 0 1,0 0 0,0 0 4,0 4 3,0 0 1,0 3-1,7 1-2,-7-6-6,6 10-3,-6-1-6,7 1-3,-7-3-2,7 3 0,-1-2-1,0 6-3,-6-5-2,6 0-9,2-1-9,-2 5-7,-6-4-4,6 0-7,2 0-6,-2-4-11,-6 5-12,6-6-13,2 1-12,-3 1-14,-5-4-15,6 4-11,-6-5-12,7 1-10,-7-4-10,7 0-10,-1 0-10,-6 0-8,0 0-8,6-4-4,-6-3-1,0 3-5,7-3-4,-7 0 6,0 0 7,0-1 10,0-4 11,0 3 8,0-3 11,0-3 10,0 5 101</inkml:trace>
  <inkml:trace contextRef="#ctx0" brushRef="#br0" timeOffset="6804.82">2887 3934 34,'0'-3'107,"0"-1"4,0 4 4,0 0 6,0 0 7,0 0 7,6 0 8,-6 4-5,7-4-9,-7 3-15,7 5-16,-1-5-7,-6 8-2,7-3 1,-1-1 3,1 3 5,-1 2 6,1-1 0,-7 1-2,6 2-2,0-3-4,3 0-6,-4 3-7,-5-3-6,6 0-6,-6 1-6,8-2-6,-8-3-8,5 5-4,-5-4-9,7-2-9,-7 1-6,0-3-6,0 0-4,0 0-2,6 0-4,-6-2-4,0-2-6,0 0-7,0 0-7,0 0-9,0 0-8,0 0-6,-6 0-5,6-2-6,0 2-6,-7-4-7,7 0-7,-5 0-6,5 0-6,-8-3-6,8 1-1,-6-2 0,6 0 3,0-3 5,-5 1 3,5-2 5,0 1 4,-9-3 6,9 3 6,0 0 6,0-5 8,0 7 4,0-3 8,0 1 7,0 3 5,9 2 7,-9-2 5,0 1 7,5-1 3,-5 5 4,6-1 2,-6 0 4,0 1 2,8 3 6,-3-4 2,-5 4 1,7 0 3,-7 0 3,6 4 4,1-4 1,-1 3 3,1 1 4,0 0 2,-1-1 3,0 5 1,1-5 2,0 4 0,-1 0-1,8 5 0,-9-5 1,2 1-1,1 2-1,-3-3-1,1 5-2,3-4-2,-4-1-2,1 4-1,-6-4-3,6 0-3,-6 1-3,7-1-4,-7-4-2,7 2-3,-7-2 0,0 0-2,0 1-3,0 0 0,0-4 0,0 0-2,0 0-2,0 0-1,0 0-3,0 0 0,0 0 0,0 0-2,0-4 0,0 4-6,0-4-4,-7 1-4,7 0-2,0-5-6,0 4-5,-7-3-5,7 0-5,0-1-4,0 1-3,0 0-4,-6-4-1,6 0-2,0-1-1,0 2 2,0-2 3,0 1 3,6 0 2,-6 1 4,0 2 4,7-3 3,-7 4 6,7-4 3,-7 8 2,6-5 5,1 1 1,-1 3 3,0 0 1,2 4 3,-2-4 4,0 4 2,1-2 3,6 2 3,-7 0 4,2 2 3,4-2 2,-5 4 3,5 0 4,-5-4 3,6 7 3,-7-3 2,8 4 1,-8-1 1,8 0 1,-9 0 0,3 1-3,-1-1-1,-2 0-3,1 0-1,-6 4-1,9-3-3,-9 3-1,5-5-6,-5 2-7,0 4-7,0-5-9,0 1-10,-5 2-11,5-2-13,-9-1-14,9-3-14,-6 3-16,1 0-16,-2-3-16,7 4-18,-8-5-18,-4 0-16,5 1-17,-6-4-10,6 0-6,-5 4 1,-2-8 7,2 4 8,-2-4 12,1 1 14,-6 0 14,6-2 15,-7 2 126</inkml:trace>
  <inkml:trace contextRef="#ctx0" brushRef="#br0" timeOffset="6942.75">2842 3817 0,'-6'-7'98,"-8"3"26,8 0 3,-2 1 0,2-1 2,0 0 0,0 1-1,-1 3-1,0-4-3,1 4-34,6 0-50,-7-4-34,7 4-26,0 0-33,0 0-37,7-4-17,-7 2-11,6-2-6,1 0-3,0 0 0,5 1-1,-6-5 1,8 4 2</inkml:trace>
  <inkml:trace contextRef="#ctx0" brushRef="#br0" timeOffset="7987.85">2177 5018 54,'0'-3'105,"0"-5"2,-7 1 0,7 4 3,0-5 0,0 1 1,0 0 2,0-1-13,7-2-23,-7 2-15,0 1-12,0-1-7,0-2-3,0 2-3,0 1-1,0-4 2,-7 4 2,7 2 1,0-1 1,-6 2 2,-1-4 3,7 5 0,-6-1 1,0 0-4,-2 4-3,2 0-2,0 0-4,-1 4-2,1-4-2,-1 7-4,1 1-3,-7-4-2,6 7-2,1-1-1,-1 2-3,1 3 1,-1-1 0,0 1 2,7 3 2,-6 4 2,6-1 2,0 2 3,0 2 1,0 1 1,0-1 0,0 5 2,0-5-1,6 4-1,1-2-4,0-1-3,-1-1-5,1-4-3,-1 1-4,8-3-3,-8-4-2,7-5-1,0 2 0,-7-5 1,8 0 1,-2-4 0,1 2 2,1-5 0,-2-5 0,2 2 0,-1 0 3,0-5 0,0-3-1,-1 0 1,2 1-2,6-5 2,-8 1-1,1-6-1,7 3-3,-8-2 0,2 0-1,-1-2 1,0-2 0,0 6 1,-7-5-1,8-1 0,-8 1 2,7-3 0,-6-1-1,-1 4-2,1-4-3,-1-3-2,-6 4-2,7-5-6,-7 1-5,0 0-5,0-1-7,-7 1-4,7 0-3,-6 4-4,6-2-2,-7 2-1,1 2-1,-1 2 0,0 3 1,1 3 2,0 0 4,-8 0 4,8 4 5,-1 4 5,1 0 5,0 0 4,-8 2 3,8 5 3,0 0 0,-2 0 1,2 5 1,0-2 0,0 1 0,-1 7-1,7-3 0,-7 3 2,7 3 0,-6 1 2,6 4 3,0-2 2,0 5 5,6 4 3,-6 0 4,0-1 4,7 5 2,0 3 1,-7-4 1,6 4 0,0-1 0,-6 2 0,6-1-2,2-4-1,-2 0-3,-6 1-4,6-5-3,1-2-4,-7-2-5,7-3-2,-1 1-2,0-4 0,1-5 0,-1 2-1,-6-5 1,7 0-2,0 0 0,-1-2-1,0-5-1,-6 3 2,7-3-1,0 0 2,-7-3 1,6 3 0,1-9-2,-1 6 0,-6-4-1,7 0-1,-1-5 2,1 5-3,-7-3 0,6-2-3,-6-3-2,6 1-2,2 3-2,-8-3-1,6-2-1,-6 2-2,6-1 0,-6 1 1,6 3-2,-6-1 2,7 2-1,-7 3 1,7-1 3,-7 0 3,0 5 3,6 0 5,-6 3 8,7 0 7,-7 3 7,6 0 8,1 1 8,0 3 6,-1 1 7,-6-1 5,6 4 4,0 0 4,2 3 2,-2-2 1,-6-1 1,6 3-4,1 2-5,-7-6-5,6 5-7,1-3-8,-7 2-7,7-3-6,-1 3-6,-6-3-8,6 0-11,1 0-10,0-4-10,-1 1-11,-6-1-13,6-3-8,1-1-9,0 0-9,-1-3-10,1 0-11,-1-3-14,9 0-14,-10-1-13,1-3-8,8-1-7,-8-3-4,7 1-4,-7-2-2,1 2-4,6-1-8,-7-5-8,0 7-1,8-7 7,-8 1 9,2 1 13,-2 3 12,-6-4 13,6 1 12,2-1 104</inkml:trace>
  <inkml:trace contextRef="#ctx0" brushRef="#br0" timeOffset="8430.89">2867 4942 0,'-6'-4'39,"6"0"62,-5 0 3,-3 2 1,2-2 1,0 0 2,-2 0 1,2 1-1,0-1-3,-2 0-15,2 0-22,-6 4-6,5-3-1,0 3 0,1 0 0,-1 0-2,1 0-1,0 0 1,-2 0 3,2 3 4,6 1 3,-6 0 0,1 0 0,-4 3 1,3 1 2,6-2-2,-6 5-2,6 1 3,-7 2 6,7-3 6,0 4 2,-6 0 4,6 2 0,0-2-1,0 4-2,6-2-4,-6 2-5,0-4-6,7 4-6,-7-5-7,6 1-8,-6-1-8,6 1-10,3-5-7,-4 2-5,1-5-4,0 4-5,2-4-4,-2 0-3,0-3-1,1 1-2,-1-2 1,1-3 0,0 0 0,5 0-1,-12-3-1,14-2 1,-8 1-2,0 1-5,2-4-2,-2 0-6,0-5-7,2 5-6,-8-3-6,5-2-7,1 1-7,-6 0-6,7 0-6,-7 0-4,7 1-10,-7-6-9,0 6-7,0-5-3,6 3 1,-6-2 0,0-1 7,-6 5 4,6-5 6,0 4 4,0-4 7,0 4 7,0 0 7,0 0 5,0 4 10,0 0 9,0-1 9,0 1 7,0 3 5,0 0 6,0 2 4,0 2 4,0 0 3,0 0 4,0 0 6,0 0 7,0 2 7,0 2 6,0 0 6,6 3 1,-6 1 4,0-1 3,0 4-1,0 0-2,0 0-3,0 0 0,6 3-3,-6-3-3,0 1-6,0 2-5,7-3-6,-7 3-9,0-2-4,0-1-5,7 0-4,-7 0-5,0 0-7,0 0-7,6-4-9,-6 1-9,0 0-11,7-2-13,-7-3-9,0 2-12,0-2-7,6-3-8,-6 0-9,0 0-8,0 0-9,7-3-8,-7-2-8,6-2-3,-6 5-6,0-6-6,7 0-3,-7-3-3,0 4 3,6-4 7,-6 0 6,0 0 7,0 0 7,6-3 10</inkml:trace>
  <inkml:trace contextRef="#ctx0" brushRef="#br0" timeOffset="9066.28">2991 4898 17,'7'0'106,"-7"-4"4,0 4 6,0 0 5,0 0 9,0 0 9,0 4 11,0-1-4,0 1-11,6 0-10,-6 3-11,0 1-4,7-2-2,-7 2 2,0 3 4,6-3 4,-6 2 6,0 1 1,7 0-4,-7 0-5,7-4-8,-7 8-6,6-8-7,-6 5-7,0-2-11,6 2-10,-6-5-7,7 3-9,-7-2-7,0-1-9,7 1-10,-7-4-6,0 3-8,0-4-2,0 1-2,0 0-3,0-4-2,6 3-1,-6-3 0,0 0-1,0 0-1,0 0-4,0 0-6,0 0-6,0 0-9,-6-3-4,6-1-6,0 0-5,0 1-6,0-1-6,0-3-8,0-1-7,-7 1-7,7-1-7,0-2-8,0-1-2,0 1-2,0-2 3,0 1 3,0 0 3,0-4 5,0 4 4,7-3 4,-7 3 8,0 0 6,6-4 7,-6 5 8,6 2 7,-6-3 8,8 0 8,-3 4 7,-5 0 5,7-1 4,1 4 1,-3-3 2,1 3 3,-6 0 2,9 2 4,-4-3 5,1 5 4,-6 0 8,6 0 5,1 0 5,0 5 5,-7-3 5,6 2 5,7 3 6,-7 1 5,-6 0 7,14-1 4,-8 3 5,1 2 1,1-5-1,-3 3-1,1 2-1,2-1-2,-3 0 0,2 0-2,0 0-3,-7 0-2,6-4 0,0 4-5,-6-4-4,7 0-5,-7 1-6,0-1-4,7 0-3,-7-3-5,0 4-5,0-5-3,0-3-3,6 4-3,-6-4-4,0 0-1,0 0-2,0 0 0,0 0-1,0 0-1,0 0 1,0 0-4,-6 0-2,6 0-1,0-4-3,0 1 0,-7-1-3,7 0-4,0 0-5,-7-3-8,7 4-6,0-4-11,0-5-10,-6 2-8,6 2-7,0-3-3,0-4 0,0 4-2,0-3 0,0-1-1,0 5 1,0-5 5,6 3 4,-6-3 5,0 5 7,7-1 6,0 3 9,-7-3 7,6 4 6,0 0 6,1-1 4,0 1 3,-1 3 2,1 0 3,0-2 2,-2 6 3,3-4 0,-1 0 5,4 4 2,-2 0 5,-4 0 6,1 4 7,7-4 9,-6 4 6,0 0 7,-1 2 4,0 2 5,8-5 4,-8 9 2,0-5 3,1 5 0,1-2 1,-3 1-3,-5-1-4,7 2-3,0-1-7,-7 0-7,5-1-8,-5 2-5,0-1-7,0 0-5,7-4-6,-7 4-5,0-4-10,0 1-13,-7-1-18,7-4-19,0 5-25,0-5-27,-5 1-26,-2 0-23,0-1-24,2 2-22,-3-5-24,1 3-24,1-3-20,-8 0-16,2 0-4,-1 0 6,0 0 11,-5 0 19,3-3 22,-5 3 27,1-5 24,-1 2 24</inkml:trace>
  <inkml:trace contextRef="#ctx0" brushRef="#br0" timeOffset="9268.17">2743 4736 0,'-12'-6'93,"-2"-2"46,8 1 6,-7 3 3,0 0 4,6-3 4,1 3 5,0 1 0,-1-2 2,0 3-24,7-2-35,0 0-28,0 0-21,7 1-14,-7-1-10,7-4-7,-1 6-6,7-3-6,0-2-6,0 4-9,2-1-10,2-4-10,-3 5-11,5-5-12,1 5-14,0 0-19,0-1-23,5-1-21,-5-1-21,-1 1-9,1 2-3,-1-1-3,0 0 2,1-3 4,0 4 6,-1-2 8,-5-1 11</inkml:trace>
  <inkml:trace contextRef="#ctx0" brushRef="#br0" timeOffset="9460.16">3564 4550 0,'0'7'107,"-5"1"119,5-1 12,-7 0 6,0-4 2,0 1 2,7 0 1,-6-1 0,6-3 2,-6 5-3,-1-5 0,7 0-58,0 0-86,-6 0-68,6 0-61,-7 0-47,7 0-41,0 0-45,0 0-45,-7 0-23,7-5-13,-6 5-5,6-3-2,-6-5-2,6 5 1,-7-1 9,0-4 13,7 2 21,-5-5 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</inkml:channelProperties>
      </inkml:inkSource>
      <inkml:timestamp xml:id="ts0" timeString="2022-01-19T09:37:28.5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613 5758 0,'0'0'87,"0"0"19,0 0 2,-6 0 2,6-3 2,0 3 2,-7 0 2,7-3-7,0-1-9,-6 0-19,6 1-23,0-2-11,-7 2-8,7-1-2,-7 1 0,7-2 3,-6 3 1,6-6 0,-6 4-1,6 1 0,-8-5 2,8 4 4,-6 1 5,6-1 1,0 1-2,-6-1-1,6 1-2,-6-1 0,6 0-2,0 0 0,-7 1 1,7-1 2,0 4 1,0-4 1,-7 1-2,7 3-4,0 0-7,0 0-5,0 0-2,0 0-4,0 0-2,0 0-3,0 0-4,0 0-4,0 0-6,0 0-3,7 3-4,-7 1-3,0 0-1,7 3-2,-1 1 1,0 2-1,0 1 2,2 0 0,-2 3 2,0 6 1,1-6 1,0 4 1,-1 1 1,1 2 0,-1-2 1,-6 3-2,6-4-4,-6 4-3,7-3-5,-7 2-5,0-2-6,0 3-6,0-4-9,0 4-7,0-7-10,0 3-7,0-3-7,0-1-8,0 1-9,0-4-4,0-1-2,0 2-1,0-5 1,0-3 1,0 3 2,-7-7 0,7 4 4,0-4 0,0 0 5,0-4 1,-6 4 1,6-7 3,-6 3 5,6-3 7,0 0 10,-7-4 5,7 3 5,-6-3 6,6-3 3,-7-1 8,0 4 6,7-3 10,-6-1 6,6-4 10,-6 5 10,-2-1 6,2 0 5,6-3 3,-6 4 0,0-1 1,6 0 2,-7 0 3,7 5 1,-7-5 0,7 3-1,0 2-1,0-1-2,0 0-1,0 0-1,0 4-1,0-4-1,7 3-2,-7-2-2,0 2-1,7-3 0,-1 0-3,0 4-3,-6-4-1,6 0-1,2 3 1,-2-3 0,0 4-1,8 0 0,-8-1-1,1 1 0,-1 3-2,0-2 2,1 6 1,0-4 1,-1-1 2,0 5 4,1 0 1,0 0 3,6 5 0,-7-1 1,7-1 1,-6 4 3,5 0 3,-4 5 4,4-2 4,1 1 2,2 8 2,-4-5-2,-4 5 0,6 0-3,0 2-1,0-3-1,-6 4 0,5 0-2,-5 0 0,6 0-3,-7 1-2,3-6-6,-4 5-3,1-3-5,2-1-2,-8-4-4,5 5 0,2-4-3,-7-1-1,6-2 1,-6-2-2,0 1-2,0 0-1,0-3-1,0-2 0,0 2 0,0-4 0,0-1-1,0 1 1,0 0-1,0-4-5,0 0-5,0 0-7,0-4-5,0 0-5,0 1-2,0-1-2,-6-4-3,6 2-2,-7-2-1,7-3-3,0 0-3,-5-3-4,5 3-3,-8-7 2,8 3 2,-6-4 6,6 5 3,-5-5 4,5 1 0,-9 0 2,9 0 1,-6-1 2,0 1 1,6 3 2,0-4 3,-7 2 3,7 2 3,0-3 3,0 3 2,0 1 1,0-1 3,7 3 0,-7-3 2,6 5 1,0-1-1,-6 0 0,9 4 0,-4-4 0,1 3 0,-6 5 0,8-1 0,-3 0 1,2 1 1,-1 3 4,1 0 0,-1 0 4,0 3 4,8 5 3,-8-5 2,1 5 4,6 3 5,-7-1 4,2 5 4,4-3 2,-4 5 5,3-1 3,3 2 3,-8 0 1,0 0 0,8 4-2,-8-4-1,7 1-3,-7-1 0,2 4-2,-2-3-6,0-1-2,0 1-5,-6-2-4,9 2-3,-4-1-6,1-3-8,-6 0-12,8-5-15,-8 5-14,5-3-14,2-6-14,-7 5-12,7-7-14,-1 4-14,0-6-13,0-2-11,-6 5-21,8-10-23,-2 3-12,7-2-7,-7-4 4,1-3 10,0 0 12,0 1 11,-2-5 12,3-1 12</inkml:trace>
  <inkml:trace contextRef="#ctx0" brushRef="#br0" timeOffset="323.89">1278 5721 99,'0'0'118,"-7"-2"1,1 2 1,-8 0 1,14 0-1,-11 0 1,4 0 0,-1 0-12,3 2-22,-2-2-19,0 5-21,0-2-9,1 1-1,-1-1 0,7 2 1,-6 2 4,0 0 2,-2 5 5,2-2 5,6 1 5,-6 0 5,6 3 4,-6 1 4,6 3 1,0 1 3,0-1-2,0 4 0,0-3-4,6 3-1,-6-5-2,0 6-1,6-5-4,-6 0-4,6-4-5,-6 5-3,8-7-6,-2 3-5,0-5-3,1-3-2,-1 1-1,1-4-1,0 3 0,0-7 3,-2 3 2,3-3 0,4-3 2,-6-2 0,8 3 2,-8-2 1,1-4-1,-1-3-1,8 0-2,-8 4-5,0-8-4,0 5-4,2-5-2,-2 4-4,-6-4-4,6 1-3,-6 2-4,7-3-4,-7 5-8,0-1-11,0 0-10,0 0-12,0-4-13,-7 4-12,7 3-14,-6-2-16,0-1-13,-2 3-13,2-3-11,0 5-8,0-2-8,-2 4-8,2 1-5,0-1-2,6 0-5,-7 0-6,7 4-9,0 0-13,0 0 3,0 0 11,-6 0 9,6 0 10,0 0 10,0 0 9,0 4 9,6 0 8</inkml:trace>
  <inkml:trace contextRef="#ctx0" brushRef="#br0" timeOffset="625.41">1481 5729 0,'0'-8'8,"5"6"96,-5-2 1,0-4 2,7 5 1,-7-1 3,-7 0 4,7 0 3,0 1 2,0-1-15,0 1-23,-5-1-14,5 1-8,-8-1-4,8 0-3,-7 4-1,7-4 1,-5 4 2,-2 0 3,0 0-1,7 0-3,-7 0-2,1 4-5,6 0-3,-6 0-2,-1-1-2,7 4-2,-6 0 2,-1 1 0,7 3 0,-7-3 0,7 2 1,0 2-2,-6-1 2,6 4 1,0-5 3,0 5 1,6-1 1,-6 1 0,7 0-3,-7-1-2,7 1-2,-7-1-3,6 1-2,1 0-1,-1-4-5,0 3-3,1-2-4,0-2-3,0 1-3,-2-3-5,10-1-2,-10 1-3,2-1-2,0-4 1,5 1-4,-5-1-7,-1 1-4,8-4-6,-8 0-5,0 0-3,1-4-10,6 1-9,-7-1-13,1-3-12,6 4-13,-6-9-15,0 5-12,-2-3-15,2 2-10,0-3-12,-1 0-14,-6 0-19,0 0-9,0 0-6,0-1 1,0 2 8,-6-1 10,-1 0 11,0-1 14,2 2 13</inkml:trace>
  <inkml:trace contextRef="#ctx0" brushRef="#br0" timeOffset="836.3399">1024 5550 0,'-14'0'82,"-5"0"51,7 0 5,-2 0 5,1 0 3,6-4 1,-5 4-1,4 0 0,8 0-2,-6-4-25,6 4-40,0 0-23,0 0-16,0 0-12,0-3-10,6-1-8,-6 4-5,8 0-5,4-3-4,-5-1-4,6 1-7,1-1-8,-2-1-9,7 2-10,-5 3-15,5-3-16,1-1-18,0 4-17,-2 0-18,-4 0-9,5 4-4,1-1-2,-8 0-1,2 6 5,5-2 5,-5 3 8,-2 2 73</inkml:trace>
  <inkml:trace contextRef="#ctx0" brushRef="#br0" timeOffset="973.47">1512 6304 0,'0'15'125,"0"-4"0,7-3-4,-7-1-10,0 1-11,0-6-10,0 3-13,0-5-21,0 0-21,0 0-44,0 0-52,0-5-31,0-1-20,0-5-11,0 3-4,0-3 2,0-4 5</inkml:trace>
  <inkml:trace contextRef="#ctx0" brushRef="#br0" timeOffset="2160.23">1982 5616 0,'-7'-4'97,"1"0"16,0 1 4,-2-2 5,2 3 6,0-2 4,-1 1 5,1-2 3,-2 2 1,8-1-18,-6 0-30,0 0-16,6 2-7,0-3-5,-6 2-2,6-1-4,0 4-5,6-3-5,-6 3-5,0-4-6,6 4-4,-6 0-8,6 4-9,2-4-5,-2 3-6,1 1-1,-1 4 2,0-6 3,8 10 2,-8-4 5,1 1 3,-2 7 5,3-1 5,4 0 4,-5-1 5,-7 1 3,7 2 7,-1-2 1,1 4 3,-1-1-2,-6-4-2,6 1-2,-6 0-4,0 0-4,7-5-3,-7 2-5,0-5-3,7 1-3,-7-2-3,0 2-6,0-5-4,0 1-4,0-4-2,0 0-3,0 0-2,0 0-5,0 0-7,0-4-4,0 1-6,0-1-6,0-4-2,0 2-5,0-2-3,0 1-5,0-4-6,0 0-4,0 0-6,0 0-4,0-3-4,0 3-3,0-5 2,0 1 1,0 1 3,0-1 2,0 1 1,0-4 3,0 4 3,0 2 5,6-2 5,-6 2 4,0 2 7,0-2 5,7 5 6,-7-1 7,0 1 4,6 4 4,-6-1 4,7 1 6,0 3 3,-7 0 3,6 0 1,0 0 3,1 3 1,-1 1 1,1 4-1,-7-2 3,6 2 3,8 3 3,-14-5 2,12 6 2,-5 3-1,-1-5-1,1 5 0,0-4-3,-1 4 1,0-1-1,2-2-1,-2 3-1,0-5 0,1 2 0,-1-1-4,1-5-2,-1 6-2,1-9-1,-1 5 1,0-5 1,1 1 0,0 0 1,-1-4 0,0 4 0,2-8 2,-2 4 2,0 0 1,1-4 1,-1-3 1,1 3 2,0-3 0,-1-5-1,0 6-1,0-5-1,8-1-2,-8 2-1,1-5-1,0 0-1,-7 1-2,6-1-2,0 1-2,-6-1-2,0-4-1,7 1-2,-7 3-1,-7-3-2,7-1-2,0 2-1,-6-2-3,6-3-4,-6 4-4,-1-5-5,0 5-5,1-3-5,0-2-6,-8 1-2,8 0-1,-7 5-2,6-6 0,-6 0 0,1 6 2,4-2 2,-4 1 2,5 4 5,-6 3 6,7-5 5,-1 9 7,-6-3 6,7 6 8,-1-4 3,1 5 3,0-1 0,-2 4-2,2 0 1,0 4 0,-1-1-1,0 1 0,1 4-1,6 0-2,-7 1 0,7 3 1,0 3 2,-6-1 1,12 4 4,-6 1 5,0 3 8,7-1 7,-1 6 7,-6-2 6,7 4 3,6 1 3,-7 2 4,2-2 3,-2 3 0,0 0 0,7-1-2,-6-3-2,-1 5-4,7-5-7,-7 0-6,1-6-6,0 3-7,5-9-4,-4 6-4,4-8-3,-5-1-1,6-3-4,0-4 0,-7 1-2,8-2 0,-8-2 0,7 0 1,-6 0 0,5-4 0,-5 0 0,-1-4 2,8 0-1,-8 0-1,0-2-2,1-2-2,0 1 1,-1-1-3,1-2-2,-1-1-3,1 0-4,-7 0-4,6-1-4,1-2-5,-7 3-3,0-3-4,6 2 1,-6-3 0,0 1 0,0 3-1,0 0 0,0-3 1,6 3 1,-6 3 1,0-3 3,0 4 3,0 0 5,0 0 4,0 2 3,0 2 1,0-1 1,0 0 0,0 4 0,0 0 0,0 0 3,0 0 0,0 0 0,0 0 1,0 0 2,8 4 1,-8 0 2,6-1 2,-6 5 2,0-4 3,6 6 3,-6-2 4,6 3 2,1-4 0,-7 5 1,7 2-1,-7-3 2,6 0 0,-6-1-2,7 2-1,-7-1-2,6-5-1,-6 6-2,0-4-4,7-1-3,0 0-3,-7-4 0,6 2-2,-6-1 0,6-1-1,-6-3-1,6 0 0,-6 0-2,8 0 1,-2-3-2,0-1-1,-6-1-1,7 2-3,-1-4-4,1 0-4,0-1-2,-1-4-4,0 2-4,1 3-3,0-5-1,-7 2-4,6-1-2,-6 0-4,6 0-4,-6-1-1,7 2 1,-7-1 1,0 0 2,0-3 3,0 2 0,0 2 3,0-2 4,0 1 3,0 0 2,0 1 5,-7 1 4,7 3 9,0-2 7,0 2 7,0 1 7,0 1 4,-6 4 6,6-3 5,0 3 4,0 0 3,0 0 2,0 3 4,0-3 5,0 4 4,0 4 4,0-1 1,0 0-1,6 1 0,-6 3-2,0-1-1,0 2 0,7 3 2,-7-1 3,0-3 1,7 3 0,-7 1-2,6-1-6,-6 1-3,7 0-6,-7 0-5,6-5-6,-6 2-2,6-1-3,3 0-2,-4-4-4,1 1-5,-6-1-6,6 0-11,2-4-13,-8 2-11,6 2-12,0-7-12,-6 0-11,7 3-15,-1-6-17,1 3-19,-7-3-20,7-1-20,-1-1-18,0 2-21,-6-8-20,6 3-16,-6 1-13,8-3-3,-8-2 6,6 1 8,-6-3 10,0-1 14,0 4 18,0-3 18,0-1 21</inkml:trace>
  <inkml:trace contextRef="#ctx0" brushRef="#br0" timeOffset="2333.17">2678 5341 91,'-6'4'161,"0"0"6,-8-4 4,8 3 6,0 1 4,-1-1 7,-6 1 9,6-4 11,1 3 14,6-3-23,-6 4-38,-2-4-22,8 5-14,-6-5-12,6 0-7,0 0-14,0 0-16,-6 0-22,6 0-23,0 0-31,0 0-33,0-5-36,6 1-37,-6 1-43,0-1-46,0 1-30,6-1-23,-6-3-11,8-1-3,-8 0 5,6 1 10,-6-3 16,0 2 20,6-3 23,-6 4 23</inkml:trace>
  <inkml:trace contextRef="#ctx0" brushRef="#br0" timeOffset="2702.19">2607 4993 0,'-14'-4'69,"8"1"58,0-1 3,0 0 5,-1 1 4,0-1 4,7 0 4,-6-3 2,-1 4 2,7-5-20,0 4-33,0-3-21,-6-1-16,6 2-8,6-2-6,-6 1-3,0-4 1,7 4-2,-1 0-4,-6-1-2,7-3-4,0 3-2,-1 1-2,0 0-4,8 0-1,-8-1-4,0 1-2,1 3-2,6 0-4,-6 0-1,-1 2-3,0-2-2,1 4 0,0 0 4,-7 0 3,6 0 5,0 4 6,1-2 4,-7 2 2,7 0 6,-7 3 4,6 1 8,-6-1 7,7 4 7,-7 0 8,6 0 5,-6 1 5,0 2 2,0 1 2,0-4 3,0 3 1,0-3 2,6 4 1,-6-4-2,0 3-3,0-3-4,0-4-7,0 4-6,0-3-8,0 0-6,0-5-4,9 4-5,-9-2-8,0-5-6,5 2-9,1-2-4,-6-2-2,6 2-2,2-5-1,4 2-5,-5-4-6,6-5-7,0 5-9,-1-4-15,2-4-18,0 1-20,-2-1-23,7-3-24,-5 4-25,-2-5-25,2 1-24,5-1-23,-6 2-21,0-2-26,-7 4-27,8-3-10,0 3 0,-9-3 11,2 3 15,-1 3 20,1 3 21,-7-3 24,6 5 25,-6-1 24,0 4 133</inkml:trace>
  <inkml:trace contextRef="#ctx0" brushRef="#br0" timeOffset="2864.11">3089 5078 4,'0'10'142,"8"1"6,-8 0 6,0-4 1,0 1 2,0 0 1,0-5 1,0 4-1,0-7 0,0 4-28,0-1-44,0-3-34,0 0-28,0 0-27,0 0-24,0 0-34,0 0-39,0 0-24,0 0-18,-8-7-8,8 3-4,-7 1-2,7-5-2,-5 1 2,-3 0 2,8-4 5,-6 3 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</inkml:channelProperties>
      </inkml:inkSource>
      <inkml:timestamp xml:id="ts0" timeString="2022-01-19T09:38:01.2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457 3410 52,'0'-3'148,"0"3"5,-7-4 3,7 4 0,-6-4 3,6 4-1,0 0 0,-7-3 3,7 3 5,0 0-23,0 0-36,0 0-15,0 0-3,0 0 0,0 0 2,0-4 4,-7 4 6,7 0 4,0-4 2,0 4 4,-6-4 2,6 4-2,0 0-6,0 0-8,0 0-14,0 0-12,0 0-14,0 0-10,0 0-12,0 0-10,0 4-8,6-4-6,-6 4-4,0 0-2,7 3-4,-7 0 0,0 1 0,7 4-1,-7-6-1,0 9 0,6 0 1,-6-1 1,0 4 0,7 1 0,-7-2 0,0 6 1,6 0-1,-6-2 1,0 2 0,0-2 0,0 1-1,0 0 2,0-1 0,0-1-3,0 1-6,0-2-7,0-1-11,0 0-13,0-3-13,0-1-16,0-3-14,-6 1-15,6-2-14,0-3-13,0 1-14,0-4-14,0 0-10,0 0-12,0-2-13,0-2-10,0 0-9,-7-2-3,7 2-2,-6-8 7,6 4 12,-7-4 12,7 1 13,-7-3 13,7-2 14,-6-3 12,6 5 95</inkml:trace>
  <inkml:trace contextRef="#ctx0" brushRef="#br0" timeOffset="245.89">353 3352 66,'0'-14'107,"0"2"0,0 1 1,0 5 0,0-6-1,0 4 1,6 1 0,-6 0-16,0 4-22,7-6-23,-7 6-25,6-1-13,-6 1-4,6 3-4,1-4 0,-7 4 3,7 0 4,-1 0 3,0 0 3,2 4 3,-2-1 6,0 4 3,7 2 3,-6 1 4,6 0 2,-1 7 2,-4-3 3,4 4 0,-5 0 2,6 4-2,-7 0-4,1 5-3,-1-2-1,1 0-5,-7 0-5,7 4-4,-7 1-1,6-1-3,-6 2-3,-6-3-3,6 1-6,-7 0-8,7 0-7,-7-2-8,1-2-8,-1 1-7,1 0-7,0-5-7,-1 2-6,0-5-6,-5 1-5,4-1-9,-4-4-7,5 1-7,-6-1-6,0-3-7,1 1-5,-2-2-3,1-3-3,0-2 3,0 2 3,0-3 7,0-4 5,0 0 6,0 0 75</inkml:trace>
  <inkml:trace contextRef="#ctx0" brushRef="#br0" timeOffset="385.81">163 3945 69,'0'-3'99,"7"-1"2,-7 0 1,7 1 3,-1-1 1,0 1 4,1-1 1,0 0-18,6 0-29,-7-3-18,8 3-16,-2-2-6,2-2-6,5-4-2,-6 5-1,6-3-2,-5-2 0,5 5-6,1-4-8,-8-4-9,8 4-12,0 0-12,-8 4-13,8-3-17,-7-2-19,7 1-14,-7 3-8,0 2-6,0-1-1,0-1-1,0 0-1,-1 4 3,2-3 4</inkml:trace>
  <inkml:trace contextRef="#ctx0" brushRef="#br0" timeOffset="1018.65">718 3624 58,'6'-6'97,"-6"0"1,6 3 0,-6-1 2,8 0 3,-8 0 5,5 0 6,-5 0-15,7 2-22,-7-3-12,0 5-6,0-2-3,0-3-1,0 5 1,0 0 0,-7-4 1,7 4 0,-5 0-2,5 0-3,-8 4-4,8-4-6,-6 5-5,0-5-5,6 2-4,-8 5-2,2-3 0,0 4 3,-1 0 3,1 1 3,-1-1 5,1 7 3,-1-4 4,1 4 5,-1 3 1,0-3 2,7 3 1,-6 1-1,0-1-3,6 1-4,0-2-5,-7 2-6,7-5-5,0 5-5,7-4-5,-7-5-5,0 5-5,6-3-3,0-6-3,-6 2-4,7-1 0,0-3 0,-1 0 0,1-1 0,-1 1 0,1-4-1,6 0-1,-7-4-2,0 1 1,2-1 3,-2 0-1,0-3-2,2-1 2,-3 2 0,2-2-1,1-4-2,-3 5-2,-5-3-3,6 2-4,-6-3-6,0 0-4,7 4-6,-7-4-5,0 0-7,0 0-6,0-1-3,-7 2-3,7-1-3,0-1-1,-6 2-1,6-1 1,0-1 3,-5 2 4,5-1 6,0 0 5,0 0 5,0-1 5,0 6 6,0-5 5,0 3 3,5-4 3,-5 6 3,6-1 2,1-1 1,0 4 2,-1-2 0,0 1-1,-6 3 0,7-3-1,6 1 3,-13 1-1,13 3 2,-7 0-1,1 0 1,0 3 1,-1 1 0,0 1 0,3-3 1,-4 3 1,1 1 0,2 2 3,-3 3 3,2-5 1,-1 6 0,-6-1 3,7 0 1,-1 0 1,-6 4 4,6-4 0,-6 3 2,0-3 1,0 0-1,0 1 0,8-2-1,-8 2-1,0-1 0,0-5 1,0 2-2,0-1 0,0-3-4,0 0 0,-8 3-2,8-7-2,0 4 1,0-1 0,0-3 2,0 0 2,-6 4 0,6-4-1,0 0-2,-6-4 0,6 4-3,0-3 1,0-1-1,-7 0-1,7-3-1,0 0 0,0-1-3,0-2-1,0-1-3,0-1-3,7-2-1,-7-1 0,0 4 0,6-4-1,-6 1 1,6-1 0,-6 1-1,8 3 1,-2-1 0,-6 2 1,6 3-1,1-1 1,0 0-1,-1 4 1,-6 2 0,6-3 2,2 5 2,-3 0 0,2 0 0,1 5 1,-3-3 0,1 6 3,3 0 0,-4-1 1,1 5 0,0-2 1,1-3 1,0 7 0,-7-2 0,6-1-1,1 3-2,-7 1-1,6-4-2,-6 4-4,6-1-5,2-2-8,-8 3-9,0-5-9,6 1-10,-6 0-9,6 0-6,0-4-9,-6 0-8,9-3-8,-4 0-10,1 0-8,-6-4-11,8 0-8,-3-4-10,2 0-7,0 0-9,5-3-1,-6 0 3,2-4 4,4 0 6,-5 0 7,-1 1 7,1-5 8,0-1 64</inkml:trace>
  <inkml:trace contextRef="#ctx0" brushRef="#br0" timeOffset="1438.57">1278 3517 59,'-7'-4'102,"7"0"3,-6 4-1,0-4 2,6 4 3,-8-3 3,2 3 4,6 0-14,-5 0-24,-2 0-14,-1 3-10,3-3-3,5 4 3,-7 0 0,0 0 2,0 3 2,1-3 1,6 2 3,-7 2-1,1 0-1,6 2-2,-6-2-2,6 6-3,-8-3-4,8 5-6,0-1-6,0-1-6,-6 0-6,6 4-3,0-3-4,0 3-3,6-3-3,-6 0-1,0-1-3,0-2-2,8 3-2,-2-5 0,-6-3-2,6 1-1,1-1-1,-1 0-1,-6-3 0,7 0 1,0-4-1,0 0 1,-2 0-1,3 0-1,-1-4-1,-2-3 1,1 3-2,2-3 1,-2-1-2,0-3-3,1 1-3,5-1-2,-4-1-4,-2-2-6,0-1-4,0 4-4,2-4-4,-8 1-3,6 3-5,0-4-4,1 1-2,-7 2-1,0-2 0,7-1 2,-7 5 4,6-2 3,-6 1 4,0 0 4,0 4 4,7 0 4,-7-1 5,0 5 4,0-1 8,0 0 8,7 1 9,-7 3 10,0 0 7,0 3 7,5 1 7,-5 0 4,0 2 8,6 2 6,-6 0 5,8 2 5,-8 1 4,6 5 6,0-6 3,-6 5 0,7-1-2,-7 1-4,0 4-3,7-5-4,-7 4-5,0 0-4,0-3-7,6 3-4,-6-2-6,0 1-6,0-2-3,0 0-6,-6 0-5,6-1-5,0-3-4,0 1-3,-7-2-4,7 2-5,-7-5-10,1 1-12,6-2-15,-6 2-18,-2-5-17,2 1-15,1 0-15,-2 0-16,-6-4-17,6 0-16,-6 0-22,-1-4-26,8 4-14,-6-4-6,-8 0 4,7-3 8,-1 3 15,-4-2 17,-2-2 15,0 1 17</inkml:trace>
  <inkml:trace contextRef="#ctx0" brushRef="#br0" timeOffset="1637.51">619 3418 0,'-6'-11'81,"6"3"43,-6 1 3,-1-1 0,7 1 1,-6-3-1,6 2-1,0 1 1,0 0 0,0-4-26,6 0-40,1 3-22,-7-3-16,12-1-10,-5 6-7,6-5-5,-7-1-2,8 5-5,-1-3-8,6 2-9,-6 1-13,7 0-19,-6 2-24,6-1-17,-2 2-16,1 0-7,1 1-5,-7 3 0,7-4-1,-8 4-1,8 0 1,-7 4 4,7-1 69</inkml:trace>
  <inkml:trace contextRef="#ctx0" brushRef="#br0" timeOffset="1962.33">1649 3098 76,'0'-2'112,"0"2"2,0-4 4,0 4 0,0 0 1,0 0 2,0 0 6,0 0-11,0 0-21,0 4-10,0-2-6,0 6-3,0-1 0,0 5 2,0-2 1,0 6 6,6-2 5,-6 4 7,0 4 5,7 0 2,-7 4-1,7 3-6,-7 1-7,0-1-9,6 4-8,-6 0-8,0-1-8,0 5-7,6-4-8,-6-3-8,0 2-7,8-2-6,-8-5-7,0 1-5,6-4-3,-6 0-2,7-4-2,-7-2-2,6-3-3,0-1-1,-6-1-3,8-3-2,-8-6-3,5 6-4,-5-4-8,7-4-12,-7 0-14,0 0-13,7-4-16,-7 0-10,0-2-11,5-2-9,-5-3-8,0-1-11,0 2-11,0-5-12,0 0-14,0 1-10,0-1-9,-5 1 0,5-5 6,-7 4 11,0-2 12,2-3 12,-3-1 9,2 3 11,-7-4 25</inkml:trace>
  <inkml:trace contextRef="#ctx0" brushRef="#br0" timeOffset="2130.3">1370 3154 28,'-7'0'136,"0"0"2,1-3 2,-1 3 0,7-5-1,-7 5 1,7-4-2,0 4 0,0 0 1,7-3-31,-7-1-48,7 1-27,-1-1-16,1 1-9,5-5-5,2 4-4,-2-3-1,2-1-3,5 6-5,1-6-9,-1 1-14,1 3-17,6-4-23,-6 6-21,5-3-22,-5 5-11,7 0-5,-8 0-4,0 0 0,1 5-1,0 1-1,-7-2 3,7 3 5</inkml:trace>
  <inkml:trace contextRef="#ctx0" brushRef="#br0" timeOffset="2878.18">1877 3580 0,'0'7'62,"0"-5"64,0 2 2,-6-4 2,6 4 0,0-8 0,-7 4 0,7-4 1,0 2 1,0-3-20,0 3-31,0-7-22,0 2-17,0 0-11,0-4-10,0-1-3,7 6-4,-7-9 1,0 4 0,6 0 0,-6-4-1,0 5-1,7-5-1,-7 0-4,0 4-6,6-4-5,-6 4-2,0 0-1,6 0 0,-6 1-1,0 2 0,0 4-2,0-3-2,0 4-1,0 3-2,0 0 1,-6 0 0,6 0 1,0 3 1,-6 1 3,6 3 0,-7-3 2,7 7 0,-6-4 3,6 4 2,-7 0 4,7-1 4,0 2 3,0 2 4,0 2 4,0-3 2,0 3 2,7 2 1,-7-3 2,6 2 0,-6 2 1,7-1-2,-1 0 0,0-2-2,2 3-1,-2-5-1,0 0-2,0-3-2,2 4-2,-2-4-3,7-4-2,-7 0-2,8 0-1,-8 1 0,6-4-1,-4-4 1,-2 3-2,7-6 0,-6 3-1,-1-4 0,1 0-1,5 0 0,-5-3 0,0 0-1,-1 0 0,1-4 1,-7 3 1,6-2-1,1-1-1,-7 0 2,7-1-1,-7 2-1,0-1 0,0-1-1,0 1-1,0-3-3,0 3 0,0 0-1,0-1 0,-7 2-1,7-5 0,0 4 0,-7 4 0,7-4-1,0 4 1,0-4 0,-6 4 0,6-1 0,0 4 1,0 0 2,0-3 1,-7 7 1,7-2 1,0 2 0,0 0-1,0 0 0,0 0 1,0 0 1,7 0 0,-7 2 0,0 2 1,0 3 1,6 1 0,-6-4 1,0 7 0,7-4 0,-7 4 2,0 0-1,7-1 1,-7 5 2,6-4 0,-6 4-1,6-4 0,-6 0 0,7 3-1,-1-3 0,-6 1 0,7-1-1,-1-3 1,0 2-2,2-3 1,-8 1 0,6-2-1,0-1 0,1-2 0,-1 1-2,-6-4-1,7 3 2,0-3-1,-1 0-1,0-3 0,2-1 0,-2 1 0,0-2 0,1-1 0,-1-2-2,1 1 1,-1-3-1,1-2 0,-1 5 1,-6-5-1,6 1-1,1 0-3,-7 0-1,7 1-2,-7-1-4,0-4-2,0 4-1,0 0 0,0 0 1,0 0-2,0-1 1,0 3-1,-7 1 1,7-4 1,0 5 3,-7 5 3,7-6 5,0 4 4,-6-1 5,6 2 3,0 3 2,0 0 2,0 0 2,-6 0 2,6 3 4,0-3 3,-7 5 2,7 2 2,0 0 2,-6 0 0,6 1-1,0 0 1,0 3 1,0-1 0,0 2 2,0-2 0,0 5-1,0-4-2,0 4-2,6-4-3,-6 3-2,0-3-2,7 1-2,-7 2-1,6-3-2,-6-5-2,6 6-2,1-4-3,0 3-2,-1-8-2,0 5-2,2-5 0,-2 1 0,0-1-3,7-3-3,-6 0-8,0-3-10,-1-1-14,6 1-16,-4-2-16,-2-1-14,7-2-14,-6 1-14,-1-3-15,0 2-16,1-3-20,-1-1-22,-6 1-9,7 0-2,-7 0 4,7 1 9,-7-1 13,0 0 15,0 0 14,0-1 26</inkml:trace>
  <inkml:trace contextRef="#ctx0" brushRef="#br0" timeOffset="3591.93">2418 3381 12,'0'0'110,"0"0"4,0-4 0,0 4 3,0 0 1,0 0 4,0 0 6,0 0-3,-7 4-5,7-4-16,0 0-20,0 0-9,0 3-4,0 5-2,0-4 1,7-1 3,-7 8 6,0-3 2,0 4 1,7-3-2,-7 3 0,6 3-3,-6-1-3,0 1-5,6-1-5,-6 1-5,7 3-5,-7-3-5,7-1-5,-7 2-7,6-2-6,-6-3-3,7 3-1,-7-2-2,6-5-4,-6 3-6,0-2-3,7-1-3,-7-3-2,0 0 1,6-1-2,-6 1 1,0-4 0,0 4-1,0-4 1,7-4-1,-7 4-1,0-4-1,0 1 1,6-1-1,-6 0 1,0-3-2,0-1 0,0-2-2,6 3 0,-6-5-2,0 2-3,0-1-4,0 3-6,0-7-8,0 4-8,-6 0-8,6-3-6,0 2-2,0-2-2,0-1-1,0 5 0,0-1 0,0-5 1,0 7 1,0 1 3,6-4 3,-6 5 7,0 0 7,8 0 9,-8-1 6,0 5 7,6-1 3,-6 0 0,6 1 1,-6 3 1,6-4 0,-6 4 1,7 0 0,-7 0 0,7 4 1,-7-1-1,6-3 1,-6 4 0,7 3 2,-7 1 1,6-1 2,-6 0 3,7 0 1,-7 5 3,7-1 1,-7 0 2,0 4 0,6-5 2,-6 1 2,6 4 1,-6-5 2,0 6 2,6-6 0,2 1 0,-8 0-2,6 0 1,-6-3-2,6 3-2,-6-5-1,7 2 0,-1-4-2,-6 4-2,7-5-2,0 1-1,-7 0-3,6-4-2,0 0-2,1 0-1,0 0-1,-1-4-2,0 0-1,1-3-1,0 3-2,6-2-1,-7-2-2,0-3-1,3 3-2,-4-2 0,1-2-3,0 5-4,2-4-3,-2 0-4,0-1-2,-6 2 0,7-1-2,-7 0-2,6 0-2,-6-4-3,0 5 1,0-1 1,0-5 1,-6 7 0,6-3 3,0-3 3,-7 4 4,7 0 4,-6 4 2,6-4 0,-6 3 4,6 1 3,-8 0 4,8 4 7,-6-1 3,6 0 2,-6 4 5,6 0 7,-5 4 5,5 0 4,-9-1 5,9 1 7,-6 3 5,6 0 7,0 1 5,0 2 5,-6-3 3,6 5 4,0 2 1,6-2 3,-6-2 0,0 5 0,6-3 2,-6 2 4,9 1 3,-4-1 4,1 1 1,-6-1-2,6 5-3,2-5-4,-2 4-2,7 1 2,-7-2 0,1 3 0,0-3-1,5 6-2,-6-5-4,2 0-3,-2 1-8,8-1-9,-8 1-6,0-1-4,2-4-3,-3 5 0,1-9-5,1 5-5,0-3-5,-1 2-4,0-3-4,-6-3-3,7 2-4,-7-2-1,0-1-2,7 1-1,-7-1 0,-7 0 1,7-3-1,0 3-1,-7-3-11,1-1-11,-7 5-18,6-5-20,-4 1-24,-3-1-25,0-3-32,2 5-33,-8-5-29,7 0-29,-7-5-27,0 5-26,3-7-28,-4 4-30,1-5-8,7-3 5,-7 0 12,1 1 17,-1-5 24,0-3 26,2 2 30,4-5 32,-5-2 29,-1 2 133</inkml:trace>
  <inkml:trace contextRef="#ctx0" brushRef="#br0" timeOffset="3802.81">2177 2989 0,'-7'-4'10,"1"-4"175,-1 6 10,1-2 4,0-4 3,-2 5 1,8-1 0,0-4 0,0 6 0,0-6 1,8 1 0,-2-1-40,7 1-61,-7 0-38,14-4-29,-6 3-19,5-3-12,0 0-19,0 5-21,1-6-22,6 4-24,-6 1-26,5-1-31,2 2-23,-8 2-22,8 4-10,-8-4-5,1 8-3,-1-4-1,0 4 1,-5 0 1,-8 2 14,7 2 19</inkml:trace>
  <inkml:trace contextRef="#ctx0" brushRef="#br0" timeOffset="4805.46">1056 5162 114,'7'10'150,"-7"-3"2,6-2 1,-6-2 0,6 1 0,-6-4 1,8-4-1,-2 1-1,0-5-2,0 2-29,8-6-45,-8-3-21,7 0-7,1-3-5,-8-4-1,6 0 4,2 0 2,-1-4 3,7-3 1,-8 4 2,3-5 1,-4 1-3,-3 0-3,4-4-4,1 3-6,-7 1-5,2 0-8,-2-1-5,0 1-5,-6 4-3,0-4-6,0 3-3,0-4-1,0 5-2,0 2 1,-6-2-1,0 7 0,6-4 0,-8 7 1,2-3 2,0 7 4,-1-1 1,7 2 3,-6 3 2,0 3 2,-2 0 2,2 0 3,1 4 1,-2 0 0,-1 4 0,8-4 4,-5 4 2,-2 3 3,0 0 2,0 4-1,1 0 3,6 3 4,-7 6 5,7-3 5,-6 6 3,6-1 3,0 7 4,0-4 3,0 9 3,0-5 5,0 8 0,0-4-1,0 3-3,6 1-1,-6-4-4,0 3-5,7-2-5,-7-1-7,6 0-4,-6-8-7,7 0-3,0 2-6,0-10-4,-2 2-5,3-4-3,-8-1-3,12-6-1,-6 2-2,2-2-1,-2-5-3,0 2 1,1-5 0,-1 0 1,0-5-1,8 2-1,-8-5 1,0 1-1,2-4-2,4 0 0,-5-3 0,0-1-4,-1-3-3,1-1-7,5 1-8,-12 0-10,6-4-12,2 3-9,-2-2-10,-6-2-6,6 6-1,-6-6-1,0 8-1,7-3 1,-7 3 2,0 1 2,0 3 1,0 3 7,0 1 9,0 0 9,7 4 11,-7 3 9,0 0 9,0 3 6,0 4 4,0 0 1,0 1 2,0 3-1,0 3 1,0-3 0,0 4 1,0 1 1,0-3-1,0 3 1,6-2-1,-6 1-1,0-4 2,0 3-2,7-3-3,-7-3-2,0-1-3,6 0-2,-6-3-2,6 3-7,1-3-9,0-4-12,0 0-12,-2 0-14,2 0-15,-7-4-12,13-3-12,-6 3-8,0-3-7,-1-4-2,0 3-3,7-3-2,-7 5 0,2-6 2,-2 1 9,0 0 10,1 1 12,-1-2 14,1 1 16,-7 5 12,6-6 13,-6 5 8,7-5 8,-7 5 7,0-3 5,0 2 6,0 1 8,0-1 5,0 1 5,-7 0 4,7 0 3,-6 3 4,6-4 3,-7 5 5,1-5 2,6 4 3,-7 2 4,1-2 4,0-1 2,6 5 3,-8 0 2,2-3 2,6 3 1,-6 0 1,-1 3 2,7-3-1,-6 5 1,0-1 2,6-2 4,-7 2 3,7 4 3,0 3 1,-7-4-1,7 7 0,-5-2-1,5 3-3,0-1-3,0 1-4,0-1-2,0 4-5,0-2-4,0-2-6,5 1-8,-5 0-7,7-5-5,-7 1-6,7 0-3,-1-4-3,0 1-4,1-1-3,-1 0 0,0-3-2,2 0-2,-8-4 1,6 3 0,0-3 1,1 0-1,-1 0 0,1-3 0,-1 3-1,-6-4-1,7 0 0,0 1-1,-1-5 0,-6 1 1,7 3 1,-7-3 0,7-4-2,-7 4-3,5-5-2,-5 6-5,0-5-2,7-1-2,-7 5-1,0-3-1,0 2-2,0 0 2,0 1 0,0 1 0,0 1 1,0 1-1,0 1 1,0 3 2,0 0 3,0 0 4,0 0 6,0 7 5,0-2 3,0 1 2,7 1 4,-7 1 1,0 2 2,6 2 0,-6 3 0,6 0 3,-6-5 1,7 5 1,-7-4 1,6 3 1,1-3-2,-7 0-3,7 1-2,-1-2-2,0-3-2,2 1-3,-2-1-2,1 0-2,5-3-10,-4 0-11,-3 0-21,9-1-23,-9-3-26,9 0-29,-8-3-31,1 3-33,6-4-25,-7 0-20,1 0-10,-7 2-6,6-3-1,-6-2-1,7 4 6,-14-5 13,7 4 20,0 0 22</inkml:trace>
  <inkml:trace contextRef="#ctx0" brushRef="#br0" timeOffset="4973.57">1727 5268 97,'-5'15'211,"5"-1"6,-8-3 4,8 3-1,0-7-3,0 5-7,-6-8-7,6 3-7,0-3-3,0 3-23,0-4-33,0 1-53,6-4-62,-6 5-34,0-5-19,8-5-18,-8 5-19,5-7-18,2 3-17,0-3-18,6 0-18,-7-4-16,7-1-16,0-2-9,0-1-3,7 1-1,-7-1-1,0-4 2,6 2 3,-6-2 12,0-3 16</inkml:trace>
  <inkml:trace contextRef="#ctx0" brushRef="#br0" timeOffset="5761.41">2151 4400 0,'0'-4'36,"0"-4"89,0 5 3,0-1 1,0 1-1,0-1 0,0 4 1,0 0 0,0 0 2,0 0-15,0 0-21,0 4-24,6 3-21,-6 0-10,7 1-6,-1 2-2,-6 1-1,7 4 1,0 3 3,-1-3 2,0 8 1,2-6 2,-2 5-3,-6 4-3,6-4-4,1 3-5,-1 1-5,-6 1-4,7-6-2,-7 4-1,6-3-2,-6 1-1,0-5-2,7 0-3,-7-3-2,0-1-1,0-3 0,6-3-1,-6 3 0,0-4-2,0-2 0,0-3-2,0 2-4,0-4-4,-6 4-7,6-4-4,-7-4-6,7 4-7,-6-4-4,-1 2-4,1-3-2,-1 1-5,1-3-4,0 0-2,-2-4-5,2 3 1,0-2 2,-8-1 4,8-1 4,-1 2 6,1-1 8,0 0 8,-2-1 9,2 1 7,6 4 4,-6 0 5,6 3 7,0 0 3,0 1 3,0-1 4,0 4 5,0 0 3,0 0 2,0 0 2,6 0 1,0 0-3,-6 0-1,8 0-2,-2 0-2,0 0-1,7-3-1,-6-2 1,6 5 0,1-6-1,-2-2-3,1 1-3,7-1-2,-8-2-2,8-1-3,-6 0 0,5-3-2,-6-1 0,6-1-1,1 1 0,-7 1 0,6-1 1,-6-2 0,1 2 0,-2 1-1,2-1 1,-1 1 1,-7-3-1,1 3-1,-1-1 2,1 1 0,-1 3-2,-6-3 1,6-1-1,-6 4 0,0 1 0,0-7 0,-6 8-1,6-3 1,-6 1 0,-1 0 0,1 4 0,-1-1 2,1 1-1,-1 0 1,1 4 1,-1-1 3,0 0 2,1 4 1,-7 0 4,6 0 4,1 4 4,-7 0 5,7-1 4,-8 4 4,8 0 3,0 1 3,-2 3 5,-4-1 4,6 2 3,-1 3 4,7-1 4,-7 5 4,1-1 1,6 4 3,0-1-2,-7 5-1,7 0-3,0 0-3,0 0-1,0 3-3,0 0-4,0-4-6,0 5-4,0-5-7,7 2-5,-7-6-4,6 2-7,-6-5-5,7 0-4,0-4-2,-1 1-3,0-3-2,0-6-2,2 2-2,4-1 0,-5-3 0,0 0 0,-1-4 0,7 0-1,-7-4-1,1 0 0,0 0-2,5-3 1,-5-1 0,0-2-2,-1-1 0,1 0-7,-1 0-10,1-4-9,-1 4-6,1-4-7,-7 1-8,6-4-4,0 3-5,-6 4 0,8-4-1,-8 1 0,6-1 0,-6 5 1,0-2 3,6 4 5,-6 1 10,0 0 8,6 3 7,-6 4 10,0 0 9,0 0 8,0 4 7,7-1 3,-7 5 4,0 0 1,7-2 2,-7 6 1,0 2 2,6-2 0,-6 3 2,0-1 0,0 3 1,7-2-2,-7 0-2,6 1-3,-6-2-3,0 1-1,7-1-3,0-3 0,-7 0-4,6-1-1,0-2-3,0-1-1,2 1-2,-2-1-7,-6-3-9,13-1-9,-7-3-9,1 0-12,0-3-12,-1-1-13,0 1-15,8-9-12,-8 5-13,0-3-13,8-2-15,-8 1-14,7-3-13,-7 3-3,3-5 5,2 3 7,-5-2 10,2-4 10,-2 5 12,-6-1 12,6-3 116</inkml:trace>
  <inkml:trace contextRef="#ctx0" brushRef="#br0" timeOffset="6130.46">2757 4488 103,'-6'0'116,"-2"4"6,2-4 4,0 3 3,1-3 3,-4 4 5,3-1 4,0-3-10,-1 4-16,1 3-16,6-3-10,-7 0-3,0 3 1,1 1 2,0-2 2,6 5 0,-7-3-1,0 3-4,1-1 0,6 6-4,-6-1-4,6-5-5,0 5-8,-7-1-9,7 1-9,0 0-10,0-4-8,7 3-7,-7-3-5,0 1-5,6-2-4,-6 1-3,6-3-1,1-1-3,0-3 1,-1-1-2,-6 1-1,6-4-1,8 3-3,-8-3 0,1-3 0,-1-1-1,0 1 1,3-1 1,2-3 0,-5-1 1,2-3-1,-2 5 0,0-6-1,1 1-5,-1 0-7,1-1-4,0 2-5,-1-1-1,-6-4-3,6 5-2,-6-2-2,6-2-2,-6 2-2,8 1 2,-8 4 1,0-4 2,0 3 1,6 2 4,-6-2 7,0 5 4,0-1 6,0 0 2,0 4 3,0 0 3,0 0 5,0 4 2,0-4 2,0 7 1,0-3 1,0 4-1,-6 2 1,6-3 0,0 4 1,0 0 0,0 4-1,0-4 0,6 1 1,-6-2-2,0 5-3,0-4-1,6-3-2,-6 2-4,8-3-4,-8 1-6,6-4-7,0 3-10,2-4-10,-3-3-12,1 5-11,1-5-11,6-5-13,-7 5-11,1-3-14,0-4-12,6 3-14,0-4-15,-7 1-14,1-3-3,5 2 4,-3-3 6,2 1 10,-3-2 10,-3 1 10,2 0 13,6-3 94</inkml:trace>
  <inkml:trace contextRef="#ctx0" brushRef="#br0" timeOffset="6407.67">3057 4480 45,'-7'0'109,"0"0"4,7-3 5,-6 3 2,0 0 5,-1 0 1,0 0 5,1 0-4,-1 3-9,1-3-14,-1 0-16,2 3 0,-3-3 6,2 5 10,1-1 10,-4-1 9,3 4 6,0-3 6,-1 3 4,1 1 4,6 2 4,-7-3 1,1 5-1,-1 3-2,7-5-3,-6 5-9,6-4-8,0 4-12,0-1-12,0-2-11,0 3-10,0-5-8,0 1-9,6-1-5,-6 2-7,7-5-8,-1 4-7,1-4-9,-7-2-9,6 1-5,7-2-4,-13-1-4,15 2-1,-10-5-2,1 0 3,2 0-2,4-5 0,-6 5-1,1-3-3,-1-1-1,1-2-1,0 1 1,-1-2 0,7 0 2,-6-1 1,-1-2 0,0 3 0,2-5-8,-8 1-12,5 0-17,2 1-20,-7-2-27,0-2-27,8 2-30,-8-2-28,-8-1-28,8 1-25,0-1-29,-7 0-28,7 1-19,-5-1-17,-3 1 0,2-5 6,0 4 16,-8 1 20,8-5 25,0 5 30,-8-1 29,8-3 30</inkml:trace>
  <inkml:trace contextRef="#ctx0" brushRef="#br0" timeOffset="6615.62">2685 4114 65,'-7'-11'113,"7"3"2,-6 1 1,6 0 1,0 0 1,0-1 1,0 5 0,0-5-15,0 5-20,0-4-23,6 3-22,-6 0-12,0 0-9,7 1-3,-7 3 1,7-5 0,-7 5 3,6 0 1,-6 5 2,7-2 1,-7 1 3,6 4 0,-6 2 0,0 1-1,0 8-4,-6-1-7,-1 0-9,1 7-14,-8 2-14,2 2-12,-8 0-13,0 4-16,1 3-16,-1 1-22,-6 0-22,0-1-11,1 5-6,-8 0-2,7-2 0,-7 2 8,1 0 9,-2-2 9,-4 2 53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3BA8E-6AE8-342F-3440-55B8CF55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9AA1FC4-725E-BFE9-4173-9089DB1A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90411199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37608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sát</a:t>
            </a:r>
            <a:r>
              <a:rPr lang="en-US" sz="2400" b="1" dirty="0">
                <a:solidFill>
                  <a:srgbClr val="0070C0"/>
                </a:solidFill>
              </a:rPr>
              <a:t> 3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dưới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đây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lập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phân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ví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SỰ ĐA DẠNG NẤM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6576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SỰ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SỰ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SỰ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/>
              <a:t>thực,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SỰ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SỰ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SỰ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570480" y="2837910"/>
          <a:ext cx="5831840" cy="2050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Tên nhóm nấm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đảm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tiếp hợp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Đặc điểm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hình mũ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Sợi nấm phân nhánh, màu nâu, xám, trắng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Đại diện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bụng dê, nấm cục 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hương, nấm rơm, nấm sò…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 dirty="0" err="1">
                          <a:effectLst/>
                        </a:rPr>
                        <a:t>Nấm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mốc</a:t>
                      </a:r>
                      <a:r>
                        <a:rPr lang="en-US" sz="1300" dirty="0">
                          <a:effectLst/>
                        </a:rPr>
                        <a:t>…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143000"/>
            <a:ext cx="432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-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3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438460"/>
              </p:ext>
            </p:extLst>
          </p:nvPr>
        </p:nvGraphicFramePr>
        <p:xfrm>
          <a:off x="609600" y="1905000"/>
          <a:ext cx="9906000" cy="3124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đảm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tiếp hợp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817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điểm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diện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SỰ ĐA DẠNG NẤM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181600"/>
            <a:ext cx="7620000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8290" y="25146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Thể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quả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dạng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túi</a:t>
            </a:r>
            <a:endParaRPr lang="en-US" sz="2400" b="1" dirty="0">
              <a:solidFill>
                <a:srgbClr val="0000FF"/>
              </a:solidFill>
              <a:ea typeface="Calibri"/>
              <a:cs typeface="Arial"/>
            </a:endParaRPr>
          </a:p>
          <a:p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9490" y="25146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Thể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quả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dạng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mũ</a:t>
            </a:r>
            <a:endParaRPr lang="en-US" sz="2400" b="1" dirty="0">
              <a:solidFill>
                <a:srgbClr val="0000FF"/>
              </a:solidFill>
              <a:ea typeface="Calibri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0290" y="23622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Sợi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nấm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phân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nhánh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màu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nâu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xám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trắng</a:t>
            </a:r>
            <a:endParaRPr lang="en-US" sz="2400" b="1" dirty="0">
              <a:solidFill>
                <a:srgbClr val="0000FF"/>
              </a:solidFill>
              <a:ea typeface="Calibri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6808" y="3777733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Nấm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bụng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dê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nấm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cục</a:t>
            </a:r>
            <a:r>
              <a:rPr lang="en-US" sz="2400" b="1" dirty="0">
                <a:solidFill>
                  <a:srgbClr val="0000FF"/>
                </a:solidFill>
              </a:rPr>
              <a:t> …</a:t>
            </a:r>
            <a:endParaRPr lang="en-US" sz="2400" b="1" dirty="0">
              <a:solidFill>
                <a:srgbClr val="0000FF"/>
              </a:solidFill>
              <a:ea typeface="Calibri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8090" y="3810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Nấm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hương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nấm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rơm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nấm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sò</a:t>
            </a:r>
            <a:r>
              <a:rPr lang="en-US" sz="2400" b="1" dirty="0">
                <a:solidFill>
                  <a:srgbClr val="0000FF"/>
                </a:solidFill>
              </a:rPr>
              <a:t>…</a:t>
            </a:r>
            <a:endParaRPr lang="en-US" sz="2400" b="1" dirty="0">
              <a:solidFill>
                <a:srgbClr val="0000FF"/>
              </a:solidFill>
              <a:ea typeface="Calibri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39624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Nấm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mốc</a:t>
            </a:r>
            <a:r>
              <a:rPr lang="en-US" sz="2400" b="1" dirty="0">
                <a:solidFill>
                  <a:srgbClr val="0000FF"/>
                </a:solidFill>
              </a:rPr>
              <a:t>…</a:t>
            </a:r>
            <a:endParaRPr lang="en-US" sz="2400" b="1" dirty="0">
              <a:solidFill>
                <a:srgbClr val="0000FF"/>
              </a:solidFill>
              <a:ea typeface="Calibri"/>
              <a:cs typeface="Arial"/>
            </a:endParaRPr>
          </a:p>
          <a:p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4330005"/>
            <a:ext cx="975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14" y="15240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93682"/>
            <a:ext cx="7239000" cy="54292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84040" y="406080"/>
              <a:ext cx="1314000" cy="524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280" y="394560"/>
                <a:ext cx="1322640" cy="54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VÀ TÁC HẠI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990600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0" y="4960203"/>
            <a:ext cx="937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b.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những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hại</a:t>
            </a:r>
            <a:r>
              <a:rPr lang="en-US" sz="2400" b="1" dirty="0">
                <a:solidFill>
                  <a:srgbClr val="0070C0"/>
                </a:solidFill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gây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ra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Đề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xuất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một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bệnh</a:t>
            </a:r>
            <a:r>
              <a:rPr lang="en-US" sz="2400" b="1" dirty="0">
                <a:solidFill>
                  <a:srgbClr val="0070C0"/>
                </a:solidFill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1828800"/>
            <a:ext cx="3280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 </a:t>
            </a:r>
            <a:r>
              <a:rPr lang="en-US" sz="2400" b="1" dirty="0" err="1">
                <a:solidFill>
                  <a:srgbClr val="0070C0"/>
                </a:solidFill>
              </a:rPr>
              <a:t>Hoàn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sau</a:t>
            </a:r>
            <a:r>
              <a:rPr lang="en-US" sz="2400" b="1" dirty="0">
                <a:solidFill>
                  <a:srgbClr val="0070C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877260" y="36175"/>
            <a:ext cx="2259106" cy="2949841"/>
            <a:chOff x="3877260" y="36175"/>
            <a:chExt cx="2259106" cy="2949841"/>
          </a:xfrm>
        </p:grpSpPr>
        <p:sp>
          <p:nvSpPr>
            <p:cNvPr id="8" name="Oval 7"/>
            <p:cNvSpPr/>
            <p:nvPr/>
          </p:nvSpPr>
          <p:spPr>
            <a:xfrm>
              <a:off x="3877260" y="36175"/>
              <a:ext cx="2259106" cy="294984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188759" y="326726"/>
              <a:ext cx="1633817" cy="1895398"/>
              <a:chOff x="4188759" y="326726"/>
              <a:chExt cx="1633817" cy="189539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316506" y="1268017"/>
                <a:ext cx="1506070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 đầy nấm sợi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188759" y="326726"/>
                <a:ext cx="1506070" cy="83684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ngày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248400" y="83999"/>
            <a:ext cx="4187589" cy="2520984"/>
            <a:chOff x="6248400" y="83999"/>
            <a:chExt cx="4187589" cy="2520984"/>
          </a:xfrm>
        </p:grpSpPr>
        <p:sp>
          <p:nvSpPr>
            <p:cNvPr id="5" name="Right Arrow 4"/>
            <p:cNvSpPr/>
            <p:nvPr/>
          </p:nvSpPr>
          <p:spPr>
            <a:xfrm>
              <a:off x="6248400" y="1447800"/>
              <a:ext cx="914400" cy="2182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354456" y="83999"/>
              <a:ext cx="3081533" cy="25209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97320" y="1295400"/>
              <a:ext cx="2404783" cy="8309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 khuẩn và động vật nguyên sinh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947311" y="449836"/>
              <a:ext cx="1506070" cy="83684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ngày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62569" y="2670697"/>
            <a:ext cx="2310046" cy="2260648"/>
            <a:chOff x="8762569" y="2670697"/>
            <a:chExt cx="2310046" cy="2260648"/>
          </a:xfrm>
        </p:grpSpPr>
        <p:sp>
          <p:nvSpPr>
            <p:cNvPr id="14" name="Oval 13"/>
            <p:cNvSpPr/>
            <p:nvPr/>
          </p:nvSpPr>
          <p:spPr>
            <a:xfrm>
              <a:off x="8762569" y="2670697"/>
              <a:ext cx="2310046" cy="22606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55452" y="3857322"/>
              <a:ext cx="1761564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men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9055452" y="2925886"/>
              <a:ext cx="1658569" cy="83684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ngày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7551" y="3651441"/>
            <a:ext cx="4955829" cy="2129239"/>
            <a:chOff x="37551" y="3651441"/>
            <a:chExt cx="4955829" cy="2129239"/>
          </a:xfrm>
        </p:grpSpPr>
        <p:sp>
          <p:nvSpPr>
            <p:cNvPr id="23" name="Oval 22"/>
            <p:cNvSpPr/>
            <p:nvPr/>
          </p:nvSpPr>
          <p:spPr>
            <a:xfrm>
              <a:off x="37551" y="3651441"/>
              <a:ext cx="4309249" cy="212923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906" y="3789955"/>
              <a:ext cx="2705100" cy="168592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93483" y="5257800"/>
              <a:ext cx="1411941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Mùn 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10800000" flipV="1">
              <a:off x="4078980" y="4648200"/>
              <a:ext cx="914400" cy="2200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45735" y="2987606"/>
            <a:ext cx="4298863" cy="2793074"/>
            <a:chOff x="4745735" y="2987606"/>
            <a:chExt cx="4298863" cy="2793074"/>
          </a:xfrm>
        </p:grpSpPr>
        <p:sp>
          <p:nvSpPr>
            <p:cNvPr id="17" name="Oval 16"/>
            <p:cNvSpPr/>
            <p:nvPr/>
          </p:nvSpPr>
          <p:spPr>
            <a:xfrm>
              <a:off x="4745735" y="2987606"/>
              <a:ext cx="3954611" cy="279307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69245" y="3814322"/>
              <a:ext cx="3212756" cy="156966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 huỷ các chất bền vững như: xenlulozơ, hemixenlulozơ, lignin, chitin...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038751" y="2987606"/>
              <a:ext cx="1658569" cy="83684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tháng</a:t>
              </a:r>
            </a:p>
          </p:txBody>
        </p:sp>
        <p:sp>
          <p:nvSpPr>
            <p:cNvPr id="7" name="Right Arrow 6"/>
            <p:cNvSpPr/>
            <p:nvPr/>
          </p:nvSpPr>
          <p:spPr>
            <a:xfrm rot="9476885" flipV="1">
              <a:off x="8445500" y="4297080"/>
              <a:ext cx="599098" cy="1745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mem,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VÀ TÁC HẠI CỦA NẤM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VÀ TÁC HẠI CỦA NẤM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VÀ TÁC HẠI CỦA NẤM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213"/>
            <a:ext cx="8763000" cy="5061574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2480" y="432360"/>
              <a:ext cx="1100160" cy="461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80" y="428040"/>
                <a:ext cx="1109880" cy="47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02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LÀ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1363415"/>
            <a:ext cx="7086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BÁO CÁO THU HOẠCH VỀ 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NGỘ ĐỘC NẤM CÁCH NHẬN BIẾT NẤM ĐỘC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BỆNH DO NẤM GÂY RA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CUỐI GIỜ CHỤP VỞ GỬI TRÊN TEAM KÊNH KHTN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85800"/>
            <a:ext cx="8451578" cy="5522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65680" y="601560"/>
              <a:ext cx="1090800" cy="527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640" y="596880"/>
                <a:ext cx="1102680" cy="54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8382000" cy="57770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65880" y="535320"/>
              <a:ext cx="1429200" cy="617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60" y="531720"/>
                <a:ext cx="1440360" cy="62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91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80520"/>
            <a:ext cx="7772400" cy="5606142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66680" y="1280520"/>
              <a:ext cx="1790640" cy="2130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760" y="1277640"/>
                <a:ext cx="1801080" cy="21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57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3400"/>
            <a:ext cx="7924800" cy="5884351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90080" y="1693080"/>
              <a:ext cx="925200" cy="596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600" y="1690560"/>
                <a:ext cx="937080" cy="60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05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95" y="457200"/>
            <a:ext cx="7960009" cy="55716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58680" y="1012680"/>
              <a:ext cx="1056600" cy="922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160" y="1008000"/>
                <a:ext cx="1068120" cy="93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65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8"/>
            <a:ext cx="8839202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953</Words>
  <Application>Microsoft Office PowerPoint</Application>
  <PresentationFormat>Custom</PresentationFormat>
  <Paragraphs>129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Admin</cp:lastModifiedBy>
  <cp:revision>48</cp:revision>
  <dcterms:created xsi:type="dcterms:W3CDTF">2021-05-03T08:20:30Z</dcterms:created>
  <dcterms:modified xsi:type="dcterms:W3CDTF">2024-01-10T04:10:38Z</dcterms:modified>
</cp:coreProperties>
</file>