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82" r:id="rId1"/>
  </p:sldMasterIdLst>
  <p:notesMasterIdLst>
    <p:notesMasterId r:id="rId19"/>
  </p:notesMasterIdLst>
  <p:sldIdLst>
    <p:sldId id="347" r:id="rId2"/>
    <p:sldId id="260" r:id="rId3"/>
    <p:sldId id="475" r:id="rId4"/>
    <p:sldId id="474" r:id="rId5"/>
    <p:sldId id="348" r:id="rId6"/>
    <p:sldId id="349" r:id="rId7"/>
    <p:sldId id="316" r:id="rId8"/>
    <p:sldId id="351" r:id="rId9"/>
    <p:sldId id="476" r:id="rId10"/>
    <p:sldId id="350" r:id="rId11"/>
    <p:sldId id="339" r:id="rId12"/>
    <p:sldId id="340" r:id="rId13"/>
    <p:sldId id="341" r:id="rId14"/>
    <p:sldId id="342" r:id="rId15"/>
    <p:sldId id="343" r:id="rId16"/>
    <p:sldId id="345" r:id="rId17"/>
    <p:sldId id="324" r:id="rId18"/>
  </p:sldIdLst>
  <p:sldSz cx="9144000" cy="5143500" type="screen16x9"/>
  <p:notesSz cx="6858000" cy="9144000"/>
  <p:embeddedFontLst>
    <p:embeddedFont>
      <p:font typeface="Barlow SemiBold" panose="00000700000000000000" pitchFamily="2" charset="0"/>
      <p:regular r:id="rId20"/>
      <p:bold r:id="rId21"/>
      <p:italic r:id="rId22"/>
      <p:boldItalic r:id="rId23"/>
    </p:embeddedFont>
    <p:embeddedFont>
      <p:font typeface="Calibri" panose="020F0502020204030204" pitchFamily="34" charset="0"/>
      <p:regular r:id="rId24"/>
      <p:bold r:id="rId25"/>
      <p:italic r:id="rId26"/>
      <p:boldItalic r:id="rId27"/>
    </p:embeddedFont>
    <p:embeddedFont>
      <p:font typeface="Lucida Sans Unicode" panose="020B0602030504020204" pitchFamily="34" charset="0"/>
      <p:regular r:id="rId28"/>
    </p:embeddedFont>
    <p:embeddedFont>
      <p:font typeface="Verdana" panose="020B0604030504040204" pitchFamily="34" charset="0"/>
      <p:regular r:id="rId29"/>
      <p:bold r:id="rId30"/>
      <p:italic r:id="rId31"/>
      <p:boldItalic r:id="rId32"/>
    </p:embeddedFont>
    <p:embeddedFont>
      <p:font typeface="Wingdings 2" panose="05020102010507070707" pitchFamily="18" charset="2"/>
      <p:regular r:id="rId33"/>
    </p:embeddedFont>
    <p:embeddedFont>
      <p:font typeface="Wingdings 3" panose="05040102010807070707" pitchFamily="18" charset="2"/>
      <p:regular r:id="rId34"/>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CC"/>
    <a:srgbClr val="FFCC66"/>
    <a:srgbClr val="1105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E960CA2F-AD4F-43A7-B7A6-27E5CA5AA7E8}">
  <a:tblStyle styleId="{E960CA2F-AD4F-43A7-B7A6-27E5CA5AA7E8}"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E31679FC-7606-471D-BB11-6C18445E7FCF}"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snapToGrid="0">
      <p:cViewPr varScale="1">
        <p:scale>
          <a:sx n="96" d="100"/>
          <a:sy n="96" d="100"/>
        </p:scale>
        <p:origin x="78"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4167777399"/>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0"/>
        <p:cNvGrpSpPr/>
        <p:nvPr/>
      </p:nvGrpSpPr>
      <p:grpSpPr>
        <a:xfrm>
          <a:off x="0" y="0"/>
          <a:ext cx="0" cy="0"/>
          <a:chOff x="0" y="0"/>
          <a:chExt cx="0" cy="0"/>
        </a:xfrm>
      </p:grpSpPr>
      <p:sp>
        <p:nvSpPr>
          <p:cNvPr id="541" name="Google Shape;541;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2" name="Google Shape;542;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945432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3498110"/>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Title 8"/>
          <p:cNvSpPr>
            <a:spLocks noGrp="1"/>
          </p:cNvSpPr>
          <p:nvPr>
            <p:ph type="ctrTitle"/>
          </p:nvPr>
        </p:nvSpPr>
        <p:spPr>
          <a:xfrm>
            <a:off x="685800" y="1314451"/>
            <a:ext cx="7772400" cy="137232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17" name="Subtitle 16"/>
          <p:cNvSpPr>
            <a:spLocks noGrp="1"/>
          </p:cNvSpPr>
          <p:nvPr>
            <p:ph type="subTitle" idx="1"/>
          </p:nvPr>
        </p:nvSpPr>
        <p:spPr>
          <a:xfrm>
            <a:off x="685800" y="2708705"/>
            <a:ext cx="7772400" cy="899778"/>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grpSp>
        <p:nvGrpSpPr>
          <p:cNvPr id="2" name="Group 1"/>
          <p:cNvGrpSpPr/>
          <p:nvPr/>
        </p:nvGrpSpPr>
        <p:grpSpPr>
          <a:xfrm>
            <a:off x="-3765" y="3714750"/>
            <a:ext cx="9147765" cy="1434066"/>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pPr>
              <a:defRPr/>
            </a:pPr>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pPr>
              <a:defRPr/>
            </a:pP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pPr>
              <a:defRPr/>
            </a:pPr>
            <a:fld id="{D9BEB3CC-76AF-49FF-94C4-3A594C49201F}" type="slidenum">
              <a:rPr lang="en-US" smtClean="0"/>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a:xfrm>
            <a:off x="457200" y="1110997"/>
            <a:ext cx="8229600" cy="3289553"/>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19/3/2023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05980"/>
            <a:ext cx="1777470" cy="4194571"/>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205981"/>
            <a:ext cx="6324600" cy="4194570"/>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19/3/2023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4" name="Google Shape;104;p2"/>
          <p:cNvSpPr txBox="1">
            <a:spLocks noGrp="1"/>
          </p:cNvSpPr>
          <p:nvPr>
            <p:ph type="ctrTitle"/>
          </p:nvPr>
        </p:nvSpPr>
        <p:spPr>
          <a:xfrm>
            <a:off x="685800" y="1541675"/>
            <a:ext cx="5740200" cy="2060100"/>
          </a:xfrm>
          <a:prstGeom prst="rect">
            <a:avLst/>
          </a:prstGeom>
        </p:spPr>
        <p:txBody>
          <a:bodyPr spcFirstLastPara="1" wrap="square" lIns="0" tIns="0" rIns="0" bIns="0" anchor="ctr" anchorCtr="0">
            <a:noAutofit/>
          </a:bodyPr>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 2 columns" type="twoColTx">
  <p:cSld name="Title + 2 columns">
    <p:spTree>
      <p:nvGrpSpPr>
        <p:cNvPr id="1" name="Shape 321"/>
        <p:cNvGrpSpPr/>
        <p:nvPr/>
      </p:nvGrpSpPr>
      <p:grpSpPr>
        <a:xfrm>
          <a:off x="0" y="0"/>
          <a:ext cx="0" cy="0"/>
          <a:chOff x="0" y="0"/>
          <a:chExt cx="0" cy="0"/>
        </a:xfrm>
      </p:grpSpPr>
      <p:sp>
        <p:nvSpPr>
          <p:cNvPr id="351" name="Google Shape;351;p7"/>
          <p:cNvSpPr txBox="1">
            <a:spLocks noGrp="1"/>
          </p:cNvSpPr>
          <p:nvPr>
            <p:ph type="title"/>
          </p:nvPr>
        </p:nvSpPr>
        <p:spPr>
          <a:xfrm>
            <a:off x="661100" y="664300"/>
            <a:ext cx="7843200" cy="653700"/>
          </a:xfrm>
          <a:prstGeom prst="rect">
            <a:avLst/>
          </a:prstGeom>
        </p:spPr>
        <p:txBody>
          <a:bodyPr spcFirstLastPara="1" wrap="square" lIns="0" tIns="0" rIns="0" bIns="0" anchor="ctr" anchorCtr="0">
            <a:noAutofit/>
          </a:bodyPr>
          <a:lstStyle>
            <a:lvl1pPr lvl="0" rtl="0">
              <a:spcBef>
                <a:spcPts val="0"/>
              </a:spcBef>
              <a:spcAft>
                <a:spcPts val="0"/>
              </a:spcAft>
              <a:buSzPts val="2600"/>
              <a:buNone/>
              <a:defRPr/>
            </a:lvl1pPr>
            <a:lvl2pPr lvl="1" rtl="0">
              <a:spcBef>
                <a:spcPts val="0"/>
              </a:spcBef>
              <a:spcAft>
                <a:spcPts val="0"/>
              </a:spcAft>
              <a:buSzPts val="2600"/>
              <a:buNone/>
              <a:defRPr/>
            </a:lvl2pPr>
            <a:lvl3pPr lvl="2" rtl="0">
              <a:spcBef>
                <a:spcPts val="0"/>
              </a:spcBef>
              <a:spcAft>
                <a:spcPts val="0"/>
              </a:spcAft>
              <a:buSzPts val="2600"/>
              <a:buNone/>
              <a:defRPr/>
            </a:lvl3pPr>
            <a:lvl4pPr lvl="3" rtl="0">
              <a:spcBef>
                <a:spcPts val="0"/>
              </a:spcBef>
              <a:spcAft>
                <a:spcPts val="0"/>
              </a:spcAft>
              <a:buSzPts val="2600"/>
              <a:buNone/>
              <a:defRPr/>
            </a:lvl4pPr>
            <a:lvl5pPr lvl="4" rtl="0">
              <a:spcBef>
                <a:spcPts val="0"/>
              </a:spcBef>
              <a:spcAft>
                <a:spcPts val="0"/>
              </a:spcAft>
              <a:buSzPts val="2600"/>
              <a:buNone/>
              <a:defRPr/>
            </a:lvl5pPr>
            <a:lvl6pPr lvl="5" rtl="0">
              <a:spcBef>
                <a:spcPts val="0"/>
              </a:spcBef>
              <a:spcAft>
                <a:spcPts val="0"/>
              </a:spcAft>
              <a:buSzPts val="2600"/>
              <a:buNone/>
              <a:defRPr/>
            </a:lvl6pPr>
            <a:lvl7pPr lvl="6" rtl="0">
              <a:spcBef>
                <a:spcPts val="0"/>
              </a:spcBef>
              <a:spcAft>
                <a:spcPts val="0"/>
              </a:spcAft>
              <a:buSzPts val="2600"/>
              <a:buNone/>
              <a:defRPr/>
            </a:lvl7pPr>
            <a:lvl8pPr lvl="7" rtl="0">
              <a:spcBef>
                <a:spcPts val="0"/>
              </a:spcBef>
              <a:spcAft>
                <a:spcPts val="0"/>
              </a:spcAft>
              <a:buSzPts val="2600"/>
              <a:buNone/>
              <a:defRPr/>
            </a:lvl8pPr>
            <a:lvl9pPr lvl="8" rtl="0">
              <a:spcBef>
                <a:spcPts val="0"/>
              </a:spcBef>
              <a:spcAft>
                <a:spcPts val="0"/>
              </a:spcAft>
              <a:buSzPts val="2600"/>
              <a:buNone/>
              <a:defRPr/>
            </a:lvl9pPr>
          </a:lstStyle>
          <a:p>
            <a:endParaRPr/>
          </a:p>
        </p:txBody>
      </p:sp>
      <p:sp>
        <p:nvSpPr>
          <p:cNvPr id="352" name="Google Shape;352;p7"/>
          <p:cNvSpPr txBox="1">
            <a:spLocks noGrp="1"/>
          </p:cNvSpPr>
          <p:nvPr>
            <p:ph type="body" idx="1"/>
          </p:nvPr>
        </p:nvSpPr>
        <p:spPr>
          <a:xfrm>
            <a:off x="1172650"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3" name="Google Shape;353;p7"/>
          <p:cNvSpPr txBox="1">
            <a:spLocks noGrp="1"/>
          </p:cNvSpPr>
          <p:nvPr>
            <p:ph type="body" idx="2"/>
          </p:nvPr>
        </p:nvSpPr>
        <p:spPr>
          <a:xfrm>
            <a:off x="5056888" y="1599700"/>
            <a:ext cx="3447300" cy="2890200"/>
          </a:xfrm>
          <a:prstGeom prst="rect">
            <a:avLst/>
          </a:prstGeom>
        </p:spPr>
        <p:txBody>
          <a:bodyPr spcFirstLastPara="1" wrap="square" lIns="0" tIns="0" rIns="0" bIns="0" anchor="t" anchorCtr="0">
            <a:noAutofit/>
          </a:bodyPr>
          <a:lstStyle>
            <a:lvl1pPr marL="457200" lvl="0" indent="-355600" rtl="0">
              <a:spcBef>
                <a:spcPts val="600"/>
              </a:spcBef>
              <a:spcAft>
                <a:spcPts val="0"/>
              </a:spcAft>
              <a:buSzPts val="2000"/>
              <a:buChar char="▪"/>
              <a:defRPr sz="2000"/>
            </a:lvl1pPr>
            <a:lvl2pPr marL="914400" lvl="1" indent="-355600" rtl="0">
              <a:spcBef>
                <a:spcPts val="0"/>
              </a:spcBef>
              <a:spcAft>
                <a:spcPts val="0"/>
              </a:spcAft>
              <a:buSzPts val="2000"/>
              <a:buChar char="▫"/>
              <a:defRPr sz="2000"/>
            </a:lvl2pPr>
            <a:lvl3pPr marL="1371600" lvl="2" indent="-355600" rtl="0">
              <a:spcBef>
                <a:spcPts val="0"/>
              </a:spcBef>
              <a:spcAft>
                <a:spcPts val="0"/>
              </a:spcAft>
              <a:buSzPts val="2000"/>
              <a:buChar char="▫"/>
              <a:defRPr sz="2000"/>
            </a:lvl3pPr>
            <a:lvl4pPr marL="1828800" lvl="3" indent="-355600" rtl="0">
              <a:spcBef>
                <a:spcPts val="0"/>
              </a:spcBef>
              <a:spcAft>
                <a:spcPts val="0"/>
              </a:spcAft>
              <a:buSzPts val="2000"/>
              <a:buChar char="▫"/>
              <a:defRPr sz="2000"/>
            </a:lvl4pPr>
            <a:lvl5pPr marL="2286000" lvl="4" indent="-355600" rtl="0">
              <a:spcBef>
                <a:spcPts val="0"/>
              </a:spcBef>
              <a:spcAft>
                <a:spcPts val="0"/>
              </a:spcAft>
              <a:buSzPts val="2000"/>
              <a:buChar char="▫"/>
              <a:defRPr sz="2000"/>
            </a:lvl5pPr>
            <a:lvl6pPr marL="2743200" lvl="5" indent="-355600" rtl="0">
              <a:spcBef>
                <a:spcPts val="0"/>
              </a:spcBef>
              <a:spcAft>
                <a:spcPts val="0"/>
              </a:spcAft>
              <a:buSzPts val="2000"/>
              <a:buChar char="▫"/>
              <a:defRPr sz="2000"/>
            </a:lvl6pPr>
            <a:lvl7pPr marL="3200400" lvl="6" indent="-355600" rtl="0">
              <a:spcBef>
                <a:spcPts val="0"/>
              </a:spcBef>
              <a:spcAft>
                <a:spcPts val="0"/>
              </a:spcAft>
              <a:buSzPts val="2000"/>
              <a:buChar char="▫"/>
              <a:defRPr sz="2000"/>
            </a:lvl7pPr>
            <a:lvl8pPr marL="3657600" lvl="7" indent="-355600" rtl="0">
              <a:spcBef>
                <a:spcPts val="0"/>
              </a:spcBef>
              <a:spcAft>
                <a:spcPts val="0"/>
              </a:spcAft>
              <a:buSzPts val="2000"/>
              <a:buChar char="▫"/>
              <a:defRPr sz="2000"/>
            </a:lvl8pPr>
            <a:lvl9pPr marL="4114800" lvl="8" indent="-355600" rtl="0">
              <a:spcBef>
                <a:spcPts val="0"/>
              </a:spcBef>
              <a:spcAft>
                <a:spcPts val="0"/>
              </a:spcAft>
              <a:buSzPts val="2000"/>
              <a:buChar char="▫"/>
              <a:defRPr sz="2000"/>
            </a:lvl9pPr>
          </a:lstStyle>
          <a:p>
            <a:endParaRPr/>
          </a:p>
        </p:txBody>
      </p:sp>
      <p:sp>
        <p:nvSpPr>
          <p:cNvPr id="354" name="Google Shape;354;p7"/>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variant 2">
  <p:cSld name="Blank variant 2">
    <p:spTree>
      <p:nvGrpSpPr>
        <p:cNvPr id="1" name="Shape 483"/>
        <p:cNvGrpSpPr/>
        <p:nvPr/>
      </p:nvGrpSpPr>
      <p:grpSpPr>
        <a:xfrm>
          <a:off x="0" y="0"/>
          <a:ext cx="0" cy="0"/>
          <a:chOff x="0" y="0"/>
          <a:chExt cx="0" cy="0"/>
        </a:xfrm>
      </p:grpSpPr>
      <p:sp>
        <p:nvSpPr>
          <p:cNvPr id="511" name="Google Shape;511;p12"/>
          <p:cNvSpPr txBox="1">
            <a:spLocks noGrp="1"/>
          </p:cNvSpPr>
          <p:nvPr>
            <p:ph type="sldNum" idx="12"/>
          </p:nvPr>
        </p:nvSpPr>
        <p:spPr>
          <a:xfrm>
            <a:off x="8490504" y="4489800"/>
            <a:ext cx="653700" cy="653700"/>
          </a:xfrm>
          <a:prstGeom prst="rect">
            <a:avLst/>
          </a:prstGeom>
        </p:spPr>
        <p:txBody>
          <a:bodyPr spcFirstLastPara="1" wrap="square" lIns="0" tIns="0" rIns="0" bIns="0" anchor="ctr" anchorCtr="0">
            <a:noAutofit/>
          </a:bodyPr>
          <a:lstStyle>
            <a:lvl1pPr lvl="0" rtl="0">
              <a:buNone/>
              <a:defRPr>
                <a:solidFill>
                  <a:schemeClr val="dk1"/>
                </a:solidFill>
              </a:defRPr>
            </a:lvl1pPr>
            <a:lvl2pPr lvl="1" rtl="0">
              <a:buNone/>
              <a:defRPr>
                <a:solidFill>
                  <a:schemeClr val="dk1"/>
                </a:solidFill>
              </a:defRPr>
            </a:lvl2pPr>
            <a:lvl3pPr lvl="2" rtl="0">
              <a:buNone/>
              <a:defRPr>
                <a:solidFill>
                  <a:schemeClr val="dk1"/>
                </a:solidFill>
              </a:defRPr>
            </a:lvl3pPr>
            <a:lvl4pPr lvl="3" rtl="0">
              <a:buNone/>
              <a:defRPr>
                <a:solidFill>
                  <a:schemeClr val="dk1"/>
                </a:solidFill>
              </a:defRPr>
            </a:lvl4pPr>
            <a:lvl5pPr lvl="4" rtl="0">
              <a:buNone/>
              <a:defRPr>
                <a:solidFill>
                  <a:schemeClr val="dk1"/>
                </a:solidFill>
              </a:defRPr>
            </a:lvl5pPr>
            <a:lvl6pPr lvl="5" rtl="0">
              <a:buNone/>
              <a:defRPr>
                <a:solidFill>
                  <a:schemeClr val="dk1"/>
                </a:solidFill>
              </a:defRPr>
            </a:lvl6pPr>
            <a:lvl7pPr lvl="6" rtl="0">
              <a:buNone/>
              <a:defRPr>
                <a:solidFill>
                  <a:schemeClr val="dk1"/>
                </a:solidFill>
              </a:defRPr>
            </a:lvl7pPr>
            <a:lvl8pPr lvl="7" rtl="0">
              <a:buNone/>
              <a:defRPr>
                <a:solidFill>
                  <a:schemeClr val="dk1"/>
                </a:solidFill>
              </a:defRPr>
            </a:lvl8pPr>
            <a:lvl9pPr lvl="8" rtl="0">
              <a:buNone/>
              <a:defRPr>
                <a:solidFill>
                  <a:schemeClr val="dk1"/>
                </a:solidFill>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Quote">
  <p:cSld name="Quote">
    <p:spTree>
      <p:nvGrpSpPr>
        <p:cNvPr id="1" name="Shape 190"/>
        <p:cNvGrpSpPr/>
        <p:nvPr/>
      </p:nvGrpSpPr>
      <p:grpSpPr>
        <a:xfrm>
          <a:off x="0" y="0"/>
          <a:ext cx="0" cy="0"/>
          <a:chOff x="0" y="0"/>
          <a:chExt cx="0" cy="0"/>
        </a:xfrm>
      </p:grpSpPr>
      <p:sp>
        <p:nvSpPr>
          <p:cNvPr id="253" name="Google Shape;253;p4"/>
          <p:cNvSpPr txBox="1">
            <a:spLocks noGrp="1"/>
          </p:cNvSpPr>
          <p:nvPr>
            <p:ph type="body" idx="1"/>
          </p:nvPr>
        </p:nvSpPr>
        <p:spPr>
          <a:xfrm>
            <a:off x="1699000" y="660475"/>
            <a:ext cx="5045400" cy="3829200"/>
          </a:xfrm>
          <a:prstGeom prst="rect">
            <a:avLst/>
          </a:prstGeom>
        </p:spPr>
        <p:txBody>
          <a:bodyPr spcFirstLastPara="1" wrap="square" lIns="0" tIns="0" rIns="0" bIns="0" anchor="t" anchorCtr="0">
            <a:noAutofit/>
          </a:bodyPr>
          <a:lstStyle>
            <a:lvl1pPr marL="457200" lvl="0" indent="-457200" rtl="0">
              <a:lnSpc>
                <a:spcPct val="100000"/>
              </a:lnSpc>
              <a:spcBef>
                <a:spcPts val="600"/>
              </a:spcBef>
              <a:spcAft>
                <a:spcPts val="0"/>
              </a:spcAft>
              <a:buClr>
                <a:schemeClr val="lt1"/>
              </a:buClr>
              <a:buSzPts val="3600"/>
              <a:buFont typeface="Barlow SemiBold"/>
              <a:buChar char="▪"/>
              <a:defRPr sz="3600">
                <a:latin typeface="Barlow SemiBold"/>
                <a:ea typeface="Barlow SemiBold"/>
                <a:cs typeface="Barlow SemiBold"/>
                <a:sym typeface="Barlow SemiBold"/>
              </a:defRPr>
            </a:lvl1pPr>
            <a:lvl2pPr marL="914400" lvl="1" indent="-457200" rtl="0">
              <a:lnSpc>
                <a:spcPct val="100000"/>
              </a:lnSpc>
              <a:spcBef>
                <a:spcPts val="0"/>
              </a:spcBef>
              <a:spcAft>
                <a:spcPts val="0"/>
              </a:spcAft>
              <a:buClr>
                <a:schemeClr val="lt1"/>
              </a:buClr>
              <a:buSzPts val="3600"/>
              <a:buFont typeface="Barlow SemiBold"/>
              <a:buChar char="▫"/>
              <a:defRPr sz="3600">
                <a:latin typeface="Barlow SemiBold"/>
                <a:ea typeface="Barlow SemiBold"/>
                <a:cs typeface="Barlow SemiBold"/>
                <a:sym typeface="Barlow SemiBold"/>
              </a:defRPr>
            </a:lvl2pPr>
            <a:lvl3pPr marL="1371600" lvl="2"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3pPr>
            <a:lvl4pPr marL="1828800" lvl="3"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4pPr>
            <a:lvl5pPr marL="2286000" lvl="4"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5pPr>
            <a:lvl6pPr marL="2743200" lvl="5"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6pPr>
            <a:lvl7pPr marL="3200400" lvl="6"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7pPr>
            <a:lvl8pPr marL="3657600" lvl="7"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8pPr>
            <a:lvl9pPr marL="4114800" lvl="8" indent="-457200" rtl="0">
              <a:lnSpc>
                <a:spcPct val="100000"/>
              </a:lnSpc>
              <a:spcBef>
                <a:spcPts val="0"/>
              </a:spcBef>
              <a:spcAft>
                <a:spcPts val="0"/>
              </a:spcAft>
              <a:buSzPts val="3600"/>
              <a:buFont typeface="Barlow SemiBold"/>
              <a:buChar char="▫"/>
              <a:defRPr sz="3600">
                <a:latin typeface="Barlow SemiBold"/>
                <a:ea typeface="Barlow SemiBold"/>
                <a:cs typeface="Barlow SemiBold"/>
                <a:sym typeface="Barlow SemiBold"/>
              </a:defRPr>
            </a:lvl9pPr>
          </a:lstStyle>
          <a:p>
            <a:endParaRPr/>
          </a:p>
        </p:txBody>
      </p:sp>
      <p:sp>
        <p:nvSpPr>
          <p:cNvPr id="255" name="Google Shape;255;p4"/>
          <p:cNvSpPr txBox="1">
            <a:spLocks noGrp="1"/>
          </p:cNvSpPr>
          <p:nvPr>
            <p:ph type="sldNum" idx="12"/>
          </p:nvPr>
        </p:nvSpPr>
        <p:spPr>
          <a:xfrm>
            <a:off x="8504254" y="4489800"/>
            <a:ext cx="653700" cy="653700"/>
          </a:xfrm>
          <a:prstGeom prst="rect">
            <a:avLst/>
          </a:prstGeom>
        </p:spPr>
        <p:txBody>
          <a:bodyPr spcFirstLastPara="1" wrap="square" lIns="0" tIns="0" rIns="0" bIns="0"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1C64ECF5-20D0-41D5-AD49-0BB54D680DD8}" type="slidenum">
              <a:rPr lang="en-US" smtClean="0"/>
              <a:pPr>
                <a:defRPr/>
              </a:pPr>
              <a:t>‹#›</a:t>
            </a:fld>
            <a:endParaRPr lang="en-US"/>
          </a:p>
        </p:txBody>
      </p:sp>
      <p:sp>
        <p:nvSpPr>
          <p:cNvPr id="7" name="Title 6"/>
          <p:cNvSpPr>
            <a:spLocks noGrp="1"/>
          </p:cNvSpPr>
          <p:nvPr>
            <p:ph type="title"/>
          </p:nvPr>
        </p:nvSpPr>
        <p:spPr/>
        <p:txBody>
          <a:bodyPr rtlCol="0"/>
          <a:lstStyle/>
          <a:p>
            <a:r>
              <a:rPr kumimoji="0" lang="en-US"/>
              <a:t>Click to edit Master title style</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794784"/>
            <a:ext cx="7772400" cy="13716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a:t>Click to edit Master title style</a:t>
            </a:r>
          </a:p>
        </p:txBody>
      </p:sp>
      <p:sp>
        <p:nvSpPr>
          <p:cNvPr id="3" name="Text Placeholder 2"/>
          <p:cNvSpPr>
            <a:spLocks noGrp="1"/>
          </p:cNvSpPr>
          <p:nvPr>
            <p:ph type="body" idx="1"/>
          </p:nvPr>
        </p:nvSpPr>
        <p:spPr>
          <a:xfrm>
            <a:off x="3922713" y="2198784"/>
            <a:ext cx="4572000" cy="1091166"/>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19/3/2023</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7" name="Chevron 6"/>
          <p:cNvSpPr/>
          <p:nvPr/>
        </p:nvSpPr>
        <p:spPr>
          <a:xfrm>
            <a:off x="3636680"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8" name="Chevron 7"/>
          <p:cNvSpPr/>
          <p:nvPr/>
        </p:nvSpPr>
        <p:spPr>
          <a:xfrm>
            <a:off x="3450264" y="2254104"/>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4648200" y="1110997"/>
            <a:ext cx="4038600" cy="3394472"/>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19/3/2023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8" name="Title 7"/>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8229600" cy="857250"/>
          </a:xfrm>
        </p:spPr>
        <p:txBody>
          <a:bodyPr anchor="ctr"/>
          <a:lstStyle>
            <a:lvl1pPr>
              <a:defRPr/>
            </a:lvl1pPr>
            <a:extLst/>
          </a:lstStyle>
          <a:p>
            <a:r>
              <a:rPr kumimoji="0" lang="en-US"/>
              <a:t>Click to edit Master title style</a:t>
            </a:r>
          </a:p>
        </p:txBody>
      </p:sp>
      <p:sp>
        <p:nvSpPr>
          <p:cNvPr id="3" name="Text Placeholder 2"/>
          <p:cNvSpPr>
            <a:spLocks noGrp="1"/>
          </p:cNvSpPr>
          <p:nvPr>
            <p:ph type="body" idx="1"/>
          </p:nvPr>
        </p:nvSpPr>
        <p:spPr>
          <a:xfrm>
            <a:off x="457200" y="4057650"/>
            <a:ext cx="4040188"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45027" y="4057650"/>
            <a:ext cx="4041775" cy="5715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1083221"/>
            <a:ext cx="4040188" cy="2956322"/>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45026" y="1083221"/>
            <a:ext cx="4041775" cy="2956322"/>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19/3/2023</a:t>
            </a:fld>
            <a:endParaRPr lang="en-US"/>
          </a:p>
        </p:txBody>
      </p:sp>
      <p:sp>
        <p:nvSpPr>
          <p:cNvPr id="8" name="Footer Placeholder 7"/>
          <p:cNvSpPr>
            <a:spLocks noGrp="1"/>
          </p:cNvSpPr>
          <p:nvPr>
            <p:ph type="ftr" sz="quarter" idx="11"/>
          </p:nvPr>
        </p:nvSpPr>
        <p:spPr/>
        <p:txBody>
          <a:bodyPr/>
          <a:lstStyle/>
          <a:p>
            <a:endParaRPr kumimoji="0"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19/3/2023</a:t>
            </a:fld>
            <a:endParaRPr lang="en-US"/>
          </a:p>
        </p:txBody>
      </p:sp>
      <p:sp>
        <p:nvSpPr>
          <p:cNvPr id="4" name="Footer Placeholder 3"/>
          <p:cNvSpPr>
            <a:spLocks noGrp="1"/>
          </p:cNvSpPr>
          <p:nvPr>
            <p:ph type="ftr" sz="quarter" idx="11"/>
          </p:nvPr>
        </p:nvSpPr>
        <p:spPr/>
        <p:txBody>
          <a:bodyPr/>
          <a:lstStyle/>
          <a:p>
            <a:endParaRPr kumimoji="0"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
        <p:nvSpPr>
          <p:cNvPr id="6" name="Title 5"/>
          <p:cNvSpPr>
            <a:spLocks noGrp="1"/>
          </p:cNvSpPr>
          <p:nvPr>
            <p:ph type="title"/>
          </p:nvPr>
        </p:nvSpPr>
        <p:spPr/>
        <p:txBody>
          <a:bodyPr rtlCol="0"/>
          <a:lstStyle/>
          <a:p>
            <a:r>
              <a:rPr kumimoji="0" lang="en-US"/>
              <a:t>Click to edit Master title style</a:t>
            </a:r>
          </a:p>
        </p:txBody>
      </p:sp>
    </p:spTree>
  </p:cSld>
  <p:clrMapOvr>
    <a:overrideClrMapping bg1="dk1" tx1="lt1" bg2="dk2" tx2="lt2" accent1="accent1" accent2="accent2" accent3="accent3" accent4="accent4" accent5="accent5" accent6="accent6" hlink="hlink" folHlink="folHlink"/>
  </p:clrMapOvr>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19/3/2023</a:t>
            </a:fld>
            <a:endParaRPr lang="en-US"/>
          </a:p>
        </p:txBody>
      </p:sp>
      <p:sp>
        <p:nvSpPr>
          <p:cNvPr id="3" name="Footer Placeholder 2"/>
          <p:cNvSpPr>
            <a:spLocks noGrp="1"/>
          </p:cNvSpPr>
          <p:nvPr>
            <p:ph type="ftr" sz="quarter" idx="11"/>
          </p:nvPr>
        </p:nvSpPr>
        <p:spPr/>
        <p:txBody>
          <a:bodyPr/>
          <a:lstStyle/>
          <a:p>
            <a:endParaRPr kumimoji="0"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3657600"/>
            <a:ext cx="7481776" cy="3429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a:t>Click to edit Master title style</a:t>
            </a:r>
          </a:p>
        </p:txBody>
      </p:sp>
      <p:sp>
        <p:nvSpPr>
          <p:cNvPr id="3" name="Text Placeholder 2"/>
          <p:cNvSpPr>
            <a:spLocks noGrp="1"/>
          </p:cNvSpPr>
          <p:nvPr>
            <p:ph type="body" idx="2"/>
          </p:nvPr>
        </p:nvSpPr>
        <p:spPr>
          <a:xfrm>
            <a:off x="4419600" y="4016327"/>
            <a:ext cx="3974592" cy="6858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914400" y="205740"/>
            <a:ext cx="7479792" cy="3429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a:xfrm>
            <a:off x="6727032" y="4805958"/>
            <a:ext cx="1920240" cy="274320"/>
          </a:xfrm>
        </p:spPr>
        <p:txBody>
          <a:bodyPr/>
          <a:lstStyle/>
          <a:p>
            <a:pPr eaLnBrk="1" latinLnBrk="0" hangingPunct="1"/>
            <a:fld id="{544213AF-26F6-41FA-8D85-E2C5388D6E58}" type="datetimeFigureOut">
              <a:rPr lang="en-US" smtClean="0"/>
              <a:pPr eaLnBrk="1" latinLnBrk="0" hangingPunct="1"/>
              <a:t>19/3/2023</a:t>
            </a:fld>
            <a:endParaRPr lang="en-US"/>
          </a:p>
        </p:txBody>
      </p:sp>
      <p:sp>
        <p:nvSpPr>
          <p:cNvPr id="6" name="Footer Placeholder 5"/>
          <p:cNvSpPr>
            <a:spLocks noGrp="1"/>
          </p:cNvSpPr>
          <p:nvPr>
            <p:ph type="ftr" sz="quarter" idx="11"/>
          </p:nvPr>
        </p:nvSpPr>
        <p:spPr/>
        <p:txBody>
          <a:bodyPr/>
          <a:lstStyle/>
          <a:p>
            <a:endParaRPr kumimoji="0"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 smtClean="0"/>
              <a:t>‹#›</a:t>
            </a:fld>
            <a:endParaRPr lang="en"/>
          </a:p>
        </p:txBody>
      </p:sp>
    </p:spTree>
  </p:cSld>
  <p:clrMapOvr>
    <a:overrideClrMapping bg1="lt1" tx1="dk1" bg2="lt2" tx2="dk2" accent1="accent1" accent2="accent2" accent3="accent3" accent4="accent4" accent5="accent5" accent6="accent6" hlink="hlink" folHlink="folHlink"/>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4082552"/>
            <a:ext cx="7162800" cy="486174"/>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
        <p:nvSpPr>
          <p:cNvPr id="3" name="Picture Placeholder 2"/>
          <p:cNvSpPr>
            <a:spLocks noGrp="1"/>
          </p:cNvSpPr>
          <p:nvPr>
            <p:ph type="pic" idx="1"/>
          </p:nvPr>
        </p:nvSpPr>
        <p:spPr>
          <a:xfrm>
            <a:off x="228600" y="142476"/>
            <a:ext cx="8686800" cy="329184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pPr eaLnBrk="1" latinLnBrk="0" hangingPunct="1"/>
            <a:fld id="{544213AF-26F6-41FA-8D85-E2C5388D6E58}" type="datetimeFigureOut">
              <a:rPr lang="en-US" smtClean="0"/>
              <a:pPr eaLnBrk="1" latinLnBrk="0" hangingPunct="1"/>
              <a:t>19/3/2023</a:t>
            </a:fld>
            <a:endParaRPr lang="en-US">
              <a:solidFill>
                <a:schemeClr val="tx1"/>
              </a:solidFill>
            </a:endParaRPr>
          </a:p>
        </p:txBody>
      </p:sp>
      <p:sp>
        <p:nvSpPr>
          <p:cNvPr id="6" name="Footer Placeholder 5"/>
          <p:cNvSpPr>
            <a:spLocks noGrp="1"/>
          </p:cNvSpPr>
          <p:nvPr>
            <p:ph type="ftr" sz="quarter" idx="11"/>
          </p:nvPr>
        </p:nvSpPr>
        <p:spPr>
          <a:xfrm>
            <a:off x="4380073" y="4805958"/>
            <a:ext cx="2350681" cy="273844"/>
          </a:xfrm>
        </p:spPr>
        <p:txBody>
          <a:bodyPr/>
          <a:lstStyle>
            <a:lvl1pPr>
              <a:defRPr>
                <a:solidFill>
                  <a:schemeClr val="tx1"/>
                </a:solidFill>
              </a:defRPr>
            </a:lvl1pPr>
            <a:extLst/>
          </a:lstStyle>
          <a:p>
            <a:endParaRPr kumimoji="0" lang="en-US">
              <a:solidFill>
                <a:schemeClr val="tx1"/>
              </a:solidFill>
            </a:endParaRPr>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pPr marL="0" lvl="0" indent="0" algn="ctr" rtl="0">
              <a:spcBef>
                <a:spcPts val="0"/>
              </a:spcBef>
              <a:spcAft>
                <a:spcPts val="0"/>
              </a:spcAft>
              <a:buNone/>
            </a:pPr>
            <a:fld id="{00000000-1234-1234-1234-123412341234}" type="slidenum">
              <a:rPr lang="en" smtClean="0"/>
              <a:t>‹#›</a:t>
            </a:fld>
            <a:endParaRPr lang="en"/>
          </a:p>
        </p:txBody>
      </p:sp>
      <p:sp>
        <p:nvSpPr>
          <p:cNvPr id="2" name="Title 1"/>
          <p:cNvSpPr>
            <a:spLocks noGrp="1"/>
          </p:cNvSpPr>
          <p:nvPr>
            <p:ph type="title"/>
          </p:nvPr>
        </p:nvSpPr>
        <p:spPr>
          <a:xfrm>
            <a:off x="228600" y="3648842"/>
            <a:ext cx="8075432" cy="422004"/>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a:t>Click to edit Master title style</a:t>
            </a:r>
          </a:p>
        </p:txBody>
      </p:sp>
      <p:sp>
        <p:nvSpPr>
          <p:cNvPr id="8" name="Freeform 7"/>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Freeform 8"/>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ight Triangle 9"/>
          <p:cNvSpPr>
            <a:spLocks/>
          </p:cNvSpPr>
          <p:nvPr/>
        </p:nvSpPr>
        <p:spPr bwMode="auto">
          <a:xfrm>
            <a:off x="-6042" y="4343440"/>
            <a:ext cx="3402314" cy="810651"/>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1" name="Straight Connector 10"/>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
        <p:nvSpPr>
          <p:cNvPr id="13" name="Chevron 12"/>
          <p:cNvSpPr/>
          <p:nvPr/>
        </p:nvSpPr>
        <p:spPr>
          <a:xfrm>
            <a:off x="8477696" y="3741330"/>
            <a:ext cx="182880" cy="17145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4458702"/>
            <a:ext cx="4940624" cy="690807"/>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Freeform 11"/>
          <p:cNvSpPr>
            <a:spLocks/>
          </p:cNvSpPr>
          <p:nvPr/>
        </p:nvSpPr>
        <p:spPr bwMode="auto">
          <a:xfrm>
            <a:off x="485717" y="4454258"/>
            <a:ext cx="3690451" cy="7000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Right Triangle 13"/>
          <p:cNvSpPr>
            <a:spLocks/>
          </p:cNvSpPr>
          <p:nvPr/>
        </p:nvSpPr>
        <p:spPr bwMode="auto">
          <a:xfrm>
            <a:off x="-6042" y="4343440"/>
            <a:ext cx="3402314" cy="810651"/>
          </a:xfrm>
          <a:prstGeom prst="rtTriangle">
            <a:avLst/>
          </a:prstGeom>
          <a:blipFill>
            <a:blip r:embed="rId17">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p>
            <a:pPr algn="ctr" eaLnBrk="1" latinLnBrk="0" hangingPunct="1"/>
            <a:endParaRPr kumimoji="0" lang="en-US"/>
          </a:p>
        </p:txBody>
      </p:sp>
      <p:cxnSp>
        <p:nvCxnSpPr>
          <p:cNvPr id="15" name="Straight Connector 14"/>
          <p:cNvCxnSpPr/>
          <p:nvPr/>
        </p:nvCxnSpPr>
        <p:spPr>
          <a:xfrm>
            <a:off x="-9237" y="4340804"/>
            <a:ext cx="3405509" cy="813287"/>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05979"/>
            <a:ext cx="8229600" cy="857250"/>
          </a:xfrm>
          <a:prstGeom prst="rect">
            <a:avLst/>
          </a:prstGeom>
        </p:spPr>
        <p:txBody>
          <a:bodyPr vert="horz" anchor="ctr">
            <a:normAutofit/>
            <a:scene3d>
              <a:camera prst="orthographicFront"/>
              <a:lightRig rig="soft" dir="t"/>
            </a:scene3d>
            <a:sp3d prstMaterial="softEdge">
              <a:bevelT w="25400" h="25400"/>
            </a:sp3d>
          </a:bodyPr>
          <a:lstStyle/>
          <a:p>
            <a:r>
              <a:rPr kumimoji="0" lang="en-US"/>
              <a:t>Click to edit Master title style</a:t>
            </a:r>
          </a:p>
        </p:txBody>
      </p:sp>
      <p:sp>
        <p:nvSpPr>
          <p:cNvPr id="30" name="Text Placeholder 29"/>
          <p:cNvSpPr>
            <a:spLocks noGrp="1"/>
          </p:cNvSpPr>
          <p:nvPr>
            <p:ph type="body" idx="1"/>
          </p:nvPr>
        </p:nvSpPr>
        <p:spPr>
          <a:xfrm>
            <a:off x="457200" y="1110997"/>
            <a:ext cx="8229600" cy="339447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0" name="Date Placeholder 9"/>
          <p:cNvSpPr>
            <a:spLocks noGrp="1"/>
          </p:cNvSpPr>
          <p:nvPr>
            <p:ph type="dt" sz="half" idx="2"/>
          </p:nvPr>
        </p:nvSpPr>
        <p:spPr>
          <a:xfrm>
            <a:off x="6727032" y="4805958"/>
            <a:ext cx="1920240" cy="274320"/>
          </a:xfrm>
          <a:prstGeom prst="rect">
            <a:avLst/>
          </a:prstGeom>
        </p:spPr>
        <p:txBody>
          <a:bodyPr vert="horz" anchor="b"/>
          <a:lstStyle>
            <a:lvl1pPr algn="l" eaLnBrk="1" latinLnBrk="0" hangingPunct="1">
              <a:defRPr kumimoji="0" sz="1000">
                <a:solidFill>
                  <a:schemeClr val="tx1"/>
                </a:solidFill>
              </a:defRPr>
            </a:lvl1pPr>
            <a:extLst/>
          </a:lstStyle>
          <a:p>
            <a:pPr eaLnBrk="1" latinLnBrk="0" hangingPunct="1"/>
            <a:fld id="{544213AF-26F6-41FA-8D85-E2C5388D6E58}" type="datetimeFigureOut">
              <a:rPr lang="en-US" smtClean="0"/>
              <a:pPr eaLnBrk="1" latinLnBrk="0" hangingPunct="1"/>
              <a:t>19/3/2023</a:t>
            </a:fld>
            <a:endParaRPr lang="en-US" sz="1000" dirty="0">
              <a:solidFill>
                <a:schemeClr val="tx1"/>
              </a:solidFill>
            </a:endParaRPr>
          </a:p>
        </p:txBody>
      </p:sp>
      <p:sp>
        <p:nvSpPr>
          <p:cNvPr id="22" name="Footer Placeholder 21"/>
          <p:cNvSpPr>
            <a:spLocks noGrp="1"/>
          </p:cNvSpPr>
          <p:nvPr>
            <p:ph type="ftr" sz="quarter" idx="3"/>
          </p:nvPr>
        </p:nvSpPr>
        <p:spPr>
          <a:xfrm>
            <a:off x="4380073" y="4805958"/>
            <a:ext cx="2350681" cy="273844"/>
          </a:xfrm>
          <a:prstGeom prst="rect">
            <a:avLst/>
          </a:prstGeom>
        </p:spPr>
        <p:txBody>
          <a:bodyPr vert="horz" anchor="b"/>
          <a:lstStyle>
            <a:lvl1pPr algn="r" eaLnBrk="1" latinLnBrk="0" hangingPunct="1">
              <a:defRPr kumimoji="0" sz="1000">
                <a:solidFill>
                  <a:schemeClr val="tx1"/>
                </a:solidFill>
              </a:defRPr>
            </a:lvl1pPr>
            <a:extLst/>
          </a:lstStyle>
          <a:p>
            <a:pPr algn="r" eaLnBrk="1" latinLnBrk="0" hangingPunct="1"/>
            <a:endParaRPr kumimoji="0" lang="en-US" sz="1000" dirty="0">
              <a:solidFill>
                <a:schemeClr val="tx1"/>
              </a:solidFill>
            </a:endParaRPr>
          </a:p>
        </p:txBody>
      </p:sp>
      <p:sp>
        <p:nvSpPr>
          <p:cNvPr id="18" name="Slide Number Placeholder 17"/>
          <p:cNvSpPr>
            <a:spLocks noGrp="1"/>
          </p:cNvSpPr>
          <p:nvPr>
            <p:ph type="sldNum" sz="quarter" idx="4"/>
          </p:nvPr>
        </p:nvSpPr>
        <p:spPr>
          <a:xfrm>
            <a:off x="8647272" y="4805958"/>
            <a:ext cx="365760" cy="273844"/>
          </a:xfrm>
          <a:prstGeom prst="rect">
            <a:avLst/>
          </a:prstGeom>
        </p:spPr>
        <p:txBody>
          <a:bodyPr vert="horz" anchor="b"/>
          <a:lstStyle>
            <a:lvl1pPr algn="r" eaLnBrk="1" latinLnBrk="0" hangingPunct="1">
              <a:defRPr kumimoji="0" sz="1000" b="0">
                <a:solidFill>
                  <a:schemeClr val="tx1"/>
                </a:solidFill>
              </a:defRPr>
            </a:lvl1pPr>
            <a:extLst/>
          </a:lstStyle>
          <a:p>
            <a:pPr marL="0" lvl="0" indent="0" algn="ctr" rtl="0">
              <a:spcBef>
                <a:spcPts val="0"/>
              </a:spcBef>
              <a:spcAft>
                <a:spcPts val="0"/>
              </a:spcAft>
              <a:buNone/>
            </a:pPr>
            <a:fld id="{00000000-1234-1234-1234-123412341234}" type="slidenum">
              <a:rPr lang="en" smtClean="0"/>
              <a:t>‹#›</a:t>
            </a:fld>
            <a:endParaRPr lang="en"/>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 id="2147483694" r:id="rId12"/>
    <p:sldLayoutId id="2147483695" r:id="rId13"/>
    <p:sldLayoutId id="2147483696" r:id="rId14"/>
    <p:sldLayoutId id="2147483697" r:id="rId15"/>
  </p:sldLayoutIdLst>
  <p:transition>
    <p:fade thruBlk="1"/>
  </p:transition>
  <p:hf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3.xml"/><Relationship Id="rId5" Type="http://schemas.openxmlformats.org/officeDocument/2006/relationships/image" Target="../media/image11.jpg"/><Relationship Id="rId4" Type="http://schemas.openxmlformats.org/officeDocument/2006/relationships/image" Target="../media/image10.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3.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6060003-0E52-17B9-3ABC-A769B003A488}"/>
              </a:ext>
            </a:extLst>
          </p:cNvPr>
          <p:cNvSpPr>
            <a:spLocks noGrp="1"/>
          </p:cNvSpPr>
          <p:nvPr>
            <p:ph type="ctrTitle"/>
          </p:nvPr>
        </p:nvSpPr>
        <p:spPr/>
        <p:txBody>
          <a:bodyPr/>
          <a:lstStyle/>
          <a:p>
            <a:endParaRPr lang="en-US"/>
          </a:p>
        </p:txBody>
      </p:sp>
    </p:spTree>
    <p:extLst>
      <p:ext uri="{BB962C8B-B14F-4D97-AF65-F5344CB8AC3E}">
        <p14:creationId xmlns:p14="http://schemas.microsoft.com/office/powerpoint/2010/main" val="4749629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Hình ảnh 11">
            <a:extLst>
              <a:ext uri="{FF2B5EF4-FFF2-40B4-BE49-F238E27FC236}">
                <a16:creationId xmlns:a16="http://schemas.microsoft.com/office/drawing/2014/main" id="{9E39CA12-B76C-43CA-4261-3361ECF3C4E9}"/>
              </a:ext>
            </a:extLst>
          </p:cNvPr>
          <p:cNvPicPr>
            <a:picLocks noChangeAspect="1"/>
          </p:cNvPicPr>
          <p:nvPr/>
        </p:nvPicPr>
        <p:blipFill rotWithShape="1">
          <a:blip r:embed="rId2"/>
          <a:srcRect t="23771" b="42672"/>
          <a:stretch/>
        </p:blipFill>
        <p:spPr>
          <a:xfrm>
            <a:off x="104780" y="115165"/>
            <a:ext cx="4499289" cy="2456586"/>
          </a:xfrm>
          <a:prstGeom prst="rect">
            <a:avLst/>
          </a:prstGeom>
        </p:spPr>
      </p:pic>
      <p:sp>
        <p:nvSpPr>
          <p:cNvPr id="13" name="Hộp Văn bản 12">
            <a:extLst>
              <a:ext uri="{FF2B5EF4-FFF2-40B4-BE49-F238E27FC236}">
                <a16:creationId xmlns:a16="http://schemas.microsoft.com/office/drawing/2014/main" id="{1D5CC747-C651-199D-B3D5-4DD009B66AB9}"/>
              </a:ext>
            </a:extLst>
          </p:cNvPr>
          <p:cNvSpPr txBox="1"/>
          <p:nvPr/>
        </p:nvSpPr>
        <p:spPr>
          <a:xfrm>
            <a:off x="0" y="3360599"/>
            <a:ext cx="8761530" cy="1785104"/>
          </a:xfrm>
          <a:prstGeom prst="rect">
            <a:avLst/>
          </a:prstGeom>
          <a:solidFill>
            <a:schemeClr val="bg1"/>
          </a:solidFill>
        </p:spPr>
        <p:txBody>
          <a:bodyPr wrap="square">
            <a:spAutoFit/>
          </a:bodyPr>
          <a:lstStyle/>
          <a:p>
            <a:pPr algn="just"/>
            <a:r>
              <a:rPr lang="en-GB" sz="2200" b="1" u="sng">
                <a:latin typeface="Times New Roman" panose="02020603050405020304" pitchFamily="18" charset="0"/>
                <a:ea typeface="Calibri" panose="020F0502020204030204" pitchFamily="34" charset="0"/>
                <a:cs typeface="Times New Roman" panose="02020603050405020304" pitchFamily="18" charset="0"/>
              </a:rPr>
              <a:t>Câu 3. </a:t>
            </a:r>
          </a:p>
          <a:p>
            <a:pPr algn="just"/>
            <a:r>
              <a:rPr lang="en-GB" sz="2200">
                <a:latin typeface="Times New Roman" panose="02020603050405020304" pitchFamily="18" charset="0"/>
                <a:ea typeface="Calibri" panose="020F0502020204030204" pitchFamily="34" charset="0"/>
                <a:cs typeface="Times New Roman" panose="02020603050405020304" pitchFamily="18" charset="0"/>
              </a:rPr>
              <a:t>1. Lượng nước do rễ hấp thụ có được cây sử dụng hết không?</a:t>
            </a:r>
            <a:endParaRPr lang="en-US" sz="220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200">
                <a:latin typeface="Times New Roman" panose="02020603050405020304" pitchFamily="18" charset="0"/>
                <a:ea typeface="Calibri" panose="020F0502020204030204" pitchFamily="34" charset="0"/>
                <a:cs typeface="Times New Roman" panose="02020603050405020304" pitchFamily="18" charset="0"/>
              </a:rPr>
              <a:t>2. Quan sát, phân tích hình 25.4 và cho biết cấu tạo và hoạt động của tế bào khí khổng như thế nào để phù hợp với hoạt động thoát hơi nước?</a:t>
            </a:r>
          </a:p>
          <a:p>
            <a:pPr algn="just"/>
            <a:r>
              <a:rPr lang="en-GB" sz="2200">
                <a:latin typeface="Times New Roman" panose="02020603050405020304" pitchFamily="18" charset="0"/>
                <a:cs typeface="Times New Roman" panose="02020603050405020304" pitchFamily="18" charset="0"/>
              </a:rPr>
              <a:t>3. Việc thoát hơi nước có ý nghĩa như thế nào đối với cây?</a:t>
            </a:r>
            <a:endParaRPr lang="en-US" sz="2200"/>
          </a:p>
        </p:txBody>
      </p:sp>
      <p:sp>
        <p:nvSpPr>
          <p:cNvPr id="14" name="Rectangle 3">
            <a:extLst>
              <a:ext uri="{FF2B5EF4-FFF2-40B4-BE49-F238E27FC236}">
                <a16:creationId xmlns:a16="http://schemas.microsoft.com/office/drawing/2014/main" id="{2CB33FD4-48C3-8B8C-A22B-4D42ED9B0E51}"/>
              </a:ext>
            </a:extLst>
          </p:cNvPr>
          <p:cNvSpPr/>
          <p:nvPr/>
        </p:nvSpPr>
        <p:spPr>
          <a:xfrm>
            <a:off x="4641593" y="0"/>
            <a:ext cx="3739792" cy="1015663"/>
          </a:xfrm>
          <a:prstGeom prst="rect">
            <a:avLst/>
          </a:prstGeom>
        </p:spPr>
        <p:txBody>
          <a:bodyPr wrap="square">
            <a:spAutoFit/>
          </a:bodyPr>
          <a:lstStyle/>
          <a:p>
            <a:pPr algn="just"/>
            <a:r>
              <a:rPr lang="en-US" sz="2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 Cây không sử dụng hết.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lớn</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do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rễ</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hút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vào</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ra</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ngoài</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lá</a:t>
            </a:r>
            <a:endParaRPr lang="en-US"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5" name="Rectangle 7">
            <a:extLst>
              <a:ext uri="{FF2B5EF4-FFF2-40B4-BE49-F238E27FC236}">
                <a16:creationId xmlns:a16="http://schemas.microsoft.com/office/drawing/2014/main" id="{A6DBCE0D-D95D-FF64-424E-BD722B111733}"/>
              </a:ext>
            </a:extLst>
          </p:cNvPr>
          <p:cNvSpPr/>
          <p:nvPr/>
        </p:nvSpPr>
        <p:spPr>
          <a:xfrm>
            <a:off x="4641593" y="980778"/>
            <a:ext cx="4119937" cy="1631216"/>
          </a:xfrm>
          <a:prstGeom prst="rect">
            <a:avLst/>
          </a:prstGeom>
        </p:spPr>
        <p:txBody>
          <a:bodyPr wrap="square">
            <a:spAutoFit/>
          </a:bodyPr>
          <a:lstStyle/>
          <a:p>
            <a:pPr algn="just"/>
            <a:r>
              <a:rPr lang="en-US" sz="2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 Hoạt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mở</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khổng</a:t>
            </a:r>
            <a:endPar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no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lỗ</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mở</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nhiều</a:t>
            </a:r>
            <a:endPar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Tế</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bào</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ít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thì</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lỗ</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đóng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ít</a:t>
            </a:r>
            <a:endParaRPr lang="en-US"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6" name="Rectangle 8">
            <a:extLst>
              <a:ext uri="{FF2B5EF4-FFF2-40B4-BE49-F238E27FC236}">
                <a16:creationId xmlns:a16="http://schemas.microsoft.com/office/drawing/2014/main" id="{1B30CBAA-5650-FDBF-BB58-B29895138980}"/>
              </a:ext>
            </a:extLst>
          </p:cNvPr>
          <p:cNvSpPr/>
          <p:nvPr/>
        </p:nvSpPr>
        <p:spPr>
          <a:xfrm>
            <a:off x="4641593" y="2544990"/>
            <a:ext cx="4434243" cy="1631216"/>
          </a:xfrm>
          <a:prstGeom prst="rect">
            <a:avLst/>
          </a:prstGeom>
          <a:solidFill>
            <a:schemeClr val="bg1"/>
          </a:solidFill>
        </p:spPr>
        <p:txBody>
          <a:bodyPr wrap="square">
            <a:spAutoFit/>
          </a:bodyPr>
          <a:lstStyle/>
          <a:p>
            <a:pPr algn="just"/>
            <a:r>
              <a:rPr lang="en-US" sz="2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3. Ý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endPar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Là</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lực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trên</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dòng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mạch</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gỗ</a:t>
            </a:r>
            <a:endPar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lá</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bị</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đốt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nóng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p>
          <a:p>
            <a:pPr algn="just"/>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Khi</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hơi</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khổng</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mở</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khí</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CO</a:t>
            </a:r>
            <a:r>
              <a:rPr lang="en-US" sz="2000" baseline="-25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đi</a:t>
            </a:r>
            <a:r>
              <a:rPr lang="en-US"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vào</a:t>
            </a:r>
            <a:endParaRPr lang="en-US" sz="2000" dirty="0">
              <a:solidFill>
                <a:srgbClr val="0000CC"/>
              </a:solidFill>
              <a:latin typeface="Times New Roman" panose="02020603050405020304" pitchFamily="18" charset="0"/>
              <a:cs typeface="Times New Roman" panose="02020603050405020304" pitchFamily="18" charset="0"/>
            </a:endParaRPr>
          </a:p>
        </p:txBody>
      </p:sp>
      <p:pic>
        <p:nvPicPr>
          <p:cNvPr id="17" name="Picture 2">
            <a:extLst>
              <a:ext uri="{FF2B5EF4-FFF2-40B4-BE49-F238E27FC236}">
                <a16:creationId xmlns:a16="http://schemas.microsoft.com/office/drawing/2014/main" id="{B6D79E98-38ED-92F1-2FF3-2071E1149C3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92253" cy="274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3">
            <a:extLst>
              <a:ext uri="{FF2B5EF4-FFF2-40B4-BE49-F238E27FC236}">
                <a16:creationId xmlns:a16="http://schemas.microsoft.com/office/drawing/2014/main" id="{AF254B23-78D4-08A9-C1C8-43DB43664926}"/>
              </a:ext>
            </a:extLst>
          </p:cNvPr>
          <p:cNvSpPr/>
          <p:nvPr/>
        </p:nvSpPr>
        <p:spPr>
          <a:xfrm>
            <a:off x="4169277" y="869127"/>
            <a:ext cx="4592253" cy="2181944"/>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80340" marR="0" indent="351790" algn="just">
              <a:lnSpc>
                <a:spcPct val="115000"/>
              </a:lnSpc>
              <a:spcBef>
                <a:spcPts val="0"/>
              </a:spcBef>
              <a:spcAft>
                <a:spcPts val="0"/>
              </a:spcAft>
              <a:tabLst>
                <a:tab pos="180340" algn="l"/>
              </a:tabLst>
            </a:pPr>
            <a:endParaRPr lang="en-US" sz="2400" dirty="0">
              <a:solidFill>
                <a:srgbClr val="FF0000"/>
              </a:solidFill>
              <a:latin typeface="Times New Roman" panose="02020603050405020304" pitchFamily="18" charset="0"/>
              <a:ea typeface="DengXian"/>
            </a:endParaRPr>
          </a:p>
          <a:p>
            <a:pPr marL="180340" marR="0" indent="351790" algn="just">
              <a:lnSpc>
                <a:spcPct val="115000"/>
              </a:lnSpc>
              <a:spcBef>
                <a:spcPts val="0"/>
              </a:spcBef>
              <a:spcAft>
                <a:spcPts val="0"/>
              </a:spcAft>
              <a:tabLst>
                <a:tab pos="180340" algn="l"/>
              </a:tabLst>
            </a:pPr>
            <a:r>
              <a:rPr lang="vi-VN"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Khi</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tế</a:t>
            </a:r>
            <a:r>
              <a:rPr lang="en-US" sz="2400" dirty="0">
                <a:solidFill>
                  <a:srgbClr val="FF0000"/>
                </a:solidFill>
                <a:latin typeface="Times New Roman" panose="02020603050405020304" pitchFamily="18" charset="0"/>
                <a:ea typeface="DengXian"/>
              </a:rPr>
              <a:t> </a:t>
            </a:r>
            <a:r>
              <a:rPr lang="en-US" sz="2400" err="1">
                <a:solidFill>
                  <a:srgbClr val="FF0000"/>
                </a:solidFill>
                <a:latin typeface="Times New Roman" panose="02020603050405020304" pitchFamily="18" charset="0"/>
                <a:ea typeface="DengXian"/>
              </a:rPr>
              <a:t>bào</a:t>
            </a:r>
            <a:r>
              <a:rPr lang="en-US" sz="2400">
                <a:solidFill>
                  <a:srgbClr val="FF0000"/>
                </a:solidFill>
                <a:latin typeface="Times New Roman" panose="02020603050405020304" pitchFamily="18" charset="0"/>
                <a:ea typeface="DengXian"/>
              </a:rPr>
              <a:t> no </a:t>
            </a:r>
            <a:r>
              <a:rPr lang="en-US" sz="2400" dirty="0" err="1">
                <a:solidFill>
                  <a:srgbClr val="FF0000"/>
                </a:solidFill>
                <a:latin typeface="Times New Roman" panose="02020603050405020304" pitchFamily="18" charset="0"/>
                <a:ea typeface="DengXian"/>
              </a:rPr>
              <a:t>nước</a:t>
            </a:r>
            <a:r>
              <a:rPr lang="en-US" sz="2400" dirty="0">
                <a:solidFill>
                  <a:srgbClr val="FF0000"/>
                </a:solidFill>
                <a:latin typeface="Times New Roman" panose="02020603050405020304" pitchFamily="18" charset="0"/>
                <a:ea typeface="DengXian"/>
              </a:rPr>
              <a:t>, </a:t>
            </a:r>
            <a:r>
              <a:rPr lang="en-US" sz="2400" err="1">
                <a:solidFill>
                  <a:srgbClr val="FF0000"/>
                </a:solidFill>
                <a:latin typeface="Times New Roman" panose="02020603050405020304" pitchFamily="18" charset="0"/>
                <a:ea typeface="DengXian"/>
              </a:rPr>
              <a:t>thành</a:t>
            </a:r>
            <a:r>
              <a:rPr lang="en-US" sz="2400">
                <a:solidFill>
                  <a:srgbClr val="FF0000"/>
                </a:solidFill>
                <a:latin typeface="Times New Roman" panose="02020603050405020304" pitchFamily="18" charset="0"/>
                <a:ea typeface="DengXian"/>
              </a:rPr>
              <a:t> tế bào cong </a:t>
            </a:r>
            <a:r>
              <a:rPr lang="en-US" sz="2400">
                <a:solidFill>
                  <a:srgbClr val="FF0000"/>
                </a:solidFill>
                <a:latin typeface="Times New Roman" panose="02020603050405020304" pitchFamily="18" charset="0"/>
                <a:ea typeface="DengXian"/>
                <a:sym typeface="Wingdings" panose="05000000000000000000" pitchFamily="2" charset="2"/>
              </a:rPr>
              <a:t></a:t>
            </a:r>
            <a:r>
              <a:rPr lang="en-US" sz="2400">
                <a:solidFill>
                  <a:srgbClr val="FF0000"/>
                </a:solidFill>
                <a:latin typeface="Times New Roman" panose="02020603050405020304" pitchFamily="18" charset="0"/>
                <a:ea typeface="DengXian"/>
              </a:rPr>
              <a:t>làm </a:t>
            </a:r>
            <a:r>
              <a:rPr lang="en-US" sz="2400" dirty="0" err="1">
                <a:solidFill>
                  <a:srgbClr val="FF0000"/>
                </a:solidFill>
                <a:latin typeface="Times New Roman" panose="02020603050405020304" pitchFamily="18" charset="0"/>
                <a:ea typeface="DengXian"/>
              </a:rPr>
              <a:t>khí</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khổng</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mở</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khi</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mất</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nước</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thành</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tế</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bào</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duỗi</a:t>
            </a:r>
            <a:r>
              <a:rPr lang="en-US" sz="2400" dirty="0">
                <a:solidFill>
                  <a:srgbClr val="FF0000"/>
                </a:solidFill>
                <a:latin typeface="Times New Roman" panose="02020603050405020304" pitchFamily="18" charset="0"/>
                <a:ea typeface="DengXian"/>
              </a:rPr>
              <a:t> </a:t>
            </a:r>
            <a:r>
              <a:rPr lang="en-US" sz="2400" err="1">
                <a:solidFill>
                  <a:srgbClr val="FF0000"/>
                </a:solidFill>
                <a:latin typeface="Times New Roman" panose="02020603050405020304" pitchFamily="18" charset="0"/>
                <a:ea typeface="DengXian"/>
              </a:rPr>
              <a:t>thẳng</a:t>
            </a:r>
            <a:r>
              <a:rPr lang="en-US" sz="2400">
                <a:solidFill>
                  <a:srgbClr val="FF0000"/>
                </a:solidFill>
                <a:latin typeface="Times New Roman" panose="02020603050405020304" pitchFamily="18" charset="0"/>
                <a:ea typeface="DengXian"/>
              </a:rPr>
              <a:t> </a:t>
            </a:r>
            <a:r>
              <a:rPr lang="en-US" sz="2400">
                <a:solidFill>
                  <a:srgbClr val="FF0000"/>
                </a:solidFill>
                <a:latin typeface="Times New Roman" panose="02020603050405020304" pitchFamily="18" charset="0"/>
                <a:ea typeface="DengXian"/>
                <a:sym typeface="Wingdings" panose="05000000000000000000" pitchFamily="2" charset="2"/>
              </a:rPr>
              <a:t></a:t>
            </a:r>
            <a:r>
              <a:rPr lang="en-US" sz="2400">
                <a:solidFill>
                  <a:srgbClr val="FF0000"/>
                </a:solidFill>
                <a:latin typeface="Times New Roman" panose="02020603050405020304" pitchFamily="18" charset="0"/>
                <a:ea typeface="DengXian"/>
              </a:rPr>
              <a:t>làm </a:t>
            </a:r>
            <a:r>
              <a:rPr lang="en-US" sz="2400" dirty="0" err="1">
                <a:solidFill>
                  <a:srgbClr val="FF0000"/>
                </a:solidFill>
                <a:latin typeface="Times New Roman" panose="02020603050405020304" pitchFamily="18" charset="0"/>
                <a:ea typeface="DengXian"/>
              </a:rPr>
              <a:t>khí</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khổng</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đóng</a:t>
            </a:r>
            <a:r>
              <a:rPr lang="en-US" sz="2400" dirty="0">
                <a:solidFill>
                  <a:srgbClr val="FF0000"/>
                </a:solidFill>
                <a:latin typeface="Times New Roman" panose="02020603050405020304" pitchFamily="18" charset="0"/>
                <a:ea typeface="DengXian"/>
              </a:rPr>
              <a:t> </a:t>
            </a:r>
            <a:r>
              <a:rPr lang="en-US" sz="2400" dirty="0" err="1">
                <a:solidFill>
                  <a:srgbClr val="FF0000"/>
                </a:solidFill>
                <a:latin typeface="Times New Roman" panose="02020603050405020304" pitchFamily="18" charset="0"/>
                <a:ea typeface="DengXian"/>
              </a:rPr>
              <a:t>lại</a:t>
            </a:r>
            <a:r>
              <a:rPr lang="en-US" sz="2400" dirty="0">
                <a:solidFill>
                  <a:srgbClr val="FF0000"/>
                </a:solidFill>
                <a:latin typeface="Times New Roman" panose="02020603050405020304" pitchFamily="18" charset="0"/>
                <a:ea typeface="DengXian"/>
              </a:rPr>
              <a:t>.</a:t>
            </a:r>
          </a:p>
        </p:txBody>
      </p:sp>
    </p:spTree>
    <p:extLst>
      <p:ext uri="{BB962C8B-B14F-4D97-AF65-F5344CB8AC3E}">
        <p14:creationId xmlns:p14="http://schemas.microsoft.com/office/powerpoint/2010/main" val="3236198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1000"/>
                                        <p:tgtEl>
                                          <p:spTgt spid="13"/>
                                        </p:tgtEl>
                                      </p:cBhvr>
                                    </p:animEffect>
                                    <p:anim calcmode="lin" valueType="num">
                                      <p:cBhvr>
                                        <p:cTn id="8" dur="1000" fill="hold"/>
                                        <p:tgtEl>
                                          <p:spTgt spid="13"/>
                                        </p:tgtEl>
                                        <p:attrNameLst>
                                          <p:attrName>ppt_x</p:attrName>
                                        </p:attrNameLst>
                                      </p:cBhvr>
                                      <p:tavLst>
                                        <p:tav tm="0">
                                          <p:val>
                                            <p:strVal val="#ppt_x"/>
                                          </p:val>
                                        </p:tav>
                                        <p:tav tm="100000">
                                          <p:val>
                                            <p:strVal val="#ppt_x"/>
                                          </p:val>
                                        </p:tav>
                                      </p:tavLst>
                                    </p:anim>
                                    <p:anim calcmode="lin" valueType="num">
                                      <p:cBhvr>
                                        <p:cTn id="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barn(inVertical)">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5" presetClass="exit" presetSubtype="10" fill="hold" grpId="1" nodeType="clickEffect">
                                  <p:stCondLst>
                                    <p:cond delay="0"/>
                                  </p:stCondLst>
                                  <p:childTnLst>
                                    <p:animEffect transition="out" filter="checkerboard(across)">
                                      <p:cBhvr>
                                        <p:cTn id="32" dur="500"/>
                                        <p:tgtEl>
                                          <p:spTgt spid="18"/>
                                        </p:tgtEl>
                                      </p:cBhvr>
                                    </p:animEffect>
                                    <p:set>
                                      <p:cBhvr>
                                        <p:cTn id="33" dur="1" fill="hold">
                                          <p:stCondLst>
                                            <p:cond delay="499"/>
                                          </p:stCondLst>
                                        </p:cTn>
                                        <p:tgtEl>
                                          <p:spTgt spid="18"/>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barn(inVertical)">
                                      <p:cBhvr>
                                        <p:cTn id="38" dur="500"/>
                                        <p:tgtEl>
                                          <p:spTgt spid="15"/>
                                        </p:tgtEl>
                                      </p:cBhvr>
                                    </p:animEffect>
                                  </p:childTnLst>
                                </p:cTn>
                              </p:par>
                            </p:childTnLst>
                          </p:cTn>
                        </p:par>
                      </p:childTnLst>
                    </p:cTn>
                  </p:par>
                  <p:par>
                    <p:cTn id="39" fill="hold">
                      <p:stCondLst>
                        <p:cond delay="indefinite"/>
                      </p:stCondLst>
                      <p:childTnLst>
                        <p:par>
                          <p:cTn id="40" fill="hold">
                            <p:stCondLst>
                              <p:cond delay="0"/>
                            </p:stCondLst>
                            <p:childTnLst>
                              <p:par>
                                <p:cTn id="41" presetID="5" presetClass="exit" presetSubtype="10" fill="hold" nodeType="clickEffect">
                                  <p:stCondLst>
                                    <p:cond delay="0"/>
                                  </p:stCondLst>
                                  <p:childTnLst>
                                    <p:animEffect transition="out" filter="checkerboard(across)">
                                      <p:cBhvr>
                                        <p:cTn id="42" dur="500"/>
                                        <p:tgtEl>
                                          <p:spTgt spid="17"/>
                                        </p:tgtEl>
                                      </p:cBhvr>
                                    </p:animEffect>
                                    <p:set>
                                      <p:cBhvr>
                                        <p:cTn id="43" dur="1" fill="hold">
                                          <p:stCondLst>
                                            <p:cond delay="499"/>
                                          </p:stCondLst>
                                        </p:cTn>
                                        <p:tgtEl>
                                          <p:spTgt spid="17"/>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barn(inVertical)">
                                      <p:cBhvr>
                                        <p:cTn id="4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animBg="1"/>
      <p:bldP spid="18" grpId="0"/>
      <p:bldP spid="18"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a:xfrm>
            <a:off x="8504254" y="4150753"/>
            <a:ext cx="653700" cy="653700"/>
          </a:xfrm>
        </p:spPr>
        <p:txBody>
          <a:bodyPr/>
          <a:lstStyle/>
          <a:p>
            <a:pPr marL="0" lvl="0" indent="0" algn="ctr" rtl="0">
              <a:spcBef>
                <a:spcPts val="0"/>
              </a:spcBef>
              <a:spcAft>
                <a:spcPts val="0"/>
              </a:spcAft>
              <a:buNone/>
            </a:pPr>
            <a:fld id="{00000000-1234-1234-1234-123412341234}" type="slidenum">
              <a:rPr lang="en" smtClean="0"/>
              <a:t>11</a:t>
            </a:fld>
            <a:endParaRPr lang="en"/>
          </a:p>
        </p:txBody>
      </p:sp>
      <p:sp>
        <p:nvSpPr>
          <p:cNvPr id="2" name="Rectangle 1"/>
          <p:cNvSpPr/>
          <p:nvPr/>
        </p:nvSpPr>
        <p:spPr>
          <a:xfrm>
            <a:off x="41062" y="-59821"/>
            <a:ext cx="8970063" cy="587148"/>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p:cNvSpPr/>
          <p:nvPr/>
        </p:nvSpPr>
        <p:spPr>
          <a:xfrm>
            <a:off x="86968" y="609193"/>
            <a:ext cx="4146281" cy="707886"/>
          </a:xfrm>
          <a:prstGeom prst="rect">
            <a:avLst/>
          </a:prstGeom>
        </p:spPr>
        <p:txBody>
          <a:bodyPr wrap="square">
            <a:spAutoFit/>
          </a:bodyPr>
          <a:lstStyle/>
          <a:p>
            <a:pPr algn="ct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1.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Thí</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thân</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Rectangle 9"/>
          <p:cNvSpPr/>
          <p:nvPr/>
        </p:nvSpPr>
        <p:spPr>
          <a:xfrm>
            <a:off x="4571999" y="616342"/>
            <a:ext cx="4497210" cy="707886"/>
          </a:xfrm>
          <a:prstGeom prst="rect">
            <a:avLst/>
          </a:prstGeom>
        </p:spPr>
        <p:txBody>
          <a:bodyPr wrap="square">
            <a:spAutoFit/>
          </a:bodyPr>
          <a:lstStyle/>
          <a:p>
            <a:pPr algn="ct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2.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Thí</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chứng</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minh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hơi</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lá</a:t>
            </a:r>
            <a:r>
              <a:rPr lang="en-GB" sz="2000" b="1" i="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b="1" i="1"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p:cNvCxnSpPr/>
          <p:nvPr/>
        </p:nvCxnSpPr>
        <p:spPr>
          <a:xfrm>
            <a:off x="4354499" y="931866"/>
            <a:ext cx="21645" cy="3776598"/>
          </a:xfrm>
          <a:prstGeom prst="line">
            <a:avLst/>
          </a:prstGeom>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144049" y="1382375"/>
            <a:ext cx="4221273" cy="1477328"/>
          </a:xfrm>
          <a:prstGeom prst="rect">
            <a:avLst/>
          </a:prstGeom>
        </p:spPr>
        <p:txBody>
          <a:bodyPr wrap="square">
            <a:spAutoFit/>
          </a:bodyPr>
          <a:lstStyle/>
          <a:p>
            <a:pPr algn="just"/>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Chuẩn</a:t>
            </a:r>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cốc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tinh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cốc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thuỷ</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tinh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uống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sạch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hai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lọ</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phẩm</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màu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xanh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mêtylen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và</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fucshin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kiềm</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thể</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thay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sting)), </a:t>
            </a:r>
            <a:r>
              <a:rPr lang="en-GB" sz="1800" dirty="0" err="1">
                <a:latin typeface="Times New Roman" panose="02020603050405020304" pitchFamily="18" charset="0"/>
                <a:ea typeface="Calibri" panose="020F0502020204030204" pitchFamily="34" charset="0"/>
                <a:cs typeface="Times New Roman" panose="02020603050405020304" pitchFamily="18" charset="0"/>
              </a:rPr>
              <a:t>hai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tây</a:t>
            </a:r>
            <a:r>
              <a:rPr lang="en-GB" sz="1800" dirty="0">
                <a:latin typeface="Times New Roman" panose="02020603050405020304" pitchFamily="18"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6" name="Rectangle 15"/>
          <p:cNvSpPr/>
          <p:nvPr/>
        </p:nvSpPr>
        <p:spPr>
          <a:xfrm>
            <a:off x="4365322" y="1342837"/>
            <a:ext cx="4741282" cy="1477328"/>
          </a:xfrm>
          <a:prstGeom prst="rect">
            <a:avLst/>
          </a:prstGeom>
        </p:spPr>
        <p:txBody>
          <a:bodyPr wrap="square">
            <a:spAutoFit/>
          </a:bodyPr>
          <a:lstStyle/>
          <a:p>
            <a:pPr algn="just"/>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Chuẩn</a:t>
            </a:r>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r>
              <a:rPr lang="en-GB" sz="1800" b="1" u="sng"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b="1" u="sng" dirty="0">
                <a:latin typeface="Times New Roman" panose="02020603050405020304" pitchFamily="18" charset="0"/>
                <a:ea typeface="Calibri" panose="020F0502020204030204" pitchFamily="34" charset="0"/>
                <a:cs typeface="Times New Roman" panose="02020603050405020304" pitchFamily="18" charset="0"/>
              </a:rPr>
              <a:t>: </a:t>
            </a:r>
            <a:endParaRPr lang="en-US" sz="1800" b="1" u="sng"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túi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nilong</a:t>
            </a:r>
            <a:r>
              <a:rPr lang="en-GB" sz="1800" dirty="0">
                <a:latin typeface="Times New Roman" panose="02020603050405020304" pitchFamily="18" charset="0"/>
                <a:ea typeface="Calibri" panose="020F0502020204030204" pitchFamily="34" charset="0"/>
                <a:cs typeface="Times New Roman" panose="02020603050405020304" pitchFamily="18" charset="0"/>
              </a:rPr>
              <a:t> to, 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chậu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nhỏ</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loài</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bình</a:t>
            </a:r>
            <a:r>
              <a:rPr lang="en-GB" sz="1800" dirty="0">
                <a:latin typeface="Times New Roman" panose="02020603050405020304" pitchFamily="18" charset="0"/>
                <a:ea typeface="Calibri" panose="020F0502020204030204" pitchFamily="34" charset="0"/>
                <a:cs typeface="Times New Roman" panose="02020603050405020304" pitchFamily="18" charset="0"/>
              </a:rPr>
              <a:t> tam </a:t>
            </a:r>
            <a:r>
              <a:rPr lang="en-GB" sz="1800" dirty="0" err="1">
                <a:latin typeface="Times New Roman" panose="02020603050405020304" pitchFamily="18" charset="0"/>
                <a:ea typeface="Calibri" panose="020F0502020204030204" pitchFamily="34" charset="0"/>
                <a:cs typeface="Times New Roman" panose="02020603050405020304" pitchFamily="18" charset="0"/>
              </a:rPr>
              <a:t>giác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có</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dầu</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ăn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kéo</a:t>
            </a:r>
            <a:r>
              <a:rPr lang="en-GB" sz="1800" dirty="0">
                <a:latin typeface="Times New Roman" panose="02020603050405020304" pitchFamily="18" charset="0"/>
                <a:ea typeface="Calibri" panose="020F0502020204030204" pitchFamily="34" charset="0"/>
                <a:cs typeface="Times New Roman" panose="02020603050405020304" pitchFamily="18" charset="0"/>
              </a:rPr>
              <a:t>, 2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nhỏ</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còn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lá</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loài</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cùng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kích</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cỡ</a:t>
            </a:r>
            <a:endParaRPr lang="en-US" sz="18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1800" dirty="0">
                <a:latin typeface="Times New Roman" panose="02020603050405020304" pitchFamily="18" charset="0"/>
                <a:ea typeface="Calibri" panose="020F0502020204030204" pitchFamily="34" charset="0"/>
                <a:cs typeface="Times New Roman" panose="02020603050405020304" pitchFamily="18" charset="0"/>
              </a:rPr>
              <a:t>+ GV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chuẩn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bị</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cân</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thăng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và</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các</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quả</a:t>
            </a:r>
            <a:r>
              <a:rPr lang="en-GB" sz="1800" dirty="0">
                <a:latin typeface="Times New Roman" panose="02020603050405020304" pitchFamily="18" charset="0"/>
                <a:ea typeface="Calibri" panose="020F0502020204030204" pitchFamily="34" charset="0"/>
                <a:cs typeface="Times New Roman" panose="02020603050405020304" pitchFamily="18" charset="0"/>
              </a:rPr>
              <a:t> </a:t>
            </a:r>
            <a:r>
              <a:rPr lang="en-GB" sz="1800" dirty="0" err="1">
                <a:latin typeface="Times New Roman" panose="02020603050405020304" pitchFamily="18" charset="0"/>
                <a:ea typeface="Calibri" panose="020F0502020204030204" pitchFamily="34" charset="0"/>
                <a:cs typeface="Times New Roman" panose="02020603050405020304" pitchFamily="18" charset="0"/>
              </a:rPr>
              <a:t>cân</a:t>
            </a: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19" name="Picture 1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25647"/>
            <a:ext cx="2231146" cy="1984288"/>
          </a:xfrm>
          <a:prstGeom prst="rect">
            <a:avLst/>
          </a:prstGeom>
        </p:spPr>
      </p:pic>
      <p:pic>
        <p:nvPicPr>
          <p:cNvPr id="20" name="Picture 1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108" y="3016406"/>
            <a:ext cx="2194391" cy="1790700"/>
          </a:xfrm>
          <a:prstGeom prst="rect">
            <a:avLst/>
          </a:prstGeom>
        </p:spPr>
      </p:pic>
      <p:pic>
        <p:nvPicPr>
          <p:cNvPr id="21" name="Picture 2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4776" y="2924755"/>
            <a:ext cx="1965847" cy="1879698"/>
          </a:xfrm>
          <a:prstGeom prst="rect">
            <a:avLst/>
          </a:prstGeom>
        </p:spPr>
      </p:pic>
      <p:pic>
        <p:nvPicPr>
          <p:cNvPr id="22" name="Picture 2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20604" y="2924755"/>
            <a:ext cx="2190521" cy="1880210"/>
          </a:xfrm>
          <a:prstGeom prst="rect">
            <a:avLst/>
          </a:prstGeom>
        </p:spPr>
      </p:pic>
    </p:spTree>
    <p:extLst>
      <p:ext uri="{BB962C8B-B14F-4D97-AF65-F5344CB8AC3E}">
        <p14:creationId xmlns:p14="http://schemas.microsoft.com/office/powerpoint/2010/main" val="3804916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par>
                                <p:cTn id="16" presetID="16" presetClass="entr" presetSubtype="21"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barn(inVertical)">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grpId="0"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barn(inVertical)">
                                      <p:cBhvr>
                                        <p:cTn id="23" dur="500"/>
                                        <p:tgtEl>
                                          <p:spTgt spid="14"/>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19"/>
                                        </p:tgtEl>
                                        <p:attrNameLst>
                                          <p:attrName>style.visibility</p:attrName>
                                        </p:attrNameLst>
                                      </p:cBhvr>
                                      <p:to>
                                        <p:strVal val="visible"/>
                                      </p:to>
                                    </p:set>
                                    <p:animEffect transition="in" filter="barn(inVertical)">
                                      <p:cBhvr>
                                        <p:cTn id="28" dur="500"/>
                                        <p:tgtEl>
                                          <p:spTgt spid="19"/>
                                        </p:tgtEl>
                                      </p:cBhvr>
                                    </p:animEffect>
                                  </p:childTnLst>
                                </p:cTn>
                              </p:par>
                              <p:par>
                                <p:cTn id="29" presetID="16" presetClass="entr" presetSubtype="21" fill="hold" nodeType="with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barn(inVertical)">
                                      <p:cBhvr>
                                        <p:cTn id="31" dur="500"/>
                                        <p:tgtEl>
                                          <p:spTgt spid="20"/>
                                        </p:tgtEl>
                                      </p:cBhvr>
                                    </p:animEffect>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barn(inVertical)">
                                      <p:cBhvr>
                                        <p:cTn id="36" dur="5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16" presetClass="entr" presetSubtype="21" fill="hold" nodeType="click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barn(inVertical)">
                                      <p:cBhvr>
                                        <p:cTn id="41" dur="500"/>
                                        <p:tgtEl>
                                          <p:spTgt spid="21"/>
                                        </p:tgtEl>
                                      </p:cBhvr>
                                    </p:animEffect>
                                  </p:childTnLst>
                                </p:cTn>
                              </p:par>
                              <p:par>
                                <p:cTn id="42" presetID="16" presetClass="entr" presetSubtype="21" fill="hold" nodeType="with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barn(inVertical)">
                                      <p:cBhvr>
                                        <p:cTn id="4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 grpId="0"/>
      <p:bldP spid="14" grpId="0"/>
      <p:bldP spid="1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968" y="361092"/>
            <a:ext cx="8970063" cy="587148"/>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Thí</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nghiệm</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thân</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532188993"/>
              </p:ext>
            </p:extLst>
          </p:nvPr>
        </p:nvGraphicFramePr>
        <p:xfrm>
          <a:off x="4246325" y="1309332"/>
          <a:ext cx="3911356" cy="3314039"/>
        </p:xfrm>
        <a:graphic>
          <a:graphicData uri="http://schemas.openxmlformats.org/drawingml/2006/table">
            <a:tbl>
              <a:tblPr firstRow="1" firstCol="1" bandRow="1"/>
              <a:tblGrid>
                <a:gridCol w="3911356">
                  <a:extLst>
                    <a:ext uri="{9D8B030D-6E8A-4147-A177-3AD203B41FA5}">
                      <a16:colId xmlns:a16="http://schemas.microsoft.com/office/drawing/2014/main" val="389618926"/>
                    </a:ext>
                  </a:extLst>
                </a:gridCol>
              </a:tblGrid>
              <a:tr h="3314039">
                <a:tc>
                  <a:txBody>
                    <a:bodyPr/>
                    <a:lstStyle/>
                    <a:p>
                      <a:pPr algn="ctr">
                        <a:lnSpc>
                          <a:spcPct val="150000"/>
                        </a:lnSpc>
                        <a:spcAft>
                          <a:spcPts val="0"/>
                        </a:spcAft>
                      </a:pPr>
                      <a:r>
                        <a:rPr lang="en-US" sz="900" b="1" dirty="0" err="1">
                          <a:effectLst/>
                          <a:latin typeface="Times New Roman" panose="02020603050405020304" pitchFamily="18" charset="0"/>
                          <a:ea typeface="Calibri" panose="020F0502020204030204" pitchFamily="34" charset="0"/>
                          <a:cs typeface="Times New Roman" panose="02020603050405020304" pitchFamily="18" charset="0"/>
                        </a:rPr>
                        <a:t>Tên</a:t>
                      </a: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b="1" dirty="0" err="1">
                          <a:effectLst/>
                          <a:latin typeface="Times New Roman" panose="02020603050405020304" pitchFamily="18" charset="0"/>
                          <a:ea typeface="Calibri" panose="020F0502020204030204" pitchFamily="34" charset="0"/>
                          <a:cs typeface="Times New Roman" panose="02020603050405020304" pitchFamily="18" charset="0"/>
                        </a:rPr>
                        <a:t>nhóm</a:t>
                      </a:r>
                      <a:r>
                        <a:rPr lang="en-US" sz="6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viên</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spcAft>
                          <a:spcPts val="0"/>
                        </a:spcAft>
                      </a:pPr>
                      <a:r>
                        <a:rPr lang="en-US" sz="900" b="1" dirty="0">
                          <a:effectLst/>
                          <a:latin typeface="Times New Roman" panose="02020603050405020304" pitchFamily="18" charset="0"/>
                          <a:ea typeface="Calibri" panose="020F0502020204030204" pitchFamily="34" charset="0"/>
                          <a:cs typeface="Times New Roman" panose="02020603050405020304" pitchFamily="18" charset="0"/>
                        </a:rPr>
                        <a:t>BÁO CÁO KẾT QUẢ THÍ 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TÊN THÍ NGHIỆM</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1.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2.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Chuẩn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bị</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Mẫu</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cụ</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hoá</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6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3.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bước</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tiến</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hành</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4.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thích</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quả</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thí</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nghiệm</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900" dirty="0">
                          <a:effectLst/>
                          <a:latin typeface="Times New Roman" panose="02020603050405020304" pitchFamily="18" charset="0"/>
                          <a:ea typeface="Calibri" panose="020F0502020204030204" pitchFamily="34" charset="0"/>
                          <a:cs typeface="Times New Roman" panose="02020603050405020304" pitchFamily="18" charset="0"/>
                        </a:rPr>
                        <a:t>5.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Kết</a:t>
                      </a:r>
                      <a:r>
                        <a:rPr lang="en-US" sz="9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900" dirty="0" err="1">
                          <a:effectLst/>
                          <a:latin typeface="Times New Roman" panose="02020603050405020304" pitchFamily="18" charset="0"/>
                          <a:ea typeface="Calibri" panose="020F0502020204030204" pitchFamily="34" charset="0"/>
                          <a:cs typeface="Times New Roman" panose="02020603050405020304" pitchFamily="18" charset="0"/>
                        </a:rPr>
                        <a:t>luận</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Aft>
                          <a:spcPts val="0"/>
                        </a:spcAft>
                      </a:pPr>
                      <a:r>
                        <a:rPr lang="en-US" sz="600"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4161" marR="5416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6804027"/>
                  </a:ext>
                </a:extLst>
              </a:tr>
            </a:tbl>
          </a:graphicData>
        </a:graphic>
      </p:graphicFrame>
      <p:sp>
        <p:nvSpPr>
          <p:cNvPr id="11" name="Cloud 10"/>
          <p:cNvSpPr/>
          <p:nvPr/>
        </p:nvSpPr>
        <p:spPr>
          <a:xfrm>
            <a:off x="388307" y="1190335"/>
            <a:ext cx="3125244" cy="2442576"/>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a:t>Các</a:t>
            </a:r>
            <a:r>
              <a:rPr lang="en-US" dirty="0"/>
              <a:t> </a:t>
            </a:r>
            <a:r>
              <a:rPr lang="en-US" dirty="0" err="1"/>
              <a:t>nhóm</a:t>
            </a:r>
            <a:r>
              <a:rPr lang="en-US" dirty="0"/>
              <a:t> </a:t>
            </a:r>
            <a:r>
              <a:rPr lang="en-US" dirty="0" err="1"/>
              <a:t>về</a:t>
            </a:r>
            <a:r>
              <a:rPr lang="en-US" dirty="0"/>
              <a:t> </a:t>
            </a:r>
            <a:r>
              <a:rPr lang="en-US" dirty="0" err="1"/>
              <a:t>nhà</a:t>
            </a:r>
            <a:r>
              <a:rPr lang="en-US" dirty="0"/>
              <a:t> </a:t>
            </a:r>
            <a:r>
              <a:rPr lang="en-US" dirty="0" err="1"/>
              <a:t>làm</a:t>
            </a:r>
            <a:r>
              <a:rPr lang="en-US" dirty="0"/>
              <a:t> </a:t>
            </a:r>
            <a:r>
              <a:rPr lang="en-US" dirty="0" err="1"/>
              <a:t>thí</a:t>
            </a:r>
            <a:r>
              <a:rPr lang="en-US" dirty="0"/>
              <a:t> </a:t>
            </a:r>
            <a:r>
              <a:rPr lang="en-US" dirty="0" err="1"/>
              <a:t>nghiệm</a:t>
            </a:r>
            <a:r>
              <a:rPr lang="en-US" dirty="0"/>
              <a:t> </a:t>
            </a:r>
            <a:r>
              <a:rPr lang="en-US" dirty="0" err="1"/>
              <a:t>theo</a:t>
            </a:r>
            <a:r>
              <a:rPr lang="en-US" dirty="0"/>
              <a:t> </a:t>
            </a:r>
            <a:r>
              <a:rPr lang="en-US" dirty="0" err="1"/>
              <a:t>hướng</a:t>
            </a:r>
            <a:r>
              <a:rPr lang="en-US" dirty="0"/>
              <a:t> </a:t>
            </a:r>
            <a:r>
              <a:rPr lang="en-US" dirty="0" err="1"/>
              <a:t>dẫn</a:t>
            </a:r>
            <a:r>
              <a:rPr lang="en-US" dirty="0"/>
              <a:t>, </a:t>
            </a:r>
            <a:r>
              <a:rPr lang="en-US" dirty="0" err="1"/>
              <a:t>đưa</a:t>
            </a:r>
            <a:r>
              <a:rPr lang="en-US" dirty="0"/>
              <a:t> </a:t>
            </a:r>
            <a:r>
              <a:rPr lang="en-US" dirty="0" err="1"/>
              <a:t>sản</a:t>
            </a:r>
            <a:r>
              <a:rPr lang="en-US" dirty="0"/>
              <a:t> </a:t>
            </a:r>
            <a:r>
              <a:rPr lang="en-US" dirty="0" err="1"/>
              <a:t>phẩm</a:t>
            </a:r>
            <a:r>
              <a:rPr lang="en-US" dirty="0"/>
              <a:t> </a:t>
            </a:r>
            <a:r>
              <a:rPr lang="en-US" dirty="0" err="1"/>
              <a:t>lên</a:t>
            </a:r>
            <a:r>
              <a:rPr lang="en-US" dirty="0"/>
              <a:t> </a:t>
            </a:r>
            <a:r>
              <a:rPr lang="en-US" dirty="0" err="1"/>
              <a:t>lớp</a:t>
            </a:r>
            <a:r>
              <a:rPr lang="en-US" dirty="0"/>
              <a:t> </a:t>
            </a:r>
            <a:r>
              <a:rPr lang="en-US" dirty="0" err="1"/>
              <a:t>báo</a:t>
            </a:r>
            <a:r>
              <a:rPr lang="en-US" dirty="0"/>
              <a:t> </a:t>
            </a:r>
            <a:r>
              <a:rPr lang="en-US" dirty="0" err="1"/>
              <a:t>cáo</a:t>
            </a:r>
            <a:r>
              <a:rPr lang="en-US" dirty="0"/>
              <a:t> </a:t>
            </a:r>
            <a:r>
              <a:rPr lang="en-US" dirty="0" err="1"/>
              <a:t>và</a:t>
            </a:r>
            <a:r>
              <a:rPr lang="en-US" dirty="0"/>
              <a:t> </a:t>
            </a:r>
            <a:r>
              <a:rPr lang="en-US" dirty="0" err="1"/>
              <a:t>làm</a:t>
            </a:r>
            <a:r>
              <a:rPr lang="en-US" dirty="0"/>
              <a:t> </a:t>
            </a:r>
            <a:r>
              <a:rPr lang="en-US" dirty="0" err="1"/>
              <a:t>bản</a:t>
            </a:r>
            <a:r>
              <a:rPr lang="en-US" dirty="0"/>
              <a:t> </a:t>
            </a:r>
            <a:r>
              <a:rPr lang="en-US" dirty="0" err="1"/>
              <a:t>báo</a:t>
            </a:r>
            <a:r>
              <a:rPr lang="en-US" dirty="0"/>
              <a:t> </a:t>
            </a:r>
            <a:r>
              <a:rPr lang="en-US" dirty="0" err="1"/>
              <a:t>cáo</a:t>
            </a:r>
            <a:r>
              <a:rPr lang="en-US" dirty="0"/>
              <a:t> </a:t>
            </a:r>
            <a:r>
              <a:rPr lang="en-US" dirty="0" err="1"/>
              <a:t>theo</a:t>
            </a:r>
            <a:r>
              <a:rPr lang="en-US" dirty="0"/>
              <a:t> </a:t>
            </a:r>
            <a:r>
              <a:rPr lang="en-US" dirty="0" err="1"/>
              <a:t>mẫu</a:t>
            </a:r>
            <a:endParaRPr lang="en-US" dirty="0"/>
          </a:p>
        </p:txBody>
      </p:sp>
    </p:spTree>
    <p:extLst>
      <p:ext uri="{BB962C8B-B14F-4D97-AF65-F5344CB8AC3E}">
        <p14:creationId xmlns:p14="http://schemas.microsoft.com/office/powerpoint/2010/main" val="18738758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2837" y="14757"/>
            <a:ext cx="8812060" cy="504625"/>
          </a:xfrm>
          <a:prstGeom prst="rect">
            <a:avLst/>
          </a:prstGeom>
        </p:spPr>
        <p:txBody>
          <a:bodyPr wrap="square">
            <a:spAutoFit/>
          </a:bodyPr>
          <a:lstStyle/>
          <a:p>
            <a:pPr>
              <a:lnSpc>
                <a:spcPct val="150000"/>
              </a:lnSpc>
              <a:spcAft>
                <a:spcPts val="1000"/>
              </a:spcAft>
            </a:pPr>
            <a:r>
              <a:rPr lang="en-GB"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III. </a:t>
            </a:r>
            <a:r>
              <a:rPr lang="nl-NL" sz="20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Một số yếu tố ảnh hưởng đến trao đổi nước và dinh dưỡng ở thực vật</a:t>
            </a:r>
            <a:endParaRPr lang="en-US" sz="20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5" name="Freeform 34"/>
          <p:cNvSpPr/>
          <p:nvPr/>
        </p:nvSpPr>
        <p:spPr>
          <a:xfrm>
            <a:off x="142837" y="691024"/>
            <a:ext cx="2555435" cy="1078564"/>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36" name="Group 11"/>
          <p:cNvGrpSpPr>
            <a:grpSpLocks/>
          </p:cNvGrpSpPr>
          <p:nvPr/>
        </p:nvGrpSpPr>
        <p:grpSpPr bwMode="auto">
          <a:xfrm>
            <a:off x="3000337" y="1121887"/>
            <a:ext cx="369888" cy="647700"/>
            <a:chOff x="2057400" y="2332412"/>
            <a:chExt cx="324766" cy="568896"/>
          </a:xfrm>
          <a:solidFill>
            <a:schemeClr val="accent2"/>
          </a:solidFill>
        </p:grpSpPr>
        <p:sp>
          <p:nvSpPr>
            <p:cNvPr id="37" name="Oval 36"/>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8" name="Oval 37"/>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39" name="Oval 38"/>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40" name="Rectangle 31"/>
          <p:cNvSpPr>
            <a:spLocks noChangeArrowheads="1"/>
          </p:cNvSpPr>
          <p:nvPr/>
        </p:nvSpPr>
        <p:spPr bwMode="auto">
          <a:xfrm>
            <a:off x="296763" y="1009213"/>
            <a:ext cx="2604694" cy="400110"/>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Ánh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sáng</a:t>
            </a:r>
            <a:endParaRPr lang="en-US" sz="2000" b="1" dirty="0">
              <a:solidFill>
                <a:schemeClr val="bg1"/>
              </a:solidFill>
              <a:latin typeface="Times New Roman" pitchFamily="18" charset="0"/>
              <a:cs typeface="Times New Roman" pitchFamily="18" charset="0"/>
            </a:endParaRPr>
          </a:p>
        </p:txBody>
      </p:sp>
      <p:sp>
        <p:nvSpPr>
          <p:cNvPr id="41" name="Freeform 40"/>
          <p:cNvSpPr/>
          <p:nvPr/>
        </p:nvSpPr>
        <p:spPr>
          <a:xfrm>
            <a:off x="259767" y="2398689"/>
            <a:ext cx="2678686" cy="1247853"/>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rgbClr val="FFC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42" name="Group 41"/>
          <p:cNvGrpSpPr/>
          <p:nvPr/>
        </p:nvGrpSpPr>
        <p:grpSpPr>
          <a:xfrm rot="21164505">
            <a:off x="3571659" y="3785559"/>
            <a:ext cx="369802" cy="647785"/>
            <a:chOff x="2057400" y="2332412"/>
            <a:chExt cx="324766" cy="568896"/>
          </a:xfrm>
          <a:solidFill>
            <a:srgbClr val="FFC000"/>
          </a:solidFill>
        </p:grpSpPr>
        <p:sp>
          <p:nvSpPr>
            <p:cNvPr id="43" name="Oval 42"/>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44" name="Oval 43"/>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45" name="Oval 44"/>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46" name="Rectangle 31"/>
          <p:cNvSpPr>
            <a:spLocks noChangeArrowheads="1"/>
          </p:cNvSpPr>
          <p:nvPr/>
        </p:nvSpPr>
        <p:spPr bwMode="auto">
          <a:xfrm>
            <a:off x="407903" y="2938656"/>
            <a:ext cx="2493555" cy="707886"/>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ẩm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không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khí</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ẩm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đất</a:t>
            </a:r>
            <a:endParaRPr lang="en-US" sz="2000" b="1" dirty="0">
              <a:solidFill>
                <a:schemeClr val="bg1"/>
              </a:solidFill>
              <a:latin typeface="Times New Roman" pitchFamily="18" charset="0"/>
              <a:cs typeface="Times New Roman" pitchFamily="18" charset="0"/>
            </a:endParaRPr>
          </a:p>
        </p:txBody>
      </p:sp>
      <p:sp>
        <p:nvSpPr>
          <p:cNvPr id="47" name="Freeform 46"/>
          <p:cNvSpPr/>
          <p:nvPr/>
        </p:nvSpPr>
        <p:spPr>
          <a:xfrm>
            <a:off x="5859673" y="1046423"/>
            <a:ext cx="2666960" cy="1087555"/>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48" name="Group 47"/>
          <p:cNvGrpSpPr/>
          <p:nvPr/>
        </p:nvGrpSpPr>
        <p:grpSpPr>
          <a:xfrm rot="20620448">
            <a:off x="8808803" y="1597937"/>
            <a:ext cx="369802" cy="647785"/>
            <a:chOff x="2057400" y="2332412"/>
            <a:chExt cx="324766" cy="568896"/>
          </a:xfrm>
          <a:solidFill>
            <a:schemeClr val="accent3"/>
          </a:solidFill>
        </p:grpSpPr>
        <p:sp>
          <p:nvSpPr>
            <p:cNvPr id="49" name="Oval 48"/>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0" name="Oval 49"/>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1" name="Oval 50"/>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52" name="Rectangle 31"/>
          <p:cNvSpPr>
            <a:spLocks noChangeArrowheads="1"/>
          </p:cNvSpPr>
          <p:nvPr/>
        </p:nvSpPr>
        <p:spPr bwMode="auto">
          <a:xfrm>
            <a:off x="5435576" y="1437283"/>
            <a:ext cx="3091381" cy="400110"/>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Nhiệt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độ</a:t>
            </a:r>
            <a:endParaRPr lang="en-US" sz="2000" b="1" dirty="0">
              <a:solidFill>
                <a:schemeClr val="bg1"/>
              </a:solidFill>
              <a:latin typeface="Times New Roman" pitchFamily="18" charset="0"/>
              <a:cs typeface="Times New Roman" pitchFamily="18" charset="0"/>
            </a:endParaRPr>
          </a:p>
        </p:txBody>
      </p:sp>
      <p:sp>
        <p:nvSpPr>
          <p:cNvPr id="53" name="Freeform 52"/>
          <p:cNvSpPr/>
          <p:nvPr/>
        </p:nvSpPr>
        <p:spPr>
          <a:xfrm>
            <a:off x="5897739" y="2772260"/>
            <a:ext cx="2502226" cy="1367102"/>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60000"/>
              <a:lumOff val="4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54" name="Group 53"/>
          <p:cNvGrpSpPr/>
          <p:nvPr/>
        </p:nvGrpSpPr>
        <p:grpSpPr>
          <a:xfrm rot="20620448">
            <a:off x="8641019" y="3643351"/>
            <a:ext cx="369802" cy="545807"/>
            <a:chOff x="2057400" y="2332412"/>
            <a:chExt cx="324766" cy="568896"/>
          </a:xfrm>
          <a:solidFill>
            <a:schemeClr val="accent2">
              <a:lumMod val="60000"/>
              <a:lumOff val="40000"/>
            </a:schemeClr>
          </a:solidFill>
        </p:grpSpPr>
        <p:sp>
          <p:nvSpPr>
            <p:cNvPr id="55" name="Oval 54"/>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6" name="Oval 55"/>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57" name="Oval 56"/>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58" name="Rectangle 31"/>
          <p:cNvSpPr>
            <a:spLocks noChangeArrowheads="1"/>
          </p:cNvSpPr>
          <p:nvPr/>
        </p:nvSpPr>
        <p:spPr bwMode="auto">
          <a:xfrm>
            <a:off x="5859673" y="3455811"/>
            <a:ext cx="2467372" cy="400110"/>
          </a:xfrm>
          <a:prstGeom prst="rect">
            <a:avLst/>
          </a:prstGeom>
          <a:noFill/>
          <a:ln w="9525">
            <a:noFill/>
            <a:miter lim="800000"/>
            <a:headEnd/>
            <a:tailEnd/>
          </a:ln>
        </p:spPr>
        <p:txBody>
          <a:bodyPr wrap="square" anchor="ctr">
            <a:spAutoFit/>
          </a:bodyPr>
          <a:lstStyle/>
          <a:p>
            <a:pPr algn="ctr"/>
            <a:r>
              <a:rPr lang="en-US" sz="2000" b="1" dirty="0" err="1">
                <a:solidFill>
                  <a:schemeClr val="bg1"/>
                </a:solidFill>
                <a:latin typeface="Times New Roman" pitchFamily="18" charset="0"/>
                <a:cs typeface="Times New Roman" pitchFamily="18" charset="0"/>
              </a:rPr>
              <a:t>Độ</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thoáng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khí</a:t>
            </a:r>
            <a:endParaRPr lang="en-US" sz="2000" b="1" dirty="0">
              <a:solidFill>
                <a:schemeClr val="bg1"/>
              </a:solidFill>
              <a:latin typeface="Times New Roman" pitchFamily="18" charset="0"/>
              <a:cs typeface="Times New Roman" pitchFamily="18"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5208" y="731814"/>
            <a:ext cx="2644886" cy="3333750"/>
          </a:xfrm>
          <a:prstGeom prst="rect">
            <a:avLst/>
          </a:prstGeom>
        </p:spPr>
      </p:pic>
    </p:spTree>
    <p:extLst>
      <p:ext uri="{BB962C8B-B14F-4D97-AF65-F5344CB8AC3E}">
        <p14:creationId xmlns:p14="http://schemas.microsoft.com/office/powerpoint/2010/main" val="3258877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40"/>
                                        </p:tgtEl>
                                        <p:attrNameLst>
                                          <p:attrName>style.visibility</p:attrName>
                                        </p:attrNameLst>
                                      </p:cBhvr>
                                      <p:to>
                                        <p:strVal val="visible"/>
                                      </p:to>
                                    </p:set>
                                    <p:animEffect transition="in" filter="wipe(down)">
                                      <p:cBhvr>
                                        <p:cTn id="12" dur="10"/>
                                        <p:tgtEl>
                                          <p:spTgt spid="40"/>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down)">
                                      <p:cBhvr>
                                        <p:cTn id="15" dur="10"/>
                                        <p:tgtEl>
                                          <p:spTgt spid="35"/>
                                        </p:tgtEl>
                                      </p:cBhvr>
                                    </p:animEffect>
                                  </p:childTnLst>
                                </p:cTn>
                              </p:par>
                              <p:par>
                                <p:cTn id="16" presetID="22" presetClass="entr" presetSubtype="4" fill="hold" nodeType="withEffect">
                                  <p:stCondLst>
                                    <p:cond delay="0"/>
                                  </p:stCondLst>
                                  <p:childTnLst>
                                    <p:set>
                                      <p:cBhvr>
                                        <p:cTn id="17" dur="1" fill="hold">
                                          <p:stCondLst>
                                            <p:cond delay="0"/>
                                          </p:stCondLst>
                                        </p:cTn>
                                        <p:tgtEl>
                                          <p:spTgt spid="36"/>
                                        </p:tgtEl>
                                        <p:attrNameLst>
                                          <p:attrName>style.visibility</p:attrName>
                                        </p:attrNameLst>
                                      </p:cBhvr>
                                      <p:to>
                                        <p:strVal val="visible"/>
                                      </p:to>
                                    </p:set>
                                    <p:animEffect transition="in" filter="wipe(down)">
                                      <p:cBhvr>
                                        <p:cTn id="18" dur="10"/>
                                        <p:tgtEl>
                                          <p:spTgt spid="36"/>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down)">
                                      <p:cBhvr>
                                        <p:cTn id="21" dur="10"/>
                                        <p:tgtEl>
                                          <p:spTgt spid="46"/>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down)">
                                      <p:cBhvr>
                                        <p:cTn id="24" dur="10"/>
                                        <p:tgtEl>
                                          <p:spTgt spid="41"/>
                                        </p:tgtEl>
                                      </p:cBhvr>
                                    </p:animEffect>
                                  </p:childTnLst>
                                </p:cTn>
                              </p:par>
                              <p:par>
                                <p:cTn id="25" presetID="22" presetClass="entr" presetSubtype="4" fill="hold" nodeType="with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down)">
                                      <p:cBhvr>
                                        <p:cTn id="27" dur="10"/>
                                        <p:tgtEl>
                                          <p:spTgt spid="42"/>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52"/>
                                        </p:tgtEl>
                                        <p:attrNameLst>
                                          <p:attrName>style.visibility</p:attrName>
                                        </p:attrNameLst>
                                      </p:cBhvr>
                                      <p:to>
                                        <p:strVal val="visible"/>
                                      </p:to>
                                    </p:set>
                                    <p:animEffect transition="in" filter="wipe(down)">
                                      <p:cBhvr>
                                        <p:cTn id="30" dur="10"/>
                                        <p:tgtEl>
                                          <p:spTgt spid="52"/>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down)">
                                      <p:cBhvr>
                                        <p:cTn id="33" dur="10"/>
                                        <p:tgtEl>
                                          <p:spTgt spid="47"/>
                                        </p:tgtEl>
                                      </p:cBhvr>
                                    </p:animEffect>
                                  </p:childTnLst>
                                </p:cTn>
                              </p:par>
                              <p:par>
                                <p:cTn id="34" presetID="22" presetClass="entr" presetSubtype="4" fill="hold" nodeType="withEffect">
                                  <p:stCondLst>
                                    <p:cond delay="0"/>
                                  </p:stCondLst>
                                  <p:childTnLst>
                                    <p:set>
                                      <p:cBhvr>
                                        <p:cTn id="35" dur="1" fill="hold">
                                          <p:stCondLst>
                                            <p:cond delay="0"/>
                                          </p:stCondLst>
                                        </p:cTn>
                                        <p:tgtEl>
                                          <p:spTgt spid="48"/>
                                        </p:tgtEl>
                                        <p:attrNameLst>
                                          <p:attrName>style.visibility</p:attrName>
                                        </p:attrNameLst>
                                      </p:cBhvr>
                                      <p:to>
                                        <p:strVal val="visible"/>
                                      </p:to>
                                    </p:set>
                                    <p:animEffect transition="in" filter="wipe(down)">
                                      <p:cBhvr>
                                        <p:cTn id="36" dur="10"/>
                                        <p:tgtEl>
                                          <p:spTgt spid="48"/>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down)">
                                      <p:cBhvr>
                                        <p:cTn id="39" dur="10"/>
                                        <p:tgtEl>
                                          <p:spTgt spid="58"/>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53"/>
                                        </p:tgtEl>
                                        <p:attrNameLst>
                                          <p:attrName>style.visibility</p:attrName>
                                        </p:attrNameLst>
                                      </p:cBhvr>
                                      <p:to>
                                        <p:strVal val="visible"/>
                                      </p:to>
                                    </p:set>
                                    <p:animEffect transition="in" filter="wipe(down)">
                                      <p:cBhvr>
                                        <p:cTn id="42" dur="10"/>
                                        <p:tgtEl>
                                          <p:spTgt spid="53"/>
                                        </p:tgtEl>
                                      </p:cBhvr>
                                    </p:animEffect>
                                  </p:childTnLst>
                                </p:cTn>
                              </p:par>
                              <p:par>
                                <p:cTn id="43" presetID="22" presetClass="entr" presetSubtype="4" fill="hold" nodeType="with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wipe(down)">
                                      <p:cBhvr>
                                        <p:cTn id="45" dur="1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40" grpId="0"/>
      <p:bldP spid="41" grpId="0" animBg="1"/>
      <p:bldP spid="46" grpId="0"/>
      <p:bldP spid="47" grpId="0" animBg="1"/>
      <p:bldP spid="52" grpId="0"/>
      <p:bldP spid="53" grpId="0" animBg="1"/>
      <p:bldP spid="5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4842" y="0"/>
            <a:ext cx="8730641" cy="1141146"/>
          </a:xfrm>
          <a:prstGeom prst="rect">
            <a:avLst/>
          </a:prstGeom>
        </p:spPr>
        <p:txBody>
          <a:bodyPr wrap="square">
            <a:spAutoFit/>
          </a:bodyPr>
          <a:lstStyle/>
          <a:p>
            <a:pPr>
              <a:lnSpc>
                <a:spcPct val="150000"/>
              </a:lnSpc>
              <a:spcAft>
                <a:spcPts val="1000"/>
              </a:spcAft>
            </a:pPr>
            <a:r>
              <a:rPr lang="en-GB"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IV. </a:t>
            </a:r>
            <a:r>
              <a:rPr lang="nl-NL" sz="2400" b="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Vận dụng hiểu biết trao đổi chất và chuyển hoá năng lượng vào thực tiễn</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0854" y="1271553"/>
            <a:ext cx="4884629" cy="3509897"/>
          </a:xfrm>
          <a:prstGeom prst="rect">
            <a:avLst/>
          </a:prstGeom>
        </p:spPr>
      </p:pic>
      <p:sp>
        <p:nvSpPr>
          <p:cNvPr id="6" name="Rectangle 5"/>
          <p:cNvSpPr/>
          <p:nvPr/>
        </p:nvSpPr>
        <p:spPr>
          <a:xfrm>
            <a:off x="94678" y="1271553"/>
            <a:ext cx="3613760" cy="3785652"/>
          </a:xfrm>
          <a:prstGeom prst="rect">
            <a:avLst/>
          </a:prstGeom>
          <a:solidFill>
            <a:schemeClr val="bg1"/>
          </a:solidFill>
        </p:spPr>
        <p:txBody>
          <a:bodyPr wrap="square">
            <a:spAutoFit/>
          </a:bodyPr>
          <a:lstStyle/>
          <a:p>
            <a:pPr algn="just"/>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bằng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err="1">
                <a:latin typeface="Times New Roman" panose="02020603050405020304" pitchFamily="18" charset="0"/>
                <a:ea typeface="Calibri" panose="020F0502020204030204" pitchFamily="34" charset="0"/>
                <a:cs typeface="Times New Roman" panose="02020603050405020304" pitchFamily="18" charset="0"/>
              </a:rPr>
              <a:t>trồng</a:t>
            </a:r>
            <a:r>
              <a:rPr lang="en-GB" sz="2400">
                <a:latin typeface="Times New Roman" panose="02020603050405020304" pitchFamily="18" charset="0"/>
                <a:ea typeface="Calibri" panose="020F0502020204030204" pitchFamily="34" charset="0"/>
                <a:cs typeface="Times New Roman" panose="02020603050405020304" pitchFamily="18" charset="0"/>
              </a:rPr>
              <a:t>?</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Khi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Cần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với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lượng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cách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tưới</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để</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sinh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trưởng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phát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triển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err="1">
                <a:latin typeface="Times New Roman" panose="02020603050405020304" pitchFamily="18" charset="0"/>
                <a:ea typeface="Calibri" panose="020F0502020204030204" pitchFamily="34" charset="0"/>
                <a:cs typeface="Times New Roman" panose="02020603050405020304" pitchFamily="18" charset="0"/>
              </a:rPr>
              <a:t>tốt</a:t>
            </a:r>
            <a:r>
              <a:rPr lang="en-GB" sz="2400">
                <a:latin typeface="Times New Roman" panose="02020603050405020304" pitchFamily="18" charset="0"/>
                <a:ea typeface="Calibri" panose="020F0502020204030204" pitchFamily="34" charset="0"/>
                <a:cs typeface="Times New Roman" panose="02020603050405020304" pitchFamily="18" charset="0"/>
              </a:rPr>
              <a:t>?</a:t>
            </a:r>
            <a:endParaRPr lang="en-GB" sz="2400" dirty="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Quan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400" dirty="0">
                <a:latin typeface="Times New Roman" panose="02020603050405020304" pitchFamily="18" charset="0"/>
                <a:ea typeface="Calibri" panose="020F0502020204030204" pitchFamily="34" charset="0"/>
                <a:cs typeface="Times New Roman" panose="02020603050405020304" pitchFamily="18" charset="0"/>
              </a:rPr>
              <a:t> 25.10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nguyên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tắc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bón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phân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hợp</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lí</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trồng</a:t>
            </a:r>
            <a:r>
              <a:rPr lang="en-GB" sz="2400" dirty="0">
                <a:latin typeface="Times New Roman" panose="02020603050405020304" pitchFamily="18" charset="0"/>
                <a:ea typeface="Calibri" panose="020F0502020204030204" pitchFamily="34"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80434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074" y="448091"/>
            <a:ext cx="8711852" cy="5049331"/>
          </a:xfrm>
          <a:prstGeom prst="rect">
            <a:avLst/>
          </a:prstGeom>
          <a:solidFill>
            <a:schemeClr val="bg1"/>
          </a:solidFill>
        </p:spPr>
        <p:txBody>
          <a:bodyPr wrap="square">
            <a:spAutoFit/>
          </a:bodyPr>
          <a:lstStyle/>
          <a:p>
            <a:pPr>
              <a:lnSpc>
                <a:spcPct val="120000"/>
              </a:lnSpc>
            </a:pPr>
            <a:r>
              <a:rPr lang="nl-NL"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 1:</a:t>
            </a:r>
            <a:r>
              <a:rPr lang="nl-NL"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Bộ phận thực hiện hút nước và khoáng của cây là:</a:t>
            </a:r>
            <a:endParaRPr lang="en-US"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1800">
                <a:latin typeface="Times New Roman" panose="02020603050405020304" pitchFamily="18" charset="0"/>
                <a:ea typeface="Calibri" panose="020F0502020204030204" pitchFamily="34" charset="0"/>
                <a:cs typeface="Times New Roman" panose="02020603050405020304" pitchFamily="18" charset="0"/>
              </a:rPr>
              <a:t>	A</a:t>
            </a:r>
            <a:r>
              <a:rPr lang="nl-NL" sz="1800" dirty="0">
                <a:latin typeface="Times New Roman" panose="02020603050405020304" pitchFamily="18" charset="0"/>
                <a:ea typeface="Calibri" panose="020F0502020204030204" pitchFamily="34" charset="0"/>
                <a:cs typeface="Times New Roman" panose="02020603050405020304" pitchFamily="18" charset="0"/>
              </a:rPr>
              <a:t>. Lá cây	</a:t>
            </a:r>
            <a:r>
              <a:rPr lang="nl-NL" sz="1800">
                <a:latin typeface="Times New Roman" panose="02020603050405020304" pitchFamily="18" charset="0"/>
                <a:ea typeface="Calibri" panose="020F0502020204030204" pitchFamily="34" charset="0"/>
                <a:cs typeface="Times New Roman" panose="02020603050405020304" pitchFamily="18" charset="0"/>
              </a:rPr>
              <a:t>	B</a:t>
            </a:r>
            <a:r>
              <a:rPr lang="nl-NL" sz="1800" dirty="0">
                <a:latin typeface="Times New Roman" panose="02020603050405020304" pitchFamily="18" charset="0"/>
                <a:ea typeface="Calibri" panose="020F0502020204030204" pitchFamily="34" charset="0"/>
                <a:cs typeface="Times New Roman" panose="02020603050405020304" pitchFamily="18" charset="0"/>
              </a:rPr>
              <a:t>. Thân cây		C. Quả		D. </a:t>
            </a:r>
            <a:r>
              <a:rPr lang="nl-NL" sz="1800">
                <a:latin typeface="Times New Roman" panose="02020603050405020304" pitchFamily="18" charset="0"/>
                <a:ea typeface="Calibri" panose="020F0502020204030204" pitchFamily="34" charset="0"/>
                <a:cs typeface="Times New Roman" panose="02020603050405020304" pitchFamily="18" charset="0"/>
              </a:rPr>
              <a:t>Rễ cây</a:t>
            </a:r>
            <a:endParaRPr lang="nl-NL"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 2</a:t>
            </a:r>
            <a:r>
              <a:rPr lang="nl-NL"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Nước được vận chuyển từ rễ lên các bộ phận phía trên nhờ:</a:t>
            </a:r>
            <a:endParaRPr lang="en-US"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1800">
                <a:latin typeface="Times New Roman" panose="02020603050405020304" pitchFamily="18" charset="0"/>
                <a:ea typeface="Calibri" panose="020F0502020204030204" pitchFamily="34" charset="0"/>
                <a:cs typeface="Times New Roman" panose="02020603050405020304" pitchFamily="18" charset="0"/>
              </a:rPr>
              <a:t>	A</a:t>
            </a:r>
            <a:r>
              <a:rPr lang="nl-NL" sz="1800" dirty="0">
                <a:latin typeface="Times New Roman" panose="02020603050405020304" pitchFamily="18" charset="0"/>
                <a:ea typeface="Calibri" panose="020F0502020204030204" pitchFamily="34" charset="0"/>
                <a:cs typeface="Times New Roman" panose="02020603050405020304" pitchFamily="18" charset="0"/>
              </a:rPr>
              <a:t>. Dòng mạch rây</a:t>
            </a:r>
            <a:r>
              <a:rPr lang="nl-NL" sz="1800">
                <a:latin typeface="Times New Roman" panose="02020603050405020304" pitchFamily="18" charset="0"/>
                <a:ea typeface="Calibri" panose="020F0502020204030204" pitchFamily="34" charset="0"/>
                <a:cs typeface="Times New Roman" panose="02020603050405020304" pitchFamily="18" charset="0"/>
              </a:rPr>
              <a:t>	B</a:t>
            </a:r>
            <a:r>
              <a:rPr lang="nl-NL" sz="1800" dirty="0">
                <a:latin typeface="Times New Roman" panose="02020603050405020304" pitchFamily="18" charset="0"/>
                <a:ea typeface="Calibri" panose="020F0502020204030204" pitchFamily="34" charset="0"/>
                <a:cs typeface="Times New Roman" panose="02020603050405020304" pitchFamily="18" charset="0"/>
              </a:rPr>
              <a:t>. Dòng mạch gỗ		C. Lá cây		D. </a:t>
            </a:r>
            <a:r>
              <a:rPr lang="nl-NL" sz="1800">
                <a:latin typeface="Times New Roman" panose="02020603050405020304" pitchFamily="18" charset="0"/>
                <a:ea typeface="Calibri" panose="020F0502020204030204" pitchFamily="34" charset="0"/>
                <a:cs typeface="Times New Roman" panose="02020603050405020304" pitchFamily="18" charset="0"/>
              </a:rPr>
              <a:t>Rễ cây</a:t>
            </a:r>
            <a:endParaRPr lang="nl-NL" sz="1800" b="1"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18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 3:</a:t>
            </a:r>
            <a:r>
              <a:rPr lang="nl-NL"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Bộ phận thực hiện vận chuyển các chất hữu cơ tổng hợp ở lá đến cơ quan dự trữ hoặc cơ quan sử dụng là:</a:t>
            </a:r>
            <a:endParaRPr lang="en-US" sz="18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1800">
                <a:latin typeface="Times New Roman" panose="02020603050405020304" pitchFamily="18" charset="0"/>
                <a:ea typeface="Calibri" panose="020F0502020204030204" pitchFamily="34" charset="0"/>
                <a:cs typeface="Times New Roman" panose="02020603050405020304" pitchFamily="18" charset="0"/>
              </a:rPr>
              <a:t>	A. Dòng </a:t>
            </a:r>
            <a:r>
              <a:rPr lang="nl-NL" sz="1800" dirty="0">
                <a:latin typeface="Times New Roman" panose="02020603050405020304" pitchFamily="18" charset="0"/>
                <a:ea typeface="Calibri" panose="020F0502020204030204" pitchFamily="34" charset="0"/>
                <a:cs typeface="Times New Roman" panose="02020603050405020304" pitchFamily="18" charset="0"/>
              </a:rPr>
              <a:t>mạch rây	    B. Dòng mạch gỗ	C. Lá cây		D. </a:t>
            </a:r>
            <a:r>
              <a:rPr lang="nl-NL" sz="1800">
                <a:latin typeface="Times New Roman" panose="02020603050405020304" pitchFamily="18" charset="0"/>
                <a:ea typeface="Calibri" panose="020F0502020204030204" pitchFamily="34" charset="0"/>
                <a:cs typeface="Times New Roman" panose="02020603050405020304" pitchFamily="18" charset="0"/>
              </a:rPr>
              <a:t>Rễ cây</a:t>
            </a:r>
          </a:p>
          <a:p>
            <a:pPr>
              <a:lnSpc>
                <a:spcPct val="120000"/>
              </a:lnSpc>
            </a:pPr>
            <a:r>
              <a:rPr lang="nl-NL" sz="18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 4:</a:t>
            </a:r>
            <a:r>
              <a:rPr lang="nl-NL" sz="1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Bộ phận thực hiện nhiệm vụ thoát hơi nước của cây là:</a:t>
            </a:r>
            <a:endParaRPr lang="en-US" sz="180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1800">
                <a:latin typeface="Times New Roman" panose="02020603050405020304" pitchFamily="18" charset="0"/>
                <a:ea typeface="Calibri" panose="020F0502020204030204" pitchFamily="34" charset="0"/>
                <a:cs typeface="Times New Roman" panose="02020603050405020304" pitchFamily="18" charset="0"/>
              </a:rPr>
              <a:t>	A. Rễ cây		B. Thân cây		C. Quả		D. Lá cây</a:t>
            </a:r>
            <a:endParaRPr lang="nl-NL" sz="1800" b="1">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18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Câu 5:</a:t>
            </a:r>
            <a:r>
              <a:rPr lang="nl-NL" sz="18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Đâu không phải là vai trò của thoát hơi nước?</a:t>
            </a:r>
            <a:endParaRPr lang="en-US" sz="1800">
              <a:solidFill>
                <a:srgbClr val="0000CC"/>
              </a:solidFill>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en-US" sz="1800">
                <a:latin typeface="Times New Roman" panose="02020603050405020304" pitchFamily="18" charset="0"/>
                <a:ea typeface="Calibri" panose="020F0502020204030204" pitchFamily="34" charset="0"/>
                <a:cs typeface="Times New Roman" panose="02020603050405020304" pitchFamily="18" charset="0"/>
              </a:rPr>
              <a:t>	A. Giúp đẩy nước và khoáng dưới rễ đi lên</a:t>
            </a:r>
          </a:p>
          <a:p>
            <a:pPr algn="just">
              <a:lnSpc>
                <a:spcPct val="120000"/>
              </a:lnSpc>
            </a:pPr>
            <a:r>
              <a:rPr lang="en-US" sz="1800">
                <a:latin typeface="Times New Roman" panose="02020603050405020304" pitchFamily="18" charset="0"/>
                <a:ea typeface="Calibri" panose="020F0502020204030204" pitchFamily="34" charset="0"/>
                <a:cs typeface="Times New Roman" panose="02020603050405020304" pitchFamily="18" charset="0"/>
              </a:rPr>
              <a:t>	B. Giúp lá cây không bị đốt nóng dưới ánh nắng mặt trời</a:t>
            </a:r>
          </a:p>
          <a:p>
            <a:pPr>
              <a:lnSpc>
                <a:spcPct val="120000"/>
              </a:lnSpc>
            </a:pPr>
            <a:r>
              <a:rPr lang="en-US" sz="1800">
                <a:latin typeface="Times New Roman" panose="02020603050405020304" pitchFamily="18" charset="0"/>
                <a:ea typeface="Calibri" panose="020F0502020204030204" pitchFamily="34" charset="0"/>
                <a:cs typeface="Times New Roman" panose="02020603050405020304" pitchFamily="18" charset="0"/>
              </a:rPr>
              <a:t>	C. Giúp khí CO</a:t>
            </a:r>
            <a:r>
              <a:rPr lang="en-US" sz="1800" baseline="-25000">
                <a:latin typeface="Times New Roman" panose="02020603050405020304" pitchFamily="18" charset="0"/>
                <a:ea typeface="Calibri" panose="020F0502020204030204" pitchFamily="34" charset="0"/>
                <a:cs typeface="Times New Roman" panose="02020603050405020304" pitchFamily="18" charset="0"/>
              </a:rPr>
              <a:t>2</a:t>
            </a:r>
            <a:r>
              <a:rPr lang="en-US" sz="1800">
                <a:latin typeface="Times New Roman" panose="02020603050405020304" pitchFamily="18" charset="0"/>
                <a:ea typeface="Calibri" panose="020F0502020204030204" pitchFamily="34" charset="0"/>
                <a:cs typeface="Times New Roman" panose="02020603050405020304" pitchFamily="18" charset="0"/>
              </a:rPr>
              <a:t> đi vào cung cấp nguyên liệu cho cây quang hợp.</a:t>
            </a:r>
          </a:p>
          <a:p>
            <a:pPr>
              <a:lnSpc>
                <a:spcPct val="120000"/>
              </a:lnSpc>
            </a:pPr>
            <a:r>
              <a:rPr lang="en-US" sz="1800">
                <a:latin typeface="Times New Roman" panose="02020603050405020304" pitchFamily="18" charset="0"/>
                <a:ea typeface="Calibri" panose="020F0502020204030204" pitchFamily="34" charset="0"/>
                <a:cs typeface="Times New Roman" panose="02020603050405020304" pitchFamily="18" charset="0"/>
              </a:rPr>
              <a:t>	D. Làm cho cây bị héo vì mất nước</a:t>
            </a:r>
            <a:endParaRPr lang="en-US" sz="1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endParaRPr lang="en-US"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30" name="TextBox 29"/>
          <p:cNvSpPr txBox="1"/>
          <p:nvPr/>
        </p:nvSpPr>
        <p:spPr>
          <a:xfrm>
            <a:off x="2904560" y="30300"/>
            <a:ext cx="2536521"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31810013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997028" y="-19911"/>
            <a:ext cx="2536521" cy="461665"/>
          </a:xfrm>
          <a:prstGeom prst="rect">
            <a:avLst/>
          </a:prstGeom>
          <a:noFill/>
        </p:spPr>
        <p:txBody>
          <a:bodyPr wrap="square" rtlCol="0">
            <a:spAutoFit/>
          </a:bodyPr>
          <a:lstStyle/>
          <a:p>
            <a:r>
              <a:rPr lang="en-US" sz="2400" b="1" dirty="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VẬN DỤNG</a:t>
            </a:r>
          </a:p>
        </p:txBody>
      </p:sp>
      <p:sp>
        <p:nvSpPr>
          <p:cNvPr id="2" name="Rectangle 1"/>
          <p:cNvSpPr/>
          <p:nvPr/>
        </p:nvSpPr>
        <p:spPr>
          <a:xfrm>
            <a:off x="0" y="761484"/>
            <a:ext cx="9169686" cy="4119589"/>
          </a:xfrm>
          <a:prstGeom prst="rect">
            <a:avLst/>
          </a:prstGeom>
          <a:solidFill>
            <a:schemeClr val="bg1"/>
          </a:solidFill>
        </p:spPr>
        <p:txBody>
          <a:bodyPr wrap="square">
            <a:spAutoFit/>
          </a:bodyPr>
          <a:lstStyle/>
          <a:p>
            <a:pPr>
              <a:lnSpc>
                <a:spcPct val="120000"/>
              </a:lnSpc>
            </a:pPr>
            <a:r>
              <a:rPr lang="nl-NL" sz="2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Tình </a:t>
            </a:r>
            <a:r>
              <a:rPr lang="nl-NL" sz="22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huống 1. </a:t>
            </a:r>
            <a:r>
              <a:rPr lang="nl-NL" sz="2200">
                <a:latin typeface="Times New Roman" panose="02020603050405020304" pitchFamily="18" charset="0"/>
                <a:ea typeface="Calibri" panose="020F0502020204030204" pitchFamily="34" charset="0"/>
                <a:cs typeface="Times New Roman" panose="02020603050405020304" pitchFamily="18" charset="0"/>
              </a:rPr>
              <a:t>Bạn </a:t>
            </a:r>
            <a:r>
              <a:rPr lang="nl-NL" sz="2200" dirty="0">
                <a:latin typeface="Times New Roman" panose="02020603050405020304" pitchFamily="18" charset="0"/>
                <a:ea typeface="Calibri" panose="020F0502020204030204" pitchFamily="34" charset="0"/>
                <a:cs typeface="Times New Roman" panose="02020603050405020304" pitchFamily="18" charset="0"/>
              </a:rPr>
              <a:t>Na mua cành hoa hồng trắng về để cắm. Mẹ bạn Na bảo phải cho nước sạch vào bình hoa và cắt bỏ phần gốc của cành hoa trước khi cắm. Na thắc mắc tại sao phải làm như vậy. Em hãy giải thích để bạn hiểu nhé?</a:t>
            </a:r>
            <a:endParaRPr lang="en-US" sz="2200" dirty="0">
              <a:latin typeface="Times New Roman" panose="02020603050405020304" pitchFamily="18" charset="0"/>
              <a:ea typeface="Calibri" panose="020F0502020204030204" pitchFamily="34" charset="0"/>
              <a:cs typeface="Times New Roman" panose="02020603050405020304" pitchFamily="18" charset="0"/>
            </a:endParaRPr>
          </a:p>
          <a:p>
            <a:pPr>
              <a:lnSpc>
                <a:spcPct val="120000"/>
              </a:lnSpc>
            </a:pPr>
            <a:r>
              <a:rPr lang="nl-NL" sz="2200" b="1"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Tình </a:t>
            </a:r>
            <a:r>
              <a:rPr lang="nl-NL" sz="22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huống 2</a:t>
            </a:r>
            <a:r>
              <a:rPr lang="nl-NL" sz="2200" b="1">
                <a:latin typeface="Times New Roman" panose="02020603050405020304" pitchFamily="18" charset="0"/>
                <a:ea typeface="Calibri" panose="020F0502020204030204" pitchFamily="34" charset="0"/>
                <a:cs typeface="Times New Roman" panose="02020603050405020304" pitchFamily="18" charset="0"/>
              </a:rPr>
              <a:t>. </a:t>
            </a:r>
            <a:r>
              <a:rPr lang="nl-NL" sz="2200">
                <a:latin typeface="Times New Roman" panose="02020603050405020304" pitchFamily="18" charset="0"/>
                <a:ea typeface="Calibri" panose="020F0502020204030204" pitchFamily="34" charset="0"/>
                <a:cs typeface="Times New Roman" panose="02020603050405020304" pitchFamily="18" charset="0"/>
              </a:rPr>
              <a:t>Bạn </a:t>
            </a:r>
            <a:r>
              <a:rPr lang="nl-NL" sz="2200" dirty="0">
                <a:latin typeface="Times New Roman" panose="02020603050405020304" pitchFamily="18" charset="0"/>
                <a:ea typeface="Calibri" panose="020F0502020204030204" pitchFamily="34" charset="0"/>
                <a:cs typeface="Times New Roman" panose="02020603050405020304" pitchFamily="18" charset="0"/>
              </a:rPr>
              <a:t>An mua hoa lay ơn màu trắng về cắm. Bạn nảy ra ý tưởng cắm hoa vào dung dịch xanh mêtylen (màu xanh) để nhuộm hoa thành màu xanh. Em hãy giải thích tại sao khi làm như vậy thì hoa lại có màu </a:t>
            </a:r>
            <a:r>
              <a:rPr lang="nl-NL" sz="2200">
                <a:latin typeface="Times New Roman" panose="02020603050405020304" pitchFamily="18" charset="0"/>
                <a:ea typeface="Calibri" panose="020F0502020204030204" pitchFamily="34" charset="0"/>
                <a:cs typeface="Times New Roman" panose="02020603050405020304" pitchFamily="18" charset="0"/>
              </a:rPr>
              <a:t>xanh?</a:t>
            </a:r>
          </a:p>
          <a:p>
            <a:pPr algn="just">
              <a:lnSpc>
                <a:spcPct val="120000"/>
              </a:lnSpc>
            </a:pPr>
            <a:r>
              <a:rPr lang="nl-NL" sz="22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Tình huống 3. </a:t>
            </a:r>
            <a:r>
              <a:rPr lang="nl-NL" sz="2200">
                <a:latin typeface="Times New Roman" panose="02020603050405020304" pitchFamily="18" charset="0"/>
                <a:ea typeface="Calibri" panose="020F0502020204030204" pitchFamily="34" charset="0"/>
                <a:cs typeface="Times New Roman" panose="02020603050405020304" pitchFamily="18" charset="0"/>
              </a:rPr>
              <a:t>Tại sao về mùa hè ngồi dưới các tán cây lớn lại mát hơn ngồi dưới mái che bằng tôn?</a:t>
            </a:r>
            <a:endParaRPr lang="en-US" sz="2200">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20000"/>
              </a:lnSpc>
            </a:pPr>
            <a:r>
              <a:rPr lang="nl-NL" sz="2200" b="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Tình huống 4</a:t>
            </a:r>
            <a:r>
              <a:rPr lang="nl-NL" sz="2200" b="1">
                <a:latin typeface="Times New Roman" panose="02020603050405020304" pitchFamily="18" charset="0"/>
                <a:ea typeface="Calibri" panose="020F0502020204030204" pitchFamily="34" charset="0"/>
                <a:cs typeface="Times New Roman" panose="02020603050405020304" pitchFamily="18" charset="0"/>
              </a:rPr>
              <a:t>. </a:t>
            </a:r>
            <a:r>
              <a:rPr lang="nl-NL" sz="2200">
                <a:latin typeface="Times New Roman" panose="02020603050405020304" pitchFamily="18" charset="0"/>
                <a:ea typeface="Calibri" panose="020F0502020204030204" pitchFamily="34" charset="0"/>
                <a:cs typeface="Times New Roman" panose="02020603050405020304" pitchFamily="18" charset="0"/>
              </a:rPr>
              <a:t>Tại sao khi dịch chuyển các cây cảnh lớn đến trồng nơi khác người ta lại cắt bỏ bớt các cành lá?</a:t>
            </a:r>
            <a:endParaRPr lang="en-US" sz="220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528322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pic>
        <p:nvPicPr>
          <p:cNvPr id="3" name="Picture 2"/>
          <p:cNvPicPr>
            <a:picLocks noChangeAspect="1"/>
          </p:cNvPicPr>
          <p:nvPr/>
        </p:nvPicPr>
        <p:blipFill>
          <a:blip r:embed="rId2"/>
          <a:stretch>
            <a:fillRect/>
          </a:stretch>
        </p:blipFill>
        <p:spPr>
          <a:xfrm>
            <a:off x="727863" y="456419"/>
            <a:ext cx="8336071" cy="4033381"/>
          </a:xfrm>
          <a:prstGeom prst="rect">
            <a:avLst/>
          </a:prstGeom>
        </p:spPr>
      </p:pic>
    </p:spTree>
    <p:extLst>
      <p:ext uri="{BB962C8B-B14F-4D97-AF65-F5344CB8AC3E}">
        <p14:creationId xmlns:p14="http://schemas.microsoft.com/office/powerpoint/2010/main" val="164714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3"/>
        <p:cNvGrpSpPr/>
        <p:nvPr/>
      </p:nvGrpSpPr>
      <p:grpSpPr>
        <a:xfrm>
          <a:off x="0" y="0"/>
          <a:ext cx="0" cy="0"/>
          <a:chOff x="0" y="0"/>
          <a:chExt cx="0" cy="0"/>
        </a:xfrm>
      </p:grpSpPr>
      <p:sp>
        <p:nvSpPr>
          <p:cNvPr id="544" name="Google Shape;544;p17"/>
          <p:cNvSpPr txBox="1">
            <a:spLocks noGrp="1"/>
          </p:cNvSpPr>
          <p:nvPr>
            <p:ph type="body" idx="1"/>
          </p:nvPr>
        </p:nvSpPr>
        <p:spPr>
          <a:xfrm>
            <a:off x="1391748" y="493466"/>
            <a:ext cx="6481267" cy="454053"/>
          </a:xfrm>
          <a:prstGeom prst="rect">
            <a:avLst/>
          </a:prstGeom>
        </p:spPr>
        <p:txBody>
          <a:bodyPr spcFirstLastPara="1" wrap="square" lIns="0" tIns="0" rIns="0" bIns="0" anchor="t" anchorCtr="0">
            <a:noAutofit/>
          </a:bodyPr>
          <a:lstStyle/>
          <a:p>
            <a:pPr marL="0" lvl="0" indent="0" algn="ctr" rtl="0">
              <a:spcBef>
                <a:spcPts val="600"/>
              </a:spcBef>
              <a:spcAft>
                <a:spcPts val="0"/>
              </a:spcAft>
              <a:buNone/>
            </a:pPr>
            <a:r>
              <a:rPr lang="en" sz="2600" b="1" dirty="0">
                <a:latin typeface="Times New Roman" pitchFamily="18" charset="0"/>
                <a:cs typeface="Times New Roman" pitchFamily="18" charset="0"/>
              </a:rPr>
              <a:t>NỘI DUNG BÀI HỌC</a:t>
            </a:r>
            <a:endParaRPr sz="2600" b="1" dirty="0">
              <a:latin typeface="Times New Roman" pitchFamily="18" charset="0"/>
              <a:cs typeface="Times New Roman" pitchFamily="18" charset="0"/>
            </a:endParaRPr>
          </a:p>
        </p:txBody>
      </p:sp>
      <p:sp>
        <p:nvSpPr>
          <p:cNvPr id="545" name="Google Shape;545;p17"/>
          <p:cNvSpPr txBox="1">
            <a:spLocks noGrp="1"/>
          </p:cNvSpPr>
          <p:nvPr>
            <p:ph type="sldNum" idx="12"/>
          </p:nvPr>
        </p:nvSpPr>
        <p:spPr>
          <a:prstGeom prst="rect">
            <a:avLst/>
          </a:prstGeom>
        </p:spPr>
        <p:txBody>
          <a:bodyPr spcFirstLastPara="1" wrap="square" lIns="0" tIns="0" rIns="0" bIns="0" anchor="ctr" anchorCtr="0">
            <a:noAutofit/>
          </a:bodyPr>
          <a:lstStyle/>
          <a:p>
            <a:pPr marL="0" lvl="0" indent="0" algn="ctr" rtl="0">
              <a:spcBef>
                <a:spcPts val="0"/>
              </a:spcBef>
              <a:spcAft>
                <a:spcPts val="0"/>
              </a:spcAft>
              <a:buNone/>
            </a:pPr>
            <a:fld id="{00000000-1234-1234-1234-123412341234}" type="slidenum">
              <a:rPr lang="en">
                <a:latin typeface="Times New Roman" pitchFamily="18" charset="0"/>
                <a:cs typeface="Times New Roman" pitchFamily="18" charset="0"/>
              </a:rPr>
              <a:t>2</a:t>
            </a:fld>
            <a:endParaRPr>
              <a:latin typeface="Times New Roman" pitchFamily="18" charset="0"/>
              <a:cs typeface="Times New Roman" pitchFamily="18" charset="0"/>
            </a:endParaRPr>
          </a:p>
        </p:txBody>
      </p:sp>
      <p:sp>
        <p:nvSpPr>
          <p:cNvPr id="4" name="Freeform 3"/>
          <p:cNvSpPr/>
          <p:nvPr/>
        </p:nvSpPr>
        <p:spPr>
          <a:xfrm>
            <a:off x="526187" y="1402918"/>
            <a:ext cx="2844934" cy="1351483"/>
          </a:xfrm>
          <a:custGeom>
            <a:avLst/>
            <a:gdLst>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936750 w 2209800"/>
              <a:gd name="connsiteY4" fmla="*/ 38100 h 1104900"/>
              <a:gd name="connsiteX5" fmla="*/ 1409700 w 2209800"/>
              <a:gd name="connsiteY5" fmla="*/ 107950 h 1104900"/>
              <a:gd name="connsiteX6" fmla="*/ 685800 w 2209800"/>
              <a:gd name="connsiteY6" fmla="*/ 254000 h 1104900"/>
              <a:gd name="connsiteX7" fmla="*/ 0 w 2209800"/>
              <a:gd name="connsiteY7" fmla="*/ 704850 h 1104900"/>
              <a:gd name="connsiteX8" fmla="*/ 260350 w 2209800"/>
              <a:gd name="connsiteY8"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09700 w 2209800"/>
              <a:gd name="connsiteY4" fmla="*/ 107950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04900 h 1104900"/>
              <a:gd name="connsiteX1" fmla="*/ 1797050 w 2209800"/>
              <a:gd name="connsiteY1" fmla="*/ 1104900 h 1104900"/>
              <a:gd name="connsiteX2" fmla="*/ 2209800 w 2209800"/>
              <a:gd name="connsiteY2" fmla="*/ 590550 h 1104900"/>
              <a:gd name="connsiteX3" fmla="*/ 2012950 w 2209800"/>
              <a:gd name="connsiteY3" fmla="*/ 0 h 1104900"/>
              <a:gd name="connsiteX4" fmla="*/ 1426369 w 2209800"/>
              <a:gd name="connsiteY4" fmla="*/ 91281 h 1104900"/>
              <a:gd name="connsiteX5" fmla="*/ 685800 w 2209800"/>
              <a:gd name="connsiteY5" fmla="*/ 254000 h 1104900"/>
              <a:gd name="connsiteX6" fmla="*/ 0 w 2209800"/>
              <a:gd name="connsiteY6" fmla="*/ 704850 h 1104900"/>
              <a:gd name="connsiteX7" fmla="*/ 260350 w 2209800"/>
              <a:gd name="connsiteY7" fmla="*/ 1104900 h 1104900"/>
              <a:gd name="connsiteX0" fmla="*/ 260350 w 2209800"/>
              <a:gd name="connsiteY0" fmla="*/ 1149945 h 1149945"/>
              <a:gd name="connsiteX1" fmla="*/ 1797050 w 2209800"/>
              <a:gd name="connsiteY1" fmla="*/ 1149945 h 1149945"/>
              <a:gd name="connsiteX2" fmla="*/ 2209800 w 2209800"/>
              <a:gd name="connsiteY2" fmla="*/ 635595 h 1149945"/>
              <a:gd name="connsiteX3" fmla="*/ 2012950 w 2209800"/>
              <a:gd name="connsiteY3" fmla="*/ 45045 h 1149945"/>
              <a:gd name="connsiteX4" fmla="*/ 1426369 w 2209800"/>
              <a:gd name="connsiteY4" fmla="*/ 136326 h 1149945"/>
              <a:gd name="connsiteX5" fmla="*/ 685800 w 2209800"/>
              <a:gd name="connsiteY5" fmla="*/ 299045 h 1149945"/>
              <a:gd name="connsiteX6" fmla="*/ 0 w 2209800"/>
              <a:gd name="connsiteY6" fmla="*/ 749895 h 1149945"/>
              <a:gd name="connsiteX7" fmla="*/ 260350 w 2209800"/>
              <a:gd name="connsiteY7" fmla="*/ 1149945 h 1149945"/>
              <a:gd name="connsiteX0" fmla="*/ 260350 w 2209800"/>
              <a:gd name="connsiteY0" fmla="*/ 1151694 h 1151694"/>
              <a:gd name="connsiteX1" fmla="*/ 1797050 w 2209800"/>
              <a:gd name="connsiteY1" fmla="*/ 1151694 h 1151694"/>
              <a:gd name="connsiteX2" fmla="*/ 2209800 w 2209800"/>
              <a:gd name="connsiteY2" fmla="*/ 637344 h 1151694"/>
              <a:gd name="connsiteX3" fmla="*/ 2022475 w 2209800"/>
              <a:gd name="connsiteY3" fmla="*/ 42032 h 1151694"/>
              <a:gd name="connsiteX4" fmla="*/ 1426369 w 2209800"/>
              <a:gd name="connsiteY4" fmla="*/ 138075 h 1151694"/>
              <a:gd name="connsiteX5" fmla="*/ 685800 w 2209800"/>
              <a:gd name="connsiteY5" fmla="*/ 300794 h 1151694"/>
              <a:gd name="connsiteX6" fmla="*/ 0 w 2209800"/>
              <a:gd name="connsiteY6" fmla="*/ 751644 h 1151694"/>
              <a:gd name="connsiteX7" fmla="*/ 260350 w 2209800"/>
              <a:gd name="connsiteY7" fmla="*/ 1151694 h 1151694"/>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09800"/>
              <a:gd name="connsiteY0" fmla="*/ 1205145 h 1205145"/>
              <a:gd name="connsiteX1" fmla="*/ 1797050 w 2209800"/>
              <a:gd name="connsiteY1" fmla="*/ 1205145 h 1205145"/>
              <a:gd name="connsiteX2" fmla="*/ 2209800 w 2209800"/>
              <a:gd name="connsiteY2" fmla="*/ 690795 h 1205145"/>
              <a:gd name="connsiteX3" fmla="*/ 2022475 w 2209800"/>
              <a:gd name="connsiteY3" fmla="*/ 95483 h 1205145"/>
              <a:gd name="connsiteX4" fmla="*/ 1426369 w 2209800"/>
              <a:gd name="connsiteY4" fmla="*/ 191526 h 1205145"/>
              <a:gd name="connsiteX5" fmla="*/ 685800 w 2209800"/>
              <a:gd name="connsiteY5" fmla="*/ 354245 h 1205145"/>
              <a:gd name="connsiteX6" fmla="*/ 0 w 2209800"/>
              <a:gd name="connsiteY6" fmla="*/ 805095 h 1205145"/>
              <a:gd name="connsiteX7" fmla="*/ 260350 w 2209800"/>
              <a:gd name="connsiteY7" fmla="*/ 1205145 h 1205145"/>
              <a:gd name="connsiteX0" fmla="*/ 260350 w 2216944"/>
              <a:gd name="connsiteY0" fmla="*/ 1205145 h 1205145"/>
              <a:gd name="connsiteX1" fmla="*/ 1797050 w 2216944"/>
              <a:gd name="connsiteY1" fmla="*/ 1205145 h 1205145"/>
              <a:gd name="connsiteX2" fmla="*/ 2216944 w 2216944"/>
              <a:gd name="connsiteY2" fmla="*/ 705083 h 1205145"/>
              <a:gd name="connsiteX3" fmla="*/ 2022475 w 2216944"/>
              <a:gd name="connsiteY3" fmla="*/ 95483 h 1205145"/>
              <a:gd name="connsiteX4" fmla="*/ 1426369 w 2216944"/>
              <a:gd name="connsiteY4" fmla="*/ 191526 h 1205145"/>
              <a:gd name="connsiteX5" fmla="*/ 685800 w 2216944"/>
              <a:gd name="connsiteY5" fmla="*/ 354245 h 1205145"/>
              <a:gd name="connsiteX6" fmla="*/ 0 w 2216944"/>
              <a:gd name="connsiteY6" fmla="*/ 805095 h 1205145"/>
              <a:gd name="connsiteX7" fmla="*/ 260350 w 221694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7050 w 2227794"/>
              <a:gd name="connsiteY1" fmla="*/ 1205145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60350 w 2227794"/>
              <a:gd name="connsiteY0" fmla="*/ 1205145 h 1205145"/>
              <a:gd name="connsiteX1" fmla="*/ 1799431 w 2227794"/>
              <a:gd name="connsiteY1" fmla="*/ 1164664 h 1205145"/>
              <a:gd name="connsiteX2" fmla="*/ 2216944 w 2227794"/>
              <a:gd name="connsiteY2" fmla="*/ 705083 h 1205145"/>
              <a:gd name="connsiteX3" fmla="*/ 2022475 w 2227794"/>
              <a:gd name="connsiteY3" fmla="*/ 95483 h 1205145"/>
              <a:gd name="connsiteX4" fmla="*/ 1426369 w 2227794"/>
              <a:gd name="connsiteY4" fmla="*/ 191526 h 1205145"/>
              <a:gd name="connsiteX5" fmla="*/ 685800 w 2227794"/>
              <a:gd name="connsiteY5" fmla="*/ 354245 h 1205145"/>
              <a:gd name="connsiteX6" fmla="*/ 0 w 2227794"/>
              <a:gd name="connsiteY6" fmla="*/ 805095 h 1205145"/>
              <a:gd name="connsiteX7" fmla="*/ 260350 w 2227794"/>
              <a:gd name="connsiteY7" fmla="*/ 1205145 h 1205145"/>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288925 w 2227794"/>
              <a:gd name="connsiteY0" fmla="*/ 1157520 h 1164664"/>
              <a:gd name="connsiteX1" fmla="*/ 1799431 w 2227794"/>
              <a:gd name="connsiteY1" fmla="*/ 1164664 h 1164664"/>
              <a:gd name="connsiteX2" fmla="*/ 2216944 w 2227794"/>
              <a:gd name="connsiteY2" fmla="*/ 705083 h 1164664"/>
              <a:gd name="connsiteX3" fmla="*/ 2022475 w 2227794"/>
              <a:gd name="connsiteY3" fmla="*/ 95483 h 1164664"/>
              <a:gd name="connsiteX4" fmla="*/ 1426369 w 2227794"/>
              <a:gd name="connsiteY4" fmla="*/ 191526 h 1164664"/>
              <a:gd name="connsiteX5" fmla="*/ 685800 w 2227794"/>
              <a:gd name="connsiteY5" fmla="*/ 354245 h 1164664"/>
              <a:gd name="connsiteX6" fmla="*/ 0 w 2227794"/>
              <a:gd name="connsiteY6" fmla="*/ 805095 h 1164664"/>
              <a:gd name="connsiteX7" fmla="*/ 288925 w 2227794"/>
              <a:gd name="connsiteY7" fmla="*/ 1157520 h 1164664"/>
              <a:gd name="connsiteX0" fmla="*/ 390126 w 2328995"/>
              <a:gd name="connsiteY0" fmla="*/ 1157520 h 1164664"/>
              <a:gd name="connsiteX1" fmla="*/ 1900632 w 2328995"/>
              <a:gd name="connsiteY1" fmla="*/ 1164664 h 1164664"/>
              <a:gd name="connsiteX2" fmla="*/ 2318145 w 2328995"/>
              <a:gd name="connsiteY2" fmla="*/ 705083 h 1164664"/>
              <a:gd name="connsiteX3" fmla="*/ 2123676 w 2328995"/>
              <a:gd name="connsiteY3" fmla="*/ 95483 h 1164664"/>
              <a:gd name="connsiteX4" fmla="*/ 1527570 w 2328995"/>
              <a:gd name="connsiteY4" fmla="*/ 191526 h 1164664"/>
              <a:gd name="connsiteX5" fmla="*/ 787001 w 2328995"/>
              <a:gd name="connsiteY5" fmla="*/ 354245 h 1164664"/>
              <a:gd name="connsiteX6" fmla="*/ 101201 w 2328995"/>
              <a:gd name="connsiteY6" fmla="*/ 805095 h 1164664"/>
              <a:gd name="connsiteX7" fmla="*/ 390126 w 2328995"/>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 name="connsiteX0" fmla="*/ 399528 w 2338397"/>
              <a:gd name="connsiteY0" fmla="*/ 1157520 h 1164664"/>
              <a:gd name="connsiteX1" fmla="*/ 1910034 w 2338397"/>
              <a:gd name="connsiteY1" fmla="*/ 1164664 h 1164664"/>
              <a:gd name="connsiteX2" fmla="*/ 2327547 w 2338397"/>
              <a:gd name="connsiteY2" fmla="*/ 705083 h 1164664"/>
              <a:gd name="connsiteX3" fmla="*/ 2133078 w 2338397"/>
              <a:gd name="connsiteY3" fmla="*/ 95483 h 1164664"/>
              <a:gd name="connsiteX4" fmla="*/ 1536972 w 2338397"/>
              <a:gd name="connsiteY4" fmla="*/ 191526 h 1164664"/>
              <a:gd name="connsiteX5" fmla="*/ 796403 w 2338397"/>
              <a:gd name="connsiteY5" fmla="*/ 354245 h 1164664"/>
              <a:gd name="connsiteX6" fmla="*/ 110603 w 2338397"/>
              <a:gd name="connsiteY6" fmla="*/ 805095 h 1164664"/>
              <a:gd name="connsiteX7" fmla="*/ 399528 w 2338397"/>
              <a:gd name="connsiteY7" fmla="*/ 1157520 h 1164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338397" h="1164664">
                <a:moveTo>
                  <a:pt x="399528" y="1157520"/>
                </a:moveTo>
                <a:lnTo>
                  <a:pt x="1910034" y="1164664"/>
                </a:lnTo>
                <a:cubicBezTo>
                  <a:pt x="2016661" y="1128946"/>
                  <a:pt x="2266163" y="1043220"/>
                  <a:pt x="2327547" y="705083"/>
                </a:cubicBezTo>
                <a:cubicBezTo>
                  <a:pt x="2336542" y="575703"/>
                  <a:pt x="2390783" y="351070"/>
                  <a:pt x="2133078" y="95483"/>
                </a:cubicBezTo>
                <a:cubicBezTo>
                  <a:pt x="2004226" y="-24109"/>
                  <a:pt x="1708686" y="-69882"/>
                  <a:pt x="1536972" y="191526"/>
                </a:cubicBezTo>
                <a:cubicBezTo>
                  <a:pt x="1252016" y="79078"/>
                  <a:pt x="983728" y="114267"/>
                  <a:pt x="796403" y="354245"/>
                </a:cubicBezTo>
                <a:cubicBezTo>
                  <a:pt x="439215" y="199728"/>
                  <a:pt x="53453" y="485743"/>
                  <a:pt x="110603" y="805095"/>
                </a:cubicBezTo>
                <a:cubicBezTo>
                  <a:pt x="-116939" y="979720"/>
                  <a:pt x="19851" y="1149582"/>
                  <a:pt x="399528" y="1157520"/>
                </a:cubicBezTo>
                <a:close/>
              </a:path>
            </a:pathLst>
          </a:custGeom>
          <a:solidFill>
            <a:schemeClr val="accent2"/>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5" name="Group 11"/>
          <p:cNvGrpSpPr>
            <a:grpSpLocks/>
          </p:cNvGrpSpPr>
          <p:nvPr/>
        </p:nvGrpSpPr>
        <p:grpSpPr bwMode="auto">
          <a:xfrm>
            <a:off x="3383687" y="2106700"/>
            <a:ext cx="369888" cy="647700"/>
            <a:chOff x="2057400" y="2332412"/>
            <a:chExt cx="324766" cy="568896"/>
          </a:xfrm>
          <a:solidFill>
            <a:schemeClr val="accent2"/>
          </a:solidFill>
        </p:grpSpPr>
        <p:sp>
          <p:nvSpPr>
            <p:cNvPr id="6" name="Oval 5"/>
            <p:cNvSpPr/>
            <p:nvPr/>
          </p:nvSpPr>
          <p:spPr>
            <a:xfrm>
              <a:off x="2057400" y="2743747"/>
              <a:ext cx="157505"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7" name="Oval 6"/>
            <p:cNvSpPr/>
            <p:nvPr/>
          </p:nvSpPr>
          <p:spPr>
            <a:xfrm>
              <a:off x="2214905" y="2562481"/>
              <a:ext cx="158898" cy="157561"/>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8" name="Oval 7"/>
            <p:cNvSpPr/>
            <p:nvPr/>
          </p:nvSpPr>
          <p:spPr>
            <a:xfrm>
              <a:off x="2224661" y="2332412"/>
              <a:ext cx="157505" cy="157562"/>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9" name="Rectangle 31"/>
          <p:cNvSpPr>
            <a:spLocks noChangeArrowheads="1"/>
          </p:cNvSpPr>
          <p:nvPr/>
        </p:nvSpPr>
        <p:spPr bwMode="auto">
          <a:xfrm>
            <a:off x="680113" y="1840138"/>
            <a:ext cx="2604694" cy="707886"/>
          </a:xfrm>
          <a:prstGeom prst="rect">
            <a:avLst/>
          </a:prstGeom>
          <a:noFill/>
          <a:ln w="9525">
            <a:noFill/>
            <a:miter lim="800000"/>
            <a:headEnd/>
            <a:tailEnd/>
          </a:ln>
        </p:spPr>
        <p:txBody>
          <a:bodyPr wrap="square" anchor="ctr">
            <a:spAutoFit/>
          </a:bodyPr>
          <a:lstStyle/>
          <a:p>
            <a:pPr algn="ctr"/>
            <a:r>
              <a:rPr lang="en-US" sz="2000" b="1">
                <a:solidFill>
                  <a:schemeClr val="bg1"/>
                </a:solidFill>
                <a:latin typeface="Times New Roman" pitchFamily="18" charset="0"/>
                <a:cs typeface="Times New Roman" pitchFamily="18" charset="0"/>
              </a:rPr>
              <a:t>1. Trao </a:t>
            </a:r>
            <a:r>
              <a:rPr lang="en-US" sz="2000" b="1" dirty="0" err="1">
                <a:solidFill>
                  <a:schemeClr val="bg1"/>
                </a:solidFill>
                <a:latin typeface="Times New Roman" pitchFamily="18" charset="0"/>
                <a:cs typeface="Times New Roman" pitchFamily="18" charset="0"/>
              </a:rPr>
              <a:t>đổi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nước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các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chất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dưỡng</a:t>
            </a:r>
            <a:endParaRPr lang="en-US" sz="2000" b="1" dirty="0">
              <a:solidFill>
                <a:schemeClr val="bg1"/>
              </a:solidFill>
              <a:latin typeface="Times New Roman" pitchFamily="18" charset="0"/>
              <a:cs typeface="Times New Roman" pitchFamily="18" charset="0"/>
            </a:endParaRPr>
          </a:p>
        </p:txBody>
      </p:sp>
      <p:sp>
        <p:nvSpPr>
          <p:cNvPr id="10" name="Freeform 9"/>
          <p:cNvSpPr/>
          <p:nvPr/>
        </p:nvSpPr>
        <p:spPr>
          <a:xfrm>
            <a:off x="463463" y="3050088"/>
            <a:ext cx="3280588" cy="1593623"/>
          </a:xfrm>
          <a:custGeom>
            <a:avLst/>
            <a:gdLst>
              <a:gd name="connsiteX0" fmla="*/ 257175 w 2320925"/>
              <a:gd name="connsiteY0" fmla="*/ 1203325 h 1203325"/>
              <a:gd name="connsiteX1" fmla="*/ 2070100 w 2320925"/>
              <a:gd name="connsiteY1" fmla="*/ 1203325 h 1203325"/>
              <a:gd name="connsiteX2" fmla="*/ 2320925 w 2320925"/>
              <a:gd name="connsiteY2" fmla="*/ 508000 h 1203325"/>
              <a:gd name="connsiteX3" fmla="*/ 2089150 w 2320925"/>
              <a:gd name="connsiteY3" fmla="*/ 349250 h 1203325"/>
              <a:gd name="connsiteX4" fmla="*/ 1863725 w 2320925"/>
              <a:gd name="connsiteY4" fmla="*/ 123825 h 1203325"/>
              <a:gd name="connsiteX5" fmla="*/ 1435100 w 2320925"/>
              <a:gd name="connsiteY5" fmla="*/ 0 h 1203325"/>
              <a:gd name="connsiteX6" fmla="*/ 936625 w 2320925"/>
              <a:gd name="connsiteY6" fmla="*/ 31750 h 1203325"/>
              <a:gd name="connsiteX7" fmla="*/ 650875 w 2320925"/>
              <a:gd name="connsiteY7" fmla="*/ 177800 h 1203325"/>
              <a:gd name="connsiteX8" fmla="*/ 0 w 2320925"/>
              <a:gd name="connsiteY8" fmla="*/ 415925 h 1203325"/>
              <a:gd name="connsiteX9" fmla="*/ 82550 w 2320925"/>
              <a:gd name="connsiteY9" fmla="*/ 1111250 h 1203325"/>
              <a:gd name="connsiteX10" fmla="*/ 257175 w 2320925"/>
              <a:gd name="connsiteY10" fmla="*/ 1203325 h 1203325"/>
              <a:gd name="connsiteX0" fmla="*/ 366911 w 2430661"/>
              <a:gd name="connsiteY0" fmla="*/ 1203325 h 1203325"/>
              <a:gd name="connsiteX1" fmla="*/ 2179836 w 2430661"/>
              <a:gd name="connsiteY1" fmla="*/ 1203325 h 1203325"/>
              <a:gd name="connsiteX2" fmla="*/ 2430661 w 2430661"/>
              <a:gd name="connsiteY2" fmla="*/ 508000 h 1203325"/>
              <a:gd name="connsiteX3" fmla="*/ 2198886 w 2430661"/>
              <a:gd name="connsiteY3" fmla="*/ 349250 h 1203325"/>
              <a:gd name="connsiteX4" fmla="*/ 1973461 w 2430661"/>
              <a:gd name="connsiteY4" fmla="*/ 123825 h 1203325"/>
              <a:gd name="connsiteX5" fmla="*/ 1544836 w 2430661"/>
              <a:gd name="connsiteY5" fmla="*/ 0 h 1203325"/>
              <a:gd name="connsiteX6" fmla="*/ 1046361 w 2430661"/>
              <a:gd name="connsiteY6" fmla="*/ 31750 h 1203325"/>
              <a:gd name="connsiteX7" fmla="*/ 760611 w 2430661"/>
              <a:gd name="connsiteY7" fmla="*/ 177800 h 1203325"/>
              <a:gd name="connsiteX8" fmla="*/ 109736 w 2430661"/>
              <a:gd name="connsiteY8" fmla="*/ 415925 h 1203325"/>
              <a:gd name="connsiteX9" fmla="*/ 192286 w 2430661"/>
              <a:gd name="connsiteY9" fmla="*/ 1111250 h 1203325"/>
              <a:gd name="connsiteX10" fmla="*/ 366911 w 2430661"/>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77800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03325 h 1203325"/>
              <a:gd name="connsiteX1" fmla="*/ 2236737 w 2487562"/>
              <a:gd name="connsiteY1" fmla="*/ 1203325 h 1203325"/>
              <a:gd name="connsiteX2" fmla="*/ 2487562 w 2487562"/>
              <a:gd name="connsiteY2" fmla="*/ 508000 h 1203325"/>
              <a:gd name="connsiteX3" fmla="*/ 2255787 w 2487562"/>
              <a:gd name="connsiteY3" fmla="*/ 349250 h 1203325"/>
              <a:gd name="connsiteX4" fmla="*/ 2030362 w 2487562"/>
              <a:gd name="connsiteY4" fmla="*/ 123825 h 1203325"/>
              <a:gd name="connsiteX5" fmla="*/ 1601737 w 2487562"/>
              <a:gd name="connsiteY5" fmla="*/ 0 h 1203325"/>
              <a:gd name="connsiteX6" fmla="*/ 1103262 w 2487562"/>
              <a:gd name="connsiteY6" fmla="*/ 31750 h 1203325"/>
              <a:gd name="connsiteX7" fmla="*/ 817512 w 2487562"/>
              <a:gd name="connsiteY7" fmla="*/ 123825 h 1203325"/>
              <a:gd name="connsiteX8" fmla="*/ 166637 w 2487562"/>
              <a:gd name="connsiteY8" fmla="*/ 415925 h 1203325"/>
              <a:gd name="connsiteX9" fmla="*/ 249187 w 2487562"/>
              <a:gd name="connsiteY9" fmla="*/ 1111250 h 1203325"/>
              <a:gd name="connsiteX10" fmla="*/ 423812 w 2487562"/>
              <a:gd name="connsiteY10" fmla="*/ 1203325 h 1203325"/>
              <a:gd name="connsiteX0" fmla="*/ 423812 w 2487562"/>
              <a:gd name="connsiteY0" fmla="*/ 1210965 h 1210965"/>
              <a:gd name="connsiteX1" fmla="*/ 2236737 w 2487562"/>
              <a:gd name="connsiteY1" fmla="*/ 1210965 h 1210965"/>
              <a:gd name="connsiteX2" fmla="*/ 2487562 w 2487562"/>
              <a:gd name="connsiteY2" fmla="*/ 515640 h 1210965"/>
              <a:gd name="connsiteX3" fmla="*/ 2255787 w 2487562"/>
              <a:gd name="connsiteY3" fmla="*/ 356890 h 1210965"/>
              <a:gd name="connsiteX4" fmla="*/ 2030362 w 2487562"/>
              <a:gd name="connsiteY4" fmla="*/ 131465 h 1210965"/>
              <a:gd name="connsiteX5" fmla="*/ 1601737 w 2487562"/>
              <a:gd name="connsiteY5" fmla="*/ 7640 h 1210965"/>
              <a:gd name="connsiteX6" fmla="*/ 1103262 w 2487562"/>
              <a:gd name="connsiteY6" fmla="*/ 39390 h 1210965"/>
              <a:gd name="connsiteX7" fmla="*/ 817512 w 2487562"/>
              <a:gd name="connsiteY7" fmla="*/ 131465 h 1210965"/>
              <a:gd name="connsiteX8" fmla="*/ 166637 w 2487562"/>
              <a:gd name="connsiteY8" fmla="*/ 423565 h 1210965"/>
              <a:gd name="connsiteX9" fmla="*/ 249187 w 2487562"/>
              <a:gd name="connsiteY9" fmla="*/ 1118890 h 1210965"/>
              <a:gd name="connsiteX10" fmla="*/ 423812 w 2487562"/>
              <a:gd name="connsiteY10" fmla="*/ 1210965 h 1210965"/>
              <a:gd name="connsiteX0" fmla="*/ 423812 w 2487562"/>
              <a:gd name="connsiteY0" fmla="*/ 1224763 h 1224763"/>
              <a:gd name="connsiteX1" fmla="*/ 2236737 w 2487562"/>
              <a:gd name="connsiteY1" fmla="*/ 1224763 h 1224763"/>
              <a:gd name="connsiteX2" fmla="*/ 2487562 w 2487562"/>
              <a:gd name="connsiteY2" fmla="*/ 529438 h 1224763"/>
              <a:gd name="connsiteX3" fmla="*/ 2255787 w 2487562"/>
              <a:gd name="connsiteY3" fmla="*/ 370688 h 1224763"/>
              <a:gd name="connsiteX4" fmla="*/ 2030362 w 2487562"/>
              <a:gd name="connsiteY4" fmla="*/ 145263 h 1224763"/>
              <a:gd name="connsiteX5" fmla="*/ 1601737 w 2487562"/>
              <a:gd name="connsiteY5" fmla="*/ 21438 h 1224763"/>
              <a:gd name="connsiteX6" fmla="*/ 1112787 w 2487562"/>
              <a:gd name="connsiteY6" fmla="*/ 30963 h 1224763"/>
              <a:gd name="connsiteX7" fmla="*/ 817512 w 2487562"/>
              <a:gd name="connsiteY7" fmla="*/ 145263 h 1224763"/>
              <a:gd name="connsiteX8" fmla="*/ 166637 w 2487562"/>
              <a:gd name="connsiteY8" fmla="*/ 437363 h 1224763"/>
              <a:gd name="connsiteX9" fmla="*/ 249187 w 2487562"/>
              <a:gd name="connsiteY9" fmla="*/ 1132688 h 1224763"/>
              <a:gd name="connsiteX10" fmla="*/ 423812 w 2487562"/>
              <a:gd name="connsiteY10" fmla="*/ 1224763 h 1224763"/>
              <a:gd name="connsiteX0" fmla="*/ 423812 w 2487562"/>
              <a:gd name="connsiteY0" fmla="*/ 1276040 h 1276040"/>
              <a:gd name="connsiteX1" fmla="*/ 2236737 w 2487562"/>
              <a:gd name="connsiteY1" fmla="*/ 1276040 h 1276040"/>
              <a:gd name="connsiteX2" fmla="*/ 2487562 w 2487562"/>
              <a:gd name="connsiteY2" fmla="*/ 580715 h 1276040"/>
              <a:gd name="connsiteX3" fmla="*/ 2255787 w 2487562"/>
              <a:gd name="connsiteY3" fmla="*/ 421965 h 1276040"/>
              <a:gd name="connsiteX4" fmla="*/ 2030362 w 2487562"/>
              <a:gd name="connsiteY4" fmla="*/ 196540 h 1276040"/>
              <a:gd name="connsiteX5" fmla="*/ 1601737 w 2487562"/>
              <a:gd name="connsiteY5" fmla="*/ 72715 h 1276040"/>
              <a:gd name="connsiteX6" fmla="*/ 1112787 w 2487562"/>
              <a:gd name="connsiteY6" fmla="*/ 82240 h 1276040"/>
              <a:gd name="connsiteX7" fmla="*/ 817512 w 2487562"/>
              <a:gd name="connsiteY7" fmla="*/ 196540 h 1276040"/>
              <a:gd name="connsiteX8" fmla="*/ 166637 w 2487562"/>
              <a:gd name="connsiteY8" fmla="*/ 488640 h 1276040"/>
              <a:gd name="connsiteX9" fmla="*/ 249187 w 2487562"/>
              <a:gd name="connsiteY9" fmla="*/ 1183965 h 1276040"/>
              <a:gd name="connsiteX10" fmla="*/ 423812 w 2487562"/>
              <a:gd name="connsiteY10" fmla="*/ 1276040 h 1276040"/>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7562"/>
              <a:gd name="connsiteY0" fmla="*/ 1359584 h 1359584"/>
              <a:gd name="connsiteX1" fmla="*/ 2236737 w 2487562"/>
              <a:gd name="connsiteY1" fmla="*/ 1359584 h 1359584"/>
              <a:gd name="connsiteX2" fmla="*/ 2487562 w 2487562"/>
              <a:gd name="connsiteY2" fmla="*/ 664259 h 1359584"/>
              <a:gd name="connsiteX3" fmla="*/ 2255787 w 2487562"/>
              <a:gd name="connsiteY3" fmla="*/ 505509 h 1359584"/>
              <a:gd name="connsiteX4" fmla="*/ 2030362 w 2487562"/>
              <a:gd name="connsiteY4" fmla="*/ 280084 h 1359584"/>
              <a:gd name="connsiteX5" fmla="*/ 1601737 w 2487562"/>
              <a:gd name="connsiteY5" fmla="*/ 156259 h 1359584"/>
              <a:gd name="connsiteX6" fmla="*/ 1112787 w 2487562"/>
              <a:gd name="connsiteY6" fmla="*/ 165784 h 1359584"/>
              <a:gd name="connsiteX7" fmla="*/ 817512 w 2487562"/>
              <a:gd name="connsiteY7" fmla="*/ 280084 h 1359584"/>
              <a:gd name="connsiteX8" fmla="*/ 166637 w 2487562"/>
              <a:gd name="connsiteY8" fmla="*/ 572184 h 1359584"/>
              <a:gd name="connsiteX9" fmla="*/ 249187 w 2487562"/>
              <a:gd name="connsiteY9" fmla="*/ 1267509 h 1359584"/>
              <a:gd name="connsiteX10" fmla="*/ 423812 w 2487562"/>
              <a:gd name="connsiteY10" fmla="*/ 1359584 h 1359584"/>
              <a:gd name="connsiteX0" fmla="*/ 423812 w 2488256"/>
              <a:gd name="connsiteY0" fmla="*/ 1359584 h 1359584"/>
              <a:gd name="connsiteX1" fmla="*/ 2236737 w 2488256"/>
              <a:gd name="connsiteY1" fmla="*/ 1359584 h 1359584"/>
              <a:gd name="connsiteX2" fmla="*/ 2487562 w 2488256"/>
              <a:gd name="connsiteY2" fmla="*/ 664259 h 1359584"/>
              <a:gd name="connsiteX3" fmla="*/ 2255787 w 2488256"/>
              <a:gd name="connsiteY3" fmla="*/ 505509 h 1359584"/>
              <a:gd name="connsiteX4" fmla="*/ 2030362 w 2488256"/>
              <a:gd name="connsiteY4" fmla="*/ 280084 h 1359584"/>
              <a:gd name="connsiteX5" fmla="*/ 1601737 w 2488256"/>
              <a:gd name="connsiteY5" fmla="*/ 156259 h 1359584"/>
              <a:gd name="connsiteX6" fmla="*/ 1112787 w 2488256"/>
              <a:gd name="connsiteY6" fmla="*/ 165784 h 1359584"/>
              <a:gd name="connsiteX7" fmla="*/ 817512 w 2488256"/>
              <a:gd name="connsiteY7" fmla="*/ 280084 h 1359584"/>
              <a:gd name="connsiteX8" fmla="*/ 166637 w 2488256"/>
              <a:gd name="connsiteY8" fmla="*/ 572184 h 1359584"/>
              <a:gd name="connsiteX9" fmla="*/ 249187 w 2488256"/>
              <a:gd name="connsiteY9" fmla="*/ 1267509 h 1359584"/>
              <a:gd name="connsiteX10" fmla="*/ 423812 w 2488256"/>
              <a:gd name="connsiteY10" fmla="*/ 1359584 h 1359584"/>
              <a:gd name="connsiteX0" fmla="*/ 423812 w 2613718"/>
              <a:gd name="connsiteY0" fmla="*/ 1359584 h 1359584"/>
              <a:gd name="connsiteX1" fmla="*/ 2236737 w 2613718"/>
              <a:gd name="connsiteY1" fmla="*/ 1359584 h 1359584"/>
              <a:gd name="connsiteX2" fmla="*/ 2487562 w 2613718"/>
              <a:gd name="connsiteY2" fmla="*/ 664259 h 1359584"/>
              <a:gd name="connsiteX3" fmla="*/ 2255787 w 2613718"/>
              <a:gd name="connsiteY3" fmla="*/ 505509 h 1359584"/>
              <a:gd name="connsiteX4" fmla="*/ 2030362 w 2613718"/>
              <a:gd name="connsiteY4" fmla="*/ 280084 h 1359584"/>
              <a:gd name="connsiteX5" fmla="*/ 1601737 w 2613718"/>
              <a:gd name="connsiteY5" fmla="*/ 156259 h 1359584"/>
              <a:gd name="connsiteX6" fmla="*/ 1112787 w 2613718"/>
              <a:gd name="connsiteY6" fmla="*/ 165784 h 1359584"/>
              <a:gd name="connsiteX7" fmla="*/ 817512 w 2613718"/>
              <a:gd name="connsiteY7" fmla="*/ 280084 h 1359584"/>
              <a:gd name="connsiteX8" fmla="*/ 166637 w 2613718"/>
              <a:gd name="connsiteY8" fmla="*/ 572184 h 1359584"/>
              <a:gd name="connsiteX9" fmla="*/ 249187 w 2613718"/>
              <a:gd name="connsiteY9" fmla="*/ 1267509 h 1359584"/>
              <a:gd name="connsiteX10" fmla="*/ 423812 w 2613718"/>
              <a:gd name="connsiteY10" fmla="*/ 1359584 h 1359584"/>
              <a:gd name="connsiteX0" fmla="*/ 423812 w 2679088"/>
              <a:gd name="connsiteY0" fmla="*/ 1359584 h 1359584"/>
              <a:gd name="connsiteX1" fmla="*/ 2236737 w 2679088"/>
              <a:gd name="connsiteY1" fmla="*/ 1359584 h 1359584"/>
              <a:gd name="connsiteX2" fmla="*/ 2487562 w 2679088"/>
              <a:gd name="connsiteY2" fmla="*/ 664259 h 1359584"/>
              <a:gd name="connsiteX3" fmla="*/ 2255787 w 2679088"/>
              <a:gd name="connsiteY3" fmla="*/ 505509 h 1359584"/>
              <a:gd name="connsiteX4" fmla="*/ 2030362 w 2679088"/>
              <a:gd name="connsiteY4" fmla="*/ 280084 h 1359584"/>
              <a:gd name="connsiteX5" fmla="*/ 1601737 w 2679088"/>
              <a:gd name="connsiteY5" fmla="*/ 156259 h 1359584"/>
              <a:gd name="connsiteX6" fmla="*/ 1112787 w 2679088"/>
              <a:gd name="connsiteY6" fmla="*/ 165784 h 1359584"/>
              <a:gd name="connsiteX7" fmla="*/ 817512 w 2679088"/>
              <a:gd name="connsiteY7" fmla="*/ 280084 h 1359584"/>
              <a:gd name="connsiteX8" fmla="*/ 166637 w 2679088"/>
              <a:gd name="connsiteY8" fmla="*/ 572184 h 1359584"/>
              <a:gd name="connsiteX9" fmla="*/ 249187 w 2679088"/>
              <a:gd name="connsiteY9" fmla="*/ 1267509 h 1359584"/>
              <a:gd name="connsiteX10" fmla="*/ 423812 w 2679088"/>
              <a:gd name="connsiteY10" fmla="*/ 1359584 h 1359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679088" h="1359584">
                <a:moveTo>
                  <a:pt x="423812" y="1359584"/>
                </a:moveTo>
                <a:lnTo>
                  <a:pt x="2236737" y="1359584"/>
                </a:lnTo>
                <a:cubicBezTo>
                  <a:pt x="2656895" y="1356409"/>
                  <a:pt x="2851629" y="896034"/>
                  <a:pt x="2487562" y="664259"/>
                </a:cubicBezTo>
                <a:cubicBezTo>
                  <a:pt x="2492854" y="595467"/>
                  <a:pt x="2472745" y="428251"/>
                  <a:pt x="2255787" y="505509"/>
                </a:cubicBezTo>
                <a:cubicBezTo>
                  <a:pt x="2253670" y="392267"/>
                  <a:pt x="2242029" y="279026"/>
                  <a:pt x="2030362" y="280084"/>
                </a:cubicBezTo>
                <a:cubicBezTo>
                  <a:pt x="2004962" y="137209"/>
                  <a:pt x="1795412" y="-21541"/>
                  <a:pt x="1601737" y="156259"/>
                </a:cubicBezTo>
                <a:cubicBezTo>
                  <a:pt x="1470504" y="-88216"/>
                  <a:pt x="1209095" y="-15191"/>
                  <a:pt x="1112787" y="165784"/>
                </a:cubicBezTo>
                <a:cubicBezTo>
                  <a:pt x="1008012" y="122392"/>
                  <a:pt x="865137" y="98051"/>
                  <a:pt x="817512" y="280084"/>
                </a:cubicBezTo>
                <a:cubicBezTo>
                  <a:pt x="568804" y="70534"/>
                  <a:pt x="53395" y="245159"/>
                  <a:pt x="166637" y="572184"/>
                </a:cubicBezTo>
                <a:cubicBezTo>
                  <a:pt x="-110646" y="775384"/>
                  <a:pt x="-13280" y="1102409"/>
                  <a:pt x="249187" y="1267509"/>
                </a:cubicBezTo>
                <a:cubicBezTo>
                  <a:pt x="288345" y="1352176"/>
                  <a:pt x="346554" y="1357467"/>
                  <a:pt x="423812" y="1359584"/>
                </a:cubicBezTo>
                <a:close/>
              </a:path>
            </a:pathLst>
          </a:custGeom>
          <a:solidFill>
            <a:srgbClr val="FFC000"/>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11" name="Group 10"/>
          <p:cNvGrpSpPr/>
          <p:nvPr/>
        </p:nvGrpSpPr>
        <p:grpSpPr>
          <a:xfrm rot="21164505">
            <a:off x="3955010" y="4474951"/>
            <a:ext cx="369802" cy="647785"/>
            <a:chOff x="2057400" y="2332412"/>
            <a:chExt cx="324766" cy="568896"/>
          </a:xfrm>
          <a:solidFill>
            <a:srgbClr val="FFC000"/>
          </a:solidFill>
        </p:grpSpPr>
        <p:sp>
          <p:nvSpPr>
            <p:cNvPr id="12" name="Oval 11"/>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3" name="Oval 12"/>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4" name="Oval 13"/>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15" name="Rectangle 31"/>
          <p:cNvSpPr>
            <a:spLocks noChangeArrowheads="1"/>
          </p:cNvSpPr>
          <p:nvPr/>
        </p:nvSpPr>
        <p:spPr bwMode="auto">
          <a:xfrm>
            <a:off x="791254" y="3320272"/>
            <a:ext cx="2493555" cy="1323439"/>
          </a:xfrm>
          <a:prstGeom prst="rect">
            <a:avLst/>
          </a:prstGeom>
          <a:noFill/>
          <a:ln w="9525">
            <a:noFill/>
            <a:miter lim="800000"/>
            <a:headEnd/>
            <a:tailEnd/>
          </a:ln>
        </p:spPr>
        <p:txBody>
          <a:bodyPr wrap="square" anchor="ctr">
            <a:spAutoFit/>
          </a:bodyPr>
          <a:lstStyle/>
          <a:p>
            <a:pPr algn="ctr"/>
            <a:r>
              <a:rPr lang="en-US" sz="2000" b="1">
                <a:solidFill>
                  <a:schemeClr val="bg1"/>
                </a:solidFill>
                <a:latin typeface="Times New Roman" pitchFamily="18" charset="0"/>
                <a:cs typeface="Times New Roman" pitchFamily="18" charset="0"/>
              </a:rPr>
              <a:t>3. Một </a:t>
            </a:r>
            <a:r>
              <a:rPr lang="en-US" sz="2000" b="1" dirty="0" err="1">
                <a:solidFill>
                  <a:schemeClr val="bg1"/>
                </a:solidFill>
                <a:latin typeface="Times New Roman" pitchFamily="18" charset="0"/>
                <a:cs typeface="Times New Roman" pitchFamily="18" charset="0"/>
              </a:rPr>
              <a:t>số</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yếu</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tố</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ảnh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hưởng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đến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trao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đổi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nước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dinh</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dưỡng</a:t>
            </a:r>
            <a:r>
              <a:rPr lang="en-US" sz="2000" b="1" dirty="0">
                <a:solidFill>
                  <a:schemeClr val="bg1"/>
                </a:solidFill>
                <a:latin typeface="Times New Roman" pitchFamily="18" charset="0"/>
                <a:cs typeface="Times New Roman" pitchFamily="18" charset="0"/>
              </a:rPr>
              <a:t> ở </a:t>
            </a:r>
            <a:r>
              <a:rPr lang="en-US" sz="2000" b="1" dirty="0" err="1">
                <a:solidFill>
                  <a:schemeClr val="bg1"/>
                </a:solidFill>
                <a:latin typeface="Times New Roman" pitchFamily="18" charset="0"/>
                <a:cs typeface="Times New Roman" pitchFamily="18" charset="0"/>
              </a:rPr>
              <a:t>thực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vật</a:t>
            </a:r>
            <a:endParaRPr lang="en-US" sz="2000" b="1" dirty="0">
              <a:solidFill>
                <a:schemeClr val="bg1"/>
              </a:solidFill>
              <a:latin typeface="Times New Roman" pitchFamily="18" charset="0"/>
              <a:cs typeface="Times New Roman" pitchFamily="18" charset="0"/>
            </a:endParaRPr>
          </a:p>
        </p:txBody>
      </p:sp>
      <p:sp>
        <p:nvSpPr>
          <p:cNvPr id="16" name="Freeform 15"/>
          <p:cNvSpPr/>
          <p:nvPr/>
        </p:nvSpPr>
        <p:spPr>
          <a:xfrm>
            <a:off x="3926798" y="1313029"/>
            <a:ext cx="3634033" cy="1554416"/>
          </a:xfrm>
          <a:custGeom>
            <a:avLst/>
            <a:gdLst>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679700"/>
              <a:gd name="connsiteY0" fmla="*/ 1006475 h 1006475"/>
              <a:gd name="connsiteX1" fmla="*/ 2200275 w 2679700"/>
              <a:gd name="connsiteY1" fmla="*/ 1006475 h 1006475"/>
              <a:gd name="connsiteX2" fmla="*/ 2679700 w 2679700"/>
              <a:gd name="connsiteY2" fmla="*/ 806450 h 1006475"/>
              <a:gd name="connsiteX3" fmla="*/ 2501900 w 2679700"/>
              <a:gd name="connsiteY3" fmla="*/ 396875 h 1006475"/>
              <a:gd name="connsiteX4" fmla="*/ 1666875 w 2679700"/>
              <a:gd name="connsiteY4" fmla="*/ 0 h 1006475"/>
              <a:gd name="connsiteX5" fmla="*/ 600075 w 2679700"/>
              <a:gd name="connsiteY5" fmla="*/ 25400 h 1006475"/>
              <a:gd name="connsiteX6" fmla="*/ 0 w 2679700"/>
              <a:gd name="connsiteY6" fmla="*/ 615950 h 1006475"/>
              <a:gd name="connsiteX7" fmla="*/ 123825 w 2679700"/>
              <a:gd name="connsiteY7" fmla="*/ 1006475 h 1006475"/>
              <a:gd name="connsiteX0" fmla="*/ 123825 w 2704185"/>
              <a:gd name="connsiteY0" fmla="*/ 1006475 h 1006475"/>
              <a:gd name="connsiteX1" fmla="*/ 2200275 w 2704185"/>
              <a:gd name="connsiteY1" fmla="*/ 1006475 h 1006475"/>
              <a:gd name="connsiteX2" fmla="*/ 2679700 w 2704185"/>
              <a:gd name="connsiteY2" fmla="*/ 806450 h 1006475"/>
              <a:gd name="connsiteX3" fmla="*/ 2501900 w 2704185"/>
              <a:gd name="connsiteY3" fmla="*/ 396875 h 1006475"/>
              <a:gd name="connsiteX4" fmla="*/ 1666875 w 2704185"/>
              <a:gd name="connsiteY4" fmla="*/ 0 h 1006475"/>
              <a:gd name="connsiteX5" fmla="*/ 600075 w 2704185"/>
              <a:gd name="connsiteY5" fmla="*/ 25400 h 1006475"/>
              <a:gd name="connsiteX6" fmla="*/ 0 w 2704185"/>
              <a:gd name="connsiteY6" fmla="*/ 615950 h 1006475"/>
              <a:gd name="connsiteX7" fmla="*/ 123825 w 2704185"/>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006475 h 1006475"/>
              <a:gd name="connsiteX1" fmla="*/ 2200275 w 2710992"/>
              <a:gd name="connsiteY1" fmla="*/ 1006475 h 1006475"/>
              <a:gd name="connsiteX2" fmla="*/ 2679700 w 2710992"/>
              <a:gd name="connsiteY2" fmla="*/ 806450 h 1006475"/>
              <a:gd name="connsiteX3" fmla="*/ 2501900 w 2710992"/>
              <a:gd name="connsiteY3" fmla="*/ 396875 h 1006475"/>
              <a:gd name="connsiteX4" fmla="*/ 1666875 w 2710992"/>
              <a:gd name="connsiteY4" fmla="*/ 0 h 1006475"/>
              <a:gd name="connsiteX5" fmla="*/ 600075 w 2710992"/>
              <a:gd name="connsiteY5" fmla="*/ 25400 h 1006475"/>
              <a:gd name="connsiteX6" fmla="*/ 0 w 2710992"/>
              <a:gd name="connsiteY6" fmla="*/ 615950 h 1006475"/>
              <a:gd name="connsiteX7" fmla="*/ 123825 w 2710992"/>
              <a:gd name="connsiteY7" fmla="*/ 1006475 h 1006475"/>
              <a:gd name="connsiteX0" fmla="*/ 123825 w 2710992"/>
              <a:gd name="connsiteY0" fmla="*/ 1101363 h 1101363"/>
              <a:gd name="connsiteX1" fmla="*/ 2200275 w 2710992"/>
              <a:gd name="connsiteY1" fmla="*/ 1101363 h 1101363"/>
              <a:gd name="connsiteX2" fmla="*/ 2679700 w 2710992"/>
              <a:gd name="connsiteY2" fmla="*/ 901338 h 1101363"/>
              <a:gd name="connsiteX3" fmla="*/ 2501900 w 2710992"/>
              <a:gd name="connsiteY3" fmla="*/ 491763 h 1101363"/>
              <a:gd name="connsiteX4" fmla="*/ 1666875 w 2710992"/>
              <a:gd name="connsiteY4" fmla="*/ 94888 h 1101363"/>
              <a:gd name="connsiteX5" fmla="*/ 600075 w 2710992"/>
              <a:gd name="connsiteY5" fmla="*/ 120288 h 1101363"/>
              <a:gd name="connsiteX6" fmla="*/ 0 w 2710992"/>
              <a:gd name="connsiteY6" fmla="*/ 710838 h 1101363"/>
              <a:gd name="connsiteX7" fmla="*/ 123825 w 2710992"/>
              <a:gd name="connsiteY7" fmla="*/ 1101363 h 1101363"/>
              <a:gd name="connsiteX0" fmla="*/ 123825 w 2710992"/>
              <a:gd name="connsiteY0" fmla="*/ 1173121 h 1173121"/>
              <a:gd name="connsiteX1" fmla="*/ 2200275 w 2710992"/>
              <a:gd name="connsiteY1" fmla="*/ 1173121 h 1173121"/>
              <a:gd name="connsiteX2" fmla="*/ 2679700 w 2710992"/>
              <a:gd name="connsiteY2" fmla="*/ 973096 h 1173121"/>
              <a:gd name="connsiteX3" fmla="*/ 2501900 w 2710992"/>
              <a:gd name="connsiteY3" fmla="*/ 563521 h 1173121"/>
              <a:gd name="connsiteX4" fmla="*/ 1666875 w 2710992"/>
              <a:gd name="connsiteY4" fmla="*/ 166646 h 1173121"/>
              <a:gd name="connsiteX5" fmla="*/ 600075 w 2710992"/>
              <a:gd name="connsiteY5" fmla="*/ 192046 h 1173121"/>
              <a:gd name="connsiteX6" fmla="*/ 0 w 2710992"/>
              <a:gd name="connsiteY6" fmla="*/ 782596 h 1173121"/>
              <a:gd name="connsiteX7" fmla="*/ 123825 w 2710992"/>
              <a:gd name="connsiteY7" fmla="*/ 1173121 h 1173121"/>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123825 w 2710992"/>
              <a:gd name="connsiteY0" fmla="*/ 1285704 h 1285704"/>
              <a:gd name="connsiteX1" fmla="*/ 2200275 w 2710992"/>
              <a:gd name="connsiteY1" fmla="*/ 1285704 h 1285704"/>
              <a:gd name="connsiteX2" fmla="*/ 2679700 w 2710992"/>
              <a:gd name="connsiteY2" fmla="*/ 1085679 h 1285704"/>
              <a:gd name="connsiteX3" fmla="*/ 2501900 w 2710992"/>
              <a:gd name="connsiteY3" fmla="*/ 676104 h 1285704"/>
              <a:gd name="connsiteX4" fmla="*/ 1666875 w 2710992"/>
              <a:gd name="connsiteY4" fmla="*/ 279229 h 1285704"/>
              <a:gd name="connsiteX5" fmla="*/ 600075 w 2710992"/>
              <a:gd name="connsiteY5" fmla="*/ 304629 h 1285704"/>
              <a:gd name="connsiteX6" fmla="*/ 0 w 2710992"/>
              <a:gd name="connsiteY6" fmla="*/ 895179 h 1285704"/>
              <a:gd name="connsiteX7" fmla="*/ 123825 w 2710992"/>
              <a:gd name="connsiteY7" fmla="*/ 1285704 h 1285704"/>
              <a:gd name="connsiteX0" fmla="*/ 216585 w 2803752"/>
              <a:gd name="connsiteY0" fmla="*/ 1285704 h 1285704"/>
              <a:gd name="connsiteX1" fmla="*/ 2293035 w 2803752"/>
              <a:gd name="connsiteY1" fmla="*/ 1285704 h 1285704"/>
              <a:gd name="connsiteX2" fmla="*/ 2772460 w 2803752"/>
              <a:gd name="connsiteY2" fmla="*/ 1085679 h 1285704"/>
              <a:gd name="connsiteX3" fmla="*/ 2594660 w 2803752"/>
              <a:gd name="connsiteY3" fmla="*/ 676104 h 1285704"/>
              <a:gd name="connsiteX4" fmla="*/ 1759635 w 2803752"/>
              <a:gd name="connsiteY4" fmla="*/ 279229 h 1285704"/>
              <a:gd name="connsiteX5" fmla="*/ 692835 w 2803752"/>
              <a:gd name="connsiteY5" fmla="*/ 304629 h 1285704"/>
              <a:gd name="connsiteX6" fmla="*/ 92760 w 2803752"/>
              <a:gd name="connsiteY6" fmla="*/ 895179 h 1285704"/>
              <a:gd name="connsiteX7" fmla="*/ 216585 w 2803752"/>
              <a:gd name="connsiteY7" fmla="*/ 1285704 h 1285704"/>
              <a:gd name="connsiteX0" fmla="*/ 319131 w 2906298"/>
              <a:gd name="connsiteY0" fmla="*/ 1285704 h 1285704"/>
              <a:gd name="connsiteX1" fmla="*/ 2395581 w 2906298"/>
              <a:gd name="connsiteY1" fmla="*/ 1285704 h 1285704"/>
              <a:gd name="connsiteX2" fmla="*/ 2875006 w 2906298"/>
              <a:gd name="connsiteY2" fmla="*/ 1085679 h 1285704"/>
              <a:gd name="connsiteX3" fmla="*/ 2697206 w 2906298"/>
              <a:gd name="connsiteY3" fmla="*/ 676104 h 1285704"/>
              <a:gd name="connsiteX4" fmla="*/ 1862181 w 2906298"/>
              <a:gd name="connsiteY4" fmla="*/ 279229 h 1285704"/>
              <a:gd name="connsiteX5" fmla="*/ 795381 w 2906298"/>
              <a:gd name="connsiteY5" fmla="*/ 304629 h 1285704"/>
              <a:gd name="connsiteX6" fmla="*/ 195306 w 2906298"/>
              <a:gd name="connsiteY6" fmla="*/ 895179 h 1285704"/>
              <a:gd name="connsiteX7" fmla="*/ 319131 w 2906298"/>
              <a:gd name="connsiteY7" fmla="*/ 1285704 h 1285704"/>
              <a:gd name="connsiteX0" fmla="*/ 420994 w 3008161"/>
              <a:gd name="connsiteY0" fmla="*/ 1285704 h 1285704"/>
              <a:gd name="connsiteX1" fmla="*/ 2497444 w 3008161"/>
              <a:gd name="connsiteY1" fmla="*/ 1285704 h 1285704"/>
              <a:gd name="connsiteX2" fmla="*/ 2976869 w 3008161"/>
              <a:gd name="connsiteY2" fmla="*/ 1085679 h 1285704"/>
              <a:gd name="connsiteX3" fmla="*/ 2799069 w 3008161"/>
              <a:gd name="connsiteY3" fmla="*/ 676104 h 1285704"/>
              <a:gd name="connsiteX4" fmla="*/ 1964044 w 3008161"/>
              <a:gd name="connsiteY4" fmla="*/ 279229 h 1285704"/>
              <a:gd name="connsiteX5" fmla="*/ 897244 w 3008161"/>
              <a:gd name="connsiteY5" fmla="*/ 304629 h 1285704"/>
              <a:gd name="connsiteX6" fmla="*/ 297169 w 3008161"/>
              <a:gd name="connsiteY6" fmla="*/ 895179 h 1285704"/>
              <a:gd name="connsiteX7" fmla="*/ 420994 w 3008161"/>
              <a:gd name="connsiteY7" fmla="*/ 1285704 h 1285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8161" h="1285704">
                <a:moveTo>
                  <a:pt x="420994" y="1285704"/>
                </a:moveTo>
                <a:lnTo>
                  <a:pt x="2497444" y="1285704"/>
                </a:lnTo>
                <a:cubicBezTo>
                  <a:pt x="2800127" y="1269829"/>
                  <a:pt x="2934536" y="1209504"/>
                  <a:pt x="2976869" y="1085679"/>
                </a:cubicBezTo>
                <a:cubicBezTo>
                  <a:pt x="3073177" y="872954"/>
                  <a:pt x="2928186" y="730079"/>
                  <a:pt x="2799069" y="676104"/>
                </a:cubicBezTo>
                <a:cubicBezTo>
                  <a:pt x="2787427" y="258062"/>
                  <a:pt x="2299536" y="49571"/>
                  <a:pt x="1964044" y="279229"/>
                </a:cubicBezTo>
                <a:cubicBezTo>
                  <a:pt x="1792594" y="-106004"/>
                  <a:pt x="1087744" y="-88013"/>
                  <a:pt x="897244" y="304629"/>
                </a:cubicBezTo>
                <a:cubicBezTo>
                  <a:pt x="468619" y="101429"/>
                  <a:pt x="1894" y="488779"/>
                  <a:pt x="297169" y="895179"/>
                </a:cubicBezTo>
                <a:cubicBezTo>
                  <a:pt x="-188606" y="965029"/>
                  <a:pt x="-29856" y="1266654"/>
                  <a:pt x="420994" y="1285704"/>
                </a:cubicBezTo>
                <a:close/>
              </a:path>
            </a:pathLst>
          </a:custGeom>
          <a:solidFill>
            <a:schemeClr val="accent3"/>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17" name="Group 16"/>
          <p:cNvGrpSpPr/>
          <p:nvPr/>
        </p:nvGrpSpPr>
        <p:grpSpPr>
          <a:xfrm rot="20620448">
            <a:off x="7601130" y="2219942"/>
            <a:ext cx="369802" cy="647785"/>
            <a:chOff x="2057400" y="2332412"/>
            <a:chExt cx="324766" cy="568896"/>
          </a:xfrm>
          <a:solidFill>
            <a:schemeClr val="accent3"/>
          </a:solidFill>
        </p:grpSpPr>
        <p:sp>
          <p:nvSpPr>
            <p:cNvPr id="18" name="Oval 17"/>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19" name="Oval 18"/>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0" name="Oval 19"/>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21" name="Rectangle 31"/>
          <p:cNvSpPr>
            <a:spLocks noChangeArrowheads="1"/>
          </p:cNvSpPr>
          <p:nvPr/>
        </p:nvSpPr>
        <p:spPr bwMode="auto">
          <a:xfrm>
            <a:off x="4227903" y="1751512"/>
            <a:ext cx="3091381" cy="1015663"/>
          </a:xfrm>
          <a:prstGeom prst="rect">
            <a:avLst/>
          </a:prstGeom>
          <a:noFill/>
          <a:ln w="9525">
            <a:noFill/>
            <a:miter lim="800000"/>
            <a:headEnd/>
            <a:tailEnd/>
          </a:ln>
        </p:spPr>
        <p:txBody>
          <a:bodyPr wrap="square" anchor="ctr">
            <a:spAutoFit/>
          </a:bodyPr>
          <a:lstStyle/>
          <a:p>
            <a:pPr algn="ctr"/>
            <a:r>
              <a:rPr lang="en-US" sz="2000" b="1">
                <a:solidFill>
                  <a:schemeClr val="bg1"/>
                </a:solidFill>
                <a:latin typeface="Times New Roman" pitchFamily="18" charset="0"/>
                <a:cs typeface="Times New Roman" pitchFamily="18" charset="0"/>
              </a:rPr>
              <a:t>2. Thí </a:t>
            </a:r>
            <a:r>
              <a:rPr lang="en-US" sz="2000" b="1" dirty="0" err="1">
                <a:solidFill>
                  <a:schemeClr val="bg1"/>
                </a:solidFill>
                <a:latin typeface="Times New Roman" pitchFamily="18" charset="0"/>
                <a:cs typeface="Times New Roman" pitchFamily="18" charset="0"/>
              </a:rPr>
              <a:t>nghiệm</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vận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chuyển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nước</a:t>
            </a:r>
            <a:r>
              <a:rPr lang="en-US" sz="2000" b="1" dirty="0">
                <a:solidFill>
                  <a:schemeClr val="bg1"/>
                </a:solidFill>
                <a:latin typeface="Times New Roman" pitchFamily="18" charset="0"/>
                <a:cs typeface="Times New Roman" pitchFamily="18" charset="0"/>
              </a:rPr>
              <a:t> ở </a:t>
            </a:r>
            <a:r>
              <a:rPr lang="en-US" sz="2000" b="1" dirty="0" err="1">
                <a:solidFill>
                  <a:schemeClr val="bg1"/>
                </a:solidFill>
                <a:latin typeface="Times New Roman" pitchFamily="18" charset="0"/>
                <a:cs typeface="Times New Roman" pitchFamily="18" charset="0"/>
              </a:rPr>
              <a:t>thân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cây</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thoát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hơi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nước</a:t>
            </a:r>
            <a:r>
              <a:rPr lang="en-US" sz="2000" b="1" dirty="0">
                <a:solidFill>
                  <a:schemeClr val="bg1"/>
                </a:solidFill>
                <a:latin typeface="Times New Roman" pitchFamily="18" charset="0"/>
                <a:cs typeface="Times New Roman" pitchFamily="18" charset="0"/>
              </a:rPr>
              <a:t> ở </a:t>
            </a:r>
            <a:r>
              <a:rPr lang="en-US" sz="2000" b="1" dirty="0" err="1">
                <a:solidFill>
                  <a:schemeClr val="bg1"/>
                </a:solidFill>
                <a:latin typeface="Times New Roman" pitchFamily="18" charset="0"/>
                <a:cs typeface="Times New Roman" pitchFamily="18" charset="0"/>
              </a:rPr>
              <a:t>lá</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cây</a:t>
            </a:r>
            <a:endParaRPr lang="en-US" sz="2000" b="1" dirty="0">
              <a:solidFill>
                <a:schemeClr val="bg1"/>
              </a:solidFill>
              <a:latin typeface="Times New Roman" pitchFamily="18" charset="0"/>
              <a:cs typeface="Times New Roman" pitchFamily="18" charset="0"/>
            </a:endParaRPr>
          </a:p>
        </p:txBody>
      </p:sp>
      <p:sp>
        <p:nvSpPr>
          <p:cNvPr id="22" name="Freeform 21"/>
          <p:cNvSpPr/>
          <p:nvPr/>
        </p:nvSpPr>
        <p:spPr>
          <a:xfrm>
            <a:off x="4985494" y="3228536"/>
            <a:ext cx="2937544" cy="1823228"/>
          </a:xfrm>
          <a:custGeom>
            <a:avLst/>
            <a:gdLst>
              <a:gd name="connsiteX0" fmla="*/ 171450 w 2209800"/>
              <a:gd name="connsiteY0" fmla="*/ 1162050 h 1162050"/>
              <a:gd name="connsiteX1" fmla="*/ 2076450 w 2209800"/>
              <a:gd name="connsiteY1" fmla="*/ 1162050 h 1162050"/>
              <a:gd name="connsiteX2" fmla="*/ 2209800 w 2209800"/>
              <a:gd name="connsiteY2" fmla="*/ 476250 h 1162050"/>
              <a:gd name="connsiteX3" fmla="*/ 1701800 w 2209800"/>
              <a:gd name="connsiteY3" fmla="*/ 0 h 1162050"/>
              <a:gd name="connsiteX4" fmla="*/ 1235075 w 2209800"/>
              <a:gd name="connsiteY4" fmla="*/ 63500 h 1162050"/>
              <a:gd name="connsiteX5" fmla="*/ 720725 w 2209800"/>
              <a:gd name="connsiteY5" fmla="*/ 79375 h 1162050"/>
              <a:gd name="connsiteX6" fmla="*/ 177800 w 2209800"/>
              <a:gd name="connsiteY6" fmla="*/ 320675 h 1162050"/>
              <a:gd name="connsiteX7" fmla="*/ 6350 w 2209800"/>
              <a:gd name="connsiteY7" fmla="*/ 552450 h 1162050"/>
              <a:gd name="connsiteX8" fmla="*/ 0 w 2209800"/>
              <a:gd name="connsiteY8" fmla="*/ 790575 h 1162050"/>
              <a:gd name="connsiteX9" fmla="*/ 171450 w 2209800"/>
              <a:gd name="connsiteY9" fmla="*/ 1162050 h 1162050"/>
              <a:gd name="connsiteX0" fmla="*/ 171450 w 2273864"/>
              <a:gd name="connsiteY0" fmla="*/ 1162050 h 1162050"/>
              <a:gd name="connsiteX1" fmla="*/ 2076450 w 2273864"/>
              <a:gd name="connsiteY1" fmla="*/ 1162050 h 1162050"/>
              <a:gd name="connsiteX2" fmla="*/ 2209800 w 2273864"/>
              <a:gd name="connsiteY2" fmla="*/ 476250 h 1162050"/>
              <a:gd name="connsiteX3" fmla="*/ 1701800 w 2273864"/>
              <a:gd name="connsiteY3" fmla="*/ 0 h 1162050"/>
              <a:gd name="connsiteX4" fmla="*/ 1235075 w 2273864"/>
              <a:gd name="connsiteY4" fmla="*/ 63500 h 1162050"/>
              <a:gd name="connsiteX5" fmla="*/ 720725 w 2273864"/>
              <a:gd name="connsiteY5" fmla="*/ 79375 h 1162050"/>
              <a:gd name="connsiteX6" fmla="*/ 177800 w 2273864"/>
              <a:gd name="connsiteY6" fmla="*/ 320675 h 1162050"/>
              <a:gd name="connsiteX7" fmla="*/ 6350 w 2273864"/>
              <a:gd name="connsiteY7" fmla="*/ 552450 h 1162050"/>
              <a:gd name="connsiteX8" fmla="*/ 0 w 2273864"/>
              <a:gd name="connsiteY8" fmla="*/ 790575 h 1162050"/>
              <a:gd name="connsiteX9" fmla="*/ 171450 w 2273864"/>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62050 h 1162050"/>
              <a:gd name="connsiteX1" fmla="*/ 2076450 w 2413593"/>
              <a:gd name="connsiteY1" fmla="*/ 1162050 h 1162050"/>
              <a:gd name="connsiteX2" fmla="*/ 2209800 w 2413593"/>
              <a:gd name="connsiteY2" fmla="*/ 476250 h 1162050"/>
              <a:gd name="connsiteX3" fmla="*/ 1701800 w 2413593"/>
              <a:gd name="connsiteY3" fmla="*/ 0 h 1162050"/>
              <a:gd name="connsiteX4" fmla="*/ 1235075 w 2413593"/>
              <a:gd name="connsiteY4" fmla="*/ 63500 h 1162050"/>
              <a:gd name="connsiteX5" fmla="*/ 720725 w 2413593"/>
              <a:gd name="connsiteY5" fmla="*/ 79375 h 1162050"/>
              <a:gd name="connsiteX6" fmla="*/ 177800 w 2413593"/>
              <a:gd name="connsiteY6" fmla="*/ 320675 h 1162050"/>
              <a:gd name="connsiteX7" fmla="*/ 6350 w 2413593"/>
              <a:gd name="connsiteY7" fmla="*/ 552450 h 1162050"/>
              <a:gd name="connsiteX8" fmla="*/ 0 w 2413593"/>
              <a:gd name="connsiteY8" fmla="*/ 790575 h 1162050"/>
              <a:gd name="connsiteX9" fmla="*/ 171450 w 2413593"/>
              <a:gd name="connsiteY9" fmla="*/ 1162050 h 1162050"/>
              <a:gd name="connsiteX0" fmla="*/ 171450 w 2413593"/>
              <a:gd name="connsiteY0" fmla="*/ 1139825 h 1139825"/>
              <a:gd name="connsiteX1" fmla="*/ 2076450 w 2413593"/>
              <a:gd name="connsiteY1" fmla="*/ 1139825 h 1139825"/>
              <a:gd name="connsiteX2" fmla="*/ 2209800 w 2413593"/>
              <a:gd name="connsiteY2" fmla="*/ 454025 h 1139825"/>
              <a:gd name="connsiteX3" fmla="*/ 1704975 w 2413593"/>
              <a:gd name="connsiteY3" fmla="*/ 0 h 1139825"/>
              <a:gd name="connsiteX4" fmla="*/ 1235075 w 2413593"/>
              <a:gd name="connsiteY4" fmla="*/ 41275 h 1139825"/>
              <a:gd name="connsiteX5" fmla="*/ 720725 w 2413593"/>
              <a:gd name="connsiteY5" fmla="*/ 57150 h 1139825"/>
              <a:gd name="connsiteX6" fmla="*/ 177800 w 2413593"/>
              <a:gd name="connsiteY6" fmla="*/ 298450 h 1139825"/>
              <a:gd name="connsiteX7" fmla="*/ 6350 w 2413593"/>
              <a:gd name="connsiteY7" fmla="*/ 530225 h 1139825"/>
              <a:gd name="connsiteX8" fmla="*/ 0 w 2413593"/>
              <a:gd name="connsiteY8" fmla="*/ 768350 h 1139825"/>
              <a:gd name="connsiteX9" fmla="*/ 171450 w 2413593"/>
              <a:gd name="connsiteY9" fmla="*/ 1139825 h 1139825"/>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261427 h 1261427"/>
              <a:gd name="connsiteX1" fmla="*/ 2076450 w 2413593"/>
              <a:gd name="connsiteY1" fmla="*/ 1261427 h 1261427"/>
              <a:gd name="connsiteX2" fmla="*/ 2209800 w 2413593"/>
              <a:gd name="connsiteY2" fmla="*/ 575627 h 1261427"/>
              <a:gd name="connsiteX3" fmla="*/ 1704975 w 2413593"/>
              <a:gd name="connsiteY3" fmla="*/ 121602 h 1261427"/>
              <a:gd name="connsiteX4" fmla="*/ 1235075 w 2413593"/>
              <a:gd name="connsiteY4" fmla="*/ 162877 h 1261427"/>
              <a:gd name="connsiteX5" fmla="*/ 720725 w 2413593"/>
              <a:gd name="connsiteY5" fmla="*/ 178752 h 1261427"/>
              <a:gd name="connsiteX6" fmla="*/ 177800 w 2413593"/>
              <a:gd name="connsiteY6" fmla="*/ 420052 h 1261427"/>
              <a:gd name="connsiteX7" fmla="*/ 6350 w 2413593"/>
              <a:gd name="connsiteY7" fmla="*/ 651827 h 1261427"/>
              <a:gd name="connsiteX8" fmla="*/ 0 w 2413593"/>
              <a:gd name="connsiteY8" fmla="*/ 889952 h 1261427"/>
              <a:gd name="connsiteX9" fmla="*/ 171450 w 2413593"/>
              <a:gd name="connsiteY9" fmla="*/ 1261427 h 1261427"/>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171450 w 2413593"/>
              <a:gd name="connsiteY0" fmla="*/ 1319019 h 1319019"/>
              <a:gd name="connsiteX1" fmla="*/ 2076450 w 2413593"/>
              <a:gd name="connsiteY1" fmla="*/ 1319019 h 1319019"/>
              <a:gd name="connsiteX2" fmla="*/ 2209800 w 2413593"/>
              <a:gd name="connsiteY2" fmla="*/ 633219 h 1319019"/>
              <a:gd name="connsiteX3" fmla="*/ 1704975 w 2413593"/>
              <a:gd name="connsiteY3" fmla="*/ 179194 h 1319019"/>
              <a:gd name="connsiteX4" fmla="*/ 1235075 w 2413593"/>
              <a:gd name="connsiteY4" fmla="*/ 220469 h 1319019"/>
              <a:gd name="connsiteX5" fmla="*/ 720725 w 2413593"/>
              <a:gd name="connsiteY5" fmla="*/ 236344 h 1319019"/>
              <a:gd name="connsiteX6" fmla="*/ 177800 w 2413593"/>
              <a:gd name="connsiteY6" fmla="*/ 477644 h 1319019"/>
              <a:gd name="connsiteX7" fmla="*/ 6350 w 2413593"/>
              <a:gd name="connsiteY7" fmla="*/ 709419 h 1319019"/>
              <a:gd name="connsiteX8" fmla="*/ 0 w 2413593"/>
              <a:gd name="connsiteY8" fmla="*/ 947544 h 1319019"/>
              <a:gd name="connsiteX9" fmla="*/ 171450 w 241359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2960 w 2465103"/>
              <a:gd name="connsiteY0" fmla="*/ 1319019 h 1319019"/>
              <a:gd name="connsiteX1" fmla="*/ 2127960 w 2465103"/>
              <a:gd name="connsiteY1" fmla="*/ 1319019 h 1319019"/>
              <a:gd name="connsiteX2" fmla="*/ 2261310 w 2465103"/>
              <a:gd name="connsiteY2" fmla="*/ 633219 h 1319019"/>
              <a:gd name="connsiteX3" fmla="*/ 1756485 w 2465103"/>
              <a:gd name="connsiteY3" fmla="*/ 179194 h 1319019"/>
              <a:gd name="connsiteX4" fmla="*/ 1286585 w 2465103"/>
              <a:gd name="connsiteY4" fmla="*/ 220469 h 1319019"/>
              <a:gd name="connsiteX5" fmla="*/ 772235 w 2465103"/>
              <a:gd name="connsiteY5" fmla="*/ 236344 h 1319019"/>
              <a:gd name="connsiteX6" fmla="*/ 229310 w 2465103"/>
              <a:gd name="connsiteY6" fmla="*/ 477644 h 1319019"/>
              <a:gd name="connsiteX7" fmla="*/ 57860 w 2465103"/>
              <a:gd name="connsiteY7" fmla="*/ 709419 h 1319019"/>
              <a:gd name="connsiteX8" fmla="*/ 51510 w 2465103"/>
              <a:gd name="connsiteY8" fmla="*/ 947544 h 1319019"/>
              <a:gd name="connsiteX9" fmla="*/ 222960 w 2465103"/>
              <a:gd name="connsiteY9" fmla="*/ 1319019 h 1319019"/>
              <a:gd name="connsiteX0" fmla="*/ 226648 w 2468791"/>
              <a:gd name="connsiteY0" fmla="*/ 1319019 h 1319019"/>
              <a:gd name="connsiteX1" fmla="*/ 2131648 w 2468791"/>
              <a:gd name="connsiteY1" fmla="*/ 1319019 h 1319019"/>
              <a:gd name="connsiteX2" fmla="*/ 2264998 w 2468791"/>
              <a:gd name="connsiteY2" fmla="*/ 633219 h 1319019"/>
              <a:gd name="connsiteX3" fmla="*/ 1760173 w 2468791"/>
              <a:gd name="connsiteY3" fmla="*/ 179194 h 1319019"/>
              <a:gd name="connsiteX4" fmla="*/ 1290273 w 2468791"/>
              <a:gd name="connsiteY4" fmla="*/ 220469 h 1319019"/>
              <a:gd name="connsiteX5" fmla="*/ 775923 w 2468791"/>
              <a:gd name="connsiteY5" fmla="*/ 236344 h 1319019"/>
              <a:gd name="connsiteX6" fmla="*/ 232998 w 2468791"/>
              <a:gd name="connsiteY6" fmla="*/ 477644 h 1319019"/>
              <a:gd name="connsiteX7" fmla="*/ 61548 w 2468791"/>
              <a:gd name="connsiteY7" fmla="*/ 709419 h 1319019"/>
              <a:gd name="connsiteX8" fmla="*/ 55198 w 2468791"/>
              <a:gd name="connsiteY8" fmla="*/ 947544 h 1319019"/>
              <a:gd name="connsiteX9" fmla="*/ 226648 w 2468791"/>
              <a:gd name="connsiteY9" fmla="*/ 1319019 h 1319019"/>
              <a:gd name="connsiteX0" fmla="*/ 282836 w 2524979"/>
              <a:gd name="connsiteY0" fmla="*/ 1319019 h 1319019"/>
              <a:gd name="connsiteX1" fmla="*/ 2187836 w 2524979"/>
              <a:gd name="connsiteY1" fmla="*/ 1319019 h 1319019"/>
              <a:gd name="connsiteX2" fmla="*/ 2321186 w 2524979"/>
              <a:gd name="connsiteY2" fmla="*/ 633219 h 1319019"/>
              <a:gd name="connsiteX3" fmla="*/ 1816361 w 2524979"/>
              <a:gd name="connsiteY3" fmla="*/ 179194 h 1319019"/>
              <a:gd name="connsiteX4" fmla="*/ 1346461 w 2524979"/>
              <a:gd name="connsiteY4" fmla="*/ 220469 h 1319019"/>
              <a:gd name="connsiteX5" fmla="*/ 832111 w 2524979"/>
              <a:gd name="connsiteY5" fmla="*/ 236344 h 1319019"/>
              <a:gd name="connsiteX6" fmla="*/ 289186 w 2524979"/>
              <a:gd name="connsiteY6" fmla="*/ 477644 h 1319019"/>
              <a:gd name="connsiteX7" fmla="*/ 117736 w 2524979"/>
              <a:gd name="connsiteY7" fmla="*/ 709419 h 1319019"/>
              <a:gd name="connsiteX8" fmla="*/ 111386 w 2524979"/>
              <a:gd name="connsiteY8" fmla="*/ 947544 h 1319019"/>
              <a:gd name="connsiteX9" fmla="*/ 282836 w 2524979"/>
              <a:gd name="connsiteY9" fmla="*/ 1319019 h 1319019"/>
              <a:gd name="connsiteX0" fmla="*/ 336258 w 2578401"/>
              <a:gd name="connsiteY0" fmla="*/ 1319019 h 1319019"/>
              <a:gd name="connsiteX1" fmla="*/ 2241258 w 2578401"/>
              <a:gd name="connsiteY1" fmla="*/ 1319019 h 1319019"/>
              <a:gd name="connsiteX2" fmla="*/ 2374608 w 2578401"/>
              <a:gd name="connsiteY2" fmla="*/ 633219 h 1319019"/>
              <a:gd name="connsiteX3" fmla="*/ 1869783 w 2578401"/>
              <a:gd name="connsiteY3" fmla="*/ 179194 h 1319019"/>
              <a:gd name="connsiteX4" fmla="*/ 1399883 w 2578401"/>
              <a:gd name="connsiteY4" fmla="*/ 220469 h 1319019"/>
              <a:gd name="connsiteX5" fmla="*/ 885533 w 2578401"/>
              <a:gd name="connsiteY5" fmla="*/ 236344 h 1319019"/>
              <a:gd name="connsiteX6" fmla="*/ 342608 w 2578401"/>
              <a:gd name="connsiteY6" fmla="*/ 477644 h 1319019"/>
              <a:gd name="connsiteX7" fmla="*/ 171158 w 2578401"/>
              <a:gd name="connsiteY7" fmla="*/ 709419 h 1319019"/>
              <a:gd name="connsiteX8" fmla="*/ 164808 w 2578401"/>
              <a:gd name="connsiteY8" fmla="*/ 947544 h 1319019"/>
              <a:gd name="connsiteX9" fmla="*/ 336258 w 2578401"/>
              <a:gd name="connsiteY9" fmla="*/ 1319019 h 1319019"/>
              <a:gd name="connsiteX0" fmla="*/ 323711 w 2565854"/>
              <a:gd name="connsiteY0" fmla="*/ 1319019 h 1319019"/>
              <a:gd name="connsiteX1" fmla="*/ 2228711 w 2565854"/>
              <a:gd name="connsiteY1" fmla="*/ 1319019 h 1319019"/>
              <a:gd name="connsiteX2" fmla="*/ 2362061 w 2565854"/>
              <a:gd name="connsiteY2" fmla="*/ 633219 h 1319019"/>
              <a:gd name="connsiteX3" fmla="*/ 1857236 w 2565854"/>
              <a:gd name="connsiteY3" fmla="*/ 179194 h 1319019"/>
              <a:gd name="connsiteX4" fmla="*/ 1387336 w 2565854"/>
              <a:gd name="connsiteY4" fmla="*/ 220469 h 1319019"/>
              <a:gd name="connsiteX5" fmla="*/ 872986 w 2565854"/>
              <a:gd name="connsiteY5" fmla="*/ 236344 h 1319019"/>
              <a:gd name="connsiteX6" fmla="*/ 330061 w 2565854"/>
              <a:gd name="connsiteY6" fmla="*/ 477644 h 1319019"/>
              <a:gd name="connsiteX7" fmla="*/ 158611 w 2565854"/>
              <a:gd name="connsiteY7" fmla="*/ 709419 h 1319019"/>
              <a:gd name="connsiteX8" fmla="*/ 152261 w 2565854"/>
              <a:gd name="connsiteY8" fmla="*/ 947544 h 1319019"/>
              <a:gd name="connsiteX9" fmla="*/ 323711 w 2565854"/>
              <a:gd name="connsiteY9" fmla="*/ 1319019 h 13190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565854" h="1319019">
                <a:moveTo>
                  <a:pt x="323711" y="1319019"/>
                </a:moveTo>
                <a:lnTo>
                  <a:pt x="2228711" y="1319019"/>
                </a:lnTo>
                <a:cubicBezTo>
                  <a:pt x="2606536" y="1287269"/>
                  <a:pt x="2689086" y="814194"/>
                  <a:pt x="2362061" y="633219"/>
                </a:cubicBezTo>
                <a:cubicBezTo>
                  <a:pt x="2659453" y="331594"/>
                  <a:pt x="2283744" y="-176406"/>
                  <a:pt x="1857236" y="179194"/>
                </a:cubicBezTo>
                <a:cubicBezTo>
                  <a:pt x="1719653" y="50077"/>
                  <a:pt x="1540794" y="32086"/>
                  <a:pt x="1387336" y="220469"/>
                </a:cubicBezTo>
                <a:cubicBezTo>
                  <a:pt x="1247636" y="-148889"/>
                  <a:pt x="936486" y="8802"/>
                  <a:pt x="872986" y="236344"/>
                </a:cubicBezTo>
                <a:cubicBezTo>
                  <a:pt x="609461" y="94527"/>
                  <a:pt x="301486" y="241636"/>
                  <a:pt x="330061" y="477644"/>
                </a:cubicBezTo>
                <a:cubicBezTo>
                  <a:pt x="104636" y="466002"/>
                  <a:pt x="41136" y="613111"/>
                  <a:pt x="158611" y="709419"/>
                </a:cubicBezTo>
                <a:cubicBezTo>
                  <a:pt x="70769" y="788794"/>
                  <a:pt x="84528" y="880869"/>
                  <a:pt x="152261" y="947544"/>
                </a:cubicBezTo>
                <a:cubicBezTo>
                  <a:pt x="-127139" y="1033269"/>
                  <a:pt x="6211" y="1299969"/>
                  <a:pt x="323711" y="1319019"/>
                </a:cubicBezTo>
                <a:close/>
              </a:path>
            </a:pathLst>
          </a:custGeom>
          <a:solidFill>
            <a:schemeClr val="accent2">
              <a:lumMod val="60000"/>
              <a:lumOff val="40000"/>
            </a:schemeClr>
          </a:solidFill>
          <a:ln w="762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nvGrpSpPr>
          <p:cNvPr id="23" name="Group 22"/>
          <p:cNvGrpSpPr/>
          <p:nvPr/>
        </p:nvGrpSpPr>
        <p:grpSpPr>
          <a:xfrm rot="20620448">
            <a:off x="8110987" y="4208473"/>
            <a:ext cx="369802" cy="647785"/>
            <a:chOff x="2057400" y="2332412"/>
            <a:chExt cx="324766" cy="568896"/>
          </a:xfrm>
          <a:solidFill>
            <a:schemeClr val="accent2">
              <a:lumMod val="60000"/>
              <a:lumOff val="40000"/>
            </a:schemeClr>
          </a:solidFill>
        </p:grpSpPr>
        <p:sp>
          <p:nvSpPr>
            <p:cNvPr id="24" name="Oval 23"/>
            <p:cNvSpPr/>
            <p:nvPr/>
          </p:nvSpPr>
          <p:spPr>
            <a:xfrm>
              <a:off x="2057400" y="2743200"/>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5" name="Oval 24"/>
            <p:cNvSpPr/>
            <p:nvPr/>
          </p:nvSpPr>
          <p:spPr>
            <a:xfrm>
              <a:off x="2215508" y="2562301"/>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sp>
          <p:nvSpPr>
            <p:cNvPr id="26" name="Oval 25"/>
            <p:cNvSpPr/>
            <p:nvPr/>
          </p:nvSpPr>
          <p:spPr>
            <a:xfrm>
              <a:off x="2224058" y="2332412"/>
              <a:ext cx="158108" cy="158108"/>
            </a:xfrm>
            <a:prstGeom prst="ellipse">
              <a:avLst/>
            </a:prstGeom>
            <a:grpFill/>
            <a:ln w="28575">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latin typeface="Times New Roman" pitchFamily="18" charset="0"/>
                <a:cs typeface="Times New Roman" pitchFamily="18" charset="0"/>
              </a:endParaRPr>
            </a:p>
          </p:txBody>
        </p:sp>
      </p:grpSp>
      <p:sp>
        <p:nvSpPr>
          <p:cNvPr id="27" name="Rectangle 31"/>
          <p:cNvSpPr>
            <a:spLocks noChangeArrowheads="1"/>
          </p:cNvSpPr>
          <p:nvPr/>
        </p:nvSpPr>
        <p:spPr bwMode="auto">
          <a:xfrm>
            <a:off x="5343974" y="3659191"/>
            <a:ext cx="2467372" cy="1323439"/>
          </a:xfrm>
          <a:prstGeom prst="rect">
            <a:avLst/>
          </a:prstGeom>
          <a:noFill/>
          <a:ln w="9525">
            <a:noFill/>
            <a:miter lim="800000"/>
            <a:headEnd/>
            <a:tailEnd/>
          </a:ln>
        </p:spPr>
        <p:txBody>
          <a:bodyPr wrap="square" anchor="ctr">
            <a:spAutoFit/>
          </a:bodyPr>
          <a:lstStyle/>
          <a:p>
            <a:pPr algn="ctr"/>
            <a:r>
              <a:rPr lang="en-US" sz="2000" b="1">
                <a:solidFill>
                  <a:schemeClr val="bg1"/>
                </a:solidFill>
                <a:latin typeface="Times New Roman" pitchFamily="18" charset="0"/>
                <a:cs typeface="Times New Roman" pitchFamily="18" charset="0"/>
              </a:rPr>
              <a:t>4. Vận </a:t>
            </a:r>
            <a:r>
              <a:rPr lang="en-US" sz="2000" b="1" dirty="0" err="1">
                <a:solidFill>
                  <a:schemeClr val="bg1"/>
                </a:solidFill>
                <a:latin typeface="Times New Roman" pitchFamily="18" charset="0"/>
                <a:cs typeface="Times New Roman" pitchFamily="18" charset="0"/>
              </a:rPr>
              <a:t>dụng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hiểu</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biết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trao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đổi</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chất</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chuyển</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hoá</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năng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lượng</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vào</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thực</a:t>
            </a:r>
            <a:r>
              <a:rPr lang="en-US" sz="2000" b="1" dirty="0">
                <a:solidFill>
                  <a:schemeClr val="bg1"/>
                </a:solidFill>
                <a:latin typeface="Times New Roman" pitchFamily="18" charset="0"/>
                <a:cs typeface="Times New Roman" pitchFamily="18" charset="0"/>
              </a:rPr>
              <a:t> </a:t>
            </a:r>
            <a:r>
              <a:rPr lang="en-US" sz="2000" b="1" dirty="0" err="1">
                <a:solidFill>
                  <a:schemeClr val="bg1"/>
                </a:solidFill>
                <a:latin typeface="Times New Roman" pitchFamily="18" charset="0"/>
                <a:cs typeface="Times New Roman" pitchFamily="18" charset="0"/>
              </a:rPr>
              <a:t>tiễn</a:t>
            </a:r>
            <a:endParaRPr lang="en-US" sz="2000" b="1" dirty="0">
              <a:solidFill>
                <a:schemeClr val="bg1"/>
              </a:solidFill>
              <a:latin typeface="Times New Roman" pitchFamily="18" charset="0"/>
              <a:cs typeface="Times New Roman" pitchFamily="18" charset="0"/>
            </a:endParaRPr>
          </a:p>
        </p:txBody>
      </p:sp>
      <p:sp>
        <p:nvSpPr>
          <p:cNvPr id="3" name="Hộp Văn bản 2">
            <a:extLst>
              <a:ext uri="{FF2B5EF4-FFF2-40B4-BE49-F238E27FC236}">
                <a16:creationId xmlns:a16="http://schemas.microsoft.com/office/drawing/2014/main" id="{DFCB00EC-143B-3F7B-E653-EFD0E7662E9B}"/>
              </a:ext>
            </a:extLst>
          </p:cNvPr>
          <p:cNvSpPr txBox="1"/>
          <p:nvPr/>
        </p:nvSpPr>
        <p:spPr>
          <a:xfrm>
            <a:off x="2281031" y="2455133"/>
            <a:ext cx="4581938" cy="307777"/>
          </a:xfrm>
          <a:prstGeom prst="rect">
            <a:avLst/>
          </a:prstGeom>
          <a:noFill/>
        </p:spPr>
        <p:txBody>
          <a:bodyPr wrap="square">
            <a:spAutoFit/>
          </a:bodyPr>
          <a:lstStyle/>
          <a:p>
            <a:r>
              <a:rPr lang="en-US" b="0">
                <a:effectLst/>
              </a:rPr>
              <a:t> </a:t>
            </a:r>
            <a:endParaRPr lang="en-US"/>
          </a:p>
        </p:txBody>
      </p:sp>
      <p:sp>
        <p:nvSpPr>
          <p:cNvPr id="29" name="Hộp Văn bản 28">
            <a:extLst>
              <a:ext uri="{FF2B5EF4-FFF2-40B4-BE49-F238E27FC236}">
                <a16:creationId xmlns:a16="http://schemas.microsoft.com/office/drawing/2014/main" id="{5F72CE98-5A46-6B40-2B6E-31983BD74140}"/>
              </a:ext>
            </a:extLst>
          </p:cNvPr>
          <p:cNvSpPr txBox="1"/>
          <p:nvPr/>
        </p:nvSpPr>
        <p:spPr>
          <a:xfrm>
            <a:off x="2281031" y="2455133"/>
            <a:ext cx="4581938" cy="307777"/>
          </a:xfrm>
          <a:prstGeom prst="rect">
            <a:avLst/>
          </a:prstGeom>
          <a:noFill/>
        </p:spPr>
        <p:txBody>
          <a:bodyPr wrap="square">
            <a:spAutoFit/>
          </a:bodyPr>
          <a:lstStyle/>
          <a:p>
            <a:r>
              <a:rPr lang="en-US" b="0">
                <a:effectLst/>
              </a:rPr>
              <a:t>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44">
                                            <p:txEl>
                                              <p:pRg st="0" end="0"/>
                                            </p:txEl>
                                          </p:spTgt>
                                        </p:tgtEl>
                                        <p:attrNameLst>
                                          <p:attrName>style.visibility</p:attrName>
                                        </p:attrNameLst>
                                      </p:cBhvr>
                                      <p:to>
                                        <p:strVal val="visible"/>
                                      </p:to>
                                    </p:set>
                                    <p:animEffect transition="in" filter="barn(inVertical)">
                                      <p:cBhvr>
                                        <p:cTn id="7" dur="10"/>
                                        <p:tgtEl>
                                          <p:spTgt spid="5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10"/>
                                        <p:tgtEl>
                                          <p:spTgt spid="9"/>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10"/>
                                        <p:tgtEl>
                                          <p:spTgt spid="4"/>
                                        </p:tgtEl>
                                      </p:cBhvr>
                                    </p:animEffect>
                                  </p:childTnLst>
                                </p:cTn>
                              </p:par>
                              <p:par>
                                <p:cTn id="16" presetID="22" presetClass="entr" presetSubtype="4"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10"/>
                                        <p:tgtEl>
                                          <p:spTgt spid="5"/>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down)">
                                      <p:cBhvr>
                                        <p:cTn id="21" dur="10"/>
                                        <p:tgtEl>
                                          <p:spTgt spid="15"/>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1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down)">
                                      <p:cBhvr>
                                        <p:cTn id="27" dur="10"/>
                                        <p:tgtEl>
                                          <p:spTgt spid="11"/>
                                        </p:tgtEl>
                                      </p:cBhvr>
                                    </p:animEffect>
                                  </p:childTnLst>
                                </p:cTn>
                              </p:par>
                              <p:par>
                                <p:cTn id="28" presetID="22" presetClass="entr" presetSubtype="4"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wipe(down)">
                                      <p:cBhvr>
                                        <p:cTn id="30" dur="10"/>
                                        <p:tgtEl>
                                          <p:spTgt spid="21"/>
                                        </p:tgtEl>
                                      </p:cBhvr>
                                    </p:animEffect>
                                  </p:childTnLst>
                                </p:cTn>
                              </p:par>
                              <p:par>
                                <p:cTn id="31" presetID="22" presetClass="entr" presetSubtype="4" fill="hold" grpId="0"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wipe(down)">
                                      <p:cBhvr>
                                        <p:cTn id="33" dur="10"/>
                                        <p:tgtEl>
                                          <p:spTgt spid="16"/>
                                        </p:tgtEl>
                                      </p:cBhvr>
                                    </p:animEffect>
                                  </p:childTnLst>
                                </p:cTn>
                              </p:par>
                              <p:par>
                                <p:cTn id="34" presetID="22" presetClass="entr" presetSubtype="4" fill="hold"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10"/>
                                        <p:tgtEl>
                                          <p:spTgt spid="17"/>
                                        </p:tgtEl>
                                      </p:cBhvr>
                                    </p:animEffect>
                                  </p:childTnLst>
                                </p:cTn>
                              </p:par>
                              <p:par>
                                <p:cTn id="37" presetID="22" presetClass="entr" presetSubtype="4" fill="hold" grpId="0"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down)">
                                      <p:cBhvr>
                                        <p:cTn id="39" dur="10"/>
                                        <p:tgtEl>
                                          <p:spTgt spid="27"/>
                                        </p:tgtEl>
                                      </p:cBhvr>
                                    </p:animEffect>
                                  </p:childTnLst>
                                </p:cTn>
                              </p:par>
                              <p:par>
                                <p:cTn id="40" presetID="22" presetClass="entr" presetSubtype="4" fill="hold" grpId="0"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ipe(down)">
                                      <p:cBhvr>
                                        <p:cTn id="42" dur="10"/>
                                        <p:tgtEl>
                                          <p:spTgt spid="22"/>
                                        </p:tgtEl>
                                      </p:cBhvr>
                                    </p:animEffect>
                                  </p:childTnLst>
                                </p:cTn>
                              </p:par>
                              <p:par>
                                <p:cTn id="43" presetID="22" presetClass="entr" presetSubtype="4"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animEffect transition="in" filter="wipe(down)">
                                      <p:cBhvr>
                                        <p:cTn id="45" dur="1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4" grpId="0" build="p"/>
      <p:bldP spid="4" grpId="0" animBg="1"/>
      <p:bldP spid="9" grpId="0"/>
      <p:bldP spid="10" grpId="0" animBg="1"/>
      <p:bldP spid="15" grpId="0"/>
      <p:bldP spid="16" grpId="0" animBg="1"/>
      <p:bldP spid="21" grpId="0"/>
      <p:bldP spid="22" grpId="0" animBg="1"/>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C0848-AAE6-89C9-A823-426AD28156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B4E2041D-8467-7BFE-D381-BEB0B638DFFB}"/>
              </a:ext>
            </a:extLst>
          </p:cNvPr>
          <p:cNvSpPr>
            <a:spLocks noGrp="1"/>
          </p:cNvSpPr>
          <p:nvPr>
            <p:ph idx="1"/>
          </p:nvPr>
        </p:nvSpPr>
        <p:spPr/>
        <p:txBody>
          <a:bodyPr/>
          <a:lstStyle/>
          <a:p>
            <a:endParaRPr lang="en-US" dirty="0"/>
          </a:p>
        </p:txBody>
      </p:sp>
      <p:pic>
        <p:nvPicPr>
          <p:cNvPr id="4" name="Picture 2" descr="Lý thuyết Sinh học lớp 6 bài 24">
            <a:extLst>
              <a:ext uri="{FF2B5EF4-FFF2-40B4-BE49-F238E27FC236}">
                <a16:creationId xmlns:a16="http://schemas.microsoft.com/office/drawing/2014/main" id="{0B58181C-5A97-4592-1E25-6298C84FE92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4670362" cy="462280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7B13EBFF-4029-96B1-0AC3-A05ED75E670A}"/>
              </a:ext>
            </a:extLst>
          </p:cNvPr>
          <p:cNvSpPr/>
          <p:nvPr/>
        </p:nvSpPr>
        <p:spPr>
          <a:xfrm>
            <a:off x="4864099" y="107950"/>
            <a:ext cx="4140200" cy="622301"/>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sz="2100" dirty="0">
              <a:latin typeface="Times New Roman" panose="02020603050405020304" pitchFamily="18" charset="0"/>
              <a:cs typeface="Times New Roman" panose="02020603050405020304" pitchFamily="18" charset="0"/>
            </a:endParaRPr>
          </a:p>
          <a:p>
            <a:pPr algn="ctr"/>
            <a:r>
              <a:rPr lang="en-US" sz="2100" dirty="0" err="1">
                <a:latin typeface="Times New Roman" panose="02020603050405020304" pitchFamily="18" charset="0"/>
                <a:cs typeface="Times New Roman" panose="02020603050405020304" pitchFamily="18" charset="0"/>
              </a:rPr>
              <a:t>Cây</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cần</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hấp</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thụ</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những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chất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gì</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để</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sinh</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trưởng</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và</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phát</a:t>
            </a:r>
            <a:r>
              <a:rPr lang="en-US" sz="2100" dirty="0">
                <a:latin typeface="Times New Roman" panose="02020603050405020304" pitchFamily="18" charset="0"/>
                <a:cs typeface="Times New Roman" panose="02020603050405020304" pitchFamily="18" charset="0"/>
              </a:rPr>
              <a:t> </a:t>
            </a:r>
            <a:r>
              <a:rPr lang="en-US" sz="2100" dirty="0" err="1">
                <a:latin typeface="Times New Roman" panose="02020603050405020304" pitchFamily="18" charset="0"/>
                <a:cs typeface="Times New Roman" panose="02020603050405020304" pitchFamily="18" charset="0"/>
              </a:rPr>
              <a:t>triển</a:t>
            </a:r>
            <a:r>
              <a:rPr lang="en-US" sz="2100" dirty="0">
                <a:latin typeface="Times New Roman" panose="02020603050405020304" pitchFamily="18" charset="0"/>
                <a:cs typeface="Times New Roman" panose="02020603050405020304" pitchFamily="18" charset="0"/>
              </a:rPr>
              <a:t> ?</a:t>
            </a:r>
          </a:p>
          <a:p>
            <a:pPr algn="ctr"/>
            <a:endParaRPr lang="en-US" sz="2100" dirty="0">
              <a:latin typeface="Times New Roman" panose="02020603050405020304" pitchFamily="18" charset="0"/>
              <a:cs typeface="Times New Roman" panose="02020603050405020304" pitchFamily="18" charset="0"/>
            </a:endParaRPr>
          </a:p>
        </p:txBody>
      </p:sp>
      <p:sp>
        <p:nvSpPr>
          <p:cNvPr id="6" name="Rectangle 5">
            <a:extLst>
              <a:ext uri="{FF2B5EF4-FFF2-40B4-BE49-F238E27FC236}">
                <a16:creationId xmlns:a16="http://schemas.microsoft.com/office/drawing/2014/main" id="{EAA5BF88-26D9-3778-B570-DB833C3AC0E0}"/>
              </a:ext>
            </a:extLst>
          </p:cNvPr>
          <p:cNvSpPr/>
          <p:nvPr/>
        </p:nvSpPr>
        <p:spPr>
          <a:xfrm>
            <a:off x="4864098" y="968375"/>
            <a:ext cx="4140199" cy="78105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latin typeface="Times New Roman" panose="02020603050405020304" pitchFamily="18" charset="0"/>
                <a:cs typeface="Times New Roman" panose="02020603050405020304" pitchFamily="18" charset="0"/>
              </a:rPr>
              <a:t>Nguyên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liệu</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và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sản</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phẩm</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của</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quá</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trình</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quang</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hợp</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là</a:t>
            </a:r>
            <a:r>
              <a:rPr lang="en-US" sz="2400" dirty="0">
                <a:latin typeface="Times New Roman" panose="02020603050405020304" pitchFamily="18" charset="0"/>
                <a:cs typeface="Times New Roman" panose="02020603050405020304" pitchFamily="18" charset="0"/>
              </a:rPr>
              <a:t> </a:t>
            </a:r>
            <a:r>
              <a:rPr lang="en-US" sz="2400" dirty="0" err="1">
                <a:latin typeface="Times New Roman" panose="02020603050405020304" pitchFamily="18" charset="0"/>
                <a:cs typeface="Times New Roman" panose="02020603050405020304" pitchFamily="18" charset="0"/>
              </a:rPr>
              <a:t>gì</a:t>
            </a:r>
            <a:r>
              <a:rPr lang="en-US" sz="2400" dirty="0">
                <a:latin typeface="Times New Roman" panose="02020603050405020304" pitchFamily="18" charset="0"/>
                <a:cs typeface="Times New Roman" panose="02020603050405020304" pitchFamily="18" charset="0"/>
              </a:rPr>
              <a:t>?</a:t>
            </a:r>
          </a:p>
        </p:txBody>
      </p:sp>
      <p:sp>
        <p:nvSpPr>
          <p:cNvPr id="8" name="Rectangle 7">
            <a:extLst>
              <a:ext uri="{FF2B5EF4-FFF2-40B4-BE49-F238E27FC236}">
                <a16:creationId xmlns:a16="http://schemas.microsoft.com/office/drawing/2014/main" id="{10642A28-3A42-5336-FD84-A9DCAF43DE7F}"/>
              </a:ext>
            </a:extLst>
          </p:cNvPr>
          <p:cNvSpPr/>
          <p:nvPr/>
        </p:nvSpPr>
        <p:spPr>
          <a:xfrm>
            <a:off x="4841870" y="1962547"/>
            <a:ext cx="4140200" cy="3073003"/>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trưởng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và</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phát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triển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cây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cần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dụng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nước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muối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khoáng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hữu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khí</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cacbon</a:t>
            </a:r>
            <a:r>
              <a:rPr lang="en-US" sz="2400" b="1" dirty="0">
                <a:solidFill>
                  <a:srgbClr val="FF0000"/>
                </a:solidFill>
                <a:latin typeface="Times New Roman" panose="02020603050405020304" pitchFamily="18" charset="0"/>
                <a:cs typeface="Times New Roman" panose="02020603050405020304" pitchFamily="18" charset="0"/>
              </a:rPr>
              <a:t> dioxide…..</a:t>
            </a:r>
            <a:r>
              <a:rPr lang="en-US" sz="2400" b="1" dirty="0" err="1">
                <a:solidFill>
                  <a:srgbClr val="FF0000"/>
                </a:solidFill>
                <a:latin typeface="Times New Roman" panose="02020603050405020304" pitchFamily="18" charset="0"/>
                <a:cs typeface="Times New Roman" panose="02020603050405020304" pitchFamily="18" charset="0"/>
              </a:rPr>
              <a:t>Vậy</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quá</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trình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trao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đổi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nước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chất</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dinh</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dưỡng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sẽ</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diễn</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ra</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như</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thế</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nào</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chúng</a:t>
            </a:r>
            <a:r>
              <a:rPr lang="en-US" sz="2400" b="1" dirty="0">
                <a:solidFill>
                  <a:srgbClr val="FF0000"/>
                </a:solidFill>
                <a:latin typeface="Times New Roman" panose="02020603050405020304" pitchFamily="18" charset="0"/>
                <a:cs typeface="Times New Roman" panose="02020603050405020304" pitchFamily="18" charset="0"/>
              </a:rPr>
              <a:t> ta </a:t>
            </a:r>
            <a:r>
              <a:rPr lang="en-US" sz="2400" b="1" dirty="0" err="1">
                <a:solidFill>
                  <a:srgbClr val="FF0000"/>
                </a:solidFill>
                <a:latin typeface="Times New Roman" panose="02020603050405020304" pitchFamily="18" charset="0"/>
                <a:cs typeface="Times New Roman" panose="02020603050405020304" pitchFamily="18" charset="0"/>
              </a:rPr>
              <a:t>cùng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tìm</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hiểu</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trong</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bài</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học</a:t>
            </a:r>
            <a:r>
              <a:rPr lang="en-US" sz="2400" b="1" dirty="0">
                <a:solidFill>
                  <a:srgbClr val="FF0000"/>
                </a:solidFill>
                <a:latin typeface="Times New Roman" panose="02020603050405020304" pitchFamily="18" charset="0"/>
                <a:cs typeface="Times New Roman" panose="02020603050405020304" pitchFamily="18" charset="0"/>
              </a:rPr>
              <a:t> </a:t>
            </a:r>
            <a:r>
              <a:rPr lang="en-US" sz="2400" b="1" dirty="0" err="1">
                <a:solidFill>
                  <a:srgbClr val="FF0000"/>
                </a:solidFill>
                <a:latin typeface="Times New Roman" panose="02020603050405020304" pitchFamily="18" charset="0"/>
                <a:cs typeface="Times New Roman" panose="02020603050405020304" pitchFamily="18" charset="0"/>
              </a:rPr>
              <a:t>hôm</a:t>
            </a:r>
            <a:r>
              <a:rPr lang="en-US" sz="2400" b="1" dirty="0">
                <a:solidFill>
                  <a:srgbClr val="FF0000"/>
                </a:solidFill>
                <a:latin typeface="Times New Roman" panose="02020603050405020304" pitchFamily="18" charset="0"/>
                <a:cs typeface="Times New Roman" panose="02020603050405020304" pitchFamily="18" charset="0"/>
              </a:rPr>
              <a:t> nay</a:t>
            </a:r>
          </a:p>
        </p:txBody>
      </p:sp>
    </p:spTree>
    <p:extLst>
      <p:ext uri="{BB962C8B-B14F-4D97-AF65-F5344CB8AC3E}">
        <p14:creationId xmlns:p14="http://schemas.microsoft.com/office/powerpoint/2010/main" val="22282250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500" fill="hold"/>
                                        <p:tgtEl>
                                          <p:spTgt spid="6"/>
                                        </p:tgtEl>
                                        <p:attrNameLst>
                                          <p:attrName>ppt_x</p:attrName>
                                        </p:attrNameLst>
                                      </p:cBhvr>
                                      <p:tavLst>
                                        <p:tav tm="0">
                                          <p:val>
                                            <p:strVal val="#ppt_x"/>
                                          </p:val>
                                        </p:tav>
                                        <p:tav tm="100000">
                                          <p:val>
                                            <p:strVal val="#ppt_x"/>
                                          </p:val>
                                        </p:tav>
                                      </p:tavLst>
                                    </p:anim>
                                    <p:anim calcmode="lin" valueType="num">
                                      <p:cBhvr additive="base">
                                        <p:cTn id="1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ý thuyết Sinh học lớp 6 bài 24">
            <a:extLst>
              <a:ext uri="{FF2B5EF4-FFF2-40B4-BE49-F238E27FC236}">
                <a16:creationId xmlns:a16="http://schemas.microsoft.com/office/drawing/2014/main" id="{0EF2E9E4-9FCA-6658-1C8A-BA3B3E9FA1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7150"/>
            <a:ext cx="4670362" cy="48577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FCB41FD1-4051-238D-5844-82EF366E80B1}"/>
              </a:ext>
            </a:extLst>
          </p:cNvPr>
          <p:cNvSpPr txBox="1"/>
          <p:nvPr/>
        </p:nvSpPr>
        <p:spPr>
          <a:xfrm>
            <a:off x="4787900" y="209550"/>
            <a:ext cx="4159249" cy="4154984"/>
          </a:xfrm>
          <a:prstGeom prst="rect">
            <a:avLst/>
          </a:prstGeom>
          <a:noFill/>
        </p:spPr>
        <p:txBody>
          <a:bodyPr wrap="square">
            <a:spAutoFit/>
          </a:bodyPr>
          <a:lstStyle/>
          <a:p>
            <a:pPr algn="just">
              <a:spcAft>
                <a:spcPts val="1061"/>
              </a:spcAft>
            </a:pPr>
            <a:r>
              <a:rPr lang="en-US" sz="2400" dirty="0" err="1">
                <a:latin typeface="Times New Roman" panose="02020603050405020304" pitchFamily="18" charset="0"/>
                <a:ea typeface="Arial Unicode MS"/>
                <a:cs typeface="Times New Roman" panose="02020603050405020304" pitchFamily="18" charset="0"/>
              </a:rPr>
              <a:t>Trong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tổng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lượng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nước</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mà</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rễ</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cây</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hấp</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thu</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vào</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chỉ</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có</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một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lượng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rất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nhỏ</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được</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cây</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sử</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dụng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phần</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lớn</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lượng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nước</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sẽ</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bị</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mất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đi</a:t>
            </a:r>
            <a:r>
              <a:rPr lang="en-US" sz="2400" dirty="0">
                <a:latin typeface="Times New Roman" panose="02020603050405020304" pitchFamily="18" charset="0"/>
                <a:ea typeface="Arial Unicode MS"/>
                <a:cs typeface="Times New Roman" panose="02020603050405020304" pitchFamily="18" charset="0"/>
              </a:rPr>
              <a:t> do </a:t>
            </a:r>
            <a:r>
              <a:rPr lang="en-US" sz="2400" dirty="0" err="1">
                <a:latin typeface="Times New Roman" panose="02020603050405020304" pitchFamily="18" charset="0"/>
                <a:ea typeface="Arial Unicode MS"/>
                <a:cs typeface="Times New Roman" panose="02020603050405020304" pitchFamily="18" charset="0"/>
              </a:rPr>
              <a:t>quá</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trình</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thoát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hơi</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nước</a:t>
            </a:r>
            <a:r>
              <a:rPr lang="en-US" sz="2400" dirty="0">
                <a:latin typeface="Times New Roman" panose="02020603050405020304" pitchFamily="18" charset="0"/>
                <a:ea typeface="Arial Unicode MS"/>
                <a:cs typeface="Times New Roman" panose="02020603050405020304" pitchFamily="18" charset="0"/>
              </a:rPr>
              <a:t> ở </a:t>
            </a:r>
            <a:r>
              <a:rPr lang="en-US" sz="2400" dirty="0" err="1">
                <a:latin typeface="Times New Roman" panose="02020603050405020304" pitchFamily="18" charset="0"/>
                <a:ea typeface="Arial Unicode MS"/>
                <a:cs typeface="Times New Roman" panose="02020603050405020304" pitchFamily="18" charset="0"/>
              </a:rPr>
              <a:t>lá</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Đây</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là</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một</a:t>
            </a:r>
            <a:r>
              <a:rPr lang="en-US" sz="2400" dirty="0">
                <a:latin typeface="Times New Roman" panose="02020603050405020304" pitchFamily="18" charset="0"/>
                <a:ea typeface="Arial Unicode MS"/>
                <a:cs typeface="Times New Roman" panose="02020603050405020304" pitchFamily="18" charset="0"/>
              </a:rPr>
              <a:t> “tai </a:t>
            </a:r>
            <a:r>
              <a:rPr lang="en-US" sz="2400" dirty="0" err="1">
                <a:latin typeface="Times New Roman" panose="02020603050405020304" pitchFamily="18" charset="0"/>
                <a:ea typeface="Arial Unicode MS"/>
                <a:cs typeface="Times New Roman" panose="02020603050405020304" pitchFamily="18" charset="0"/>
              </a:rPr>
              <a:t>hoạ</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đối</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với</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cây</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trong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điều</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kiện</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môi</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trường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khô</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hạn</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Tại</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sao</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quá</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trình</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thoát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hơi</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nước</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làm</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thất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thoát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một</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lượng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nước</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lớn</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nhưng</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cây</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vẫn</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cần</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có</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quá</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trình</a:t>
            </a:r>
            <a:r>
              <a:rPr lang="en-US" sz="2400" dirty="0">
                <a:latin typeface="Times New Roman" panose="02020603050405020304" pitchFamily="18" charset="0"/>
                <a:ea typeface="Arial Unicode MS"/>
                <a:cs typeface="Times New Roman" panose="02020603050405020304" pitchFamily="18" charset="0"/>
              </a:rPr>
              <a:t> </a:t>
            </a:r>
            <a:r>
              <a:rPr lang="en-US" sz="2400" dirty="0" err="1">
                <a:latin typeface="Times New Roman" panose="02020603050405020304" pitchFamily="18" charset="0"/>
                <a:ea typeface="Arial Unicode MS"/>
                <a:cs typeface="Times New Roman" panose="02020603050405020304" pitchFamily="18" charset="0"/>
              </a:rPr>
              <a:t>này</a:t>
            </a:r>
            <a:r>
              <a:rPr lang="en-US" sz="2400" dirty="0">
                <a:latin typeface="Times New Roman" panose="02020603050405020304" pitchFamily="18" charset="0"/>
                <a:ea typeface="Arial Unicode MS"/>
                <a:cs typeface="Times New Roman" panose="02020603050405020304" pitchFamily="18" charset="0"/>
              </a:rPr>
              <a:t>?</a:t>
            </a:r>
          </a:p>
        </p:txBody>
      </p:sp>
    </p:spTree>
    <p:extLst>
      <p:ext uri="{BB962C8B-B14F-4D97-AF65-F5344CB8AC3E}">
        <p14:creationId xmlns:p14="http://schemas.microsoft.com/office/powerpoint/2010/main" val="1040420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Số hiệu Bản chiếu 1">
            <a:extLst>
              <a:ext uri="{FF2B5EF4-FFF2-40B4-BE49-F238E27FC236}">
                <a16:creationId xmlns:a16="http://schemas.microsoft.com/office/drawing/2014/main" id="{3104AC81-1047-9031-2ED4-84E51862C52B}"/>
              </a:ext>
            </a:extLst>
          </p:cNvPr>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5</a:t>
            </a:fld>
            <a:endParaRPr lang="en"/>
          </a:p>
        </p:txBody>
      </p:sp>
    </p:spTree>
    <p:extLst>
      <p:ext uri="{BB962C8B-B14F-4D97-AF65-F5344CB8AC3E}">
        <p14:creationId xmlns:p14="http://schemas.microsoft.com/office/powerpoint/2010/main" val="2661362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530;p15"/>
          <p:cNvSpPr txBox="1">
            <a:spLocks/>
          </p:cNvSpPr>
          <p:nvPr/>
        </p:nvSpPr>
        <p:spPr>
          <a:xfrm>
            <a:off x="67728" y="575342"/>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I.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Trao</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đổi</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nước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và</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chất</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dinh</a:t>
            </a:r>
            <a:r>
              <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400" b="1" dirty="0" err="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dưỡng</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7" name="TextBox 6"/>
          <p:cNvSpPr txBox="1"/>
          <p:nvPr/>
        </p:nvSpPr>
        <p:spPr>
          <a:xfrm>
            <a:off x="0" y="0"/>
            <a:ext cx="9144000" cy="415498"/>
          </a:xfrm>
          <a:prstGeom prst="rect">
            <a:avLst/>
          </a:prstGeom>
          <a:solidFill>
            <a:schemeClr val="accent5">
              <a:lumMod val="20000"/>
              <a:lumOff val="80000"/>
            </a:schemeClr>
          </a:solidFill>
        </p:spPr>
        <p:txBody>
          <a:bodyPr wrap="square" rtlCol="0">
            <a:spAutoFit/>
          </a:bodyPr>
          <a:lstStyle/>
          <a:p>
            <a:pPr algn="ctr"/>
            <a:r>
              <a:rPr lang="en-US" sz="2100" b="1" dirty="0" err="1">
                <a:latin typeface="Times New Roman" pitchFamily="18" charset="0"/>
                <a:cs typeface="Times New Roman" pitchFamily="18" charset="0"/>
              </a:rPr>
              <a:t>Bài</a:t>
            </a:r>
            <a:r>
              <a:rPr lang="en-US" sz="2100" b="1" dirty="0">
                <a:latin typeface="Times New Roman" pitchFamily="18" charset="0"/>
                <a:cs typeface="Times New Roman" pitchFamily="18" charset="0"/>
              </a:rPr>
              <a:t> 25. TRAO ĐỔI NƯỚC VÀ CÁC CHẤT DINH DƯỠNG Ở THỰC VẬT</a:t>
            </a:r>
            <a:endParaRPr lang="en-GB" sz="2100" b="1" dirty="0">
              <a:latin typeface="Times New Roman" pitchFamily="18" charset="0"/>
              <a:cs typeface="Times New Roman" pitchFamily="18" charset="0"/>
            </a:endParaRPr>
          </a:p>
        </p:txBody>
      </p:sp>
      <p:sp>
        <p:nvSpPr>
          <p:cNvPr id="3" name="Rectangle 10">
            <a:extLst>
              <a:ext uri="{FF2B5EF4-FFF2-40B4-BE49-F238E27FC236}">
                <a16:creationId xmlns:a16="http://schemas.microsoft.com/office/drawing/2014/main" id="{00A9AE07-7FA0-5AD7-4D9B-CFCF9EEB291C}"/>
              </a:ext>
            </a:extLst>
          </p:cNvPr>
          <p:cNvSpPr/>
          <p:nvPr/>
        </p:nvSpPr>
        <p:spPr>
          <a:xfrm>
            <a:off x="67728" y="1371421"/>
            <a:ext cx="8022724" cy="1200329"/>
          </a:xfrm>
          <a:prstGeom prst="rect">
            <a:avLst/>
          </a:prstGeom>
        </p:spPr>
        <p:txBody>
          <a:bodyPr wrap="square">
            <a:spAutoFit/>
          </a:bodyPr>
          <a:lstStyle/>
          <a:p>
            <a:r>
              <a:rPr lang="en-GB" sz="24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Nghiên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cứu</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nội</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dung ở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mục</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I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các</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hình</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25.2, 25.3, 25.4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cho</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biết</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quá</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trình</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trao</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đổi</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vật</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gồm</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những</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giai</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đoạn</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nào</a:t>
            </a:r>
            <a:r>
              <a:rPr lang="en-GB" sz="24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4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8">
            <a:extLst>
              <a:ext uri="{FF2B5EF4-FFF2-40B4-BE49-F238E27FC236}">
                <a16:creationId xmlns:a16="http://schemas.microsoft.com/office/drawing/2014/main" id="{D0AFC0E3-4A87-D2DA-1A19-329CF56E2A52}"/>
              </a:ext>
            </a:extLst>
          </p:cNvPr>
          <p:cNvSpPr/>
          <p:nvPr/>
        </p:nvSpPr>
        <p:spPr>
          <a:xfrm>
            <a:off x="498370" y="2516574"/>
            <a:ext cx="5054796" cy="579967"/>
          </a:xfrm>
          <a:prstGeom prst="rect">
            <a:avLst/>
          </a:prstGeom>
        </p:spPr>
        <p:txBody>
          <a:bodyPr wrap="square">
            <a:spAutoFit/>
          </a:bodyPr>
          <a:lstStyle/>
          <a:p>
            <a:pPr>
              <a:lnSpc>
                <a:spcPct val="150000"/>
              </a:lnSpc>
              <a:spcAft>
                <a:spcPts val="1000"/>
              </a:spcAft>
            </a:pPr>
            <a:r>
              <a:rPr lang="en-GB"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1. Hấp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thụ</a:t>
            </a: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và</a:t>
            </a: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i="1"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 khoáng</a:t>
            </a:r>
          </a:p>
        </p:txBody>
      </p:sp>
      <p:sp>
        <p:nvSpPr>
          <p:cNvPr id="11" name="Hộp Văn bản 10">
            <a:extLst>
              <a:ext uri="{FF2B5EF4-FFF2-40B4-BE49-F238E27FC236}">
                <a16:creationId xmlns:a16="http://schemas.microsoft.com/office/drawing/2014/main" id="{935B1298-F141-D049-05BB-1107145E671E}"/>
              </a:ext>
            </a:extLst>
          </p:cNvPr>
          <p:cNvSpPr txBox="1"/>
          <p:nvPr/>
        </p:nvSpPr>
        <p:spPr>
          <a:xfrm>
            <a:off x="498370" y="3127036"/>
            <a:ext cx="7701413" cy="587148"/>
          </a:xfrm>
          <a:prstGeom prst="rect">
            <a:avLst/>
          </a:prstGeom>
          <a:noFill/>
        </p:spPr>
        <p:txBody>
          <a:bodyPr wrap="square">
            <a:spAutoFit/>
          </a:bodyPr>
          <a:lstStyle/>
          <a:p>
            <a:pPr>
              <a:lnSpc>
                <a:spcPct val="150000"/>
              </a:lnSpc>
              <a:spcAft>
                <a:spcPts val="1000"/>
              </a:spcAft>
            </a:pPr>
            <a:r>
              <a:rPr lang="en-GB" sz="2400" b="1" i="1">
                <a:solidFill>
                  <a:srgbClr val="FF0000"/>
                </a:solidFill>
                <a:latin typeface="Times New Roman" panose="02020603050405020304" pitchFamily="18" charset="0"/>
                <a:ea typeface="Calibri" panose="020F0502020204030204" pitchFamily="34" charset="0"/>
                <a:cs typeface="Times New Roman" panose="02020603050405020304" pitchFamily="18" charset="0"/>
              </a:rPr>
              <a:t>2. Vận chuyển nước, khoáng và các chất hữu cơ</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Rectangle 14">
            <a:extLst>
              <a:ext uri="{FF2B5EF4-FFF2-40B4-BE49-F238E27FC236}">
                <a16:creationId xmlns:a16="http://schemas.microsoft.com/office/drawing/2014/main" id="{E767D336-0706-299D-C814-2B4148977FB7}"/>
              </a:ext>
            </a:extLst>
          </p:cNvPr>
          <p:cNvSpPr/>
          <p:nvPr/>
        </p:nvSpPr>
        <p:spPr>
          <a:xfrm>
            <a:off x="498370" y="3689946"/>
            <a:ext cx="3538148" cy="587148"/>
          </a:xfrm>
          <a:prstGeom prst="rect">
            <a:avLst/>
          </a:prstGeom>
        </p:spPr>
        <p:txBody>
          <a:bodyPr wrap="none">
            <a:spAutoFit/>
          </a:bodyPr>
          <a:lstStyle/>
          <a:p>
            <a:pPr>
              <a:lnSpc>
                <a:spcPct val="150000"/>
              </a:lnSpc>
              <a:spcAft>
                <a:spcPts val="1000"/>
              </a:spcAft>
            </a:pP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3.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Thoát</a:t>
            </a: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hơi</a:t>
            </a: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ở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lá</a:t>
            </a:r>
            <a:r>
              <a:rPr lang="en-GB" sz="2400" b="1" i="1" dirty="0">
                <a:solidFill>
                  <a:srgbClr val="FF0000"/>
                </a:solidFill>
                <a:latin typeface="Times New Roman" panose="02020603050405020304" pitchFamily="18" charset="0"/>
                <a:ea typeface="Calibri" panose="020F0502020204030204" pitchFamily="34" charset="0"/>
                <a:cs typeface="Times New Roman" panose="02020603050405020304" pitchFamily="18" charset="0"/>
              </a:rPr>
              <a:t> </a:t>
            </a:r>
            <a:r>
              <a:rPr lang="en-GB" sz="2400" b="1" i="1" dirty="0" err="1">
                <a:solidFill>
                  <a:srgbClr val="FF0000"/>
                </a:solidFill>
                <a:latin typeface="Times New Roman" panose="02020603050405020304" pitchFamily="18" charset="0"/>
                <a:ea typeface="Calibri" panose="020F0502020204030204" pitchFamily="34" charset="0"/>
                <a:cs typeface="Times New Roman" panose="02020603050405020304" pitchFamily="18" charset="0"/>
              </a:rPr>
              <a:t>cây</a:t>
            </a:r>
            <a:endParaRPr lang="en-US" sz="2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71006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12"/>
                                        </p:tgtEl>
                                        <p:attrNameLst>
                                          <p:attrName>style.visibility</p:attrName>
                                        </p:attrNameLst>
                                      </p:cBhvr>
                                      <p:to>
                                        <p:strVal val="visible"/>
                                      </p:to>
                                    </p:set>
                                    <p:anim calcmode="lin" valueType="num">
                                      <p:cBhvr additive="base">
                                        <p:cTn id="26" dur="500" fill="hold"/>
                                        <p:tgtEl>
                                          <p:spTgt spid="12"/>
                                        </p:tgtEl>
                                        <p:attrNameLst>
                                          <p:attrName>ppt_x</p:attrName>
                                        </p:attrNameLst>
                                      </p:cBhvr>
                                      <p:tavLst>
                                        <p:tav tm="0">
                                          <p:val>
                                            <p:strVal val="#ppt_x"/>
                                          </p:val>
                                        </p:tav>
                                        <p:tav tm="100000">
                                          <p:val>
                                            <p:strVal val="#ppt_x"/>
                                          </p:val>
                                        </p:tav>
                                      </p:tavLst>
                                    </p:anim>
                                    <p:anim calcmode="lin" valueType="num">
                                      <p:cBhvr additive="base">
                                        <p:cTn id="27"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7</a:t>
            </a:fld>
            <a:endParaRPr lang="en"/>
          </a:p>
        </p:txBody>
      </p:sp>
      <p:sp>
        <p:nvSpPr>
          <p:cNvPr id="12" name="Rectangle 11"/>
          <p:cNvSpPr/>
          <p:nvPr/>
        </p:nvSpPr>
        <p:spPr>
          <a:xfrm>
            <a:off x="288545" y="411960"/>
            <a:ext cx="8466178" cy="1569660"/>
          </a:xfrm>
          <a:prstGeom prst="rect">
            <a:avLst/>
          </a:prstGeom>
        </p:spPr>
        <p:txBody>
          <a:bodyPr wrap="square">
            <a:spAutoFit/>
          </a:bodyPr>
          <a:lstStyle/>
          <a:p>
            <a:r>
              <a:rPr lang="en-GB" sz="2400">
                <a:latin typeface="Times New Roman" panose="02020603050405020304" pitchFamily="18" charset="0"/>
                <a:ea typeface="Calibri" panose="020F0502020204030204" pitchFamily="34" charset="0"/>
                <a:cs typeface="Times New Roman" panose="02020603050405020304" pitchFamily="18" charset="0"/>
              </a:rPr>
              <a:t> </a:t>
            </a:r>
            <a:r>
              <a:rPr lang="en-GB" sz="2400" b="1" u="sng">
                <a:latin typeface="Times New Roman" panose="02020603050405020304" pitchFamily="18" charset="0"/>
                <a:ea typeface="Calibri" panose="020F0502020204030204" pitchFamily="34" charset="0"/>
                <a:cs typeface="Times New Roman" panose="02020603050405020304" pitchFamily="18" charset="0"/>
              </a:rPr>
              <a:t>Câu 1. </a:t>
            </a:r>
            <a:r>
              <a:rPr lang="en-GB" sz="2400">
                <a:latin typeface="Times New Roman" panose="02020603050405020304" pitchFamily="18" charset="0"/>
                <a:ea typeface="Calibri" panose="020F0502020204030204" pitchFamily="34" charset="0"/>
                <a:cs typeface="Times New Roman" panose="02020603050405020304" pitchFamily="18" charset="0"/>
              </a:rPr>
              <a:t>Quan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400" dirty="0">
                <a:latin typeface="Times New Roman" panose="02020603050405020304" pitchFamily="18" charset="0"/>
                <a:ea typeface="Calibri" panose="020F0502020204030204" pitchFamily="34" charset="0"/>
                <a:cs typeface="Times New Roman" panose="02020603050405020304" pitchFamily="18" charset="0"/>
              </a:rPr>
              <a:t> 25.2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400" dirty="0">
                <a:latin typeface="Times New Roman" panose="02020603050405020304" pitchFamily="18" charset="0"/>
                <a:ea typeface="Calibri" panose="020F0502020204030204" pitchFamily="34" charset="0"/>
                <a:cs typeface="Times New Roman" panose="02020603050405020304" pitchFamily="18" charset="0"/>
              </a:rPr>
              <a:t> con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đất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400" dirty="0">
                <a:latin typeface="Times New Roman" panose="02020603050405020304" pitchFamily="18" charset="0"/>
                <a:ea typeface="Calibri" panose="020F0502020204030204" pitchFamily="34"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Sự</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hấp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thụ</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khoáng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thuỷ</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dưới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gì</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cạn</a:t>
            </a:r>
            <a:r>
              <a:rPr lang="en-GB"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4BDCD1B4-C7EB-0031-A2D0-A44D68DBE2F8}"/>
              </a:ext>
            </a:extLst>
          </p:cNvPr>
          <p:cNvSpPr/>
          <p:nvPr/>
        </p:nvSpPr>
        <p:spPr>
          <a:xfrm>
            <a:off x="288545" y="1935454"/>
            <a:ext cx="8656672" cy="1200329"/>
          </a:xfrm>
          <a:prstGeom prst="rect">
            <a:avLst/>
          </a:prstGeom>
        </p:spPr>
        <p:txBody>
          <a:bodyPr wrap="square">
            <a:spAutoFit/>
          </a:bodyPr>
          <a:lstStyle/>
          <a:p>
            <a:pPr algn="just"/>
            <a:r>
              <a:rPr lang="en-GB" sz="2400" b="1" u="sng">
                <a:latin typeface="Times New Roman" panose="02020603050405020304" pitchFamily="18" charset="0"/>
                <a:ea typeface="Calibri" panose="020F0502020204030204" pitchFamily="34" charset="0"/>
                <a:cs typeface="Times New Roman" panose="02020603050405020304" pitchFamily="18" charset="0"/>
              </a:rPr>
              <a:t>Câu 2. </a:t>
            </a:r>
            <a:r>
              <a:rPr lang="en-GB" sz="2400">
                <a:latin typeface="Times New Roman" panose="02020603050405020304" pitchFamily="18" charset="0"/>
                <a:ea typeface="Calibri" panose="020F0502020204030204" pitchFamily="34" charset="0"/>
                <a:cs typeface="Times New Roman" panose="02020603050405020304" pitchFamily="18" charset="0"/>
              </a:rPr>
              <a:t>Quan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400" dirty="0">
                <a:latin typeface="Times New Roman" panose="02020603050405020304" pitchFamily="18" charset="0"/>
                <a:ea typeface="Calibri" panose="020F0502020204030204" pitchFamily="34" charset="0"/>
                <a:cs typeface="Times New Roman" panose="02020603050405020304" pitchFamily="18" charset="0"/>
              </a:rPr>
              <a:t> 25.3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hữu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rây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Hộp Văn bản 7">
            <a:extLst>
              <a:ext uri="{FF2B5EF4-FFF2-40B4-BE49-F238E27FC236}">
                <a16:creationId xmlns:a16="http://schemas.microsoft.com/office/drawing/2014/main" id="{A404AA86-AC4C-DE74-463C-3C8AEA4F16CD}"/>
              </a:ext>
            </a:extLst>
          </p:cNvPr>
          <p:cNvSpPr txBox="1"/>
          <p:nvPr/>
        </p:nvSpPr>
        <p:spPr>
          <a:xfrm>
            <a:off x="220381" y="3161881"/>
            <a:ext cx="8761530" cy="2308324"/>
          </a:xfrm>
          <a:prstGeom prst="rect">
            <a:avLst/>
          </a:prstGeom>
          <a:solidFill>
            <a:schemeClr val="bg1"/>
          </a:solidFill>
        </p:spPr>
        <p:txBody>
          <a:bodyPr wrap="square">
            <a:spAutoFit/>
          </a:bodyPr>
          <a:lstStyle/>
          <a:p>
            <a:pPr algn="just"/>
            <a:r>
              <a:rPr lang="en-GB" sz="2400" b="1" u="sng">
                <a:latin typeface="Times New Roman" panose="02020603050405020304" pitchFamily="18" charset="0"/>
                <a:ea typeface="Calibri" panose="020F0502020204030204" pitchFamily="34" charset="0"/>
                <a:cs typeface="Times New Roman" panose="02020603050405020304" pitchFamily="18" charset="0"/>
              </a:rPr>
              <a:t>Câu 3. </a:t>
            </a:r>
          </a:p>
          <a:p>
            <a:pPr algn="just"/>
            <a:r>
              <a:rPr lang="en-GB" sz="2400">
                <a:latin typeface="Times New Roman" panose="02020603050405020304" pitchFamily="18" charset="0"/>
                <a:ea typeface="Calibri" panose="020F0502020204030204" pitchFamily="34" charset="0"/>
                <a:cs typeface="Times New Roman" panose="02020603050405020304" pitchFamily="18" charset="0"/>
              </a:rPr>
              <a:t>1. Lượng nước do rễ hấp thụ có được cây sử dụng hết không?</a:t>
            </a:r>
            <a:endParaRPr lang="en-US" sz="2400">
              <a:latin typeface="Times New Roman" panose="02020603050405020304" pitchFamily="18" charset="0"/>
              <a:ea typeface="Calibri" panose="020F0502020204030204" pitchFamily="34" charset="0"/>
              <a:cs typeface="Times New Roman" panose="02020603050405020304" pitchFamily="18" charset="0"/>
            </a:endParaRPr>
          </a:p>
          <a:p>
            <a:pPr algn="just"/>
            <a:r>
              <a:rPr lang="en-GB" sz="2400">
                <a:latin typeface="Times New Roman" panose="02020603050405020304" pitchFamily="18" charset="0"/>
                <a:ea typeface="Calibri" panose="020F0502020204030204" pitchFamily="34" charset="0"/>
                <a:cs typeface="Times New Roman" panose="02020603050405020304" pitchFamily="18" charset="0"/>
              </a:rPr>
              <a:t>2. Quan sát, phân tích hình 25.4 và cho biết cấu tạo và hoạt động của tế bào khí khổng như thế nào để phù hợp với hoạt động thoát hơi nước?</a:t>
            </a:r>
          </a:p>
          <a:p>
            <a:pPr algn="just"/>
            <a:r>
              <a:rPr lang="en-GB" sz="2400">
                <a:latin typeface="Times New Roman" panose="02020603050405020304" pitchFamily="18" charset="0"/>
                <a:cs typeface="Times New Roman" panose="02020603050405020304" pitchFamily="18" charset="0"/>
              </a:rPr>
              <a:t>3.Việc thoát hơi nước có ý nghĩa như thế nào đối với cây?</a:t>
            </a:r>
            <a:endParaRPr lang="en-US" sz="2400"/>
          </a:p>
        </p:txBody>
      </p:sp>
      <p:sp>
        <p:nvSpPr>
          <p:cNvPr id="10" name="Google Shape;530;p15">
            <a:extLst>
              <a:ext uri="{FF2B5EF4-FFF2-40B4-BE49-F238E27FC236}">
                <a16:creationId xmlns:a16="http://schemas.microsoft.com/office/drawing/2014/main" id="{B236BA03-E2F2-999D-475B-37BC8C84AFFC}"/>
              </a:ext>
            </a:extLst>
          </p:cNvPr>
          <p:cNvSpPr txBox="1">
            <a:spLocks/>
          </p:cNvSpPr>
          <p:nvPr/>
        </p:nvSpPr>
        <p:spPr>
          <a:xfrm>
            <a:off x="1302344" y="0"/>
            <a:ext cx="6438580" cy="464950"/>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2400" b="1">
                <a:solidFill>
                  <a:srgbClr val="C00000"/>
                </a:solidFill>
                <a:effectLst>
                  <a:outerShdw blurRad="38100" dist="38100" dir="2700000" algn="tl">
                    <a:srgbClr val="000000">
                      <a:alpha val="43137"/>
                    </a:srgbClr>
                  </a:outerShdw>
                </a:effectLst>
                <a:latin typeface="Times New Roman" pitchFamily="18" charset="0"/>
                <a:cs typeface="Times New Roman" pitchFamily="18" charset="0"/>
              </a:rPr>
              <a:t>HOẠT ĐỘNG NHÓM 7 PHÚT</a:t>
            </a:r>
            <a:endParaRPr lang="en-US" sz="2400" b="1" dirty="0">
              <a:solidFill>
                <a:srgbClr val="C0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9666122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1000"/>
                                        <p:tgtEl>
                                          <p:spTgt spid="8"/>
                                        </p:tgtEl>
                                      </p:cBhvr>
                                    </p:animEffect>
                                    <p:anim calcmode="lin" valueType="num">
                                      <p:cBhvr>
                                        <p:cTn id="18" dur="1000" fill="hold"/>
                                        <p:tgtEl>
                                          <p:spTgt spid="8"/>
                                        </p:tgtEl>
                                        <p:attrNameLst>
                                          <p:attrName>ppt_x</p:attrName>
                                        </p:attrNameLst>
                                      </p:cBhvr>
                                      <p:tavLst>
                                        <p:tav tm="0">
                                          <p:val>
                                            <p:strVal val="#ppt_x"/>
                                          </p:val>
                                        </p:tav>
                                        <p:tav tm="100000">
                                          <p:val>
                                            <p:strVal val="#ppt_x"/>
                                          </p:val>
                                        </p:tav>
                                      </p:tavLst>
                                    </p:anim>
                                    <p:anim calcmode="lin" valueType="num">
                                      <p:cBhvr>
                                        <p:cTn id="1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 grpId="0"/>
      <p:bldP spid="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43C91253-24F5-5BC7-FA69-5F7A91CE0E00}"/>
              </a:ext>
            </a:extLst>
          </p:cNvPr>
          <p:cNvPicPr>
            <a:picLocks noChangeAspect="1"/>
          </p:cNvPicPr>
          <p:nvPr/>
        </p:nvPicPr>
        <p:blipFill rotWithShape="1">
          <a:blip r:embed="rId2"/>
          <a:srcRect l="9033" t="53059" r="11457" b="1756"/>
          <a:stretch/>
        </p:blipFill>
        <p:spPr>
          <a:xfrm rot="10800000">
            <a:off x="102742" y="0"/>
            <a:ext cx="4572000" cy="3464372"/>
          </a:xfrm>
          <a:prstGeom prst="rect">
            <a:avLst/>
          </a:prstGeom>
        </p:spPr>
      </p:pic>
      <p:sp>
        <p:nvSpPr>
          <p:cNvPr id="7" name="Rectangle 1">
            <a:extLst>
              <a:ext uri="{FF2B5EF4-FFF2-40B4-BE49-F238E27FC236}">
                <a16:creationId xmlns:a16="http://schemas.microsoft.com/office/drawing/2014/main" id="{B8D73D2F-FF7F-412E-CECC-6771A3E5C4FB}"/>
              </a:ext>
            </a:extLst>
          </p:cNvPr>
          <p:cNvSpPr/>
          <p:nvPr/>
        </p:nvSpPr>
        <p:spPr>
          <a:xfrm>
            <a:off x="6164494" y="86466"/>
            <a:ext cx="2979506" cy="1015663"/>
          </a:xfrm>
          <a:prstGeom prst="rect">
            <a:avLst/>
          </a:prstGeom>
        </p:spPr>
        <p:txBody>
          <a:bodyPr wrap="square">
            <a:spAutoFit/>
          </a:bodyPr>
          <a:lstStyle/>
          <a:p>
            <a:pPr algn="just"/>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Thực</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trên</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cạn</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từ</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đất</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qua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tế</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bào</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lông</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hút</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ở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rễ</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Rectangle 3">
            <a:extLst>
              <a:ext uri="{FF2B5EF4-FFF2-40B4-BE49-F238E27FC236}">
                <a16:creationId xmlns:a16="http://schemas.microsoft.com/office/drawing/2014/main" id="{76D7B8FC-AA29-2856-BE7D-B65368FB026F}"/>
              </a:ext>
            </a:extLst>
          </p:cNvPr>
          <p:cNvSpPr/>
          <p:nvPr/>
        </p:nvSpPr>
        <p:spPr>
          <a:xfrm>
            <a:off x="6164494" y="1133784"/>
            <a:ext cx="2722652" cy="1323439"/>
          </a:xfrm>
          <a:prstGeom prst="rect">
            <a:avLst/>
          </a:prstGeom>
        </p:spPr>
        <p:txBody>
          <a:bodyPr wrap="square">
            <a:spAutoFit/>
          </a:bodyPr>
          <a:lstStyle/>
          <a:p>
            <a:pPr algn="just"/>
            <a:r>
              <a:rPr lang="en-GB" sz="2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Con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đường</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r>
              <a:rPr lang="en-US" sz="2000" dirty="0">
                <a:latin typeface="Calibri" panose="020F0502020204030204" pitchFamily="34"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hoà</a:t>
            </a:r>
            <a:r>
              <a:rPr lang="en-GB" sz="2000" dirty="0">
                <a:latin typeface="Times New Roman" panose="02020603050405020304" pitchFamily="18" charset="0"/>
                <a:ea typeface="Calibri" panose="020F0502020204030204" pitchFamily="34" charset="0"/>
                <a:cs typeface="Times New Roman" panose="02020603050405020304" pitchFamily="18" charset="0"/>
              </a:rPr>
              <a:t> tan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Lông</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hút</a:t>
            </a:r>
            <a:r>
              <a:rPr lang="en-GB" sz="2000" dirty="0">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vỏ</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 → </a:t>
            </a:r>
            <a:r>
              <a:rPr lang="en-GB" sz="20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000" dirty="0">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Rectangle 7">
            <a:extLst>
              <a:ext uri="{FF2B5EF4-FFF2-40B4-BE49-F238E27FC236}">
                <a16:creationId xmlns:a16="http://schemas.microsoft.com/office/drawing/2014/main" id="{F8BEA05A-893D-56BD-0C46-2510B98995A8}"/>
              </a:ext>
            </a:extLst>
          </p:cNvPr>
          <p:cNvSpPr/>
          <p:nvPr/>
        </p:nvSpPr>
        <p:spPr>
          <a:xfrm>
            <a:off x="5844995" y="2571750"/>
            <a:ext cx="3042151" cy="1015663"/>
          </a:xfrm>
          <a:prstGeom prst="rect">
            <a:avLst/>
          </a:prstGeom>
        </p:spPr>
        <p:txBody>
          <a:bodyPr wrap="square">
            <a:spAutoFit/>
          </a:bodyPr>
          <a:lstStyle/>
          <a:p>
            <a:pPr algn="just"/>
            <a:r>
              <a:rPr lang="en-GB" sz="200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 Thực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vật</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thuỷ</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sinh</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hấp</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thụ</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qua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bề</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mặt</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tế</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bào</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biểu</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bì</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của</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cây</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0" name="Picture 2">
            <a:extLst>
              <a:ext uri="{FF2B5EF4-FFF2-40B4-BE49-F238E27FC236}">
                <a16:creationId xmlns:a16="http://schemas.microsoft.com/office/drawing/2014/main" id="{FD64B6AF-D45C-ED68-47D4-4486BAC3E6B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3327"/>
          <a:stretch/>
        </p:blipFill>
        <p:spPr bwMode="auto">
          <a:xfrm>
            <a:off x="1315162" y="0"/>
            <a:ext cx="4839058" cy="3000054"/>
          </a:xfrm>
          <a:prstGeom prst="rect">
            <a:avLst/>
          </a:prstGeom>
          <a:noFill/>
          <a:extLst>
            <a:ext uri="{909E8E84-426E-40DD-AFC4-6F175D3DCCD1}">
              <a14:hiddenFill xmlns:a14="http://schemas.microsoft.com/office/drawing/2010/main">
                <a:solidFill>
                  <a:srgbClr val="FFFFFF"/>
                </a:solidFill>
              </a14:hiddenFill>
            </a:ext>
          </a:extLst>
        </p:spPr>
      </p:pic>
      <p:sp>
        <p:nvSpPr>
          <p:cNvPr id="12" name="Rectangle 11">
            <a:extLst>
              <a:ext uri="{FF2B5EF4-FFF2-40B4-BE49-F238E27FC236}">
                <a16:creationId xmlns:a16="http://schemas.microsoft.com/office/drawing/2014/main" id="{5C413423-7184-27C0-79A9-1F8296509E53}"/>
              </a:ext>
            </a:extLst>
          </p:cNvPr>
          <p:cNvSpPr/>
          <p:nvPr/>
        </p:nvSpPr>
        <p:spPr>
          <a:xfrm>
            <a:off x="102742" y="3673879"/>
            <a:ext cx="8466178" cy="1569660"/>
          </a:xfrm>
          <a:prstGeom prst="rect">
            <a:avLst/>
          </a:prstGeom>
          <a:solidFill>
            <a:schemeClr val="bg1"/>
          </a:solidFill>
        </p:spPr>
        <p:txBody>
          <a:bodyPr wrap="square">
            <a:spAutoFit/>
          </a:bodyPr>
          <a:lstStyle/>
          <a:p>
            <a:r>
              <a:rPr lang="en-GB" sz="2400">
                <a:latin typeface="Times New Roman" panose="02020603050405020304" pitchFamily="18" charset="0"/>
                <a:ea typeface="Calibri" panose="020F0502020204030204" pitchFamily="34" charset="0"/>
                <a:cs typeface="Times New Roman" panose="02020603050405020304" pitchFamily="18" charset="0"/>
              </a:rPr>
              <a:t> </a:t>
            </a:r>
            <a:r>
              <a:rPr lang="en-GB" sz="2400" b="1" u="sng">
                <a:latin typeface="Times New Roman" panose="02020603050405020304" pitchFamily="18" charset="0"/>
                <a:ea typeface="Calibri" panose="020F0502020204030204" pitchFamily="34" charset="0"/>
                <a:cs typeface="Times New Roman" panose="02020603050405020304" pitchFamily="18" charset="0"/>
              </a:rPr>
              <a:t>Câu 1. </a:t>
            </a:r>
            <a:r>
              <a:rPr lang="en-GB" sz="2400">
                <a:latin typeface="Times New Roman" panose="02020603050405020304" pitchFamily="18" charset="0"/>
                <a:ea typeface="Calibri" panose="020F0502020204030204" pitchFamily="34" charset="0"/>
                <a:cs typeface="Times New Roman" panose="02020603050405020304" pitchFamily="18" charset="0"/>
              </a:rPr>
              <a:t>Quan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400" dirty="0">
                <a:latin typeface="Times New Roman" panose="02020603050405020304" pitchFamily="18" charset="0"/>
                <a:ea typeface="Calibri" panose="020F0502020204030204" pitchFamily="34" charset="0"/>
                <a:cs typeface="Times New Roman" panose="02020603050405020304" pitchFamily="18" charset="0"/>
              </a:rPr>
              <a:t> 25.2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400" dirty="0">
                <a:latin typeface="Times New Roman" panose="02020603050405020304" pitchFamily="18" charset="0"/>
                <a:ea typeface="Calibri" panose="020F0502020204030204" pitchFamily="34" charset="0"/>
                <a:cs typeface="Times New Roman" panose="02020603050405020304" pitchFamily="18" charset="0"/>
              </a:rPr>
              <a:t> con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đường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hấp</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thụ</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từ</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đất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rễ</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cây</a:t>
            </a:r>
            <a:r>
              <a:rPr lang="en-GB" sz="2400" dirty="0">
                <a:latin typeface="Times New Roman" panose="02020603050405020304" pitchFamily="18" charset="0"/>
                <a:ea typeface="Calibri" panose="020F0502020204030204" pitchFamily="34" charset="0"/>
                <a:cs typeface="Times New Roman" panose="02020603050405020304" pitchFamily="18" charset="0"/>
              </a:rPr>
              <a: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Sự</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hấp</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thụ</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và</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khoáng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của</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thuỷ</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sinh</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dưới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nước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có</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gì</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khác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với</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thực</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vật</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sống</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trên</a:t>
            </a:r>
            <a:r>
              <a:rPr lang="en-GB" sz="2400" dirty="0">
                <a:latin typeface="Times New Roman" panose="02020603050405020304" pitchFamily="18" charset="0"/>
                <a:cs typeface="Times New Roman" panose="02020603050405020304" pitchFamily="18" charset="0"/>
              </a:rPr>
              <a:t> </a:t>
            </a:r>
            <a:r>
              <a:rPr lang="en-GB" sz="2400" dirty="0" err="1">
                <a:latin typeface="Times New Roman" panose="02020603050405020304" pitchFamily="18" charset="0"/>
                <a:cs typeface="Times New Roman" panose="02020603050405020304" pitchFamily="18" charset="0"/>
              </a:rPr>
              <a:t>cạn</a:t>
            </a:r>
            <a:r>
              <a:rPr lang="en-GB" sz="2400" dirty="0">
                <a:latin typeface="Times New Roman" panose="02020603050405020304" pitchFamily="18" charset="0"/>
                <a:cs typeface="Times New Roman" panose="02020603050405020304" pitchFamily="18" charset="0"/>
              </a:rPr>
              <a:t>?</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14078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Hình ảnh 5">
            <a:extLst>
              <a:ext uri="{FF2B5EF4-FFF2-40B4-BE49-F238E27FC236}">
                <a16:creationId xmlns:a16="http://schemas.microsoft.com/office/drawing/2014/main" id="{1F10610C-63CA-53DC-AE14-6BDF2C373D69}"/>
              </a:ext>
            </a:extLst>
          </p:cNvPr>
          <p:cNvPicPr>
            <a:picLocks noChangeAspect="1"/>
          </p:cNvPicPr>
          <p:nvPr/>
        </p:nvPicPr>
        <p:blipFill rotWithShape="1">
          <a:blip r:embed="rId2"/>
          <a:srcRect l="13029" t="3678" r="12646" b="51777"/>
          <a:stretch/>
        </p:blipFill>
        <p:spPr>
          <a:xfrm rot="10800000">
            <a:off x="0" y="38401"/>
            <a:ext cx="4886502" cy="3904770"/>
          </a:xfrm>
          <a:prstGeom prst="rect">
            <a:avLst/>
          </a:prstGeom>
        </p:spPr>
      </p:pic>
      <p:sp>
        <p:nvSpPr>
          <p:cNvPr id="7" name="Rectangle 1">
            <a:extLst>
              <a:ext uri="{FF2B5EF4-FFF2-40B4-BE49-F238E27FC236}">
                <a16:creationId xmlns:a16="http://schemas.microsoft.com/office/drawing/2014/main" id="{BFC2D8F2-6179-F0B5-7FF1-093B0A81B1D4}"/>
              </a:ext>
            </a:extLst>
          </p:cNvPr>
          <p:cNvSpPr/>
          <p:nvPr/>
        </p:nvSpPr>
        <p:spPr>
          <a:xfrm>
            <a:off x="0" y="3943171"/>
            <a:ext cx="8656672" cy="1200329"/>
          </a:xfrm>
          <a:prstGeom prst="rect">
            <a:avLst/>
          </a:prstGeom>
          <a:solidFill>
            <a:schemeClr val="bg1"/>
          </a:solidFill>
        </p:spPr>
        <p:txBody>
          <a:bodyPr wrap="square">
            <a:spAutoFit/>
          </a:bodyPr>
          <a:lstStyle/>
          <a:p>
            <a:pPr algn="just"/>
            <a:r>
              <a:rPr lang="en-GB" sz="2400" b="1" u="sng">
                <a:latin typeface="Times New Roman" panose="02020603050405020304" pitchFamily="18" charset="0"/>
                <a:ea typeface="Calibri" panose="020F0502020204030204" pitchFamily="34" charset="0"/>
                <a:cs typeface="Times New Roman" panose="02020603050405020304" pitchFamily="18" charset="0"/>
              </a:rPr>
              <a:t>Câu 2. </a:t>
            </a:r>
            <a:r>
              <a:rPr lang="en-GB" sz="2400">
                <a:latin typeface="Times New Roman" panose="02020603050405020304" pitchFamily="18" charset="0"/>
                <a:ea typeface="Calibri" panose="020F0502020204030204" pitchFamily="34" charset="0"/>
                <a:cs typeface="Times New Roman" panose="02020603050405020304" pitchFamily="18" charset="0"/>
              </a:rPr>
              <a:t>Quan </a:t>
            </a:r>
            <a:r>
              <a:rPr lang="en-GB" sz="2400" dirty="0" err="1">
                <a:latin typeface="Times New Roman" panose="02020603050405020304" pitchFamily="18" charset="0"/>
                <a:ea typeface="Calibri" panose="020F0502020204030204" pitchFamily="34" charset="0"/>
                <a:cs typeface="Times New Roman" panose="02020603050405020304" pitchFamily="18" charset="0"/>
              </a:rPr>
              <a:t>sát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hình</a:t>
            </a:r>
            <a:r>
              <a:rPr lang="en-GB" sz="2400" dirty="0">
                <a:latin typeface="Times New Roman" panose="02020603050405020304" pitchFamily="18" charset="0"/>
                <a:ea typeface="Calibri" panose="020F0502020204030204" pitchFamily="34" charset="0"/>
                <a:cs typeface="Times New Roman" panose="02020603050405020304" pitchFamily="18" charset="0"/>
              </a:rPr>
              <a:t> 25.3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biết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nước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khoáng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chất</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hữu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cơ</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được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vận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chuyển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trong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thân</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như</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thế</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nào</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Nêu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những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điểm</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khác</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nhau</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của</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gỗ</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và</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dòng</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mạch</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r>
              <a:rPr lang="en-GB" sz="2400" dirty="0" err="1">
                <a:latin typeface="Times New Roman" panose="02020603050405020304" pitchFamily="18" charset="0"/>
                <a:ea typeface="Calibri" panose="020F0502020204030204" pitchFamily="34" charset="0"/>
                <a:cs typeface="Times New Roman" panose="02020603050405020304" pitchFamily="18" charset="0"/>
              </a:rPr>
              <a:t>rây</a:t>
            </a:r>
            <a:r>
              <a:rPr lang="en-GB" sz="2400" dirty="0">
                <a:latin typeface="Times New Roman" panose="02020603050405020304" pitchFamily="18" charset="0"/>
                <a:ea typeface="Calibri" panose="020F0502020204030204" pitchFamily="34" charset="0"/>
                <a:cs typeface="Times New Roman" panose="02020603050405020304" pitchFamily="18" charset="0"/>
              </a:rPr>
              <a:t>? </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8" name="Picture 2">
            <a:extLst>
              <a:ext uri="{FF2B5EF4-FFF2-40B4-BE49-F238E27FC236}">
                <a16:creationId xmlns:a16="http://schemas.microsoft.com/office/drawing/2014/main" id="{55BF1F2E-650A-592F-549E-32B268501D4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742" y="80069"/>
            <a:ext cx="4328940" cy="3778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2">
            <a:extLst>
              <a:ext uri="{FF2B5EF4-FFF2-40B4-BE49-F238E27FC236}">
                <a16:creationId xmlns:a16="http://schemas.microsoft.com/office/drawing/2014/main" id="{A5F8C439-5AFE-6D85-3D37-BC29381F0B46}"/>
              </a:ext>
            </a:extLst>
          </p:cNvPr>
          <p:cNvSpPr/>
          <p:nvPr/>
        </p:nvSpPr>
        <p:spPr>
          <a:xfrm>
            <a:off x="5418633" y="150781"/>
            <a:ext cx="3458239" cy="1015663"/>
          </a:xfrm>
          <a:prstGeom prst="rect">
            <a:avLst/>
          </a:prstGeom>
        </p:spPr>
        <p:txBody>
          <a:bodyPr wrap="square">
            <a:spAutoFit/>
          </a:bodyPr>
          <a:lstStyle/>
          <a:p>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Nước</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khoáng</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chất</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hữu</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cơ</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được</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vận</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chuyển</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trong</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thân</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nhờ</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gỗ</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và</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mạch</a:t>
            </a:r>
            <a:r>
              <a:rPr lang="en-GB" sz="2000" dirty="0">
                <a:solidFill>
                  <a:srgbClr val="0000CC"/>
                </a:solidFill>
                <a:latin typeface="Times New Roman" panose="02020603050405020304" pitchFamily="18" charset="0"/>
                <a:ea typeface="Calibri" panose="020F0502020204030204" pitchFamily="34" charset="0"/>
                <a:cs typeface="Times New Roman" panose="02020603050405020304" pitchFamily="18" charset="0"/>
              </a:rPr>
              <a:t> </a:t>
            </a:r>
            <a:r>
              <a:rPr lang="en-GB" sz="2000" dirty="0" err="1">
                <a:solidFill>
                  <a:srgbClr val="0000CC"/>
                </a:solidFill>
                <a:latin typeface="Times New Roman" panose="02020603050405020304" pitchFamily="18" charset="0"/>
                <a:ea typeface="Calibri" panose="020F0502020204030204" pitchFamily="34" charset="0"/>
                <a:cs typeface="Times New Roman" panose="02020603050405020304" pitchFamily="18" charset="0"/>
              </a:rPr>
              <a:t>rây</a:t>
            </a:r>
            <a:endParaRPr lang="en-US" sz="2000" dirty="0">
              <a:solidFill>
                <a:srgbClr val="0000CC"/>
              </a:solidFill>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10" name="Table 11">
            <a:extLst>
              <a:ext uri="{FF2B5EF4-FFF2-40B4-BE49-F238E27FC236}">
                <a16:creationId xmlns:a16="http://schemas.microsoft.com/office/drawing/2014/main" id="{7F8777B1-77A0-38FA-A7BA-0322764FA188}"/>
              </a:ext>
            </a:extLst>
          </p:cNvPr>
          <p:cNvGraphicFramePr>
            <a:graphicFrameLocks noGrp="1"/>
          </p:cNvGraphicFramePr>
          <p:nvPr>
            <p:extLst>
              <p:ext uri="{D42A27DB-BD31-4B8C-83A1-F6EECF244321}">
                <p14:modId xmlns:p14="http://schemas.microsoft.com/office/powerpoint/2010/main" val="46583766"/>
              </p:ext>
            </p:extLst>
          </p:nvPr>
        </p:nvGraphicFramePr>
        <p:xfrm>
          <a:off x="4369052" y="1200328"/>
          <a:ext cx="4672207" cy="2293410"/>
        </p:xfrm>
        <a:graphic>
          <a:graphicData uri="http://schemas.openxmlformats.org/drawingml/2006/table">
            <a:tbl>
              <a:tblPr firstRow="1" firstCol="1" bandRow="1">
                <a:tableStyleId>{E960CA2F-AD4F-43A7-B7A6-27E5CA5AA7E8}</a:tableStyleId>
              </a:tblPr>
              <a:tblGrid>
                <a:gridCol w="1894579">
                  <a:extLst>
                    <a:ext uri="{9D8B030D-6E8A-4147-A177-3AD203B41FA5}">
                      <a16:colId xmlns:a16="http://schemas.microsoft.com/office/drawing/2014/main" val="1834517099"/>
                    </a:ext>
                  </a:extLst>
                </a:gridCol>
                <a:gridCol w="2777628">
                  <a:extLst>
                    <a:ext uri="{9D8B030D-6E8A-4147-A177-3AD203B41FA5}">
                      <a16:colId xmlns:a16="http://schemas.microsoft.com/office/drawing/2014/main" val="1579275764"/>
                    </a:ext>
                  </a:extLst>
                </a:gridCol>
              </a:tblGrid>
              <a:tr h="341987">
                <a:tc>
                  <a:txBody>
                    <a:bodyPr/>
                    <a:lstStyle/>
                    <a:p>
                      <a:pPr algn="ctr">
                        <a:lnSpc>
                          <a:spcPct val="150000"/>
                        </a:lnSpc>
                        <a:spcAft>
                          <a:spcPts val="0"/>
                        </a:spcAft>
                      </a:pPr>
                      <a:r>
                        <a:rPr lang="en-US" sz="2000" dirty="0" err="1">
                          <a:solidFill>
                            <a:srgbClr val="0000CC"/>
                          </a:solidFill>
                          <a:effectLst/>
                          <a:latin typeface="Times New Roman" panose="02020603050405020304" pitchFamily="18" charset="0"/>
                          <a:cs typeface="Times New Roman" panose="02020603050405020304" pitchFamily="18" charset="0"/>
                        </a:rPr>
                        <a:t>Dòng</a:t>
                      </a:r>
                      <a:r>
                        <a:rPr lang="en-US" sz="2000" dirty="0">
                          <a:solidFill>
                            <a:srgbClr val="0000CC"/>
                          </a:solidFill>
                          <a:effectLst/>
                          <a:latin typeface="Times New Roman" panose="02020603050405020304" pitchFamily="18" charset="0"/>
                          <a:cs typeface="Times New Roman" panose="02020603050405020304" pitchFamily="18" charset="0"/>
                        </a:rPr>
                        <a:t> </a:t>
                      </a:r>
                      <a:r>
                        <a:rPr lang="en-US" sz="2000" dirty="0" err="1">
                          <a:solidFill>
                            <a:srgbClr val="0000CC"/>
                          </a:solidFill>
                          <a:effectLst/>
                          <a:latin typeface="Times New Roman" panose="02020603050405020304" pitchFamily="18" charset="0"/>
                          <a:cs typeface="Times New Roman" panose="02020603050405020304" pitchFamily="18" charset="0"/>
                        </a:rPr>
                        <a:t>mạch</a:t>
                      </a:r>
                      <a:r>
                        <a:rPr lang="en-US" sz="2000" dirty="0">
                          <a:solidFill>
                            <a:srgbClr val="0000CC"/>
                          </a:solidFill>
                          <a:effectLst/>
                          <a:latin typeface="Times New Roman" panose="02020603050405020304" pitchFamily="18" charset="0"/>
                          <a:cs typeface="Times New Roman" panose="02020603050405020304" pitchFamily="18" charset="0"/>
                        </a:rPr>
                        <a:t> </a:t>
                      </a:r>
                      <a:r>
                        <a:rPr lang="en-US" sz="2000" dirty="0" err="1">
                          <a:solidFill>
                            <a:srgbClr val="0000CC"/>
                          </a:solidFill>
                          <a:effectLst/>
                          <a:latin typeface="Times New Roman" panose="02020603050405020304" pitchFamily="18" charset="0"/>
                          <a:cs typeface="Times New Roman" panose="02020603050405020304" pitchFamily="18" charset="0"/>
                        </a:rPr>
                        <a:t>gỗ</a:t>
                      </a:r>
                      <a:endParaRPr lang="en-US"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50000"/>
                        </a:lnSpc>
                        <a:spcAft>
                          <a:spcPts val="0"/>
                        </a:spcAft>
                      </a:pPr>
                      <a:r>
                        <a:rPr lang="en-US" sz="2000" dirty="0" err="1">
                          <a:solidFill>
                            <a:srgbClr val="0000CC"/>
                          </a:solidFill>
                          <a:effectLst/>
                          <a:latin typeface="Times New Roman" panose="02020603050405020304" pitchFamily="18" charset="0"/>
                          <a:cs typeface="Times New Roman" panose="02020603050405020304" pitchFamily="18" charset="0"/>
                        </a:rPr>
                        <a:t>Dòng</a:t>
                      </a:r>
                      <a:r>
                        <a:rPr lang="en-US" sz="2000" dirty="0">
                          <a:solidFill>
                            <a:srgbClr val="0000CC"/>
                          </a:solidFill>
                          <a:effectLst/>
                          <a:latin typeface="Times New Roman" panose="02020603050405020304" pitchFamily="18" charset="0"/>
                          <a:cs typeface="Times New Roman" panose="02020603050405020304" pitchFamily="18" charset="0"/>
                        </a:rPr>
                        <a:t> </a:t>
                      </a:r>
                      <a:r>
                        <a:rPr lang="en-US" sz="2000" dirty="0" err="1">
                          <a:solidFill>
                            <a:srgbClr val="0000CC"/>
                          </a:solidFill>
                          <a:effectLst/>
                          <a:latin typeface="Times New Roman" panose="02020603050405020304" pitchFamily="18" charset="0"/>
                          <a:cs typeface="Times New Roman" panose="02020603050405020304" pitchFamily="18" charset="0"/>
                        </a:rPr>
                        <a:t>mạch</a:t>
                      </a:r>
                      <a:r>
                        <a:rPr lang="en-US" sz="2000" dirty="0">
                          <a:solidFill>
                            <a:srgbClr val="0000CC"/>
                          </a:solidFill>
                          <a:effectLst/>
                          <a:latin typeface="Times New Roman" panose="02020603050405020304" pitchFamily="18" charset="0"/>
                          <a:cs typeface="Times New Roman" panose="02020603050405020304" pitchFamily="18" charset="0"/>
                        </a:rPr>
                        <a:t> </a:t>
                      </a:r>
                      <a:r>
                        <a:rPr lang="en-US" sz="2000" dirty="0" err="1">
                          <a:solidFill>
                            <a:srgbClr val="0000CC"/>
                          </a:solidFill>
                          <a:effectLst/>
                          <a:latin typeface="Times New Roman" panose="02020603050405020304" pitchFamily="18" charset="0"/>
                          <a:cs typeface="Times New Roman" panose="02020603050405020304" pitchFamily="18" charset="0"/>
                        </a:rPr>
                        <a:t>rây</a:t>
                      </a:r>
                      <a:endParaRPr lang="en-US" sz="2000" dirty="0">
                        <a:solidFill>
                          <a:srgbClr val="0000CC"/>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690590910"/>
                  </a:ext>
                </a:extLst>
              </a:tr>
              <a:tr h="1891010">
                <a:tc>
                  <a:txBody>
                    <a:bodyPr/>
                    <a:lstStyle/>
                    <a:p>
                      <a:pPr algn="just">
                        <a:lnSpc>
                          <a:spcPct val="150000"/>
                        </a:lnSpc>
                        <a:spcAft>
                          <a:spcPts val="0"/>
                        </a:spcAft>
                      </a:pPr>
                      <a:endParaRPr lang="en-US"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150000"/>
                        </a:lnSpc>
                        <a:spcAft>
                          <a:spcPts val="0"/>
                        </a:spcAft>
                      </a:pPr>
                      <a:endParaRPr lang="en-US" sz="1100" dirty="0">
                        <a:solidFill>
                          <a:srgbClr val="FF0000"/>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60164427"/>
                  </a:ext>
                </a:extLst>
              </a:tr>
            </a:tbl>
          </a:graphicData>
        </a:graphic>
      </p:graphicFrame>
      <p:sp>
        <p:nvSpPr>
          <p:cNvPr id="11" name="Rectangle 12">
            <a:extLst>
              <a:ext uri="{FF2B5EF4-FFF2-40B4-BE49-F238E27FC236}">
                <a16:creationId xmlns:a16="http://schemas.microsoft.com/office/drawing/2014/main" id="{0019F642-1BFB-3253-3C3C-02B0852DB1D8}"/>
              </a:ext>
            </a:extLst>
          </p:cNvPr>
          <p:cNvSpPr/>
          <p:nvPr/>
        </p:nvSpPr>
        <p:spPr>
          <a:xfrm>
            <a:off x="4431682" y="1783848"/>
            <a:ext cx="1934632" cy="1323439"/>
          </a:xfrm>
          <a:prstGeom prst="rect">
            <a:avLst/>
          </a:prstGeom>
        </p:spPr>
        <p:txBody>
          <a:bodyPr wrap="square">
            <a:spAutoFit/>
          </a:bodyPr>
          <a:lstStyle/>
          <a:p>
            <a:r>
              <a:rPr lang="en-GB" sz="2000" dirty="0" err="1">
                <a:solidFill>
                  <a:srgbClr val="FF0000"/>
                </a:solidFill>
                <a:latin typeface="Times New Roman" panose="02020603050405020304" pitchFamily="18" charset="0"/>
                <a:ea typeface="Calibri" panose="020F0502020204030204" pitchFamily="34" charset="0"/>
              </a:rPr>
              <a:t>Vận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chuyển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nước</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và</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chất</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khoáng</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từ</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rễ</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lên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lá</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dòng</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đi</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lên</a:t>
            </a:r>
            <a:r>
              <a:rPr lang="en-GB" sz="2000" dirty="0">
                <a:solidFill>
                  <a:srgbClr val="FF0000"/>
                </a:solidFill>
                <a:latin typeface="Times New Roman" panose="02020603050405020304" pitchFamily="18" charset="0"/>
                <a:ea typeface="Calibri" panose="020F0502020204030204" pitchFamily="34" charset="0"/>
              </a:rPr>
              <a:t>) </a:t>
            </a:r>
            <a:endParaRPr lang="en-US" sz="2000" dirty="0">
              <a:solidFill>
                <a:srgbClr val="FF0000"/>
              </a:solidFill>
            </a:endParaRPr>
          </a:p>
        </p:txBody>
      </p:sp>
      <p:sp>
        <p:nvSpPr>
          <p:cNvPr id="12" name="Rectangle 13">
            <a:extLst>
              <a:ext uri="{FF2B5EF4-FFF2-40B4-BE49-F238E27FC236}">
                <a16:creationId xmlns:a16="http://schemas.microsoft.com/office/drawing/2014/main" id="{FE11F6F9-DEA6-8583-7B7D-165863920665}"/>
              </a:ext>
            </a:extLst>
          </p:cNvPr>
          <p:cNvSpPr/>
          <p:nvPr/>
        </p:nvSpPr>
        <p:spPr>
          <a:xfrm>
            <a:off x="6311223" y="1630977"/>
            <a:ext cx="2639222" cy="1938992"/>
          </a:xfrm>
          <a:prstGeom prst="rect">
            <a:avLst/>
          </a:prstGeom>
        </p:spPr>
        <p:txBody>
          <a:bodyPr wrap="square">
            <a:spAutoFit/>
          </a:bodyPr>
          <a:lstStyle/>
          <a:p>
            <a:pPr algn="just"/>
            <a:r>
              <a:rPr lang="en-GB" sz="2000" dirty="0" err="1">
                <a:solidFill>
                  <a:srgbClr val="FF0000"/>
                </a:solidFill>
                <a:latin typeface="Times New Roman" panose="02020603050405020304" pitchFamily="18" charset="0"/>
                <a:ea typeface="Calibri" panose="020F0502020204030204" pitchFamily="34" charset="0"/>
              </a:rPr>
              <a:t>Vận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chuyển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chủ</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yếu</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các</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chất</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hữu</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cơ</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được</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tổng</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hợp</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từ</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lá</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tới</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cơ</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quan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dự</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trữ</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hoặc</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cơ</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quan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cần</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dùng</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dòng</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đi</a:t>
            </a:r>
            <a:r>
              <a:rPr lang="en-GB" sz="2000" dirty="0">
                <a:solidFill>
                  <a:srgbClr val="FF0000"/>
                </a:solidFill>
                <a:latin typeface="Times New Roman" panose="02020603050405020304" pitchFamily="18" charset="0"/>
                <a:ea typeface="Calibri" panose="020F0502020204030204" pitchFamily="34" charset="0"/>
              </a:rPr>
              <a:t> </a:t>
            </a:r>
            <a:r>
              <a:rPr lang="en-GB" sz="2000" dirty="0" err="1">
                <a:solidFill>
                  <a:srgbClr val="FF0000"/>
                </a:solidFill>
                <a:latin typeface="Times New Roman" panose="02020603050405020304" pitchFamily="18" charset="0"/>
                <a:ea typeface="Calibri" panose="020F0502020204030204" pitchFamily="34" charset="0"/>
              </a:rPr>
              <a:t>xuống</a:t>
            </a:r>
            <a:r>
              <a:rPr lang="en-GB" sz="2000" dirty="0">
                <a:solidFill>
                  <a:srgbClr val="FF0000"/>
                </a:solidFill>
                <a:latin typeface="Times New Roman" panose="02020603050405020304" pitchFamily="18" charset="0"/>
                <a:ea typeface="Calibri" panose="020F0502020204030204" pitchFamily="34" charset="0"/>
              </a:rPr>
              <a:t>)</a:t>
            </a:r>
            <a:endParaRPr lang="en-US" sz="2000" dirty="0">
              <a:solidFill>
                <a:srgbClr val="FF0000"/>
              </a:solidFill>
            </a:endParaRPr>
          </a:p>
        </p:txBody>
      </p:sp>
    </p:spTree>
    <p:extLst>
      <p:ext uri="{BB962C8B-B14F-4D97-AF65-F5344CB8AC3E}">
        <p14:creationId xmlns:p14="http://schemas.microsoft.com/office/powerpoint/2010/main" val="1771882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25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25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barn(inVertical)">
                                      <p:cBhvr>
                                        <p:cTn id="22" dur="25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barn(inVertical)">
                                      <p:cBhvr>
                                        <p:cTn id="27" dur="250"/>
                                        <p:tgtEl>
                                          <p:spTgt spid="12"/>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fade">
                                      <p:cBhvr>
                                        <p:cTn id="32" dur="1000"/>
                                        <p:tgtEl>
                                          <p:spTgt spid="8"/>
                                        </p:tgtEl>
                                      </p:cBhvr>
                                    </p:animEffect>
                                    <p:anim calcmode="lin" valueType="num">
                                      <p:cBhvr>
                                        <p:cTn id="33" dur="1000" fill="hold"/>
                                        <p:tgtEl>
                                          <p:spTgt spid="8"/>
                                        </p:tgtEl>
                                        <p:attrNameLst>
                                          <p:attrName>ppt_x</p:attrName>
                                        </p:attrNameLst>
                                      </p:cBhvr>
                                      <p:tavLst>
                                        <p:tav tm="0">
                                          <p:val>
                                            <p:strVal val="#ppt_x"/>
                                          </p:val>
                                        </p:tav>
                                        <p:tav tm="100000">
                                          <p:val>
                                            <p:strVal val="#ppt_x"/>
                                          </p:val>
                                        </p:tav>
                                      </p:tavLst>
                                    </p:anim>
                                    <p:anim calcmode="lin" valueType="num">
                                      <p:cBhvr>
                                        <p:cTn id="3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p:bldP spid="11" grpId="0"/>
      <p:bldP spid="12"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1335</TotalTime>
  <Words>1667</Words>
  <Application>Microsoft Office PowerPoint</Application>
  <PresentationFormat>Trình chiếu Trên màn hình (16:9)</PresentationFormat>
  <Paragraphs>111</Paragraphs>
  <Slides>17</Slides>
  <Notes>1</Notes>
  <HiddenSlides>0</HiddenSlides>
  <MMClips>0</MMClips>
  <ScaleCrop>false</ScaleCrop>
  <HeadingPairs>
    <vt:vector size="6" baseType="variant">
      <vt:variant>
        <vt:lpstr>Phông được Dùng</vt:lpstr>
      </vt:variant>
      <vt:variant>
        <vt:i4>8</vt:i4>
      </vt:variant>
      <vt:variant>
        <vt:lpstr>Chủ đề</vt:lpstr>
      </vt:variant>
      <vt:variant>
        <vt:i4>1</vt:i4>
      </vt:variant>
      <vt:variant>
        <vt:lpstr>Tiêu đề Bản chiếu</vt:lpstr>
      </vt:variant>
      <vt:variant>
        <vt:i4>17</vt:i4>
      </vt:variant>
    </vt:vector>
  </HeadingPairs>
  <TitlesOfParts>
    <vt:vector size="26" baseType="lpstr">
      <vt:lpstr>Calibri</vt:lpstr>
      <vt:lpstr>Wingdings 2</vt:lpstr>
      <vt:lpstr>Arial</vt:lpstr>
      <vt:lpstr>Verdana</vt:lpstr>
      <vt:lpstr>Wingdings 3</vt:lpstr>
      <vt:lpstr>Barlow SemiBold</vt:lpstr>
      <vt:lpstr>Lucida Sans Unicode</vt:lpstr>
      <vt:lpstr>Times New Roman</vt:lpstr>
      <vt:lpstr>Concourse</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lpstr>Bản trình bày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Trần Bích Hà</dc:creator>
  <cp:lastModifiedBy>Đinh Thị Phúc</cp:lastModifiedBy>
  <cp:revision>117</cp:revision>
  <dcterms:modified xsi:type="dcterms:W3CDTF">2023-03-19T15:25:05Z</dcterms:modified>
</cp:coreProperties>
</file>