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59" r:id="rId13"/>
    <p:sldId id="260" r:id="rId14"/>
    <p:sldId id="261" r:id="rId15"/>
    <p:sldId id="262" r:id="rId16"/>
    <p:sldId id="279" r:id="rId17"/>
    <p:sldId id="280" r:id="rId18"/>
    <p:sldId id="263" r:id="rId19"/>
    <p:sldId id="264" r:id="rId20"/>
    <p:sldId id="265" r:id="rId21"/>
    <p:sldId id="266" r:id="rId22"/>
    <p:sldId id="281" r:id="rId23"/>
    <p:sldId id="282" r:id="rId24"/>
    <p:sldId id="267" r:id="rId25"/>
    <p:sldId id="268" r:id="rId26"/>
    <p:sldId id="269" r:id="rId27"/>
    <p:sldId id="270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0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74" d="100"/>
          <a:sy n="74" d="100"/>
        </p:scale>
        <p:origin x="-4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A4742-9582-436B-A224-EF9645A83EAA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34F64-948F-47EB-A30F-FCC7C5CFC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4F64-948F-47EB-A30F-FCC7C5CFCE7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93620-4D3F-447F-9CDC-21990E01C5F5}" type="datetimeFigureOut">
              <a:rPr lang="en-US" smtClean="0"/>
              <a:pPr/>
              <a:t>17-10-2010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D4482-AF66-47DB-BC0C-CC9BC024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1.xml"/><Relationship Id="rId18" Type="http://schemas.openxmlformats.org/officeDocument/2006/relationships/slide" Target="slide4.xml"/><Relationship Id="rId26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16.xml"/><Relationship Id="rId7" Type="http://schemas.openxmlformats.org/officeDocument/2006/relationships/slide" Target="slide10.xml"/><Relationship Id="rId12" Type="http://schemas.openxmlformats.org/officeDocument/2006/relationships/slide" Target="slide7.xml"/><Relationship Id="rId17" Type="http://schemas.openxmlformats.org/officeDocument/2006/relationships/slide" Target="slide27.xml"/><Relationship Id="rId25" Type="http://schemas.openxmlformats.org/officeDocument/2006/relationships/slide" Target="slide9.xml"/><Relationship Id="rId2" Type="http://schemas.openxmlformats.org/officeDocument/2006/relationships/audio" Target="file:///D:\CHUYEN%20MON\HOI%20DONG%20BO%20MON\MUC%20LUC%20ATLAT\nhac%20nen.wma" TargetMode="External"/><Relationship Id="rId16" Type="http://schemas.openxmlformats.org/officeDocument/2006/relationships/slide" Target="slide23.xml"/><Relationship Id="rId20" Type="http://schemas.openxmlformats.org/officeDocument/2006/relationships/slide" Target="slide12.xml"/><Relationship Id="rId29" Type="http://schemas.openxmlformats.org/officeDocument/2006/relationships/slide" Target="slide25.xml"/><Relationship Id="rId1" Type="http://schemas.openxmlformats.org/officeDocument/2006/relationships/tags" Target="../tags/tag2.xml"/><Relationship Id="rId6" Type="http://schemas.openxmlformats.org/officeDocument/2006/relationships/slide" Target="slide6.xml"/><Relationship Id="rId11" Type="http://schemas.openxmlformats.org/officeDocument/2006/relationships/slide" Target="slide3.xml"/><Relationship Id="rId24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slide" Target="slide19.xml"/><Relationship Id="rId23" Type="http://schemas.openxmlformats.org/officeDocument/2006/relationships/slide" Target="slide24.xml"/><Relationship Id="rId28" Type="http://schemas.openxmlformats.org/officeDocument/2006/relationships/slide" Target="slide21.xml"/><Relationship Id="rId10" Type="http://schemas.openxmlformats.org/officeDocument/2006/relationships/slide" Target="slide22.xml"/><Relationship Id="rId19" Type="http://schemas.openxmlformats.org/officeDocument/2006/relationships/slide" Target="slide8.xml"/><Relationship Id="rId4" Type="http://schemas.openxmlformats.org/officeDocument/2006/relationships/notesSlide" Target="../notesSlides/notesSlide1.xml"/><Relationship Id="rId9" Type="http://schemas.openxmlformats.org/officeDocument/2006/relationships/slide" Target="slide18.xml"/><Relationship Id="rId14" Type="http://schemas.openxmlformats.org/officeDocument/2006/relationships/slide" Target="slide15.xml"/><Relationship Id="rId22" Type="http://schemas.openxmlformats.org/officeDocument/2006/relationships/slide" Target="slide20.xml"/><Relationship Id="rId27" Type="http://schemas.openxmlformats.org/officeDocument/2006/relationships/slide" Target="slide17.xml"/><Relationship Id="rId30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1.jpe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2.jpe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slide" Target="slide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slide" Target="slide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slide" Target="slide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slide" Target="slide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7.jpe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18.jpe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slide" Target="slide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slide" Target="slide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slide" Target="slide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slide" Target="slide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slide" Target="slide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23.jpe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24.jpe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slide" Target="slide1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slide" Target="slide1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slide" Target="slide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slide" Target="slide1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5.jpe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jpe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7.jpe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9.jpe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0.jpe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41846" y="394845"/>
            <a:ext cx="59843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MỤC LỤC ATLAT ĐỊA LÍ </a:t>
            </a:r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NAM</a:t>
            </a: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685800" y="1433945"/>
            <a:ext cx="19050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Tr3-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chung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685800" y="2175180"/>
            <a:ext cx="19050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Tr9 –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hậu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685800" y="2916400"/>
            <a:ext cx="19050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Tr13-Miền 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Bắc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ĐBBB, TB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BTB</a:t>
            </a:r>
            <a:endParaRPr lang="en-US" sz="14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>
            <a:hlinkClick r:id="rId8" action="ppaction://hlinksldjump"/>
          </p:cNvPr>
          <p:cNvSpPr/>
          <p:nvPr/>
        </p:nvSpPr>
        <p:spPr>
          <a:xfrm>
            <a:off x="685800" y="3699180"/>
            <a:ext cx="19050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Tr17-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chung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>
            <a:hlinkClick r:id="rId9" action="ppaction://hlinksldjump"/>
          </p:cNvPr>
          <p:cNvSpPr/>
          <p:nvPr/>
        </p:nvSpPr>
        <p:spPr>
          <a:xfrm>
            <a:off x="685800" y="4440415"/>
            <a:ext cx="19050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Tr21 –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chung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>
            <a:hlinkClick r:id="rId10" action="ppaction://hlinksldjump"/>
          </p:cNvPr>
          <p:cNvSpPr/>
          <p:nvPr/>
        </p:nvSpPr>
        <p:spPr>
          <a:xfrm>
            <a:off x="685800" y="5181635"/>
            <a:ext cx="19050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Tr25 – Du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lịch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50125" y="5908980"/>
            <a:ext cx="1905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Tr29-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ĐNB, ĐB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Cửu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Long</a:t>
            </a:r>
            <a:endParaRPr lang="en-US" sz="14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63">
            <a:hlinkClick r:id="rId11" action="ppaction://hlinksldjump"/>
          </p:cNvPr>
          <p:cNvSpPr/>
          <p:nvPr/>
        </p:nvSpPr>
        <p:spPr>
          <a:xfrm>
            <a:off x="2743200" y="1433945"/>
            <a:ext cx="19050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Tr4,5-Hành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chính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64">
            <a:hlinkClick r:id="rId12" action="ppaction://hlinksldjump"/>
          </p:cNvPr>
          <p:cNvSpPr/>
          <p:nvPr/>
        </p:nvSpPr>
        <p:spPr>
          <a:xfrm>
            <a:off x="2743200" y="2175180"/>
            <a:ext cx="19050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Tr10-Các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sông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5">
            <a:hlinkClick r:id="rId13" action="ppaction://hlinksldjump"/>
          </p:cNvPr>
          <p:cNvSpPr/>
          <p:nvPr/>
        </p:nvSpPr>
        <p:spPr>
          <a:xfrm>
            <a:off x="2743200" y="2916400"/>
            <a:ext cx="19050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Tr14-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Miền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NTB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NB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66">
            <a:hlinkClick r:id="rId14" action="ppaction://hlinksldjump"/>
          </p:cNvPr>
          <p:cNvSpPr/>
          <p:nvPr/>
        </p:nvSpPr>
        <p:spPr>
          <a:xfrm>
            <a:off x="2743200" y="3699180"/>
            <a:ext cx="19050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Tr18-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chung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7">
            <a:hlinkClick r:id="rId15" action="ppaction://hlinksldjump"/>
          </p:cNvPr>
          <p:cNvSpPr/>
          <p:nvPr/>
        </p:nvSpPr>
        <p:spPr>
          <a:xfrm>
            <a:off x="2743200" y="4440415"/>
            <a:ext cx="19050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Tr22-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CN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điểm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>
            <a:hlinkClick r:id="rId16" action="ppaction://hlinksldjump"/>
          </p:cNvPr>
          <p:cNvSpPr/>
          <p:nvPr/>
        </p:nvSpPr>
        <p:spPr>
          <a:xfrm>
            <a:off x="2743200" y="5181635"/>
            <a:ext cx="19050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Tr26-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Tdu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MN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Bắc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Bộ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69">
            <a:hlinkClick r:id="rId17" action="ppaction://hlinksldjump"/>
          </p:cNvPr>
          <p:cNvSpPr/>
          <p:nvPr/>
        </p:nvSpPr>
        <p:spPr>
          <a:xfrm>
            <a:off x="4807525" y="5908980"/>
            <a:ext cx="1905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Tr30-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KT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điểm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ctangle 71">
            <a:hlinkClick r:id="rId18" action="ppaction://hlinksldjump"/>
          </p:cNvPr>
          <p:cNvSpPr/>
          <p:nvPr/>
        </p:nvSpPr>
        <p:spPr>
          <a:xfrm>
            <a:off x="4800600" y="1433945"/>
            <a:ext cx="19050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Tr6,7-Hinh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thể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72">
            <a:hlinkClick r:id="rId19" action="ppaction://hlinksldjump"/>
          </p:cNvPr>
          <p:cNvSpPr/>
          <p:nvPr/>
        </p:nvSpPr>
        <p:spPr>
          <a:xfrm>
            <a:off x="4800600" y="2175180"/>
            <a:ext cx="19050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Tr11Các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chính</a:t>
            </a:r>
            <a:endParaRPr lang="en-US" sz="14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800600" y="2916400"/>
            <a:ext cx="19050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Tr15-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74">
            <a:hlinkClick r:id="rId21" action="ppaction://hlinksldjump"/>
          </p:cNvPr>
          <p:cNvSpPr/>
          <p:nvPr/>
        </p:nvSpPr>
        <p:spPr>
          <a:xfrm>
            <a:off x="4800600" y="3699180"/>
            <a:ext cx="19050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Tr19 –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nghiệp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75">
            <a:hlinkClick r:id="rId22" action="ppaction://hlinksldjump"/>
          </p:cNvPr>
          <p:cNvSpPr/>
          <p:nvPr/>
        </p:nvSpPr>
        <p:spPr>
          <a:xfrm>
            <a:off x="4800600" y="4440415"/>
            <a:ext cx="19050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Tr23 –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thông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76">
            <a:hlinkClick r:id="rId23" action="ppaction://hlinksldjump"/>
          </p:cNvPr>
          <p:cNvSpPr/>
          <p:nvPr/>
        </p:nvSpPr>
        <p:spPr>
          <a:xfrm>
            <a:off x="4800600" y="5181635"/>
            <a:ext cx="19050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Tr27-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Bắc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Bộ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79">
            <a:hlinkClick r:id="rId24" action="ppaction://hlinksldjump"/>
          </p:cNvPr>
          <p:cNvSpPr/>
          <p:nvPr/>
        </p:nvSpPr>
        <p:spPr>
          <a:xfrm>
            <a:off x="6781800" y="1433945"/>
            <a:ext cx="19050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Tr8-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80">
            <a:hlinkClick r:id="rId25" action="ppaction://hlinksldjump"/>
          </p:cNvPr>
          <p:cNvSpPr/>
          <p:nvPr/>
        </p:nvSpPr>
        <p:spPr>
          <a:xfrm>
            <a:off x="6781800" y="2175180"/>
            <a:ext cx="19050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Tr12-Thực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vật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ctangle 81">
            <a:hlinkClick r:id="rId26" action="ppaction://hlinksldjump"/>
          </p:cNvPr>
          <p:cNvSpPr/>
          <p:nvPr/>
        </p:nvSpPr>
        <p:spPr>
          <a:xfrm>
            <a:off x="6781800" y="2916400"/>
            <a:ext cx="19050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Tr16-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tộc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82">
            <a:hlinkClick r:id="rId27" action="ppaction://hlinksldjump"/>
          </p:cNvPr>
          <p:cNvSpPr/>
          <p:nvPr/>
        </p:nvSpPr>
        <p:spPr>
          <a:xfrm>
            <a:off x="6781800" y="3699180"/>
            <a:ext cx="19050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Tr20 –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Lâm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thuỷ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14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83">
            <a:hlinkClick r:id="rId28" action="ppaction://hlinksldjump"/>
          </p:cNvPr>
          <p:cNvSpPr/>
          <p:nvPr/>
        </p:nvSpPr>
        <p:spPr>
          <a:xfrm>
            <a:off x="6781800" y="4440415"/>
            <a:ext cx="19050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Tr24 –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mại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ectangle 84">
            <a:hlinkClick r:id="rId29" action="ppaction://hlinksldjump"/>
          </p:cNvPr>
          <p:cNvSpPr/>
          <p:nvPr/>
        </p:nvSpPr>
        <p:spPr>
          <a:xfrm>
            <a:off x="6781800" y="5181635"/>
            <a:ext cx="19050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Tr28-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Dhải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NTB,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Nguyên</a:t>
            </a:r>
            <a:endParaRPr lang="en-US" sz="16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nhac nen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3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7437" y="0"/>
            <a:ext cx="4929126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1846" y="0"/>
            <a:ext cx="4980308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4082" y="0"/>
            <a:ext cx="4835835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2079" y="0"/>
            <a:ext cx="4839842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1431" y="0"/>
            <a:ext cx="4841138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3587" y="0"/>
            <a:ext cx="4976825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5496"/>
            <a:ext cx="9144000" cy="6567007"/>
          </a:xfrm>
          <a:prstGeom prst="rect">
            <a:avLst/>
          </a:prstGeom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15911" y="5995116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84863"/>
            <a:ext cx="9144000" cy="6488273"/>
          </a:xfrm>
          <a:prstGeom prst="rect">
            <a:avLst/>
          </a:prstGeom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8077200" y="48006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1278" y="0"/>
            <a:ext cx="4841444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496" y="0"/>
            <a:ext cx="8887007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7444" y="0"/>
            <a:ext cx="4849111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5230" y="0"/>
            <a:ext cx="4993540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145" y="0"/>
            <a:ext cx="4973710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Forward or Next 2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4304" y="0"/>
            <a:ext cx="4915391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Forward or Next 2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6748" y="0"/>
            <a:ext cx="4950503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2983" y="0"/>
            <a:ext cx="4778034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4695" y="0"/>
            <a:ext cx="4914610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3068" y="0"/>
            <a:ext cx="4977864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7610" y="0"/>
            <a:ext cx="4848780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6,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28898" y="0"/>
            <a:ext cx="4686203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0417" y="0"/>
            <a:ext cx="488316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6357" y="0"/>
            <a:ext cx="493128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5995" y="0"/>
            <a:ext cx="4872009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5629" y="0"/>
            <a:ext cx="4972741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7848600" y="6019800"/>
            <a:ext cx="1066800" cy="685800"/>
          </a:xfrm>
          <a:prstGeom prst="actionButtonForwardNex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MỤC LỤC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5153" y="0"/>
            <a:ext cx="4813694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BACKSOUND" val="G:\LOVE STORY.mp3"/>
  <p:tag name="WSBACK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SLIDESOUND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216</Words>
  <Application>Microsoft Office PowerPoint</Application>
  <PresentationFormat>On-screen Show (4:3)</PresentationFormat>
  <Paragraphs>82</Paragraphs>
  <Slides>27</Slides>
  <Notes>27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 X83V</dc:creator>
  <cp:lastModifiedBy>ASUS X83V</cp:lastModifiedBy>
  <cp:revision>22</cp:revision>
  <dcterms:created xsi:type="dcterms:W3CDTF">2010-10-16T02:09:43Z</dcterms:created>
  <dcterms:modified xsi:type="dcterms:W3CDTF">2010-10-17T08:32:41Z</dcterms:modified>
</cp:coreProperties>
</file>