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336" r:id="rId6"/>
    <p:sldId id="1139" r:id="rId7"/>
    <p:sldId id="1194" r:id="rId8"/>
    <p:sldId id="366" r:id="rId9"/>
    <p:sldId id="382" r:id="rId10"/>
    <p:sldId id="1193" r:id="rId11"/>
    <p:sldId id="1161" r:id="rId12"/>
    <p:sldId id="375" r:id="rId13"/>
    <p:sldId id="384" r:id="rId14"/>
    <p:sldId id="385" r:id="rId15"/>
    <p:sldId id="394" r:id="rId16"/>
    <p:sldId id="390" r:id="rId17"/>
    <p:sldId id="389" r:id="rId18"/>
    <p:sldId id="388" r:id="rId19"/>
    <p:sldId id="387" r:id="rId20"/>
    <p:sldId id="392" r:id="rId21"/>
    <p:sldId id="1195" r:id="rId22"/>
    <p:sldId id="1196" r:id="rId23"/>
    <p:sldId id="1159" r:id="rId24"/>
    <p:sldId id="1158" r:id="rId25"/>
    <p:sldId id="1162" r:id="rId26"/>
    <p:sldId id="1163" r:id="rId27"/>
    <p:sldId id="1164" r:id="rId28"/>
    <p:sldId id="1165" r:id="rId29"/>
    <p:sldId id="1197" r:id="rId30"/>
    <p:sldId id="352" r:id="rId3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597"/>
    <a:srgbClr val="2E75B6"/>
    <a:srgbClr val="0000FF"/>
    <a:srgbClr val="3737FF"/>
    <a:srgbClr val="6600FF"/>
    <a:srgbClr val="FF3737"/>
    <a:srgbClr val="F2F7FC"/>
    <a:srgbClr val="FFF7FF"/>
    <a:srgbClr val="FF99FF"/>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9822D7-4AB6-E942-B402-E7284A368D0B}" v="2" dt="2025-09-24T09:35:53.488"/>
    <p1510:client id="{BC1C1602-AB26-F340-A69D-1EDD56098D2E}" v="58" dt="2025-09-25T03:24:13.98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00"/>
    <p:restoredTop sz="94690"/>
  </p:normalViewPr>
  <p:slideViewPr>
    <p:cSldViewPr snapToGrid="0">
      <p:cViewPr varScale="1">
        <p:scale>
          <a:sx n="78" d="100"/>
          <a:sy n="78" d="100"/>
        </p:scale>
        <p:origin x="208" y="888"/>
      </p:cViewPr>
      <p:guideLst>
        <p:guide orient="horz" pos="2205"/>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eu Phuong Thuy" userId="93440b88-ce11-4600-8e53-89e52052d972" providerId="ADAL" clId="{E106AA29-7278-54A4-94C1-FE8983199F79}"/>
    <pc:docChg chg="undo custSel addSld delSld modSld">
      <pc:chgData name="Kieu Phuong Thuy" userId="93440b88-ce11-4600-8e53-89e52052d972" providerId="ADAL" clId="{E106AA29-7278-54A4-94C1-FE8983199F79}" dt="2025-09-25T03:24:13.982" v="834"/>
      <pc:docMkLst>
        <pc:docMk/>
      </pc:docMkLst>
      <pc:sldChg chg="modSp mod">
        <pc:chgData name="Kieu Phuong Thuy" userId="93440b88-ce11-4600-8e53-89e52052d972" providerId="ADAL" clId="{E106AA29-7278-54A4-94C1-FE8983199F79}" dt="2025-09-25T02:13:07.197" v="332" actId="14100"/>
        <pc:sldMkLst>
          <pc:docMk/>
          <pc:sldMk cId="3139804976" sldId="336"/>
        </pc:sldMkLst>
        <pc:spChg chg="mod">
          <ac:chgData name="Kieu Phuong Thuy" userId="93440b88-ce11-4600-8e53-89e52052d972" providerId="ADAL" clId="{E106AA29-7278-54A4-94C1-FE8983199F79}" dt="2025-09-25T02:13:07.197" v="332" actId="14100"/>
          <ac:spMkLst>
            <pc:docMk/>
            <pc:sldMk cId="3139804976" sldId="336"/>
            <ac:spMk id="7" creationId="{593ED82A-FED7-8A41-B4E6-865526AB547E}"/>
          </ac:spMkLst>
        </pc:spChg>
      </pc:sldChg>
      <pc:sldChg chg="addSp delSp modSp mod delAnim">
        <pc:chgData name="Kieu Phuong Thuy" userId="93440b88-ce11-4600-8e53-89e52052d972" providerId="ADAL" clId="{E106AA29-7278-54A4-94C1-FE8983199F79}" dt="2025-09-25T03:05:55.820" v="752" actId="1036"/>
        <pc:sldMkLst>
          <pc:docMk/>
          <pc:sldMk cId="3920179372" sldId="366"/>
        </pc:sldMkLst>
        <pc:spChg chg="mod">
          <ac:chgData name="Kieu Phuong Thuy" userId="93440b88-ce11-4600-8e53-89e52052d972" providerId="ADAL" clId="{E106AA29-7278-54A4-94C1-FE8983199F79}" dt="2025-09-25T03:03:04.762" v="733" actId="20577"/>
          <ac:spMkLst>
            <pc:docMk/>
            <pc:sldMk cId="3920179372" sldId="366"/>
            <ac:spMk id="2" creationId="{FD3444E5-2D24-0A4E-B2B0-72D11E2EB2A6}"/>
          </ac:spMkLst>
        </pc:spChg>
        <pc:spChg chg="del mod">
          <ac:chgData name="Kieu Phuong Thuy" userId="93440b88-ce11-4600-8e53-89e52052d972" providerId="ADAL" clId="{E106AA29-7278-54A4-94C1-FE8983199F79}" dt="2025-09-25T03:02:57.378" v="727" actId="478"/>
          <ac:spMkLst>
            <pc:docMk/>
            <pc:sldMk cId="3920179372" sldId="366"/>
            <ac:spMk id="3" creationId="{2D5F3389-B189-AF47-B1F4-FD92109E90E0}"/>
          </ac:spMkLst>
        </pc:spChg>
        <pc:spChg chg="add del mod">
          <ac:chgData name="Kieu Phuong Thuy" userId="93440b88-ce11-4600-8e53-89e52052d972" providerId="ADAL" clId="{E106AA29-7278-54A4-94C1-FE8983199F79}" dt="2025-09-25T03:02:59.161" v="728" actId="478"/>
          <ac:spMkLst>
            <pc:docMk/>
            <pc:sldMk cId="3920179372" sldId="366"/>
            <ac:spMk id="6" creationId="{952F9DB8-E97C-DA65-EEB9-B80D0C253784}"/>
          </ac:spMkLst>
        </pc:spChg>
        <pc:picChg chg="del">
          <ac:chgData name="Kieu Phuong Thuy" userId="93440b88-ce11-4600-8e53-89e52052d972" providerId="ADAL" clId="{E106AA29-7278-54A4-94C1-FE8983199F79}" dt="2025-09-25T03:02:55.339" v="726" actId="478"/>
          <ac:picMkLst>
            <pc:docMk/>
            <pc:sldMk cId="3920179372" sldId="366"/>
            <ac:picMk id="8" creationId="{5605DE26-BF9E-5B52-E26C-F95133E98175}"/>
          </ac:picMkLst>
        </pc:picChg>
        <pc:picChg chg="add mod modCrop">
          <ac:chgData name="Kieu Phuong Thuy" userId="93440b88-ce11-4600-8e53-89e52052d972" providerId="ADAL" clId="{E106AA29-7278-54A4-94C1-FE8983199F79}" dt="2025-09-25T03:05:55.820" v="752" actId="1036"/>
          <ac:picMkLst>
            <pc:docMk/>
            <pc:sldMk cId="3920179372" sldId="366"/>
            <ac:picMk id="9" creationId="{6BCF3FB2-C79C-809D-F6F0-281F571A0FCE}"/>
          </ac:picMkLst>
        </pc:picChg>
      </pc:sldChg>
      <pc:sldChg chg="addSp delSp modSp del mod">
        <pc:chgData name="Kieu Phuong Thuy" userId="93440b88-ce11-4600-8e53-89e52052d972" providerId="ADAL" clId="{E106AA29-7278-54A4-94C1-FE8983199F79}" dt="2025-09-25T02:28:04.268" v="570" actId="2696"/>
        <pc:sldMkLst>
          <pc:docMk/>
          <pc:sldMk cId="1147786734" sldId="368"/>
        </pc:sldMkLst>
        <pc:spChg chg="add del mod">
          <ac:chgData name="Kieu Phuong Thuy" userId="93440b88-ce11-4600-8e53-89e52052d972" providerId="ADAL" clId="{E106AA29-7278-54A4-94C1-FE8983199F79}" dt="2025-09-25T02:24:58.178" v="345" actId="478"/>
          <ac:spMkLst>
            <pc:docMk/>
            <pc:sldMk cId="1147786734" sldId="368"/>
            <ac:spMk id="5" creationId="{AA5219FB-5BF3-8CCE-5DF8-64ED914819ED}"/>
          </ac:spMkLst>
        </pc:spChg>
        <pc:spChg chg="add del mod">
          <ac:chgData name="Kieu Phuong Thuy" userId="93440b88-ce11-4600-8e53-89e52052d972" providerId="ADAL" clId="{E106AA29-7278-54A4-94C1-FE8983199F79}" dt="2025-09-25T02:24:58.178" v="345" actId="478"/>
          <ac:spMkLst>
            <pc:docMk/>
            <pc:sldMk cId="1147786734" sldId="368"/>
            <ac:spMk id="9" creationId="{23163F43-B6EF-7C9D-E396-676594C1285C}"/>
          </ac:spMkLst>
        </pc:spChg>
        <pc:spChg chg="add del mod">
          <ac:chgData name="Kieu Phuong Thuy" userId="93440b88-ce11-4600-8e53-89e52052d972" providerId="ADAL" clId="{E106AA29-7278-54A4-94C1-FE8983199F79}" dt="2025-09-25T02:24:58.178" v="345" actId="478"/>
          <ac:spMkLst>
            <pc:docMk/>
            <pc:sldMk cId="1147786734" sldId="368"/>
            <ac:spMk id="11" creationId="{48D773A8-FC8D-5F04-5CA2-4A36ED202E9E}"/>
          </ac:spMkLst>
        </pc:spChg>
        <pc:spChg chg="add del mod">
          <ac:chgData name="Kieu Phuong Thuy" userId="93440b88-ce11-4600-8e53-89e52052d972" providerId="ADAL" clId="{E106AA29-7278-54A4-94C1-FE8983199F79}" dt="2025-09-25T02:24:58.178" v="345" actId="478"/>
          <ac:spMkLst>
            <pc:docMk/>
            <pc:sldMk cId="1147786734" sldId="368"/>
            <ac:spMk id="13" creationId="{F05C187D-3E80-4552-644C-CCD9AC63A4BB}"/>
          </ac:spMkLst>
        </pc:spChg>
        <pc:spChg chg="add del mod">
          <ac:chgData name="Kieu Phuong Thuy" userId="93440b88-ce11-4600-8e53-89e52052d972" providerId="ADAL" clId="{E106AA29-7278-54A4-94C1-FE8983199F79}" dt="2025-09-25T02:24:58.178" v="345" actId="478"/>
          <ac:spMkLst>
            <pc:docMk/>
            <pc:sldMk cId="1147786734" sldId="368"/>
            <ac:spMk id="17" creationId="{4A22F2FC-B772-6854-26C5-A0BDB1A2B112}"/>
          </ac:spMkLst>
        </pc:spChg>
        <pc:spChg chg="add del mod">
          <ac:chgData name="Kieu Phuong Thuy" userId="93440b88-ce11-4600-8e53-89e52052d972" providerId="ADAL" clId="{E106AA29-7278-54A4-94C1-FE8983199F79}" dt="2025-09-25T02:24:58.178" v="345" actId="478"/>
          <ac:spMkLst>
            <pc:docMk/>
            <pc:sldMk cId="1147786734" sldId="368"/>
            <ac:spMk id="19" creationId="{4AEF6433-B496-8397-0BF0-147597C83470}"/>
          </ac:spMkLst>
        </pc:spChg>
        <pc:spChg chg="add del mod">
          <ac:chgData name="Kieu Phuong Thuy" userId="93440b88-ce11-4600-8e53-89e52052d972" providerId="ADAL" clId="{E106AA29-7278-54A4-94C1-FE8983199F79}" dt="2025-09-25T02:24:58.178" v="345" actId="478"/>
          <ac:spMkLst>
            <pc:docMk/>
            <pc:sldMk cId="1147786734" sldId="368"/>
            <ac:spMk id="20" creationId="{03382601-0E72-49C9-527F-5A620FE98978}"/>
          </ac:spMkLst>
        </pc:spChg>
        <pc:spChg chg="add del mod">
          <ac:chgData name="Kieu Phuong Thuy" userId="93440b88-ce11-4600-8e53-89e52052d972" providerId="ADAL" clId="{E106AA29-7278-54A4-94C1-FE8983199F79}" dt="2025-09-25T02:24:58.178" v="345" actId="478"/>
          <ac:spMkLst>
            <pc:docMk/>
            <pc:sldMk cId="1147786734" sldId="368"/>
            <ac:spMk id="24" creationId="{661155A0-63D6-F3CC-7438-A6C395F60BDA}"/>
          </ac:spMkLst>
        </pc:spChg>
        <pc:spChg chg="add del mod">
          <ac:chgData name="Kieu Phuong Thuy" userId="93440b88-ce11-4600-8e53-89e52052d972" providerId="ADAL" clId="{E106AA29-7278-54A4-94C1-FE8983199F79}" dt="2025-09-25T02:24:58.178" v="345" actId="478"/>
          <ac:spMkLst>
            <pc:docMk/>
            <pc:sldMk cId="1147786734" sldId="368"/>
            <ac:spMk id="26" creationId="{69DC8CE1-BD5D-E619-BE49-0A8F69710418}"/>
          </ac:spMkLst>
        </pc:spChg>
        <pc:spChg chg="add del mod">
          <ac:chgData name="Kieu Phuong Thuy" userId="93440b88-ce11-4600-8e53-89e52052d972" providerId="ADAL" clId="{E106AA29-7278-54A4-94C1-FE8983199F79}" dt="2025-09-25T02:24:58.178" v="345" actId="478"/>
          <ac:spMkLst>
            <pc:docMk/>
            <pc:sldMk cId="1147786734" sldId="368"/>
            <ac:spMk id="27" creationId="{EFD447C2-B7FF-A490-A14C-26F33C30C9DE}"/>
          </ac:spMkLst>
        </pc:spChg>
      </pc:sldChg>
      <pc:sldChg chg="modAnim">
        <pc:chgData name="Kieu Phuong Thuy" userId="93440b88-ce11-4600-8e53-89e52052d972" providerId="ADAL" clId="{E106AA29-7278-54A4-94C1-FE8983199F79}" dt="2025-09-25T03:22:10.542" v="824"/>
        <pc:sldMkLst>
          <pc:docMk/>
          <pc:sldMk cId="1526908397" sldId="375"/>
        </pc:sldMkLst>
      </pc:sldChg>
      <pc:sldChg chg="modSp mod">
        <pc:chgData name="Kieu Phuong Thuy" userId="93440b88-ce11-4600-8e53-89e52052d972" providerId="ADAL" clId="{E106AA29-7278-54A4-94C1-FE8983199F79}" dt="2025-09-25T02:08:30.370" v="10" actId="14734"/>
        <pc:sldMkLst>
          <pc:docMk/>
          <pc:sldMk cId="2382204193" sldId="384"/>
        </pc:sldMkLst>
        <pc:graphicFrameChg chg="mod modGraphic">
          <ac:chgData name="Kieu Phuong Thuy" userId="93440b88-ce11-4600-8e53-89e52052d972" providerId="ADAL" clId="{E106AA29-7278-54A4-94C1-FE8983199F79}" dt="2025-09-25T02:08:30.370" v="10" actId="14734"/>
          <ac:graphicFrameMkLst>
            <pc:docMk/>
            <pc:sldMk cId="2382204193" sldId="384"/>
            <ac:graphicFrameMk id="5" creationId="{4A15D97C-A682-B240-BBC0-15B7CA0B13EE}"/>
          </ac:graphicFrameMkLst>
        </pc:graphicFrameChg>
      </pc:sldChg>
      <pc:sldChg chg="modSp mod">
        <pc:chgData name="Kieu Phuong Thuy" userId="93440b88-ce11-4600-8e53-89e52052d972" providerId="ADAL" clId="{E106AA29-7278-54A4-94C1-FE8983199F79}" dt="2025-09-25T02:07:27.906" v="4" actId="207"/>
        <pc:sldMkLst>
          <pc:docMk/>
          <pc:sldMk cId="124897382" sldId="385"/>
        </pc:sldMkLst>
        <pc:graphicFrameChg chg="modGraphic">
          <ac:chgData name="Kieu Phuong Thuy" userId="93440b88-ce11-4600-8e53-89e52052d972" providerId="ADAL" clId="{E106AA29-7278-54A4-94C1-FE8983199F79}" dt="2025-09-25T02:07:27.906" v="4" actId="207"/>
          <ac:graphicFrameMkLst>
            <pc:docMk/>
            <pc:sldMk cId="124897382" sldId="385"/>
            <ac:graphicFrameMk id="5" creationId="{F8EDF2AC-E1AE-D545-8959-23FEB7CB4C80}"/>
          </ac:graphicFrameMkLst>
        </pc:graphicFrameChg>
      </pc:sldChg>
      <pc:sldChg chg="modSp mod">
        <pc:chgData name="Kieu Phuong Thuy" userId="93440b88-ce11-4600-8e53-89e52052d972" providerId="ADAL" clId="{E106AA29-7278-54A4-94C1-FE8983199F79}" dt="2025-09-25T02:10:02.170" v="18" actId="255"/>
        <pc:sldMkLst>
          <pc:docMk/>
          <pc:sldMk cId="3902527888" sldId="387"/>
        </pc:sldMkLst>
        <pc:graphicFrameChg chg="modGraphic">
          <ac:chgData name="Kieu Phuong Thuy" userId="93440b88-ce11-4600-8e53-89e52052d972" providerId="ADAL" clId="{E106AA29-7278-54A4-94C1-FE8983199F79}" dt="2025-09-25T02:10:02.170" v="18" actId="255"/>
          <ac:graphicFrameMkLst>
            <pc:docMk/>
            <pc:sldMk cId="3902527888" sldId="387"/>
            <ac:graphicFrameMk id="3" creationId="{0FB0114D-A13D-E040-9B16-BAD920F375CA}"/>
          </ac:graphicFrameMkLst>
        </pc:graphicFrameChg>
      </pc:sldChg>
      <pc:sldChg chg="modSp mod">
        <pc:chgData name="Kieu Phuong Thuy" userId="93440b88-ce11-4600-8e53-89e52052d972" providerId="ADAL" clId="{E106AA29-7278-54A4-94C1-FE8983199F79}" dt="2025-09-25T02:09:54.906" v="17" actId="1076"/>
        <pc:sldMkLst>
          <pc:docMk/>
          <pc:sldMk cId="2981535083" sldId="388"/>
        </pc:sldMkLst>
        <pc:graphicFrameChg chg="mod modGraphic">
          <ac:chgData name="Kieu Phuong Thuy" userId="93440b88-ce11-4600-8e53-89e52052d972" providerId="ADAL" clId="{E106AA29-7278-54A4-94C1-FE8983199F79}" dt="2025-09-25T02:09:54.906" v="17" actId="1076"/>
          <ac:graphicFrameMkLst>
            <pc:docMk/>
            <pc:sldMk cId="2981535083" sldId="388"/>
            <ac:graphicFrameMk id="5" creationId="{C53FA39B-87E6-8F45-B4C1-3D7DA34F3D86}"/>
          </ac:graphicFrameMkLst>
        </pc:graphicFrameChg>
      </pc:sldChg>
      <pc:sldChg chg="modSp mod">
        <pc:chgData name="Kieu Phuong Thuy" userId="93440b88-ce11-4600-8e53-89e52052d972" providerId="ADAL" clId="{E106AA29-7278-54A4-94C1-FE8983199F79}" dt="2025-09-25T02:09:38.627" v="15" actId="255"/>
        <pc:sldMkLst>
          <pc:docMk/>
          <pc:sldMk cId="97592520" sldId="389"/>
        </pc:sldMkLst>
        <pc:graphicFrameChg chg="modGraphic">
          <ac:chgData name="Kieu Phuong Thuy" userId="93440b88-ce11-4600-8e53-89e52052d972" providerId="ADAL" clId="{E106AA29-7278-54A4-94C1-FE8983199F79}" dt="2025-09-25T02:09:38.627" v="15" actId="255"/>
          <ac:graphicFrameMkLst>
            <pc:docMk/>
            <pc:sldMk cId="97592520" sldId="389"/>
            <ac:graphicFrameMk id="5" creationId="{FA32D8D0-4585-0247-B49F-F1298A2AFFE8}"/>
          </ac:graphicFrameMkLst>
        </pc:graphicFrameChg>
      </pc:sldChg>
      <pc:sldChg chg="modSp mod">
        <pc:chgData name="Kieu Phuong Thuy" userId="93440b88-ce11-4600-8e53-89e52052d972" providerId="ADAL" clId="{E106AA29-7278-54A4-94C1-FE8983199F79}" dt="2025-09-25T02:09:27.125" v="14" actId="255"/>
        <pc:sldMkLst>
          <pc:docMk/>
          <pc:sldMk cId="4128345765" sldId="390"/>
        </pc:sldMkLst>
        <pc:graphicFrameChg chg="modGraphic">
          <ac:chgData name="Kieu Phuong Thuy" userId="93440b88-ce11-4600-8e53-89e52052d972" providerId="ADAL" clId="{E106AA29-7278-54A4-94C1-FE8983199F79}" dt="2025-09-25T02:09:27.125" v="14" actId="255"/>
          <ac:graphicFrameMkLst>
            <pc:docMk/>
            <pc:sldMk cId="4128345765" sldId="390"/>
            <ac:graphicFrameMk id="5" creationId="{AE318436-34AC-734C-93B7-2057F0E72993}"/>
          </ac:graphicFrameMkLst>
        </pc:graphicFrameChg>
      </pc:sldChg>
      <pc:sldChg chg="modSp mod">
        <pc:chgData name="Kieu Phuong Thuy" userId="93440b88-ce11-4600-8e53-89e52052d972" providerId="ADAL" clId="{E106AA29-7278-54A4-94C1-FE8983199F79}" dt="2025-09-25T02:10:09.798" v="19" actId="255"/>
        <pc:sldMkLst>
          <pc:docMk/>
          <pc:sldMk cId="961625702" sldId="392"/>
        </pc:sldMkLst>
        <pc:graphicFrameChg chg="modGraphic">
          <ac:chgData name="Kieu Phuong Thuy" userId="93440b88-ce11-4600-8e53-89e52052d972" providerId="ADAL" clId="{E106AA29-7278-54A4-94C1-FE8983199F79}" dt="2025-09-25T02:10:09.798" v="19" actId="255"/>
          <ac:graphicFrameMkLst>
            <pc:docMk/>
            <pc:sldMk cId="961625702" sldId="392"/>
            <ac:graphicFrameMk id="3" creationId="{6FEB7816-AC24-7D4A-B0DC-20F8C55FF613}"/>
          </ac:graphicFrameMkLst>
        </pc:graphicFrameChg>
      </pc:sldChg>
      <pc:sldChg chg="modSp mod">
        <pc:chgData name="Kieu Phuong Thuy" userId="93440b88-ce11-4600-8e53-89e52052d972" providerId="ADAL" clId="{E106AA29-7278-54A4-94C1-FE8983199F79}" dt="2025-09-25T03:22:43.902" v="828" actId="207"/>
        <pc:sldMkLst>
          <pc:docMk/>
          <pc:sldMk cId="3362714344" sldId="394"/>
        </pc:sldMkLst>
        <pc:graphicFrameChg chg="modGraphic">
          <ac:chgData name="Kieu Phuong Thuy" userId="93440b88-ce11-4600-8e53-89e52052d972" providerId="ADAL" clId="{E106AA29-7278-54A4-94C1-FE8983199F79}" dt="2025-09-25T03:22:43.902" v="828" actId="207"/>
          <ac:graphicFrameMkLst>
            <pc:docMk/>
            <pc:sldMk cId="3362714344" sldId="394"/>
            <ac:graphicFrameMk id="5" creationId="{FA32D8D0-4585-0247-B49F-F1298A2AFFE8}"/>
          </ac:graphicFrameMkLst>
        </pc:graphicFrameChg>
      </pc:sldChg>
      <pc:sldChg chg="del">
        <pc:chgData name="Kieu Phuong Thuy" userId="93440b88-ce11-4600-8e53-89e52052d972" providerId="ADAL" clId="{E106AA29-7278-54A4-94C1-FE8983199F79}" dt="2025-09-25T02:06:06.985" v="0" actId="2696"/>
        <pc:sldMkLst>
          <pc:docMk/>
          <pc:sldMk cId="3025010931" sldId="1138"/>
        </pc:sldMkLst>
      </pc:sldChg>
      <pc:sldChg chg="delSp modSp mod modTransition delAnim modAnim">
        <pc:chgData name="Kieu Phuong Thuy" userId="93440b88-ce11-4600-8e53-89e52052d972" providerId="ADAL" clId="{E106AA29-7278-54A4-94C1-FE8983199F79}" dt="2025-09-25T03:24:04.779" v="833"/>
        <pc:sldMkLst>
          <pc:docMk/>
          <pc:sldMk cId="3152093344" sldId="1139"/>
        </pc:sldMkLst>
        <pc:spChg chg="mod">
          <ac:chgData name="Kieu Phuong Thuy" userId="93440b88-ce11-4600-8e53-89e52052d972" providerId="ADAL" clId="{E106AA29-7278-54A4-94C1-FE8983199F79}" dt="2025-09-25T03:06:30.278" v="756" actId="1076"/>
          <ac:spMkLst>
            <pc:docMk/>
            <pc:sldMk cId="3152093344" sldId="1139"/>
            <ac:spMk id="5" creationId="{FE8DA6EB-6831-9AA3-0975-11902C08A68C}"/>
          </ac:spMkLst>
        </pc:spChg>
        <pc:spChg chg="mod">
          <ac:chgData name="Kieu Phuong Thuy" userId="93440b88-ce11-4600-8e53-89e52052d972" providerId="ADAL" clId="{E106AA29-7278-54A4-94C1-FE8983199F79}" dt="2025-09-25T03:06:24.428" v="755" actId="14100"/>
          <ac:spMkLst>
            <pc:docMk/>
            <pc:sldMk cId="3152093344" sldId="1139"/>
            <ac:spMk id="9" creationId="{720C03F2-A626-42EA-BB57-1C61875583D2}"/>
          </ac:spMkLst>
        </pc:spChg>
        <pc:picChg chg="del">
          <ac:chgData name="Kieu Phuong Thuy" userId="93440b88-ce11-4600-8e53-89e52052d972" providerId="ADAL" clId="{E106AA29-7278-54A4-94C1-FE8983199F79}" dt="2025-09-25T03:06:11.281" v="753" actId="478"/>
          <ac:picMkLst>
            <pc:docMk/>
            <pc:sldMk cId="3152093344" sldId="1139"/>
            <ac:picMk id="11" creationId="{EEAF670F-1BD0-7E39-B540-70E9A6BBB05E}"/>
          </ac:picMkLst>
        </pc:picChg>
      </pc:sldChg>
      <pc:sldChg chg="modAnim">
        <pc:chgData name="Kieu Phuong Thuy" userId="93440b88-ce11-4600-8e53-89e52052d972" providerId="ADAL" clId="{E106AA29-7278-54A4-94C1-FE8983199F79}" dt="2025-09-25T03:22:06.309" v="816"/>
        <pc:sldMkLst>
          <pc:docMk/>
          <pc:sldMk cId="1313821943" sldId="1161"/>
        </pc:sldMkLst>
      </pc:sldChg>
      <pc:sldChg chg="addSp delSp modSp mod modTransition modAnim">
        <pc:chgData name="Kieu Phuong Thuy" userId="93440b88-ce11-4600-8e53-89e52052d972" providerId="ADAL" clId="{E106AA29-7278-54A4-94C1-FE8983199F79}" dt="2025-09-25T03:23:55.346" v="832"/>
        <pc:sldMkLst>
          <pc:docMk/>
          <pc:sldMk cId="61793147" sldId="1162"/>
        </pc:sldMkLst>
        <pc:graphicFrameChg chg="add mod modGraphic">
          <ac:chgData name="Kieu Phuong Thuy" userId="93440b88-ce11-4600-8e53-89e52052d972" providerId="ADAL" clId="{E106AA29-7278-54A4-94C1-FE8983199F79}" dt="2025-09-25T03:12:36.775" v="793" actId="20577"/>
          <ac:graphicFrameMkLst>
            <pc:docMk/>
            <pc:sldMk cId="61793147" sldId="1162"/>
            <ac:graphicFrameMk id="3" creationId="{C11F4ADA-CA5C-FA62-9C62-5F1A6FB6BA77}"/>
          </ac:graphicFrameMkLst>
        </pc:graphicFrameChg>
        <pc:picChg chg="mod">
          <ac:chgData name="Kieu Phuong Thuy" userId="93440b88-ce11-4600-8e53-89e52052d972" providerId="ADAL" clId="{E106AA29-7278-54A4-94C1-FE8983199F79}" dt="2025-09-25T03:12:53.475" v="794" actId="1076"/>
          <ac:picMkLst>
            <pc:docMk/>
            <pc:sldMk cId="61793147" sldId="1162"/>
            <ac:picMk id="7" creationId="{1BF4728D-AF36-81B4-847D-29D222D7B4F0}"/>
          </ac:picMkLst>
        </pc:picChg>
        <pc:picChg chg="del">
          <ac:chgData name="Kieu Phuong Thuy" userId="93440b88-ce11-4600-8e53-89e52052d972" providerId="ADAL" clId="{E106AA29-7278-54A4-94C1-FE8983199F79}" dt="2025-09-25T03:12:03.469" v="789" actId="478"/>
          <ac:picMkLst>
            <pc:docMk/>
            <pc:sldMk cId="61793147" sldId="1162"/>
            <ac:picMk id="8" creationId="{202C2434-F27A-E352-5A76-A4FF9AFB7831}"/>
          </ac:picMkLst>
        </pc:picChg>
      </pc:sldChg>
      <pc:sldChg chg="addSp delSp modSp mod modAnim">
        <pc:chgData name="Kieu Phuong Thuy" userId="93440b88-ce11-4600-8e53-89e52052d972" providerId="ADAL" clId="{E106AA29-7278-54A4-94C1-FE8983199F79}" dt="2025-09-25T03:23:14.579" v="830"/>
        <pc:sldMkLst>
          <pc:docMk/>
          <pc:sldMk cId="3265355681" sldId="1164"/>
        </pc:sldMkLst>
        <pc:spChg chg="add del mod">
          <ac:chgData name="Kieu Phuong Thuy" userId="93440b88-ce11-4600-8e53-89e52052d972" providerId="ADAL" clId="{E106AA29-7278-54A4-94C1-FE8983199F79}" dt="2025-09-25T03:09:15.574" v="761" actId="478"/>
          <ac:spMkLst>
            <pc:docMk/>
            <pc:sldMk cId="3265355681" sldId="1164"/>
            <ac:spMk id="8" creationId="{9CF5DCF8-4609-9431-DF9F-58B919F69342}"/>
          </ac:spMkLst>
        </pc:spChg>
        <pc:graphicFrameChg chg="add mod modGraphic">
          <ac:chgData name="Kieu Phuong Thuy" userId="93440b88-ce11-4600-8e53-89e52052d972" providerId="ADAL" clId="{E106AA29-7278-54A4-94C1-FE8983199F79}" dt="2025-09-25T03:11:23.177" v="787" actId="2711"/>
          <ac:graphicFrameMkLst>
            <pc:docMk/>
            <pc:sldMk cId="3265355681" sldId="1164"/>
            <ac:graphicFrameMk id="9" creationId="{12EFDA50-C087-10B9-D9B1-0FC1455A8DC4}"/>
          </ac:graphicFrameMkLst>
        </pc:graphicFrameChg>
        <pc:picChg chg="del mod">
          <ac:chgData name="Kieu Phuong Thuy" userId="93440b88-ce11-4600-8e53-89e52052d972" providerId="ADAL" clId="{E106AA29-7278-54A4-94C1-FE8983199F79}" dt="2025-09-25T03:10:48.101" v="778" actId="478"/>
          <ac:picMkLst>
            <pc:docMk/>
            <pc:sldMk cId="3265355681" sldId="1164"/>
            <ac:picMk id="7" creationId="{6AB171EB-0B20-DE98-0B93-D7410A4B0474}"/>
          </ac:picMkLst>
        </pc:picChg>
      </pc:sldChg>
      <pc:sldChg chg="delSp mod modAnim">
        <pc:chgData name="Kieu Phuong Thuy" userId="93440b88-ce11-4600-8e53-89e52052d972" providerId="ADAL" clId="{E106AA29-7278-54A4-94C1-FE8983199F79}" dt="2025-09-25T03:24:13.982" v="834"/>
        <pc:sldMkLst>
          <pc:docMk/>
          <pc:sldMk cId="2646243099" sldId="1165"/>
        </pc:sldMkLst>
        <pc:picChg chg="del">
          <ac:chgData name="Kieu Phuong Thuy" userId="93440b88-ce11-4600-8e53-89e52052d972" providerId="ADAL" clId="{E106AA29-7278-54A4-94C1-FE8983199F79}" dt="2025-09-25T03:13:11.012" v="795" actId="478"/>
          <ac:picMkLst>
            <pc:docMk/>
            <pc:sldMk cId="2646243099" sldId="1165"/>
            <ac:picMk id="7" creationId="{A1A8C5DF-E2AA-513E-D5DB-41D2BC028EB2}"/>
          </ac:picMkLst>
        </pc:picChg>
      </pc:sldChg>
      <pc:sldChg chg="del">
        <pc:chgData name="Kieu Phuong Thuy" userId="93440b88-ce11-4600-8e53-89e52052d972" providerId="ADAL" clId="{E106AA29-7278-54A4-94C1-FE8983199F79}" dt="2025-09-25T02:11:02.738" v="27" actId="2696"/>
        <pc:sldMkLst>
          <pc:docMk/>
          <pc:sldMk cId="282094936" sldId="1186"/>
        </pc:sldMkLst>
      </pc:sldChg>
      <pc:sldChg chg="addSp modSp del mod">
        <pc:chgData name="Kieu Phuong Thuy" userId="93440b88-ce11-4600-8e53-89e52052d972" providerId="ADAL" clId="{E106AA29-7278-54A4-94C1-FE8983199F79}" dt="2025-09-25T02:33:27.663" v="670" actId="2696"/>
        <pc:sldMkLst>
          <pc:docMk/>
          <pc:sldMk cId="1129225498" sldId="1188"/>
        </pc:sldMkLst>
        <pc:spChg chg="mod">
          <ac:chgData name="Kieu Phuong Thuy" userId="93440b88-ce11-4600-8e53-89e52052d972" providerId="ADAL" clId="{E106AA29-7278-54A4-94C1-FE8983199F79}" dt="2025-09-25T02:10:23.619" v="26" actId="20577"/>
          <ac:spMkLst>
            <pc:docMk/>
            <pc:sldMk cId="1129225498" sldId="1188"/>
            <ac:spMk id="2" creationId="{76BBE82F-CB13-9741-8048-40B73E3BB544}"/>
          </ac:spMkLst>
        </pc:spChg>
        <pc:spChg chg="mod">
          <ac:chgData name="Kieu Phuong Thuy" userId="93440b88-ce11-4600-8e53-89e52052d972" providerId="ADAL" clId="{E106AA29-7278-54A4-94C1-FE8983199F79}" dt="2025-09-25T02:33:18.431" v="666" actId="14100"/>
          <ac:spMkLst>
            <pc:docMk/>
            <pc:sldMk cId="1129225498" sldId="1188"/>
            <ac:spMk id="3" creationId="{693B9C4F-D38B-EA49-9592-A15DC1CD5131}"/>
          </ac:spMkLst>
        </pc:spChg>
        <pc:spChg chg="add mod">
          <ac:chgData name="Kieu Phuong Thuy" userId="93440b88-ce11-4600-8e53-89e52052d972" providerId="ADAL" clId="{E106AA29-7278-54A4-94C1-FE8983199F79}" dt="2025-09-25T02:30:36.928" v="642"/>
          <ac:spMkLst>
            <pc:docMk/>
            <pc:sldMk cId="1129225498" sldId="1188"/>
            <ac:spMk id="6" creationId="{6CA8521E-6EB7-F31C-9F14-48D739D446D9}"/>
          </ac:spMkLst>
        </pc:spChg>
        <pc:spChg chg="add mod">
          <ac:chgData name="Kieu Phuong Thuy" userId="93440b88-ce11-4600-8e53-89e52052d972" providerId="ADAL" clId="{E106AA29-7278-54A4-94C1-FE8983199F79}" dt="2025-09-25T02:30:36.928" v="642"/>
          <ac:spMkLst>
            <pc:docMk/>
            <pc:sldMk cId="1129225498" sldId="1188"/>
            <ac:spMk id="10" creationId="{CD5EF198-A924-6E5E-F542-F000B515BB51}"/>
          </ac:spMkLst>
        </pc:spChg>
        <pc:spChg chg="add mod">
          <ac:chgData name="Kieu Phuong Thuy" userId="93440b88-ce11-4600-8e53-89e52052d972" providerId="ADAL" clId="{E106AA29-7278-54A4-94C1-FE8983199F79}" dt="2025-09-25T02:30:36.928" v="642"/>
          <ac:spMkLst>
            <pc:docMk/>
            <pc:sldMk cId="1129225498" sldId="1188"/>
            <ac:spMk id="11" creationId="{8D6014B6-A0E0-7542-CDA9-677EF96CDB84}"/>
          </ac:spMkLst>
        </pc:spChg>
        <pc:spChg chg="add mod">
          <ac:chgData name="Kieu Phuong Thuy" userId="93440b88-ce11-4600-8e53-89e52052d972" providerId="ADAL" clId="{E106AA29-7278-54A4-94C1-FE8983199F79}" dt="2025-09-25T02:30:36.928" v="642"/>
          <ac:spMkLst>
            <pc:docMk/>
            <pc:sldMk cId="1129225498" sldId="1188"/>
            <ac:spMk id="19" creationId="{B803BB77-4048-A7FF-408B-5FC912557FF7}"/>
          </ac:spMkLst>
        </pc:spChg>
        <pc:spChg chg="add mod">
          <ac:chgData name="Kieu Phuong Thuy" userId="93440b88-ce11-4600-8e53-89e52052d972" providerId="ADAL" clId="{E106AA29-7278-54A4-94C1-FE8983199F79}" dt="2025-09-25T02:30:36.928" v="642"/>
          <ac:spMkLst>
            <pc:docMk/>
            <pc:sldMk cId="1129225498" sldId="1188"/>
            <ac:spMk id="21" creationId="{194E9E47-FDFD-FAB4-AF83-3636FE48BB67}"/>
          </ac:spMkLst>
        </pc:spChg>
        <pc:spChg chg="add mod">
          <ac:chgData name="Kieu Phuong Thuy" userId="93440b88-ce11-4600-8e53-89e52052d972" providerId="ADAL" clId="{E106AA29-7278-54A4-94C1-FE8983199F79}" dt="2025-09-25T02:30:36.928" v="642"/>
          <ac:spMkLst>
            <pc:docMk/>
            <pc:sldMk cId="1129225498" sldId="1188"/>
            <ac:spMk id="26" creationId="{51783DCA-76B3-7DD7-5A51-6C01A480BCA7}"/>
          </ac:spMkLst>
        </pc:spChg>
        <pc:spChg chg="add mod">
          <ac:chgData name="Kieu Phuong Thuy" userId="93440b88-ce11-4600-8e53-89e52052d972" providerId="ADAL" clId="{E106AA29-7278-54A4-94C1-FE8983199F79}" dt="2025-09-25T02:30:36.928" v="642"/>
          <ac:spMkLst>
            <pc:docMk/>
            <pc:sldMk cId="1129225498" sldId="1188"/>
            <ac:spMk id="27" creationId="{1E144BA9-98D6-7787-6342-351E646A753A}"/>
          </ac:spMkLst>
        </pc:spChg>
        <pc:spChg chg="add mod">
          <ac:chgData name="Kieu Phuong Thuy" userId="93440b88-ce11-4600-8e53-89e52052d972" providerId="ADAL" clId="{E106AA29-7278-54A4-94C1-FE8983199F79}" dt="2025-09-25T02:30:36.928" v="642"/>
          <ac:spMkLst>
            <pc:docMk/>
            <pc:sldMk cId="1129225498" sldId="1188"/>
            <ac:spMk id="28" creationId="{317D3578-E199-F3C8-FBF7-E93F672E2CA7}"/>
          </ac:spMkLst>
        </pc:spChg>
        <pc:spChg chg="add mod">
          <ac:chgData name="Kieu Phuong Thuy" userId="93440b88-ce11-4600-8e53-89e52052d972" providerId="ADAL" clId="{E106AA29-7278-54A4-94C1-FE8983199F79}" dt="2025-09-25T02:30:36.928" v="642"/>
          <ac:spMkLst>
            <pc:docMk/>
            <pc:sldMk cId="1129225498" sldId="1188"/>
            <ac:spMk id="29" creationId="{1662BD4A-AA0E-FDD2-E1CB-C3810A4679E7}"/>
          </ac:spMkLst>
        </pc:spChg>
        <pc:spChg chg="add mod">
          <ac:chgData name="Kieu Phuong Thuy" userId="93440b88-ce11-4600-8e53-89e52052d972" providerId="ADAL" clId="{E106AA29-7278-54A4-94C1-FE8983199F79}" dt="2025-09-25T02:30:36.928" v="642"/>
          <ac:spMkLst>
            <pc:docMk/>
            <pc:sldMk cId="1129225498" sldId="1188"/>
            <ac:spMk id="30" creationId="{C5E7F984-CE07-C58D-B745-0B2474E7F86F}"/>
          </ac:spMkLst>
        </pc:spChg>
      </pc:sldChg>
      <pc:sldChg chg="modSp del mod">
        <pc:chgData name="Kieu Phuong Thuy" userId="93440b88-ce11-4600-8e53-89e52052d972" providerId="ADAL" clId="{E106AA29-7278-54A4-94C1-FE8983199F79}" dt="2025-09-25T02:49:23.258" v="707" actId="2696"/>
        <pc:sldMkLst>
          <pc:docMk/>
          <pc:sldMk cId="369227243" sldId="1189"/>
        </pc:sldMkLst>
        <pc:spChg chg="mod">
          <ac:chgData name="Kieu Phuong Thuy" userId="93440b88-ce11-4600-8e53-89e52052d972" providerId="ADAL" clId="{E106AA29-7278-54A4-94C1-FE8983199F79}" dt="2025-09-25T02:49:14.798" v="704" actId="14100"/>
          <ac:spMkLst>
            <pc:docMk/>
            <pc:sldMk cId="369227243" sldId="1189"/>
            <ac:spMk id="3" creationId="{693B9C4F-D38B-EA49-9592-A15DC1CD5131}"/>
          </ac:spMkLst>
        </pc:spChg>
      </pc:sldChg>
      <pc:sldChg chg="modAnim">
        <pc:chgData name="Kieu Phuong Thuy" userId="93440b88-ce11-4600-8e53-89e52052d972" providerId="ADAL" clId="{E106AA29-7278-54A4-94C1-FE8983199F79}" dt="2025-09-25T03:22:03.258" v="814"/>
        <pc:sldMkLst>
          <pc:docMk/>
          <pc:sldMk cId="3756564241" sldId="1193"/>
        </pc:sldMkLst>
      </pc:sldChg>
      <pc:sldChg chg="addSp delSp modSp add mod setBg">
        <pc:chgData name="Kieu Phuong Thuy" userId="93440b88-ce11-4600-8e53-89e52052d972" providerId="ADAL" clId="{E106AA29-7278-54A4-94C1-FE8983199F79}" dt="2025-09-25T02:29:19.534" v="641" actId="1076"/>
        <pc:sldMkLst>
          <pc:docMk/>
          <pc:sldMk cId="639868356" sldId="1194"/>
        </pc:sldMkLst>
        <pc:spChg chg="del">
          <ac:chgData name="Kieu Phuong Thuy" userId="93440b88-ce11-4600-8e53-89e52052d972" providerId="ADAL" clId="{E106AA29-7278-54A4-94C1-FE8983199F79}" dt="2025-09-25T02:23:46.662" v="336" actId="478"/>
          <ac:spMkLst>
            <pc:docMk/>
            <pc:sldMk cId="639868356" sldId="1194"/>
            <ac:spMk id="3" creationId="{28738C0F-7D37-A80D-1005-D494F518E035}"/>
          </ac:spMkLst>
        </pc:spChg>
        <pc:spChg chg="mod">
          <ac:chgData name="Kieu Phuong Thuy" userId="93440b88-ce11-4600-8e53-89e52052d972" providerId="ADAL" clId="{E106AA29-7278-54A4-94C1-FE8983199F79}" dt="2025-09-25T02:26:55.448" v="540" actId="207"/>
          <ac:spMkLst>
            <pc:docMk/>
            <pc:sldMk cId="639868356" sldId="1194"/>
            <ac:spMk id="5" creationId="{EFD02AD8-5AA9-F839-EB9C-FBD4C2BA010D}"/>
          </ac:spMkLst>
        </pc:spChg>
        <pc:spChg chg="mod">
          <ac:chgData name="Kieu Phuong Thuy" userId="93440b88-ce11-4600-8e53-89e52052d972" providerId="ADAL" clId="{E106AA29-7278-54A4-94C1-FE8983199F79}" dt="2025-09-25T02:26:55.448" v="540" actId="207"/>
          <ac:spMkLst>
            <pc:docMk/>
            <pc:sldMk cId="639868356" sldId="1194"/>
            <ac:spMk id="10" creationId="{66587EEB-AB10-7C73-AA0B-6C5B2767E00B}"/>
          </ac:spMkLst>
        </pc:spChg>
        <pc:spChg chg="mod">
          <ac:chgData name="Kieu Phuong Thuy" userId="93440b88-ce11-4600-8e53-89e52052d972" providerId="ADAL" clId="{E106AA29-7278-54A4-94C1-FE8983199F79}" dt="2025-09-25T02:24:48.125" v="344" actId="1076"/>
          <ac:spMkLst>
            <pc:docMk/>
            <pc:sldMk cId="639868356" sldId="1194"/>
            <ac:spMk id="11" creationId="{3088E6A7-5D25-BB96-6269-AA19965BF4FF}"/>
          </ac:spMkLst>
        </pc:spChg>
        <pc:spChg chg="mod">
          <ac:chgData name="Kieu Phuong Thuy" userId="93440b88-ce11-4600-8e53-89e52052d972" providerId="ADAL" clId="{E106AA29-7278-54A4-94C1-FE8983199F79}" dt="2025-09-25T02:28:56.352" v="637" actId="14100"/>
          <ac:spMkLst>
            <pc:docMk/>
            <pc:sldMk cId="639868356" sldId="1194"/>
            <ac:spMk id="12" creationId="{A2628AB3-353C-994F-EE0F-7374947F22A4}"/>
          </ac:spMkLst>
        </pc:spChg>
        <pc:spChg chg="mod">
          <ac:chgData name="Kieu Phuong Thuy" userId="93440b88-ce11-4600-8e53-89e52052d972" providerId="ADAL" clId="{E106AA29-7278-54A4-94C1-FE8983199F79}" dt="2025-09-25T02:24:48.125" v="344" actId="1076"/>
          <ac:spMkLst>
            <pc:docMk/>
            <pc:sldMk cId="639868356" sldId="1194"/>
            <ac:spMk id="13" creationId="{1CD6333D-6D39-72E8-86D3-D68578980C87}"/>
          </ac:spMkLst>
        </pc:spChg>
        <pc:spChg chg="mod">
          <ac:chgData name="Kieu Phuong Thuy" userId="93440b88-ce11-4600-8e53-89e52052d972" providerId="ADAL" clId="{E106AA29-7278-54A4-94C1-FE8983199F79}" dt="2025-09-25T02:26:55.448" v="540" actId="207"/>
          <ac:spMkLst>
            <pc:docMk/>
            <pc:sldMk cId="639868356" sldId="1194"/>
            <ac:spMk id="14" creationId="{BBAAF43D-D451-C0CE-F28A-3502E58E8EFF}"/>
          </ac:spMkLst>
        </pc:spChg>
        <pc:spChg chg="mod">
          <ac:chgData name="Kieu Phuong Thuy" userId="93440b88-ce11-4600-8e53-89e52052d972" providerId="ADAL" clId="{E106AA29-7278-54A4-94C1-FE8983199F79}" dt="2025-09-25T02:24:48.125" v="344" actId="1076"/>
          <ac:spMkLst>
            <pc:docMk/>
            <pc:sldMk cId="639868356" sldId="1194"/>
            <ac:spMk id="15" creationId="{7AA05726-3CCA-1C37-D818-0B6788E077B8}"/>
          </ac:spMkLst>
        </pc:spChg>
        <pc:spChg chg="mod">
          <ac:chgData name="Kieu Phuong Thuy" userId="93440b88-ce11-4600-8e53-89e52052d972" providerId="ADAL" clId="{E106AA29-7278-54A4-94C1-FE8983199F79}" dt="2025-09-25T02:24:48.125" v="344" actId="1076"/>
          <ac:spMkLst>
            <pc:docMk/>
            <pc:sldMk cId="639868356" sldId="1194"/>
            <ac:spMk id="16" creationId="{B2F971F9-2C81-3536-DDBF-61C64D72FDD2}"/>
          </ac:spMkLst>
        </pc:spChg>
        <pc:spChg chg="mod">
          <ac:chgData name="Kieu Phuong Thuy" userId="93440b88-ce11-4600-8e53-89e52052d972" providerId="ADAL" clId="{E106AA29-7278-54A4-94C1-FE8983199F79}" dt="2025-09-25T02:24:48.125" v="344" actId="1076"/>
          <ac:spMkLst>
            <pc:docMk/>
            <pc:sldMk cId="639868356" sldId="1194"/>
            <ac:spMk id="17" creationId="{A46A4AB7-9714-A7DB-E006-D3C12687819B}"/>
          </ac:spMkLst>
        </pc:spChg>
        <pc:spChg chg="mod">
          <ac:chgData name="Kieu Phuong Thuy" userId="93440b88-ce11-4600-8e53-89e52052d972" providerId="ADAL" clId="{E106AA29-7278-54A4-94C1-FE8983199F79}" dt="2025-09-25T02:26:55.448" v="540" actId="207"/>
          <ac:spMkLst>
            <pc:docMk/>
            <pc:sldMk cId="639868356" sldId="1194"/>
            <ac:spMk id="18" creationId="{7FD045F0-4417-8508-73AF-67506697C215}"/>
          </ac:spMkLst>
        </pc:spChg>
        <pc:spChg chg="mod">
          <ac:chgData name="Kieu Phuong Thuy" userId="93440b88-ce11-4600-8e53-89e52052d972" providerId="ADAL" clId="{E106AA29-7278-54A4-94C1-FE8983199F79}" dt="2025-09-25T02:24:41.165" v="343" actId="1076"/>
          <ac:spMkLst>
            <pc:docMk/>
            <pc:sldMk cId="639868356" sldId="1194"/>
            <ac:spMk id="19" creationId="{B2C3106E-E8E8-B157-5DD9-1DCEAC00E71C}"/>
          </ac:spMkLst>
        </pc:spChg>
        <pc:spChg chg="mod">
          <ac:chgData name="Kieu Phuong Thuy" userId="93440b88-ce11-4600-8e53-89e52052d972" providerId="ADAL" clId="{E106AA29-7278-54A4-94C1-FE8983199F79}" dt="2025-09-25T02:29:08.697" v="640" actId="14100"/>
          <ac:spMkLst>
            <pc:docMk/>
            <pc:sldMk cId="639868356" sldId="1194"/>
            <ac:spMk id="20" creationId="{78B89BF5-1315-5592-883F-AAAAC244962C}"/>
          </ac:spMkLst>
        </pc:spChg>
        <pc:spChg chg="mod">
          <ac:chgData name="Kieu Phuong Thuy" userId="93440b88-ce11-4600-8e53-89e52052d972" providerId="ADAL" clId="{E106AA29-7278-54A4-94C1-FE8983199F79}" dt="2025-09-25T02:29:04.124" v="639" actId="14100"/>
          <ac:spMkLst>
            <pc:docMk/>
            <pc:sldMk cId="639868356" sldId="1194"/>
            <ac:spMk id="21" creationId="{8A2CB286-D276-5C5A-67D3-4E3EB43DF772}"/>
          </ac:spMkLst>
        </pc:spChg>
        <pc:spChg chg="mod">
          <ac:chgData name="Kieu Phuong Thuy" userId="93440b88-ce11-4600-8e53-89e52052d972" providerId="ADAL" clId="{E106AA29-7278-54A4-94C1-FE8983199F79}" dt="2025-09-25T02:25:20.689" v="385" actId="20577"/>
          <ac:spMkLst>
            <pc:docMk/>
            <pc:sldMk cId="639868356" sldId="1194"/>
            <ac:spMk id="22" creationId="{192CD27A-6D1B-3963-CCBC-F43D8AA9EC20}"/>
          </ac:spMkLst>
        </pc:spChg>
        <pc:spChg chg="mod">
          <ac:chgData name="Kieu Phuong Thuy" userId="93440b88-ce11-4600-8e53-89e52052d972" providerId="ADAL" clId="{E106AA29-7278-54A4-94C1-FE8983199F79}" dt="2025-09-25T02:25:12.133" v="346"/>
          <ac:spMkLst>
            <pc:docMk/>
            <pc:sldMk cId="639868356" sldId="1194"/>
            <ac:spMk id="23" creationId="{36BF2387-4575-4428-A8D7-F480178F466E}"/>
          </ac:spMkLst>
        </pc:spChg>
        <pc:spChg chg="mod">
          <ac:chgData name="Kieu Phuong Thuy" userId="93440b88-ce11-4600-8e53-89e52052d972" providerId="ADAL" clId="{E106AA29-7278-54A4-94C1-FE8983199F79}" dt="2025-09-25T02:28:38.601" v="603" actId="20577"/>
          <ac:spMkLst>
            <pc:docMk/>
            <pc:sldMk cId="639868356" sldId="1194"/>
            <ac:spMk id="24" creationId="{A1EEFBE1-8225-FE1E-536D-F0358EDD5A99}"/>
          </ac:spMkLst>
        </pc:spChg>
        <pc:spChg chg="mod">
          <ac:chgData name="Kieu Phuong Thuy" userId="93440b88-ce11-4600-8e53-89e52052d972" providerId="ADAL" clId="{E106AA29-7278-54A4-94C1-FE8983199F79}" dt="2025-09-25T02:27:48.035" v="568"/>
          <ac:spMkLst>
            <pc:docMk/>
            <pc:sldMk cId="639868356" sldId="1194"/>
            <ac:spMk id="25" creationId="{CB03A958-803A-437E-1AB7-0210B11D0EB8}"/>
          </ac:spMkLst>
        </pc:spChg>
        <pc:spChg chg="mod">
          <ac:chgData name="Kieu Phuong Thuy" userId="93440b88-ce11-4600-8e53-89e52052d972" providerId="ADAL" clId="{E106AA29-7278-54A4-94C1-FE8983199F79}" dt="2025-09-25T02:27:33.984" v="567" actId="20577"/>
          <ac:spMkLst>
            <pc:docMk/>
            <pc:sldMk cId="639868356" sldId="1194"/>
            <ac:spMk id="26" creationId="{20985E8F-7F11-57D3-9787-05894BBC4AD3}"/>
          </ac:spMkLst>
        </pc:spChg>
        <pc:spChg chg="mod">
          <ac:chgData name="Kieu Phuong Thuy" userId="93440b88-ce11-4600-8e53-89e52052d972" providerId="ADAL" clId="{E106AA29-7278-54A4-94C1-FE8983199F79}" dt="2025-09-25T02:29:01.207" v="638" actId="14100"/>
          <ac:spMkLst>
            <pc:docMk/>
            <pc:sldMk cId="639868356" sldId="1194"/>
            <ac:spMk id="27" creationId="{1B29DC7F-B96B-376B-F611-C6B2DA18F31D}"/>
          </ac:spMkLst>
        </pc:spChg>
        <pc:spChg chg="mod">
          <ac:chgData name="Kieu Phuong Thuy" userId="93440b88-ce11-4600-8e53-89e52052d972" providerId="ADAL" clId="{E106AA29-7278-54A4-94C1-FE8983199F79}" dt="2025-09-25T02:29:19.534" v="641" actId="1076"/>
          <ac:spMkLst>
            <pc:docMk/>
            <pc:sldMk cId="639868356" sldId="1194"/>
            <ac:spMk id="28" creationId="{903D1033-B235-1514-7F46-257B1F71E9D6}"/>
          </ac:spMkLst>
        </pc:spChg>
        <pc:spChg chg="mod">
          <ac:chgData name="Kieu Phuong Thuy" userId="93440b88-ce11-4600-8e53-89e52052d972" providerId="ADAL" clId="{E106AA29-7278-54A4-94C1-FE8983199F79}" dt="2025-09-25T02:27:55.793" v="569"/>
          <ac:spMkLst>
            <pc:docMk/>
            <pc:sldMk cId="639868356" sldId="1194"/>
            <ac:spMk id="29" creationId="{C52063B4-19F0-A186-56A7-2CCC2C63837A}"/>
          </ac:spMkLst>
        </pc:spChg>
        <pc:spChg chg="add del mod">
          <ac:chgData name="Kieu Phuong Thuy" userId="93440b88-ce11-4600-8e53-89e52052d972" providerId="ADAL" clId="{E106AA29-7278-54A4-94C1-FE8983199F79}" dt="2025-09-25T02:23:50.392" v="337" actId="478"/>
          <ac:spMkLst>
            <pc:docMk/>
            <pc:sldMk cId="639868356" sldId="1194"/>
            <ac:spMk id="31" creationId="{68DD25B5-C1AD-D7C1-092E-0EEA0589B54C}"/>
          </ac:spMkLst>
        </pc:spChg>
        <pc:picChg chg="del mod">
          <ac:chgData name="Kieu Phuong Thuy" userId="93440b88-ce11-4600-8e53-89e52052d972" providerId="ADAL" clId="{E106AA29-7278-54A4-94C1-FE8983199F79}" dt="2025-09-25T02:24:28.689" v="342" actId="478"/>
          <ac:picMkLst>
            <pc:docMk/>
            <pc:sldMk cId="639868356" sldId="1194"/>
            <ac:picMk id="8" creationId="{312A5222-F056-37D3-E8B6-8ACB86AF94BC}"/>
          </ac:picMkLst>
        </pc:picChg>
      </pc:sldChg>
      <pc:sldChg chg="addSp delSp modSp add mod">
        <pc:chgData name="Kieu Phuong Thuy" userId="93440b88-ce11-4600-8e53-89e52052d972" providerId="ADAL" clId="{E106AA29-7278-54A4-94C1-FE8983199F79}" dt="2025-09-25T02:44:16.850" v="683" actId="1076"/>
        <pc:sldMkLst>
          <pc:docMk/>
          <pc:sldMk cId="351336872" sldId="1195"/>
        </pc:sldMkLst>
        <pc:spChg chg="del mod">
          <ac:chgData name="Kieu Phuong Thuy" userId="93440b88-ce11-4600-8e53-89e52052d972" providerId="ADAL" clId="{E106AA29-7278-54A4-94C1-FE8983199F79}" dt="2025-09-25T02:31:17.361" v="646" actId="478"/>
          <ac:spMkLst>
            <pc:docMk/>
            <pc:sldMk cId="351336872" sldId="1195"/>
            <ac:spMk id="3" creationId="{228ED29C-BF08-EB05-CCD6-32B0755B047A}"/>
          </ac:spMkLst>
        </pc:spChg>
        <pc:spChg chg="add del mod">
          <ac:chgData name="Kieu Phuong Thuy" userId="93440b88-ce11-4600-8e53-89e52052d972" providerId="ADAL" clId="{E106AA29-7278-54A4-94C1-FE8983199F79}" dt="2025-09-25T02:31:18.742" v="647" actId="478"/>
          <ac:spMkLst>
            <pc:docMk/>
            <pc:sldMk cId="351336872" sldId="1195"/>
            <ac:spMk id="6" creationId="{185E235E-4C71-1F07-7ED1-B82B690F6F80}"/>
          </ac:spMkLst>
        </pc:spChg>
        <pc:spChg chg="mod">
          <ac:chgData name="Kieu Phuong Thuy" userId="93440b88-ce11-4600-8e53-89e52052d972" providerId="ADAL" clId="{E106AA29-7278-54A4-94C1-FE8983199F79}" dt="2025-09-25T02:33:08.194" v="662" actId="1076"/>
          <ac:spMkLst>
            <pc:docMk/>
            <pc:sldMk cId="351336872" sldId="1195"/>
            <ac:spMk id="9" creationId="{3110B1E0-1C63-2A27-5993-6FF3DC6B63DC}"/>
          </ac:spMkLst>
        </pc:spChg>
        <pc:spChg chg="add mod">
          <ac:chgData name="Kieu Phuong Thuy" userId="93440b88-ce11-4600-8e53-89e52052d972" providerId="ADAL" clId="{E106AA29-7278-54A4-94C1-FE8983199F79}" dt="2025-09-25T02:33:08.194" v="662" actId="1076"/>
          <ac:spMkLst>
            <pc:docMk/>
            <pc:sldMk cId="351336872" sldId="1195"/>
            <ac:spMk id="14" creationId="{88CD2750-4EA4-864E-A4C5-18B4C18B085C}"/>
          </ac:spMkLst>
        </pc:spChg>
        <pc:spChg chg="add mod">
          <ac:chgData name="Kieu Phuong Thuy" userId="93440b88-ce11-4600-8e53-89e52052d972" providerId="ADAL" clId="{E106AA29-7278-54A4-94C1-FE8983199F79}" dt="2025-09-25T02:33:08.194" v="662" actId="1076"/>
          <ac:spMkLst>
            <pc:docMk/>
            <pc:sldMk cId="351336872" sldId="1195"/>
            <ac:spMk id="16" creationId="{45173907-661A-E2FC-B901-C4A2294455A6}"/>
          </ac:spMkLst>
        </pc:spChg>
        <pc:spChg chg="add mod">
          <ac:chgData name="Kieu Phuong Thuy" userId="93440b88-ce11-4600-8e53-89e52052d972" providerId="ADAL" clId="{E106AA29-7278-54A4-94C1-FE8983199F79}" dt="2025-09-25T02:33:08.194" v="662" actId="1076"/>
          <ac:spMkLst>
            <pc:docMk/>
            <pc:sldMk cId="351336872" sldId="1195"/>
            <ac:spMk id="17" creationId="{1EC32184-7226-DA03-69F5-F93747B9A8D9}"/>
          </ac:spMkLst>
        </pc:spChg>
        <pc:spChg chg="add mod">
          <ac:chgData name="Kieu Phuong Thuy" userId="93440b88-ce11-4600-8e53-89e52052d972" providerId="ADAL" clId="{E106AA29-7278-54A4-94C1-FE8983199F79}" dt="2025-09-25T02:33:08.194" v="662" actId="1076"/>
          <ac:spMkLst>
            <pc:docMk/>
            <pc:sldMk cId="351336872" sldId="1195"/>
            <ac:spMk id="20" creationId="{CF032835-C8F4-9ECF-376A-B3C4222868B5}"/>
          </ac:spMkLst>
        </pc:spChg>
        <pc:spChg chg="add mod">
          <ac:chgData name="Kieu Phuong Thuy" userId="93440b88-ce11-4600-8e53-89e52052d972" providerId="ADAL" clId="{E106AA29-7278-54A4-94C1-FE8983199F79}" dt="2025-09-25T02:33:08.194" v="662" actId="1076"/>
          <ac:spMkLst>
            <pc:docMk/>
            <pc:sldMk cId="351336872" sldId="1195"/>
            <ac:spMk id="22" creationId="{39F917E0-581F-7385-C548-785957CBB93B}"/>
          </ac:spMkLst>
        </pc:spChg>
        <pc:spChg chg="add mod">
          <ac:chgData name="Kieu Phuong Thuy" userId="93440b88-ce11-4600-8e53-89e52052d972" providerId="ADAL" clId="{E106AA29-7278-54A4-94C1-FE8983199F79}" dt="2025-09-25T02:33:08.194" v="662" actId="1076"/>
          <ac:spMkLst>
            <pc:docMk/>
            <pc:sldMk cId="351336872" sldId="1195"/>
            <ac:spMk id="23" creationId="{2422F730-8482-D76F-FD53-4F960966901E}"/>
          </ac:spMkLst>
        </pc:spChg>
        <pc:spChg chg="add mod">
          <ac:chgData name="Kieu Phuong Thuy" userId="93440b88-ce11-4600-8e53-89e52052d972" providerId="ADAL" clId="{E106AA29-7278-54A4-94C1-FE8983199F79}" dt="2025-09-25T02:33:08.194" v="662" actId="1076"/>
          <ac:spMkLst>
            <pc:docMk/>
            <pc:sldMk cId="351336872" sldId="1195"/>
            <ac:spMk id="24" creationId="{9A6DBE12-A8C3-7596-876C-B2DA81CE279E}"/>
          </ac:spMkLst>
        </pc:spChg>
        <pc:spChg chg="add mod">
          <ac:chgData name="Kieu Phuong Thuy" userId="93440b88-ce11-4600-8e53-89e52052d972" providerId="ADAL" clId="{E106AA29-7278-54A4-94C1-FE8983199F79}" dt="2025-09-25T02:43:50.248" v="677" actId="1076"/>
          <ac:spMkLst>
            <pc:docMk/>
            <pc:sldMk cId="351336872" sldId="1195"/>
            <ac:spMk id="25" creationId="{C9315B09-8F5A-A2A8-8817-E03E25A5CB0B}"/>
          </ac:spMkLst>
        </pc:spChg>
        <pc:spChg chg="del mod">
          <ac:chgData name="Kieu Phuong Thuy" userId="93440b88-ce11-4600-8e53-89e52052d972" providerId="ADAL" clId="{E106AA29-7278-54A4-94C1-FE8983199F79}" dt="2025-09-25T02:32:17.615" v="651" actId="478"/>
          <ac:spMkLst>
            <pc:docMk/>
            <pc:sldMk cId="351336872" sldId="1195"/>
            <ac:spMk id="26" creationId="{1FE9B0E3-06C3-585E-F79B-1E50E2E164BC}"/>
          </ac:spMkLst>
        </pc:spChg>
        <pc:spChg chg="mod">
          <ac:chgData name="Kieu Phuong Thuy" userId="93440b88-ce11-4600-8e53-89e52052d972" providerId="ADAL" clId="{E106AA29-7278-54A4-94C1-FE8983199F79}" dt="2025-09-25T02:44:01.994" v="680" actId="1076"/>
          <ac:spMkLst>
            <pc:docMk/>
            <pc:sldMk cId="351336872" sldId="1195"/>
            <ac:spMk id="28" creationId="{E261800C-BEFB-6E7D-4CC7-FAA740D40731}"/>
          </ac:spMkLst>
        </pc:spChg>
        <pc:spChg chg="add del mod">
          <ac:chgData name="Kieu Phuong Thuy" userId="93440b88-ce11-4600-8e53-89e52052d972" providerId="ADAL" clId="{E106AA29-7278-54A4-94C1-FE8983199F79}" dt="2025-09-25T02:32:25.256" v="653" actId="478"/>
          <ac:spMkLst>
            <pc:docMk/>
            <pc:sldMk cId="351336872" sldId="1195"/>
            <ac:spMk id="29" creationId="{69739F57-8367-2E13-0643-6BF200C1A173}"/>
          </ac:spMkLst>
        </pc:spChg>
        <pc:spChg chg="mod">
          <ac:chgData name="Kieu Phuong Thuy" userId="93440b88-ce11-4600-8e53-89e52052d972" providerId="ADAL" clId="{E106AA29-7278-54A4-94C1-FE8983199F79}" dt="2025-09-25T02:44:06.148" v="681" actId="255"/>
          <ac:spMkLst>
            <pc:docMk/>
            <pc:sldMk cId="351336872" sldId="1195"/>
            <ac:spMk id="31" creationId="{50969963-E4AA-761C-5B50-12CE01C3CC81}"/>
          </ac:spMkLst>
        </pc:spChg>
        <pc:spChg chg="del">
          <ac:chgData name="Kieu Phuong Thuy" userId="93440b88-ce11-4600-8e53-89e52052d972" providerId="ADAL" clId="{E106AA29-7278-54A4-94C1-FE8983199F79}" dt="2025-09-25T02:32:26.712" v="654" actId="478"/>
          <ac:spMkLst>
            <pc:docMk/>
            <pc:sldMk cId="351336872" sldId="1195"/>
            <ac:spMk id="32" creationId="{5B5B2E91-F34D-E62E-629B-671D6791AEFD}"/>
          </ac:spMkLst>
        </pc:spChg>
        <pc:spChg chg="add mod">
          <ac:chgData name="Kieu Phuong Thuy" userId="93440b88-ce11-4600-8e53-89e52052d972" providerId="ADAL" clId="{E106AA29-7278-54A4-94C1-FE8983199F79}" dt="2025-09-25T02:44:16.850" v="683" actId="1076"/>
          <ac:spMkLst>
            <pc:docMk/>
            <pc:sldMk cId="351336872" sldId="1195"/>
            <ac:spMk id="34" creationId="{7528E3A0-AFA1-1114-9E7B-DADF1F27C5A1}"/>
          </ac:spMkLst>
        </pc:spChg>
        <pc:spChg chg="del">
          <ac:chgData name="Kieu Phuong Thuy" userId="93440b88-ce11-4600-8e53-89e52052d972" providerId="ADAL" clId="{E106AA29-7278-54A4-94C1-FE8983199F79}" dt="2025-09-25T02:32:28.165" v="655" actId="478"/>
          <ac:spMkLst>
            <pc:docMk/>
            <pc:sldMk cId="351336872" sldId="1195"/>
            <ac:spMk id="35" creationId="{DAD23CFD-901E-D2F8-091E-26AC9288166B}"/>
          </ac:spMkLst>
        </pc:spChg>
        <pc:spChg chg="add mod">
          <ac:chgData name="Kieu Phuong Thuy" userId="93440b88-ce11-4600-8e53-89e52052d972" providerId="ADAL" clId="{E106AA29-7278-54A4-94C1-FE8983199F79}" dt="2025-09-25T02:33:26.103" v="669" actId="1076"/>
          <ac:spMkLst>
            <pc:docMk/>
            <pc:sldMk cId="351336872" sldId="1195"/>
            <ac:spMk id="36" creationId="{8A6775C2-4914-42FF-D619-334C8D227E8C}"/>
          </ac:spMkLst>
        </pc:spChg>
        <pc:picChg chg="del">
          <ac:chgData name="Kieu Phuong Thuy" userId="93440b88-ce11-4600-8e53-89e52052d972" providerId="ADAL" clId="{E106AA29-7278-54A4-94C1-FE8983199F79}" dt="2025-09-25T02:31:12.291" v="644" actId="478"/>
          <ac:picMkLst>
            <pc:docMk/>
            <pc:sldMk cId="351336872" sldId="1195"/>
            <ac:picMk id="8" creationId="{628D4CD1-872B-436A-B3B1-D71BA1073BBC}"/>
          </ac:picMkLst>
        </pc:picChg>
      </pc:sldChg>
      <pc:sldChg chg="addSp delSp modSp add mod">
        <pc:chgData name="Kieu Phuong Thuy" userId="93440b88-ce11-4600-8e53-89e52052d972" providerId="ADAL" clId="{E106AA29-7278-54A4-94C1-FE8983199F79}" dt="2025-09-25T02:52:42.840" v="725" actId="1076"/>
        <pc:sldMkLst>
          <pc:docMk/>
          <pc:sldMk cId="1434588564" sldId="1196"/>
        </pc:sldMkLst>
        <pc:spChg chg="mod">
          <ac:chgData name="Kieu Phuong Thuy" userId="93440b88-ce11-4600-8e53-89e52052d972" providerId="ADAL" clId="{E106AA29-7278-54A4-94C1-FE8983199F79}" dt="2025-09-25T02:51:20.079" v="708" actId="20577"/>
          <ac:spMkLst>
            <pc:docMk/>
            <pc:sldMk cId="1434588564" sldId="1196"/>
            <ac:spMk id="2" creationId="{8EA04A04-943A-156D-E13E-A25F71B4EA5D}"/>
          </ac:spMkLst>
        </pc:spChg>
        <pc:spChg chg="del">
          <ac:chgData name="Kieu Phuong Thuy" userId="93440b88-ce11-4600-8e53-89e52052d972" providerId="ADAL" clId="{E106AA29-7278-54A4-94C1-FE8983199F79}" dt="2025-09-25T02:44:52.363" v="686" actId="478"/>
          <ac:spMkLst>
            <pc:docMk/>
            <pc:sldMk cId="1434588564" sldId="1196"/>
            <ac:spMk id="3" creationId="{2C5AE91A-B302-23A3-014F-17F23A4DBF44}"/>
          </ac:spMkLst>
        </pc:spChg>
        <pc:spChg chg="add del mod">
          <ac:chgData name="Kieu Phuong Thuy" userId="93440b88-ce11-4600-8e53-89e52052d972" providerId="ADAL" clId="{E106AA29-7278-54A4-94C1-FE8983199F79}" dt="2025-09-25T02:44:55.692" v="687" actId="478"/>
          <ac:spMkLst>
            <pc:docMk/>
            <pc:sldMk cId="1434588564" sldId="1196"/>
            <ac:spMk id="6" creationId="{D7AAC029-D73C-EFB5-C374-B6F0BC98315C}"/>
          </ac:spMkLst>
        </pc:spChg>
        <pc:spChg chg="add mod">
          <ac:chgData name="Kieu Phuong Thuy" userId="93440b88-ce11-4600-8e53-89e52052d972" providerId="ADAL" clId="{E106AA29-7278-54A4-94C1-FE8983199F79}" dt="2025-09-25T02:47:29.749" v="688"/>
          <ac:spMkLst>
            <pc:docMk/>
            <pc:sldMk cId="1434588564" sldId="1196"/>
            <ac:spMk id="7" creationId="{F8BF13A4-79B9-D125-146E-F25519C3CEA0}"/>
          </ac:spMkLst>
        </pc:spChg>
        <pc:spChg chg="add mod">
          <ac:chgData name="Kieu Phuong Thuy" userId="93440b88-ce11-4600-8e53-89e52052d972" providerId="ADAL" clId="{E106AA29-7278-54A4-94C1-FE8983199F79}" dt="2025-09-25T02:47:29.749" v="688"/>
          <ac:spMkLst>
            <pc:docMk/>
            <pc:sldMk cId="1434588564" sldId="1196"/>
            <ac:spMk id="9" creationId="{E5700C70-C05D-F6AA-045D-C8EA38CBB41C}"/>
          </ac:spMkLst>
        </pc:spChg>
        <pc:spChg chg="add mod">
          <ac:chgData name="Kieu Phuong Thuy" userId="93440b88-ce11-4600-8e53-89e52052d972" providerId="ADAL" clId="{E106AA29-7278-54A4-94C1-FE8983199F79}" dt="2025-09-25T02:47:29.749" v="688"/>
          <ac:spMkLst>
            <pc:docMk/>
            <pc:sldMk cId="1434588564" sldId="1196"/>
            <ac:spMk id="11" creationId="{12D0D209-2096-4F53-5E2C-44E947D591BA}"/>
          </ac:spMkLst>
        </pc:spChg>
        <pc:spChg chg="add mod">
          <ac:chgData name="Kieu Phuong Thuy" userId="93440b88-ce11-4600-8e53-89e52052d972" providerId="ADAL" clId="{E106AA29-7278-54A4-94C1-FE8983199F79}" dt="2025-09-25T02:47:29.749" v="688"/>
          <ac:spMkLst>
            <pc:docMk/>
            <pc:sldMk cId="1434588564" sldId="1196"/>
            <ac:spMk id="12" creationId="{3716AB3E-FAA0-7D56-A953-60B21F1D8EB0}"/>
          </ac:spMkLst>
        </pc:spChg>
        <pc:spChg chg="add mod">
          <ac:chgData name="Kieu Phuong Thuy" userId="93440b88-ce11-4600-8e53-89e52052d972" providerId="ADAL" clId="{E106AA29-7278-54A4-94C1-FE8983199F79}" dt="2025-09-25T02:47:29.749" v="688"/>
          <ac:spMkLst>
            <pc:docMk/>
            <pc:sldMk cId="1434588564" sldId="1196"/>
            <ac:spMk id="14" creationId="{3C1FDFA6-A5C5-17AF-C8FE-0FED2BB2372C}"/>
          </ac:spMkLst>
        </pc:spChg>
        <pc:spChg chg="add mod">
          <ac:chgData name="Kieu Phuong Thuy" userId="93440b88-ce11-4600-8e53-89e52052d972" providerId="ADAL" clId="{E106AA29-7278-54A4-94C1-FE8983199F79}" dt="2025-09-25T02:47:29.749" v="688"/>
          <ac:spMkLst>
            <pc:docMk/>
            <pc:sldMk cId="1434588564" sldId="1196"/>
            <ac:spMk id="15" creationId="{FF7F1EE7-EC70-4F7D-9646-CD2A81AE876E}"/>
          </ac:spMkLst>
        </pc:spChg>
        <pc:spChg chg="add mod">
          <ac:chgData name="Kieu Phuong Thuy" userId="93440b88-ce11-4600-8e53-89e52052d972" providerId="ADAL" clId="{E106AA29-7278-54A4-94C1-FE8983199F79}" dt="2025-09-25T02:47:29.749" v="688"/>
          <ac:spMkLst>
            <pc:docMk/>
            <pc:sldMk cId="1434588564" sldId="1196"/>
            <ac:spMk id="20" creationId="{D23CC686-BF5F-870A-D56A-732C3E47FAE1}"/>
          </ac:spMkLst>
        </pc:spChg>
        <pc:spChg chg="add mod">
          <ac:chgData name="Kieu Phuong Thuy" userId="93440b88-ce11-4600-8e53-89e52052d972" providerId="ADAL" clId="{E106AA29-7278-54A4-94C1-FE8983199F79}" dt="2025-09-25T02:47:29.749" v="688"/>
          <ac:spMkLst>
            <pc:docMk/>
            <pc:sldMk cId="1434588564" sldId="1196"/>
            <ac:spMk id="21" creationId="{FE6F61C6-FA28-67B3-4785-9B6CB390544C}"/>
          </ac:spMkLst>
        </pc:spChg>
        <pc:spChg chg="add mod">
          <ac:chgData name="Kieu Phuong Thuy" userId="93440b88-ce11-4600-8e53-89e52052d972" providerId="ADAL" clId="{E106AA29-7278-54A4-94C1-FE8983199F79}" dt="2025-09-25T02:47:29.749" v="688"/>
          <ac:spMkLst>
            <pc:docMk/>
            <pc:sldMk cId="1434588564" sldId="1196"/>
            <ac:spMk id="23" creationId="{FAA24FC4-030B-C216-937E-37C0F7B0700C}"/>
          </ac:spMkLst>
        </pc:spChg>
        <pc:spChg chg="add mod">
          <ac:chgData name="Kieu Phuong Thuy" userId="93440b88-ce11-4600-8e53-89e52052d972" providerId="ADAL" clId="{E106AA29-7278-54A4-94C1-FE8983199F79}" dt="2025-09-25T02:47:29.749" v="688"/>
          <ac:spMkLst>
            <pc:docMk/>
            <pc:sldMk cId="1434588564" sldId="1196"/>
            <ac:spMk id="28" creationId="{D02E6031-C6E7-D2D3-9610-403A88DCECFC}"/>
          </ac:spMkLst>
        </pc:spChg>
        <pc:spChg chg="add mod">
          <ac:chgData name="Kieu Phuong Thuy" userId="93440b88-ce11-4600-8e53-89e52052d972" providerId="ADAL" clId="{E106AA29-7278-54A4-94C1-FE8983199F79}" dt="2025-09-25T02:51:59.121" v="717" actId="1076"/>
          <ac:spMkLst>
            <pc:docMk/>
            <pc:sldMk cId="1434588564" sldId="1196"/>
            <ac:spMk id="29" creationId="{1D520B22-6953-0D0D-7A96-909180ADC98E}"/>
          </ac:spMkLst>
        </pc:spChg>
        <pc:spChg chg="add mod">
          <ac:chgData name="Kieu Phuong Thuy" userId="93440b88-ce11-4600-8e53-89e52052d972" providerId="ADAL" clId="{E106AA29-7278-54A4-94C1-FE8983199F79}" dt="2025-09-25T02:51:59.121" v="717" actId="1076"/>
          <ac:spMkLst>
            <pc:docMk/>
            <pc:sldMk cId="1434588564" sldId="1196"/>
            <ac:spMk id="32" creationId="{C8267E45-95F1-1ADC-09E0-75212DB5069F}"/>
          </ac:spMkLst>
        </pc:spChg>
        <pc:spChg chg="mod">
          <ac:chgData name="Kieu Phuong Thuy" userId="93440b88-ce11-4600-8e53-89e52052d972" providerId="ADAL" clId="{E106AA29-7278-54A4-94C1-FE8983199F79}" dt="2025-09-25T02:51:52.934" v="716" actId="14100"/>
          <ac:spMkLst>
            <pc:docMk/>
            <pc:sldMk cId="1434588564" sldId="1196"/>
            <ac:spMk id="35" creationId="{05536D29-F199-04DF-42E7-3A636C32230D}"/>
          </ac:spMkLst>
        </pc:spChg>
        <pc:spChg chg="add mod">
          <ac:chgData name="Kieu Phuong Thuy" userId="93440b88-ce11-4600-8e53-89e52052d972" providerId="ADAL" clId="{E106AA29-7278-54A4-94C1-FE8983199F79}" dt="2025-09-25T02:51:28.073" v="709" actId="1076"/>
          <ac:spMkLst>
            <pc:docMk/>
            <pc:sldMk cId="1434588564" sldId="1196"/>
            <ac:spMk id="36" creationId="{92041FCF-CDE6-6B53-35D2-F8E7E852775B}"/>
          </ac:spMkLst>
        </pc:spChg>
        <pc:spChg chg="del">
          <ac:chgData name="Kieu Phuong Thuy" userId="93440b88-ce11-4600-8e53-89e52052d972" providerId="ADAL" clId="{E106AA29-7278-54A4-94C1-FE8983199F79}" dt="2025-09-25T02:48:23.064" v="692" actId="478"/>
          <ac:spMkLst>
            <pc:docMk/>
            <pc:sldMk cId="1434588564" sldId="1196"/>
            <ac:spMk id="38" creationId="{74A35E33-8089-0A1A-9862-CCA15797549E}"/>
          </ac:spMkLst>
        </pc:spChg>
        <pc:spChg chg="add mod">
          <ac:chgData name="Kieu Phuong Thuy" userId="93440b88-ce11-4600-8e53-89e52052d972" providerId="ADAL" clId="{E106AA29-7278-54A4-94C1-FE8983199F79}" dt="2025-09-25T02:52:19.170" v="721" actId="1076"/>
          <ac:spMkLst>
            <pc:docMk/>
            <pc:sldMk cId="1434588564" sldId="1196"/>
            <ac:spMk id="39" creationId="{B0FC97B0-CC5B-B2EB-1008-DEFD113E5BA2}"/>
          </ac:spMkLst>
        </pc:spChg>
        <pc:spChg chg="add del mod">
          <ac:chgData name="Kieu Phuong Thuy" userId="93440b88-ce11-4600-8e53-89e52052d972" providerId="ADAL" clId="{E106AA29-7278-54A4-94C1-FE8983199F79}" dt="2025-09-25T02:48:27.285" v="694" actId="478"/>
          <ac:spMkLst>
            <pc:docMk/>
            <pc:sldMk cId="1434588564" sldId="1196"/>
            <ac:spMk id="40" creationId="{93BDFC2C-0CB7-33CD-9217-20633007517A}"/>
          </ac:spMkLst>
        </pc:spChg>
        <pc:spChg chg="add mod">
          <ac:chgData name="Kieu Phuong Thuy" userId="93440b88-ce11-4600-8e53-89e52052d972" providerId="ADAL" clId="{E106AA29-7278-54A4-94C1-FE8983199F79}" dt="2025-09-25T02:52:33.659" v="723" actId="1076"/>
          <ac:spMkLst>
            <pc:docMk/>
            <pc:sldMk cId="1434588564" sldId="1196"/>
            <ac:spMk id="41" creationId="{4B4C1871-B05D-34CE-8E99-1609C38DB51B}"/>
          </ac:spMkLst>
        </pc:spChg>
        <pc:spChg chg="del">
          <ac:chgData name="Kieu Phuong Thuy" userId="93440b88-ce11-4600-8e53-89e52052d972" providerId="ADAL" clId="{E106AA29-7278-54A4-94C1-FE8983199F79}" dt="2025-09-25T02:48:48.521" v="697" actId="478"/>
          <ac:spMkLst>
            <pc:docMk/>
            <pc:sldMk cId="1434588564" sldId="1196"/>
            <ac:spMk id="42" creationId="{48106BFA-8304-42CA-74E3-9DA35A0306A7}"/>
          </ac:spMkLst>
        </pc:spChg>
        <pc:spChg chg="add mod">
          <ac:chgData name="Kieu Phuong Thuy" userId="93440b88-ce11-4600-8e53-89e52052d972" providerId="ADAL" clId="{E106AA29-7278-54A4-94C1-FE8983199F79}" dt="2025-09-25T02:52:42.840" v="725" actId="1076"/>
          <ac:spMkLst>
            <pc:docMk/>
            <pc:sldMk cId="1434588564" sldId="1196"/>
            <ac:spMk id="43" creationId="{E7CAAB51-612E-C2A3-0BE2-78542CD515CC}"/>
          </ac:spMkLst>
        </pc:spChg>
        <pc:spChg chg="add mod">
          <ac:chgData name="Kieu Phuong Thuy" userId="93440b88-ce11-4600-8e53-89e52052d972" providerId="ADAL" clId="{E106AA29-7278-54A4-94C1-FE8983199F79}" dt="2025-09-25T02:51:59.121" v="717" actId="1076"/>
          <ac:spMkLst>
            <pc:docMk/>
            <pc:sldMk cId="1434588564" sldId="1196"/>
            <ac:spMk id="44" creationId="{68E0558F-9628-F697-E9EE-D534EF03FEC0}"/>
          </ac:spMkLst>
        </pc:spChg>
        <pc:spChg chg="add mod">
          <ac:chgData name="Kieu Phuong Thuy" userId="93440b88-ce11-4600-8e53-89e52052d972" providerId="ADAL" clId="{E106AA29-7278-54A4-94C1-FE8983199F79}" dt="2025-09-25T02:51:59.121" v="717" actId="1076"/>
          <ac:spMkLst>
            <pc:docMk/>
            <pc:sldMk cId="1434588564" sldId="1196"/>
            <ac:spMk id="45" creationId="{E053106C-71FD-7992-FA3B-5D7F90110DB5}"/>
          </ac:spMkLst>
        </pc:spChg>
        <pc:spChg chg="mod">
          <ac:chgData name="Kieu Phuong Thuy" userId="93440b88-ce11-4600-8e53-89e52052d972" providerId="ADAL" clId="{E106AA29-7278-54A4-94C1-FE8983199F79}" dt="2025-09-25T02:51:59.121" v="717" actId="1076"/>
          <ac:spMkLst>
            <pc:docMk/>
            <pc:sldMk cId="1434588564" sldId="1196"/>
            <ac:spMk id="46" creationId="{C7F55700-F403-C638-C292-2D3E2B44165B}"/>
          </ac:spMkLst>
        </pc:spChg>
        <pc:spChg chg="mod">
          <ac:chgData name="Kieu Phuong Thuy" userId="93440b88-ce11-4600-8e53-89e52052d972" providerId="ADAL" clId="{E106AA29-7278-54A4-94C1-FE8983199F79}" dt="2025-09-25T02:51:59.121" v="717" actId="1076"/>
          <ac:spMkLst>
            <pc:docMk/>
            <pc:sldMk cId="1434588564" sldId="1196"/>
            <ac:spMk id="48" creationId="{D8AAC978-CFE2-8010-156D-E9FBA841724D}"/>
          </ac:spMkLst>
        </pc:spChg>
        <pc:spChg chg="add mod">
          <ac:chgData name="Kieu Phuong Thuy" userId="93440b88-ce11-4600-8e53-89e52052d972" providerId="ADAL" clId="{E106AA29-7278-54A4-94C1-FE8983199F79}" dt="2025-09-25T02:51:59.121" v="717" actId="1076"/>
          <ac:spMkLst>
            <pc:docMk/>
            <pc:sldMk cId="1434588564" sldId="1196"/>
            <ac:spMk id="49" creationId="{04A84EB0-6F97-0F0C-B0F1-0A780C7DE1BE}"/>
          </ac:spMkLst>
        </pc:spChg>
        <pc:spChg chg="add mod">
          <ac:chgData name="Kieu Phuong Thuy" userId="93440b88-ce11-4600-8e53-89e52052d972" providerId="ADAL" clId="{E106AA29-7278-54A4-94C1-FE8983199F79}" dt="2025-09-25T02:49:19.876" v="706" actId="14100"/>
          <ac:spMkLst>
            <pc:docMk/>
            <pc:sldMk cId="1434588564" sldId="1196"/>
            <ac:spMk id="50" creationId="{B428737E-2F84-433B-0959-F5FA251A8EFF}"/>
          </ac:spMkLst>
        </pc:spChg>
        <pc:picChg chg="del">
          <ac:chgData name="Kieu Phuong Thuy" userId="93440b88-ce11-4600-8e53-89e52052d972" providerId="ADAL" clId="{E106AA29-7278-54A4-94C1-FE8983199F79}" dt="2025-09-25T02:44:49.235" v="685" actId="478"/>
          <ac:picMkLst>
            <pc:docMk/>
            <pc:sldMk cId="1434588564" sldId="1196"/>
            <ac:picMk id="8" creationId="{7DF640B0-05CB-5CAC-E58B-EAF03AA9C01A}"/>
          </ac:picMkLst>
        </pc:picChg>
        <pc:picChg chg="mod">
          <ac:chgData name="Kieu Phuong Thuy" userId="93440b88-ce11-4600-8e53-89e52052d972" providerId="ADAL" clId="{E106AA29-7278-54A4-94C1-FE8983199F79}" dt="2025-09-25T02:51:34.363" v="710" actId="14100"/>
          <ac:picMkLst>
            <pc:docMk/>
            <pc:sldMk cId="1434588564" sldId="1196"/>
            <ac:picMk id="31" creationId="{9C4C3CB8-ECCD-1B66-28B5-4A5972462733}"/>
          </ac:picMkLst>
        </pc:picChg>
        <pc:picChg chg="mod">
          <ac:chgData name="Kieu Phuong Thuy" userId="93440b88-ce11-4600-8e53-89e52052d972" providerId="ADAL" clId="{E106AA29-7278-54A4-94C1-FE8983199F79}" dt="2025-09-25T02:51:44.272" v="713" actId="14100"/>
          <ac:picMkLst>
            <pc:docMk/>
            <pc:sldMk cId="1434588564" sldId="1196"/>
            <ac:picMk id="34" creationId="{03F92FE8-0F76-8448-1F96-439A561F13EA}"/>
          </ac:picMkLst>
        </pc:picChg>
        <pc:picChg chg="mod">
          <ac:chgData name="Kieu Phuong Thuy" userId="93440b88-ce11-4600-8e53-89e52052d972" providerId="ADAL" clId="{E106AA29-7278-54A4-94C1-FE8983199F79}" dt="2025-09-25T02:51:50.789" v="715" actId="14100"/>
          <ac:picMkLst>
            <pc:docMk/>
            <pc:sldMk cId="1434588564" sldId="1196"/>
            <ac:picMk id="37" creationId="{343D8BC5-F11E-3AE8-0DF9-4955EF6A5075}"/>
          </ac:picMkLst>
        </pc:picChg>
      </pc:sldChg>
      <pc:sldChg chg="addSp delSp modSp add mod modAnim">
        <pc:chgData name="Kieu Phuong Thuy" userId="93440b88-ce11-4600-8e53-89e52052d972" providerId="ADAL" clId="{E106AA29-7278-54A4-94C1-FE8983199F79}" dt="2025-09-25T03:23:18.477" v="831"/>
        <pc:sldMkLst>
          <pc:docMk/>
          <pc:sldMk cId="125634034" sldId="1197"/>
        </pc:sldMkLst>
        <pc:spChg chg="del">
          <ac:chgData name="Kieu Phuong Thuy" userId="93440b88-ce11-4600-8e53-89e52052d972" providerId="ADAL" clId="{E106AA29-7278-54A4-94C1-FE8983199F79}" dt="2025-09-25T03:15:06.129" v="804" actId="478"/>
          <ac:spMkLst>
            <pc:docMk/>
            <pc:sldMk cId="125634034" sldId="1197"/>
            <ac:spMk id="2" creationId="{0FE68FEC-A63A-FD2C-D8DF-DDAB5A5E5802}"/>
          </ac:spMkLst>
        </pc:spChg>
        <pc:graphicFrameChg chg="add mod modGraphic">
          <ac:chgData name="Kieu Phuong Thuy" userId="93440b88-ce11-4600-8e53-89e52052d972" providerId="ADAL" clId="{E106AA29-7278-54A4-94C1-FE8983199F79}" dt="2025-09-25T03:17:24.639" v="809" actId="123"/>
          <ac:graphicFrameMkLst>
            <pc:docMk/>
            <pc:sldMk cId="125634034" sldId="1197"/>
            <ac:graphicFrameMk id="5" creationId="{DFFA2932-EFE5-CE98-62AF-D0A058E97CA6}"/>
          </ac:graphicFrameMkLst>
        </pc:graphicFrameChg>
        <pc:picChg chg="add mod">
          <ac:chgData name="Kieu Phuong Thuy" userId="93440b88-ce11-4600-8e53-89e52052d972" providerId="ADAL" clId="{E106AA29-7278-54A4-94C1-FE8983199F79}" dt="2025-09-25T03:15:03.798" v="803" actId="1076"/>
          <ac:picMkLst>
            <pc:docMk/>
            <pc:sldMk cId="125634034" sldId="1197"/>
            <ac:picMk id="3" creationId="{70EAAC14-3CCC-7908-6B04-88DAC07EA6C5}"/>
          </ac:picMkLst>
        </pc:picChg>
        <pc:picChg chg="mod modCrop">
          <ac:chgData name="Kieu Phuong Thuy" userId="93440b88-ce11-4600-8e53-89e52052d972" providerId="ADAL" clId="{E106AA29-7278-54A4-94C1-FE8983199F79}" dt="2025-09-25T03:15:03.798" v="803" actId="1076"/>
          <ac:picMkLst>
            <pc:docMk/>
            <pc:sldMk cId="125634034" sldId="1197"/>
            <ac:picMk id="6" creationId="{99BEED0C-7E0D-960E-2DFB-1AFAA976208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oboto" panose="02000000000000000000" pitchFamily="2" charset="0"/>
              </a:defRPr>
            </a:lvl1pPr>
          </a:lstStyle>
          <a:p>
            <a:endParaRPr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oboto" panose="02000000000000000000" pitchFamily="2" charset="0"/>
              </a:defRPr>
            </a:lvl1pPr>
          </a:lstStyle>
          <a:p>
            <a:fld id="{CA15C13D-F577-40AC-BDDB-A54E5E194161}" type="datetimeFigureOut">
              <a:rPr lang="ja-JP" altLang="en-US" smtClean="0"/>
              <a:pPr/>
              <a:t>2025/9/25</a:t>
            </a:fld>
            <a:endParaRPr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oboto" panose="02000000000000000000" pitchFamily="2" charset="0"/>
              </a:defRPr>
            </a:lvl1pPr>
          </a:lstStyle>
          <a:p>
            <a:endParaRPr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oboto" panose="02000000000000000000" pitchFamily="2" charset="0"/>
              </a:defRPr>
            </a:lvl1pPr>
          </a:lstStyle>
          <a:p>
            <a:fld id="{6D26CF87-8BDA-48B5-9E48-7D078F5E8A53}" type="slidenum">
              <a:rPr lang="ja-JP" altLang="en-US" smtClean="0"/>
              <a:pPr/>
              <a:t>‹#›</a:t>
            </a:fld>
            <a:endParaRPr lang="ja-JP" altLang="en-US" dirty="0"/>
          </a:p>
        </p:txBody>
      </p:sp>
    </p:spTree>
    <p:extLst>
      <p:ext uri="{BB962C8B-B14F-4D97-AF65-F5344CB8AC3E}">
        <p14:creationId xmlns:p14="http://schemas.microsoft.com/office/powerpoint/2010/main" val="16938746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Roboto" panose="02000000000000000000" pitchFamily="2" charset="0"/>
        <a:ea typeface="+mn-ea"/>
        <a:cs typeface="+mn-cs"/>
      </a:defRPr>
    </a:lvl1pPr>
    <a:lvl2pPr marL="457200" algn="l" defTabSz="914400" rtl="0" eaLnBrk="1" latinLnBrk="0" hangingPunct="1">
      <a:defRPr kumimoji="1" sz="1200" kern="1200">
        <a:solidFill>
          <a:schemeClr val="tx1"/>
        </a:solidFill>
        <a:latin typeface="Roboto" panose="02000000000000000000" pitchFamily="2" charset="0"/>
        <a:ea typeface="+mn-ea"/>
        <a:cs typeface="+mn-cs"/>
      </a:defRPr>
    </a:lvl2pPr>
    <a:lvl3pPr marL="914400" algn="l" defTabSz="914400" rtl="0" eaLnBrk="1" latinLnBrk="0" hangingPunct="1">
      <a:defRPr kumimoji="1" sz="1200" kern="1200">
        <a:solidFill>
          <a:schemeClr val="tx1"/>
        </a:solidFill>
        <a:latin typeface="Roboto" panose="02000000000000000000" pitchFamily="2" charset="0"/>
        <a:ea typeface="+mn-ea"/>
        <a:cs typeface="+mn-cs"/>
      </a:defRPr>
    </a:lvl3pPr>
    <a:lvl4pPr marL="1371600" algn="l" defTabSz="914400" rtl="0" eaLnBrk="1" latinLnBrk="0" hangingPunct="1">
      <a:defRPr kumimoji="1" sz="1200" kern="1200">
        <a:solidFill>
          <a:schemeClr val="tx1"/>
        </a:solidFill>
        <a:latin typeface="Roboto" panose="02000000000000000000" pitchFamily="2" charset="0"/>
        <a:ea typeface="+mn-ea"/>
        <a:cs typeface="+mn-cs"/>
      </a:defRPr>
    </a:lvl4pPr>
    <a:lvl5pPr marL="1828800" algn="l" defTabSz="914400" rtl="0" eaLnBrk="1" latinLnBrk="0" hangingPunct="1">
      <a:defRPr kumimoji="1" sz="1200" kern="1200">
        <a:solidFill>
          <a:schemeClr val="tx1"/>
        </a:solidFill>
        <a:latin typeface="Roboto" panose="02000000000000000000" pitchFamily="2"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0000"/>
              </a:lnSpc>
              <a:spcAft>
                <a:spcPts val="1200"/>
              </a:spcAft>
              <a:buClr>
                <a:srgbClr val="00B050"/>
              </a:buClr>
              <a:buFont typeface="Wingdings" panose="05000000000000000000" pitchFamily="2" charset="2"/>
              <a:buChar char="v"/>
            </a:pPr>
            <a:r>
              <a:rPr lang="en-US" sz="1200" b="1" dirty="0">
                <a:solidFill>
                  <a:srgbClr val="FF0000"/>
                </a:solidFill>
                <a:cs typeface="Arial" panose="020B0604020202020204" pitchFamily="34" charset="0"/>
              </a:rPr>
              <a:t> </a:t>
            </a:r>
            <a:r>
              <a:rPr lang="en-US" sz="1200" b="1" dirty="0" err="1">
                <a:solidFill>
                  <a:srgbClr val="FF0000"/>
                </a:solidFill>
                <a:cs typeface="Arial" panose="020B0604020202020204" pitchFamily="34" charset="0"/>
              </a:rPr>
              <a:t>Môi</a:t>
            </a:r>
            <a:r>
              <a:rPr lang="en-US" sz="1200" b="1" dirty="0">
                <a:solidFill>
                  <a:srgbClr val="FF0000"/>
                </a:solidFill>
                <a:cs typeface="Arial" panose="020B0604020202020204" pitchFamily="34" charset="0"/>
              </a:rPr>
              <a:t> </a:t>
            </a:r>
            <a:r>
              <a:rPr lang="en-US" sz="1200" b="1" dirty="0" err="1">
                <a:solidFill>
                  <a:srgbClr val="FF0000"/>
                </a:solidFill>
                <a:cs typeface="Arial" panose="020B0604020202020204" pitchFamily="34" charset="0"/>
              </a:rPr>
              <a:t>trường</a:t>
            </a:r>
            <a:r>
              <a:rPr lang="en-US" sz="1200" b="1" dirty="0">
                <a:solidFill>
                  <a:srgbClr val="FF0000"/>
                </a:solidFill>
                <a:cs typeface="Arial" panose="020B0604020202020204" pitchFamily="34" charset="0"/>
              </a:rPr>
              <a:t> </a:t>
            </a:r>
            <a:r>
              <a:rPr lang="en-US" sz="1200" b="1" dirty="0" err="1">
                <a:solidFill>
                  <a:srgbClr val="FF0000"/>
                </a:solidFill>
                <a:cs typeface="Arial" panose="020B0604020202020204" pitchFamily="34" charset="0"/>
              </a:rPr>
              <a:t>xã</a:t>
            </a:r>
            <a:r>
              <a:rPr lang="en-US" sz="1200" b="1" dirty="0">
                <a:solidFill>
                  <a:srgbClr val="FF0000"/>
                </a:solidFill>
                <a:cs typeface="Arial" panose="020B0604020202020204" pitchFamily="34" charset="0"/>
              </a:rPr>
              <a:t> </a:t>
            </a:r>
            <a:r>
              <a:rPr lang="en-US" sz="1200" b="1" dirty="0" err="1">
                <a:solidFill>
                  <a:srgbClr val="FF0000"/>
                </a:solidFill>
                <a:cs typeface="Arial" panose="020B0604020202020204" pitchFamily="34" charset="0"/>
              </a:rPr>
              <a:t>hội</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hạ</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tầng</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công</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nghệ</a:t>
            </a:r>
            <a:r>
              <a:rPr lang="en-US" sz="1200" dirty="0">
                <a:solidFill>
                  <a:srgbClr val="002060"/>
                </a:solidFill>
                <a:cs typeface="Arial" panose="020B0604020202020204" pitchFamily="34" charset="0"/>
              </a:rPr>
              <a:t>; chi </a:t>
            </a:r>
            <a:r>
              <a:rPr lang="en-US" sz="1200" dirty="0" err="1">
                <a:solidFill>
                  <a:srgbClr val="002060"/>
                </a:solidFill>
                <a:cs typeface="Arial" panose="020B0604020202020204" pitchFamily="34" charset="0"/>
              </a:rPr>
              <a:t>phí</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cho</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việc</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sử</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dụng</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hạ</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tầng</a:t>
            </a:r>
            <a:r>
              <a:rPr lang="en-US" sz="1200" dirty="0">
                <a:solidFill>
                  <a:srgbClr val="002060"/>
                </a:solidFill>
                <a:cs typeface="Arial" panose="020B0604020202020204" pitchFamily="34" charset="0"/>
              </a:rPr>
              <a:t> CNTT.</a:t>
            </a:r>
          </a:p>
          <a:p>
            <a:pPr algn="just">
              <a:lnSpc>
                <a:spcPct val="100000"/>
              </a:lnSpc>
              <a:spcAft>
                <a:spcPts val="1200"/>
              </a:spcAft>
              <a:buClr>
                <a:srgbClr val="00B050"/>
              </a:buClr>
              <a:buFont typeface="Wingdings" panose="05000000000000000000" pitchFamily="2" charset="2"/>
              <a:buChar char="v"/>
            </a:pPr>
            <a:r>
              <a:rPr lang="en-US" sz="1200" b="1" dirty="0">
                <a:solidFill>
                  <a:srgbClr val="FF0000"/>
                </a:solidFill>
                <a:cs typeface="Arial" panose="020B0604020202020204" pitchFamily="34" charset="0"/>
              </a:rPr>
              <a:t> </a:t>
            </a:r>
            <a:r>
              <a:rPr lang="en-US" sz="1200" b="1" dirty="0" err="1">
                <a:solidFill>
                  <a:srgbClr val="FF0000"/>
                </a:solidFill>
                <a:cs typeface="Arial" panose="020B0604020202020204" pitchFamily="34" charset="0"/>
              </a:rPr>
              <a:t>Bối</a:t>
            </a:r>
            <a:r>
              <a:rPr lang="en-US" sz="1200" b="1" dirty="0">
                <a:solidFill>
                  <a:srgbClr val="FF0000"/>
                </a:solidFill>
                <a:cs typeface="Arial" panose="020B0604020202020204" pitchFamily="34" charset="0"/>
              </a:rPr>
              <a:t> </a:t>
            </a:r>
            <a:r>
              <a:rPr lang="en-US" sz="1200" b="1" dirty="0" err="1">
                <a:solidFill>
                  <a:srgbClr val="FF0000"/>
                </a:solidFill>
                <a:cs typeface="Arial" panose="020B0604020202020204" pitchFamily="34" charset="0"/>
              </a:rPr>
              <a:t>cảnh</a:t>
            </a:r>
            <a:r>
              <a:rPr lang="en-US" sz="1200" b="1" dirty="0">
                <a:solidFill>
                  <a:srgbClr val="FF0000"/>
                </a:solidFill>
                <a:cs typeface="Arial" panose="020B0604020202020204" pitchFamily="34" charset="0"/>
              </a:rPr>
              <a:t> </a:t>
            </a:r>
            <a:r>
              <a:rPr lang="en-US" sz="1200" b="1" dirty="0" err="1">
                <a:solidFill>
                  <a:srgbClr val="FF0000"/>
                </a:solidFill>
                <a:cs typeface="Arial" panose="020B0604020202020204" pitchFamily="34" charset="0"/>
              </a:rPr>
              <a:t>gia</a:t>
            </a:r>
            <a:r>
              <a:rPr lang="en-US" sz="1200" b="1" dirty="0">
                <a:solidFill>
                  <a:srgbClr val="FF0000"/>
                </a:solidFill>
                <a:cs typeface="Arial" panose="020B0604020202020204" pitchFamily="34" charset="0"/>
              </a:rPr>
              <a:t> </a:t>
            </a:r>
            <a:r>
              <a:rPr lang="en-US" sz="1200" b="1" dirty="0" err="1">
                <a:solidFill>
                  <a:srgbClr val="FF0000"/>
                </a:solidFill>
                <a:cs typeface="Arial" panose="020B0604020202020204" pitchFamily="34" charset="0"/>
              </a:rPr>
              <a:t>đình</a:t>
            </a:r>
            <a:r>
              <a:rPr lang="en-US" sz="1200" b="1"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hiểu</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biết</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của</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gia</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đình</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về</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vai</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trò</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của</a:t>
            </a:r>
            <a:r>
              <a:rPr lang="en-US" sz="1200" dirty="0">
                <a:solidFill>
                  <a:srgbClr val="002060"/>
                </a:solidFill>
                <a:cs typeface="Arial" panose="020B0604020202020204" pitchFamily="34" charset="0"/>
              </a:rPr>
              <a:t> CNTT </a:t>
            </a:r>
            <a:r>
              <a:rPr lang="en-US" sz="1200" dirty="0" err="1">
                <a:solidFill>
                  <a:srgbClr val="002060"/>
                </a:solidFill>
                <a:cs typeface="Arial" panose="020B0604020202020204" pitchFamily="34" charset="0"/>
              </a:rPr>
              <a:t>đối</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với</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tương</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lại</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của</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học</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sinh</a:t>
            </a:r>
            <a:r>
              <a:rPr lang="en-US" sz="1200" dirty="0">
                <a:solidFill>
                  <a:srgbClr val="002060"/>
                </a:solidFill>
                <a:cs typeface="Arial" panose="020B0604020202020204" pitchFamily="34" charset="0"/>
              </a:rPr>
              <a:t>.</a:t>
            </a:r>
          </a:p>
          <a:p>
            <a:pPr algn="just">
              <a:lnSpc>
                <a:spcPct val="100000"/>
              </a:lnSpc>
              <a:spcAft>
                <a:spcPts val="1200"/>
              </a:spcAft>
              <a:buClr>
                <a:srgbClr val="00B050"/>
              </a:buClr>
              <a:buFont typeface="Wingdings" panose="05000000000000000000" pitchFamily="2" charset="2"/>
              <a:buChar char="v"/>
            </a:pPr>
            <a:r>
              <a:rPr lang="en-US" sz="1200" b="1" dirty="0" err="1">
                <a:solidFill>
                  <a:srgbClr val="FF0000"/>
                </a:solidFill>
                <a:cs typeface="Arial" panose="020B0604020202020204" pitchFamily="34" charset="0"/>
              </a:rPr>
              <a:t>Tổ</a:t>
            </a:r>
            <a:r>
              <a:rPr lang="en-US" sz="1200" b="1" dirty="0">
                <a:solidFill>
                  <a:srgbClr val="FF0000"/>
                </a:solidFill>
                <a:cs typeface="Arial" panose="020B0604020202020204" pitchFamily="34" charset="0"/>
              </a:rPr>
              <a:t> </a:t>
            </a:r>
            <a:r>
              <a:rPr lang="en-US" sz="1200" b="1" dirty="0" err="1">
                <a:solidFill>
                  <a:srgbClr val="FF0000"/>
                </a:solidFill>
                <a:cs typeface="Arial" panose="020B0604020202020204" pitchFamily="34" charset="0"/>
              </a:rPr>
              <a:t>chức</a:t>
            </a:r>
            <a:r>
              <a:rPr lang="en-US" sz="1200" b="1" dirty="0">
                <a:solidFill>
                  <a:srgbClr val="FF0000"/>
                </a:solidFill>
                <a:cs typeface="Arial" panose="020B0604020202020204" pitchFamily="34" charset="0"/>
              </a:rPr>
              <a:t>, </a:t>
            </a:r>
            <a:r>
              <a:rPr lang="en-US" sz="1200" b="1" dirty="0" err="1">
                <a:solidFill>
                  <a:srgbClr val="FF0000"/>
                </a:solidFill>
                <a:cs typeface="Arial" panose="020B0604020202020204" pitchFamily="34" charset="0"/>
              </a:rPr>
              <a:t>cá</a:t>
            </a:r>
            <a:r>
              <a:rPr lang="en-US" sz="1200" b="1" dirty="0">
                <a:solidFill>
                  <a:srgbClr val="FF0000"/>
                </a:solidFill>
                <a:cs typeface="Arial" panose="020B0604020202020204" pitchFamily="34" charset="0"/>
              </a:rPr>
              <a:t> </a:t>
            </a:r>
            <a:r>
              <a:rPr lang="en-US" sz="1200" b="1" dirty="0" err="1">
                <a:solidFill>
                  <a:srgbClr val="FF0000"/>
                </a:solidFill>
                <a:cs typeface="Arial" panose="020B0604020202020204" pitchFamily="34" charset="0"/>
              </a:rPr>
              <a:t>nhân</a:t>
            </a:r>
            <a:r>
              <a:rPr lang="en-US" sz="1200" b="1" dirty="0">
                <a:solidFill>
                  <a:srgbClr val="FF0000"/>
                </a:solidFill>
                <a:cs typeface="Arial" panose="020B0604020202020204" pitchFamily="34" charset="0"/>
              </a:rPr>
              <a:t> </a:t>
            </a:r>
            <a:r>
              <a:rPr lang="en-US" sz="1200" b="1" dirty="0" err="1">
                <a:solidFill>
                  <a:srgbClr val="FF0000"/>
                </a:solidFill>
                <a:cs typeface="Arial" panose="020B0604020202020204" pitchFamily="34" charset="0"/>
              </a:rPr>
              <a:t>hỗ</a:t>
            </a:r>
            <a:r>
              <a:rPr lang="en-US" sz="1200" b="1" dirty="0">
                <a:solidFill>
                  <a:srgbClr val="FF0000"/>
                </a:solidFill>
                <a:cs typeface="Arial" panose="020B0604020202020204" pitchFamily="34" charset="0"/>
              </a:rPr>
              <a:t> </a:t>
            </a:r>
            <a:r>
              <a:rPr lang="en-US" sz="1200" dirty="0" err="1">
                <a:solidFill>
                  <a:srgbClr val="002060"/>
                </a:solidFill>
                <a:cs typeface="Arial" panose="020B0604020202020204" pitchFamily="34" charset="0"/>
              </a:rPr>
              <a:t>trợ</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phát</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triển</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năng</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lực</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số</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cho</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trẻ</a:t>
            </a:r>
            <a:r>
              <a:rPr lang="en-US" sz="1200" dirty="0">
                <a:solidFill>
                  <a:srgbClr val="002060"/>
                </a:solidFill>
                <a:cs typeface="Arial" panose="020B0604020202020204" pitchFamily="34" charset="0"/>
              </a:rPr>
              <a:t>.</a:t>
            </a:r>
          </a:p>
          <a:p>
            <a:pPr algn="just">
              <a:lnSpc>
                <a:spcPct val="100000"/>
              </a:lnSpc>
              <a:spcAft>
                <a:spcPts val="1200"/>
              </a:spcAft>
              <a:buClr>
                <a:srgbClr val="00B050"/>
              </a:buClr>
              <a:buFont typeface="Wingdings" panose="05000000000000000000" pitchFamily="2" charset="2"/>
              <a:buChar char="v"/>
            </a:pPr>
            <a:r>
              <a:rPr lang="en-US" sz="1200" b="1" dirty="0">
                <a:solidFill>
                  <a:srgbClr val="FF0000"/>
                </a:solidFill>
                <a:cs typeface="Arial" panose="020B0604020202020204" pitchFamily="34" charset="0"/>
              </a:rPr>
              <a:t> Vai </a:t>
            </a:r>
            <a:r>
              <a:rPr lang="en-US" sz="1200" b="1" dirty="0" err="1">
                <a:solidFill>
                  <a:srgbClr val="FF0000"/>
                </a:solidFill>
                <a:cs typeface="Arial" panose="020B0604020202020204" pitchFamily="34" charset="0"/>
              </a:rPr>
              <a:t>trò</a:t>
            </a:r>
            <a:r>
              <a:rPr lang="en-US" sz="1200" b="1" dirty="0">
                <a:solidFill>
                  <a:srgbClr val="FF0000"/>
                </a:solidFill>
                <a:cs typeface="Arial" panose="020B0604020202020204" pitchFamily="34" charset="0"/>
              </a:rPr>
              <a:t> </a:t>
            </a:r>
            <a:r>
              <a:rPr lang="en-US" sz="1200" b="1" dirty="0" err="1">
                <a:solidFill>
                  <a:srgbClr val="FF0000"/>
                </a:solidFill>
                <a:cs typeface="Arial" panose="020B0604020202020204" pitchFamily="34" charset="0"/>
              </a:rPr>
              <a:t>của</a:t>
            </a:r>
            <a:r>
              <a:rPr lang="en-US" sz="1200" b="1" dirty="0">
                <a:solidFill>
                  <a:srgbClr val="FF0000"/>
                </a:solidFill>
                <a:cs typeface="Arial" panose="020B0604020202020204" pitchFamily="34" charset="0"/>
              </a:rPr>
              <a:t> </a:t>
            </a:r>
            <a:r>
              <a:rPr lang="en-US" sz="1200" b="1" dirty="0" err="1">
                <a:solidFill>
                  <a:srgbClr val="FF0000"/>
                </a:solidFill>
                <a:cs typeface="Arial" panose="020B0604020202020204" pitchFamily="34" charset="0"/>
              </a:rPr>
              <a:t>môn</a:t>
            </a:r>
            <a:r>
              <a:rPr lang="en-US" sz="1200" b="1" dirty="0">
                <a:solidFill>
                  <a:srgbClr val="FF0000"/>
                </a:solidFill>
                <a:cs typeface="Arial" panose="020B0604020202020204" pitchFamily="34" charset="0"/>
              </a:rPr>
              <a:t> </a:t>
            </a:r>
            <a:r>
              <a:rPr lang="en-US" sz="1200" b="1" dirty="0" err="1">
                <a:solidFill>
                  <a:srgbClr val="FF0000"/>
                </a:solidFill>
                <a:cs typeface="Arial" panose="020B0604020202020204" pitchFamily="34" charset="0"/>
              </a:rPr>
              <a:t>học</a:t>
            </a:r>
            <a:r>
              <a:rPr lang="en-US" sz="1200" b="1" dirty="0">
                <a:solidFill>
                  <a:srgbClr val="FF0000"/>
                </a:solidFill>
                <a:cs typeface="Arial" panose="020B0604020202020204" pitchFamily="34" charset="0"/>
              </a:rPr>
              <a:t> </a:t>
            </a:r>
            <a:r>
              <a:rPr lang="en-US" sz="1200" dirty="0" err="1">
                <a:solidFill>
                  <a:srgbClr val="002060"/>
                </a:solidFill>
                <a:cs typeface="Arial" panose="020B0604020202020204" pitchFamily="34" charset="0"/>
              </a:rPr>
              <a:t>đóng</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vai</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trò</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quan</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trọng</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trong</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việc</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hình</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thành</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năng</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lực</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số</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cho</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học</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sinh</a:t>
            </a:r>
            <a:endParaRPr lang="en-US" sz="1200" dirty="0">
              <a:solidFill>
                <a:srgbClr val="002060"/>
              </a:solidFill>
              <a:cs typeface="Arial" panose="020B0604020202020204" pitchFamily="34" charset="0"/>
            </a:endParaRPr>
          </a:p>
          <a:p>
            <a:pPr algn="just">
              <a:lnSpc>
                <a:spcPct val="100000"/>
              </a:lnSpc>
              <a:spcAft>
                <a:spcPts val="1200"/>
              </a:spcAft>
              <a:buClr>
                <a:srgbClr val="00B050"/>
              </a:buClr>
              <a:buFont typeface="Wingdings" panose="05000000000000000000" pitchFamily="2" charset="2"/>
              <a:buChar char="v"/>
            </a:pPr>
            <a:r>
              <a:rPr lang="en-US" sz="1200" b="1" dirty="0">
                <a:solidFill>
                  <a:srgbClr val="FF0000"/>
                </a:solidFill>
                <a:cs typeface="Arial" panose="020B0604020202020204" pitchFamily="34" charset="0"/>
              </a:rPr>
              <a:t>Các </a:t>
            </a:r>
            <a:r>
              <a:rPr lang="en-US" sz="1200" b="1" dirty="0" err="1">
                <a:solidFill>
                  <a:srgbClr val="FF0000"/>
                </a:solidFill>
                <a:cs typeface="Arial" panose="020B0604020202020204" pitchFamily="34" charset="0"/>
              </a:rPr>
              <a:t>nhà</a:t>
            </a:r>
            <a:r>
              <a:rPr lang="en-US" sz="1200" b="1" dirty="0">
                <a:solidFill>
                  <a:srgbClr val="FF0000"/>
                </a:solidFill>
                <a:cs typeface="Arial" panose="020B0604020202020204" pitchFamily="34" charset="0"/>
              </a:rPr>
              <a:t> </a:t>
            </a:r>
            <a:r>
              <a:rPr lang="en-US" sz="1200" b="1" dirty="0" err="1">
                <a:solidFill>
                  <a:srgbClr val="FF0000"/>
                </a:solidFill>
                <a:cs typeface="Arial" panose="020B0604020202020204" pitchFamily="34" charset="0"/>
              </a:rPr>
              <a:t>trường</a:t>
            </a:r>
            <a:r>
              <a:rPr lang="en-US" sz="1200" b="1" dirty="0">
                <a:solidFill>
                  <a:srgbClr val="FF0000"/>
                </a:solidFill>
                <a:cs typeface="Arial" panose="020B0604020202020204" pitchFamily="34" charset="0"/>
              </a:rPr>
              <a:t> </a:t>
            </a:r>
            <a:r>
              <a:rPr lang="en-US" sz="1200" dirty="0" err="1">
                <a:solidFill>
                  <a:srgbClr val="002060"/>
                </a:solidFill>
                <a:cs typeface="Arial" panose="020B0604020202020204" pitchFamily="34" charset="0"/>
              </a:rPr>
              <a:t>đóng</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một</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vai</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trò</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quan</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trọng</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trong</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việc</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phát</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triển</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năng</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lực</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số</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cho</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học</a:t>
            </a:r>
            <a:r>
              <a:rPr lang="en-US" sz="1200" dirty="0">
                <a:solidFill>
                  <a:srgbClr val="002060"/>
                </a:solidFill>
                <a:cs typeface="Arial" panose="020B0604020202020204" pitchFamily="34" charset="0"/>
              </a:rPr>
              <a:t> </a:t>
            </a:r>
            <a:r>
              <a:rPr lang="en-US" sz="1200" dirty="0" err="1">
                <a:solidFill>
                  <a:srgbClr val="002060"/>
                </a:solidFill>
                <a:cs typeface="Arial" panose="020B0604020202020204" pitchFamily="34" charset="0"/>
              </a:rPr>
              <a:t>sinh</a:t>
            </a:r>
            <a:r>
              <a:rPr lang="en-US" sz="1200" dirty="0">
                <a:solidFill>
                  <a:srgbClr val="002060"/>
                </a:solidFill>
                <a:cs typeface="Arial" panose="020B0604020202020204" pitchFamily="34" charset="0"/>
              </a:rPr>
              <a:t>.</a:t>
            </a:r>
          </a:p>
          <a:p>
            <a:endParaRPr lang="en-VN" dirty="0"/>
          </a:p>
        </p:txBody>
      </p:sp>
      <p:sp>
        <p:nvSpPr>
          <p:cNvPr id="4" name="Slide Number Placeholder 3"/>
          <p:cNvSpPr>
            <a:spLocks noGrp="1"/>
          </p:cNvSpPr>
          <p:nvPr>
            <p:ph type="sldNum" sz="quarter" idx="5"/>
          </p:nvPr>
        </p:nvSpPr>
        <p:spPr/>
        <p:txBody>
          <a:bodyPr/>
          <a:lstStyle/>
          <a:p>
            <a:fld id="{6D26CF87-8BDA-48B5-9E48-7D078F5E8A53}" type="slidenum">
              <a:rPr lang="ja-JP" altLang="en-US" smtClean="0"/>
              <a:pPr/>
              <a:t>5</a:t>
            </a:fld>
            <a:endParaRPr lang="ja-JP" altLang="en-US" dirty="0"/>
          </a:p>
        </p:txBody>
      </p:sp>
    </p:spTree>
    <p:extLst>
      <p:ext uri="{BB962C8B-B14F-4D97-AF65-F5344CB8AC3E}">
        <p14:creationId xmlns:p14="http://schemas.microsoft.com/office/powerpoint/2010/main" val="410165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6D26CF87-8BDA-48B5-9E48-7D078F5E8A53}" type="slidenum">
              <a:rPr lang="ja-JP" altLang="en-US" smtClean="0"/>
              <a:pPr/>
              <a:t>27</a:t>
            </a:fld>
            <a:endParaRPr lang="ja-JP" altLang="en-US" dirty="0"/>
          </a:p>
        </p:txBody>
      </p:sp>
    </p:spTree>
    <p:extLst>
      <p:ext uri="{BB962C8B-B14F-4D97-AF65-F5344CB8AC3E}">
        <p14:creationId xmlns:p14="http://schemas.microsoft.com/office/powerpoint/2010/main" val="972854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2AFA81D-6E32-45C5-89A8-A935C81A157D}" type="datetime1">
              <a:rPr kumimoji="1" lang="ja-JP" altLang="en-US" smtClean="0"/>
              <a:t>2025/9/25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05AC131-3665-43E0-A6EE-7C045553461A}" type="slidenum">
              <a:rPr kumimoji="1" lang="ja-JP" altLang="en-US" smtClean="0"/>
              <a:t>‹#›</a:t>
            </a:fld>
            <a:endParaRPr kumimoji="1" lang="ja-JP" altLang="en-US"/>
          </a:p>
        </p:txBody>
      </p:sp>
    </p:spTree>
    <p:extLst>
      <p:ext uri="{BB962C8B-B14F-4D97-AF65-F5344CB8AC3E}">
        <p14:creationId xmlns:p14="http://schemas.microsoft.com/office/powerpoint/2010/main" val="38447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A6ECD04-0A24-40FB-A730-0413962AC3C1}" type="datetime1">
              <a:rPr kumimoji="1" lang="ja-JP" altLang="en-US" smtClean="0"/>
              <a:t>2025/9/25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05AC131-3665-43E0-A6EE-7C045553461A}" type="slidenum">
              <a:rPr kumimoji="1" lang="ja-JP" altLang="en-US" smtClean="0"/>
              <a:t>‹#›</a:t>
            </a:fld>
            <a:endParaRPr kumimoji="1" lang="ja-JP" altLang="en-US"/>
          </a:p>
        </p:txBody>
      </p:sp>
    </p:spTree>
    <p:extLst>
      <p:ext uri="{BB962C8B-B14F-4D97-AF65-F5344CB8AC3E}">
        <p14:creationId xmlns:p14="http://schemas.microsoft.com/office/powerpoint/2010/main" val="3554946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8D5916D-93C8-4DC4-82FC-5F5949584CE6}" type="datetime1">
              <a:rPr kumimoji="1" lang="ja-JP" altLang="en-US" smtClean="0"/>
              <a:t>2025/9/25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05AC131-3665-43E0-A6EE-7C045553461A}" type="slidenum">
              <a:rPr kumimoji="1" lang="ja-JP" altLang="en-US" smtClean="0"/>
              <a:t>‹#›</a:t>
            </a:fld>
            <a:endParaRPr kumimoji="1" lang="ja-JP" altLang="en-US"/>
          </a:p>
        </p:txBody>
      </p:sp>
    </p:spTree>
    <p:extLst>
      <p:ext uri="{BB962C8B-B14F-4D97-AF65-F5344CB8AC3E}">
        <p14:creationId xmlns:p14="http://schemas.microsoft.com/office/powerpoint/2010/main" val="1478177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26" name="直線コネクタ 5">
            <a:extLst>
              <a:ext uri="{FF2B5EF4-FFF2-40B4-BE49-F238E27FC236}">
                <a16:creationId xmlns:a16="http://schemas.microsoft.com/office/drawing/2014/main" id="{4FC679E5-06BD-1FDB-EC48-AB255F3FB982}"/>
              </a:ext>
            </a:extLst>
          </p:cNvPr>
          <p:cNvCxnSpPr/>
          <p:nvPr userDrawn="1"/>
        </p:nvCxnSpPr>
        <p:spPr>
          <a:xfrm>
            <a:off x="838200" y="6356350"/>
            <a:ext cx="10515600" cy="0"/>
          </a:xfrm>
          <a:prstGeom prst="line">
            <a:avLst/>
          </a:prstGeom>
          <a:ln>
            <a:solidFill>
              <a:schemeClr val="accent5">
                <a:lumMod val="75000"/>
              </a:schemeClr>
            </a:solidFill>
          </a:ln>
        </p:spPr>
        <p:style>
          <a:lnRef idx="3">
            <a:schemeClr val="accent3"/>
          </a:lnRef>
          <a:fillRef idx="0">
            <a:schemeClr val="accent3"/>
          </a:fillRef>
          <a:effectRef idx="2">
            <a:schemeClr val="accent3"/>
          </a:effectRef>
          <a:fontRef idx="minor">
            <a:schemeClr val="tx1"/>
          </a:fontRef>
        </p:style>
      </p:cxnSp>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2D9A5FA-B2FB-4DF8-9519-0637E72BDEA5}" type="datetime1">
              <a:rPr kumimoji="1" lang="ja-JP" altLang="en-US" smtClean="0"/>
              <a:t>2025/9/25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grpSp>
        <p:nvGrpSpPr>
          <p:cNvPr id="8" name="Google Shape;205;p15">
            <a:extLst>
              <a:ext uri="{FF2B5EF4-FFF2-40B4-BE49-F238E27FC236}">
                <a16:creationId xmlns:a16="http://schemas.microsoft.com/office/drawing/2014/main" id="{B1772E51-FC2F-66F6-7267-E8C7259790FE}"/>
              </a:ext>
            </a:extLst>
          </p:cNvPr>
          <p:cNvGrpSpPr/>
          <p:nvPr/>
        </p:nvGrpSpPr>
        <p:grpSpPr>
          <a:xfrm rot="10800000" flipH="1">
            <a:off x="10414722" y="5266173"/>
            <a:ext cx="2335356" cy="1963661"/>
            <a:chOff x="7286650" y="-440676"/>
            <a:chExt cx="2473299" cy="2079649"/>
          </a:xfrm>
        </p:grpSpPr>
        <p:sp>
          <p:nvSpPr>
            <p:cNvPr id="20" name="Google Shape;206;p15">
              <a:extLst>
                <a:ext uri="{FF2B5EF4-FFF2-40B4-BE49-F238E27FC236}">
                  <a16:creationId xmlns:a16="http://schemas.microsoft.com/office/drawing/2014/main" id="{81EE83AF-3C1E-D6B1-C14F-4C8F2ECF51B8}"/>
                </a:ext>
              </a:extLst>
            </p:cNvPr>
            <p:cNvSpPr/>
            <p:nvPr/>
          </p:nvSpPr>
          <p:spPr>
            <a:xfrm rot="-5400000" flipH="1">
              <a:off x="7653475" y="-58150"/>
              <a:ext cx="1554600" cy="1548600"/>
            </a:xfrm>
            <a:prstGeom prst="rtTriangle">
              <a:avLst/>
            </a:prstGeom>
            <a:solidFill>
              <a:schemeClr val="accent5">
                <a:lumMod val="7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panose="02000000000000000000" pitchFamily="2" charset="0"/>
                <a:cs typeface="Arial"/>
                <a:sym typeface="Arial"/>
              </a:endParaRPr>
            </a:p>
          </p:txBody>
        </p:sp>
        <p:grpSp>
          <p:nvGrpSpPr>
            <p:cNvPr id="21" name="Google Shape;207;p15">
              <a:extLst>
                <a:ext uri="{FF2B5EF4-FFF2-40B4-BE49-F238E27FC236}">
                  <a16:creationId xmlns:a16="http://schemas.microsoft.com/office/drawing/2014/main" id="{20536446-00C4-9006-C675-4C3F7C27EDF9}"/>
                </a:ext>
              </a:extLst>
            </p:cNvPr>
            <p:cNvGrpSpPr/>
            <p:nvPr/>
          </p:nvGrpSpPr>
          <p:grpSpPr>
            <a:xfrm>
              <a:off x="7286650" y="-440676"/>
              <a:ext cx="2473299" cy="2079649"/>
              <a:chOff x="7026475" y="-616411"/>
              <a:chExt cx="2473299" cy="2079649"/>
            </a:xfrm>
          </p:grpSpPr>
          <p:sp>
            <p:nvSpPr>
              <p:cNvPr id="23" name="Google Shape;208;p15">
                <a:extLst>
                  <a:ext uri="{FF2B5EF4-FFF2-40B4-BE49-F238E27FC236}">
                    <a16:creationId xmlns:a16="http://schemas.microsoft.com/office/drawing/2014/main" id="{1AADDA04-AE87-5E4A-2A32-032CEF7AB8E5}"/>
                  </a:ext>
                </a:extLst>
              </p:cNvPr>
              <p:cNvSpPr/>
              <p:nvPr/>
            </p:nvSpPr>
            <p:spPr>
              <a:xfrm rot="2699366" flipH="1">
                <a:off x="8424928" y="832428"/>
                <a:ext cx="1150392" cy="262619"/>
              </a:xfrm>
              <a:prstGeom prst="roundRect">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panose="02000000000000000000" pitchFamily="2" charset="0"/>
                  <a:cs typeface="Arial"/>
                  <a:sym typeface="Arial"/>
                </a:endParaRPr>
              </a:p>
            </p:txBody>
          </p:sp>
          <p:sp>
            <p:nvSpPr>
              <p:cNvPr id="24" name="Google Shape;209;p15">
                <a:extLst>
                  <a:ext uri="{FF2B5EF4-FFF2-40B4-BE49-F238E27FC236}">
                    <a16:creationId xmlns:a16="http://schemas.microsoft.com/office/drawing/2014/main" id="{AB58231D-4C31-9322-7950-A0F2747931E5}"/>
                  </a:ext>
                </a:extLst>
              </p:cNvPr>
              <p:cNvSpPr/>
              <p:nvPr/>
            </p:nvSpPr>
            <p:spPr>
              <a:xfrm>
                <a:off x="7719598" y="153426"/>
                <a:ext cx="1309800" cy="1309800"/>
              </a:xfrm>
              <a:prstGeom prst="ellipse">
                <a:avLst/>
              </a:prstGeom>
              <a:noFill/>
              <a:ln w="9525" cap="flat" cmpd="sng">
                <a:solidFill>
                  <a:srgbClr val="F8F8F8"/>
                </a:solidFill>
                <a:prstDash val="lgDash"/>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panose="02000000000000000000" pitchFamily="2" charset="0"/>
                  <a:cs typeface="Arial"/>
                  <a:sym typeface="Arial"/>
                </a:endParaRPr>
              </a:p>
            </p:txBody>
          </p:sp>
          <p:sp>
            <p:nvSpPr>
              <p:cNvPr id="25" name="Google Shape;210;p15">
                <a:extLst>
                  <a:ext uri="{FF2B5EF4-FFF2-40B4-BE49-F238E27FC236}">
                    <a16:creationId xmlns:a16="http://schemas.microsoft.com/office/drawing/2014/main" id="{932B8B89-6161-6BD2-5AC5-ECA0254FB18C}"/>
                  </a:ext>
                </a:extLst>
              </p:cNvPr>
              <p:cNvSpPr/>
              <p:nvPr/>
            </p:nvSpPr>
            <p:spPr>
              <a:xfrm rot="2699336" flipH="1">
                <a:off x="6937059" y="-257636"/>
                <a:ext cx="1098632" cy="201950"/>
              </a:xfrm>
              <a:prstGeom prst="roundRect">
                <a:avLst>
                  <a:gd name="adj" fmla="val 50000"/>
                </a:avLst>
              </a:prstGeom>
              <a:solidFill>
                <a:srgbClr val="6194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panose="02000000000000000000" pitchFamily="2" charset="0"/>
                  <a:cs typeface="Arial"/>
                  <a:sym typeface="Arial"/>
                </a:endParaRPr>
              </a:p>
            </p:txBody>
          </p:sp>
        </p:grpSp>
        <p:sp>
          <p:nvSpPr>
            <p:cNvPr id="22" name="Google Shape;211;p15">
              <a:extLst>
                <a:ext uri="{FF2B5EF4-FFF2-40B4-BE49-F238E27FC236}">
                  <a16:creationId xmlns:a16="http://schemas.microsoft.com/office/drawing/2014/main" id="{478A9691-5E57-7166-605B-16AD9724F85E}"/>
                </a:ext>
              </a:extLst>
            </p:cNvPr>
            <p:cNvSpPr/>
            <p:nvPr/>
          </p:nvSpPr>
          <p:spPr>
            <a:xfrm rot="2700000">
              <a:off x="7775558" y="-183425"/>
              <a:ext cx="770464" cy="127703"/>
            </a:xfrm>
            <a:prstGeom prst="roundRect">
              <a:avLst>
                <a:gd name="adj" fmla="val 50000"/>
              </a:avLst>
            </a:prstGeom>
            <a:solidFill>
              <a:srgbClr val="F8F8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panose="02000000000000000000" pitchFamily="2" charset="0"/>
                <a:cs typeface="Arial"/>
                <a:sym typeface="Arial"/>
              </a:endParaRPr>
            </a:p>
          </p:txBody>
        </p:sp>
      </p:grpSp>
      <p:grpSp>
        <p:nvGrpSpPr>
          <p:cNvPr id="9" name="Google Shape;212;p15">
            <a:extLst>
              <a:ext uri="{FF2B5EF4-FFF2-40B4-BE49-F238E27FC236}">
                <a16:creationId xmlns:a16="http://schemas.microsoft.com/office/drawing/2014/main" id="{7B78BA79-4190-66D1-B31A-B161E725FCBB}"/>
              </a:ext>
            </a:extLst>
          </p:cNvPr>
          <p:cNvGrpSpPr/>
          <p:nvPr/>
        </p:nvGrpSpPr>
        <p:grpSpPr>
          <a:xfrm rot="10800000" flipH="1">
            <a:off x="10552725" y="906218"/>
            <a:ext cx="1236745" cy="243375"/>
            <a:chOff x="-6337521" y="4362225"/>
            <a:chExt cx="1309796" cy="257750"/>
          </a:xfrm>
        </p:grpSpPr>
        <p:sp>
          <p:nvSpPr>
            <p:cNvPr id="10" name="Google Shape;213;p15">
              <a:extLst>
                <a:ext uri="{FF2B5EF4-FFF2-40B4-BE49-F238E27FC236}">
                  <a16:creationId xmlns:a16="http://schemas.microsoft.com/office/drawing/2014/main" id="{F54E3567-7A3E-FC38-7AAF-7BAE4A1C46B0}"/>
                </a:ext>
              </a:extLst>
            </p:cNvPr>
            <p:cNvSpPr/>
            <p:nvPr/>
          </p:nvSpPr>
          <p:spPr>
            <a:xfrm>
              <a:off x="-5917975"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panose="02000000000000000000" pitchFamily="2" charset="0"/>
                <a:cs typeface="Arial"/>
                <a:sym typeface="Arial"/>
              </a:endParaRPr>
            </a:p>
          </p:txBody>
        </p:sp>
        <p:sp>
          <p:nvSpPr>
            <p:cNvPr id="11" name="Google Shape;214;p15">
              <a:extLst>
                <a:ext uri="{FF2B5EF4-FFF2-40B4-BE49-F238E27FC236}">
                  <a16:creationId xmlns:a16="http://schemas.microsoft.com/office/drawing/2014/main" id="{75A7DCAF-1DDE-7FE8-CCE9-6390FBE118AC}"/>
                </a:ext>
              </a:extLst>
            </p:cNvPr>
            <p:cNvSpPr/>
            <p:nvPr/>
          </p:nvSpPr>
          <p:spPr>
            <a:xfrm>
              <a:off x="-5713862"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panose="02000000000000000000" pitchFamily="2" charset="0"/>
                <a:cs typeface="Arial"/>
                <a:sym typeface="Arial"/>
              </a:endParaRPr>
            </a:p>
          </p:txBody>
        </p:sp>
        <p:sp>
          <p:nvSpPr>
            <p:cNvPr id="12" name="Google Shape;215;p15">
              <a:extLst>
                <a:ext uri="{FF2B5EF4-FFF2-40B4-BE49-F238E27FC236}">
                  <a16:creationId xmlns:a16="http://schemas.microsoft.com/office/drawing/2014/main" id="{20760E5F-F116-4833-D2C4-6631ED9CB328}"/>
                </a:ext>
              </a:extLst>
            </p:cNvPr>
            <p:cNvSpPr/>
            <p:nvPr/>
          </p:nvSpPr>
          <p:spPr>
            <a:xfrm>
              <a:off x="-5509750"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panose="02000000000000000000" pitchFamily="2" charset="0"/>
                <a:cs typeface="Arial"/>
                <a:sym typeface="Arial"/>
              </a:endParaRPr>
            </a:p>
          </p:txBody>
        </p:sp>
        <p:sp>
          <p:nvSpPr>
            <p:cNvPr id="13" name="Google Shape;216;p15">
              <a:extLst>
                <a:ext uri="{FF2B5EF4-FFF2-40B4-BE49-F238E27FC236}">
                  <a16:creationId xmlns:a16="http://schemas.microsoft.com/office/drawing/2014/main" id="{0F16DC2D-4626-E8C9-580F-C4E432D7D238}"/>
                </a:ext>
              </a:extLst>
            </p:cNvPr>
            <p:cNvSpPr/>
            <p:nvPr/>
          </p:nvSpPr>
          <p:spPr>
            <a:xfrm>
              <a:off x="-5305637"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panose="02000000000000000000" pitchFamily="2" charset="0"/>
                <a:cs typeface="Arial"/>
                <a:sym typeface="Arial"/>
              </a:endParaRPr>
            </a:p>
          </p:txBody>
        </p:sp>
        <p:sp>
          <p:nvSpPr>
            <p:cNvPr id="14" name="Google Shape;217;p15">
              <a:extLst>
                <a:ext uri="{FF2B5EF4-FFF2-40B4-BE49-F238E27FC236}">
                  <a16:creationId xmlns:a16="http://schemas.microsoft.com/office/drawing/2014/main" id="{DFC54CE8-7EA5-4E15-2390-971CDC11ACD1}"/>
                </a:ext>
              </a:extLst>
            </p:cNvPr>
            <p:cNvSpPr/>
            <p:nvPr/>
          </p:nvSpPr>
          <p:spPr>
            <a:xfrm>
              <a:off x="-5101525"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panose="02000000000000000000" pitchFamily="2" charset="0"/>
                <a:cs typeface="Arial"/>
                <a:sym typeface="Arial"/>
              </a:endParaRPr>
            </a:p>
          </p:txBody>
        </p:sp>
        <p:sp>
          <p:nvSpPr>
            <p:cNvPr id="15" name="Google Shape;218;p15">
              <a:extLst>
                <a:ext uri="{FF2B5EF4-FFF2-40B4-BE49-F238E27FC236}">
                  <a16:creationId xmlns:a16="http://schemas.microsoft.com/office/drawing/2014/main" id="{FC11E8BA-BB18-5719-2F78-2D4D2C85F83B}"/>
                </a:ext>
              </a:extLst>
            </p:cNvPr>
            <p:cNvSpPr/>
            <p:nvPr/>
          </p:nvSpPr>
          <p:spPr>
            <a:xfrm>
              <a:off x="-6337521"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panose="02000000000000000000" pitchFamily="2" charset="0"/>
                <a:cs typeface="Arial"/>
                <a:sym typeface="Arial"/>
              </a:endParaRPr>
            </a:p>
          </p:txBody>
        </p:sp>
        <p:sp>
          <p:nvSpPr>
            <p:cNvPr id="16" name="Google Shape;219;p15">
              <a:extLst>
                <a:ext uri="{FF2B5EF4-FFF2-40B4-BE49-F238E27FC236}">
                  <a16:creationId xmlns:a16="http://schemas.microsoft.com/office/drawing/2014/main" id="{9BC851C2-1558-08C2-62CF-80C3B0A86CC1}"/>
                </a:ext>
              </a:extLst>
            </p:cNvPr>
            <p:cNvSpPr/>
            <p:nvPr/>
          </p:nvSpPr>
          <p:spPr>
            <a:xfrm>
              <a:off x="-6133409"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panose="02000000000000000000" pitchFamily="2" charset="0"/>
                <a:cs typeface="Arial"/>
                <a:sym typeface="Arial"/>
              </a:endParaRPr>
            </a:p>
          </p:txBody>
        </p:sp>
        <p:sp>
          <p:nvSpPr>
            <p:cNvPr id="17" name="Google Shape;220;p15">
              <a:extLst>
                <a:ext uri="{FF2B5EF4-FFF2-40B4-BE49-F238E27FC236}">
                  <a16:creationId xmlns:a16="http://schemas.microsoft.com/office/drawing/2014/main" id="{AFDB1DBA-FF1E-0627-FEDC-0067E3DE837F}"/>
                </a:ext>
              </a:extLst>
            </p:cNvPr>
            <p:cNvSpPr/>
            <p:nvPr/>
          </p:nvSpPr>
          <p:spPr>
            <a:xfrm>
              <a:off x="-5929296"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panose="02000000000000000000" pitchFamily="2" charset="0"/>
                <a:cs typeface="Arial"/>
                <a:sym typeface="Arial"/>
              </a:endParaRPr>
            </a:p>
          </p:txBody>
        </p:sp>
        <p:sp>
          <p:nvSpPr>
            <p:cNvPr id="18" name="Google Shape;221;p15">
              <a:extLst>
                <a:ext uri="{FF2B5EF4-FFF2-40B4-BE49-F238E27FC236}">
                  <a16:creationId xmlns:a16="http://schemas.microsoft.com/office/drawing/2014/main" id="{EB8060EC-BB07-2424-CCC5-732577681F4A}"/>
                </a:ext>
              </a:extLst>
            </p:cNvPr>
            <p:cNvSpPr/>
            <p:nvPr/>
          </p:nvSpPr>
          <p:spPr>
            <a:xfrm>
              <a:off x="-5725184"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panose="02000000000000000000" pitchFamily="2" charset="0"/>
                <a:cs typeface="Arial"/>
                <a:sym typeface="Arial"/>
              </a:endParaRPr>
            </a:p>
          </p:txBody>
        </p:sp>
        <p:sp>
          <p:nvSpPr>
            <p:cNvPr id="19" name="Google Shape;222;p15">
              <a:extLst>
                <a:ext uri="{FF2B5EF4-FFF2-40B4-BE49-F238E27FC236}">
                  <a16:creationId xmlns:a16="http://schemas.microsoft.com/office/drawing/2014/main" id="{FFF6C446-71C3-FB19-9279-F0F202702EE5}"/>
                </a:ext>
              </a:extLst>
            </p:cNvPr>
            <p:cNvSpPr/>
            <p:nvPr/>
          </p:nvSpPr>
          <p:spPr>
            <a:xfrm>
              <a:off x="-5521071"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panose="02000000000000000000" pitchFamily="2" charset="0"/>
                <a:cs typeface="Arial"/>
                <a:sym typeface="Arial"/>
              </a:endParaRPr>
            </a:p>
          </p:txBody>
        </p:sp>
      </p:grpSp>
      <p:cxnSp>
        <p:nvCxnSpPr>
          <p:cNvPr id="27" name="直線コネクタ 5">
            <a:extLst>
              <a:ext uri="{FF2B5EF4-FFF2-40B4-BE49-F238E27FC236}">
                <a16:creationId xmlns:a16="http://schemas.microsoft.com/office/drawing/2014/main" id="{9577DC68-EA5D-E7FD-9A58-0F2F60A306E4}"/>
              </a:ext>
            </a:extLst>
          </p:cNvPr>
          <p:cNvCxnSpPr>
            <a:cxnSpLocks/>
          </p:cNvCxnSpPr>
          <p:nvPr userDrawn="1"/>
        </p:nvCxnSpPr>
        <p:spPr>
          <a:xfrm>
            <a:off x="888413" y="1051577"/>
            <a:ext cx="9526321" cy="0"/>
          </a:xfrm>
          <a:prstGeom prst="line">
            <a:avLst/>
          </a:prstGeom>
          <a:ln>
            <a:solidFill>
              <a:schemeClr val="accent5">
                <a:lumMod val="75000"/>
              </a:schemeClr>
            </a:solidFill>
          </a:ln>
        </p:spPr>
        <p:style>
          <a:lnRef idx="3">
            <a:schemeClr val="accent3"/>
          </a:lnRef>
          <a:fillRef idx="0">
            <a:schemeClr val="accent3"/>
          </a:fillRef>
          <a:effectRef idx="2">
            <a:schemeClr val="accent3"/>
          </a:effectRef>
          <a:fontRef idx="minor">
            <a:schemeClr val="tx1"/>
          </a:fontRef>
        </p:style>
      </p:cxnSp>
      <p:sp>
        <p:nvSpPr>
          <p:cNvPr id="6" name="スライド番号プレースホルダー 5"/>
          <p:cNvSpPr>
            <a:spLocks noGrp="1"/>
          </p:cNvSpPr>
          <p:nvPr>
            <p:ph type="sldNum" sz="quarter" idx="12"/>
          </p:nvPr>
        </p:nvSpPr>
        <p:spPr>
          <a:xfrm>
            <a:off x="11539948" y="6492875"/>
            <a:ext cx="669666" cy="365125"/>
          </a:xfrm>
        </p:spPr>
        <p:txBody>
          <a:bodyPr/>
          <a:lstStyle>
            <a:lvl1pPr>
              <a:defRPr>
                <a:solidFill>
                  <a:schemeClr val="bg1"/>
                </a:solidFill>
              </a:defRPr>
            </a:lvl1pPr>
          </a:lstStyle>
          <a:p>
            <a:fld id="{705AC131-3665-43E0-A6EE-7C045553461A}" type="slidenum">
              <a:rPr lang="ja-JP" altLang="en-US" smtClean="0"/>
              <a:pPr/>
              <a:t>‹#›</a:t>
            </a:fld>
            <a:endParaRPr lang="ja-JP" altLang="en-US"/>
          </a:p>
        </p:txBody>
      </p:sp>
    </p:spTree>
    <p:extLst>
      <p:ext uri="{BB962C8B-B14F-4D97-AF65-F5344CB8AC3E}">
        <p14:creationId xmlns:p14="http://schemas.microsoft.com/office/powerpoint/2010/main" val="2266332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E1B5211-E128-4601-A0C9-A5903CB38F99}" type="datetime1">
              <a:rPr kumimoji="1" lang="ja-JP" altLang="en-US" smtClean="0"/>
              <a:t>2025/9/25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05AC131-3665-43E0-A6EE-7C045553461A}" type="slidenum">
              <a:rPr kumimoji="1" lang="ja-JP" altLang="en-US" smtClean="0"/>
              <a:t>‹#›</a:t>
            </a:fld>
            <a:endParaRPr kumimoji="1" lang="ja-JP" altLang="en-US"/>
          </a:p>
        </p:txBody>
      </p:sp>
    </p:spTree>
    <p:extLst>
      <p:ext uri="{BB962C8B-B14F-4D97-AF65-F5344CB8AC3E}">
        <p14:creationId xmlns:p14="http://schemas.microsoft.com/office/powerpoint/2010/main" val="150649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05E714E-B973-4D2A-AC83-F3B532533F76}" type="datetime1">
              <a:rPr kumimoji="1" lang="ja-JP" altLang="en-US" smtClean="0"/>
              <a:t>2025/9/25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05AC131-3665-43E0-A6EE-7C045553461A}" type="slidenum">
              <a:rPr kumimoji="1" lang="ja-JP" altLang="en-US" smtClean="0"/>
              <a:t>‹#›</a:t>
            </a:fld>
            <a:endParaRPr kumimoji="1" lang="ja-JP" altLang="en-US"/>
          </a:p>
        </p:txBody>
      </p:sp>
    </p:spTree>
    <p:extLst>
      <p:ext uri="{BB962C8B-B14F-4D97-AF65-F5344CB8AC3E}">
        <p14:creationId xmlns:p14="http://schemas.microsoft.com/office/powerpoint/2010/main" val="3669924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A35D5D7-5C81-4CB4-84CC-1BFA36414D01}" type="datetime1">
              <a:rPr kumimoji="1" lang="ja-JP" altLang="en-US" smtClean="0"/>
              <a:t>2025/9/25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05AC131-3665-43E0-A6EE-7C045553461A}" type="slidenum">
              <a:rPr kumimoji="1" lang="ja-JP" altLang="en-US" smtClean="0"/>
              <a:t>‹#›</a:t>
            </a:fld>
            <a:endParaRPr kumimoji="1" lang="ja-JP" altLang="en-US"/>
          </a:p>
        </p:txBody>
      </p:sp>
    </p:spTree>
    <p:extLst>
      <p:ext uri="{BB962C8B-B14F-4D97-AF65-F5344CB8AC3E}">
        <p14:creationId xmlns:p14="http://schemas.microsoft.com/office/powerpoint/2010/main" val="411822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DCAB4BF-BC37-47D2-B98E-C021058EBAA8}" type="datetime1">
              <a:rPr kumimoji="1" lang="ja-JP" altLang="en-US" smtClean="0"/>
              <a:t>2025/9/25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05AC131-3665-43E0-A6EE-7C045553461A}" type="slidenum">
              <a:rPr kumimoji="1" lang="ja-JP" altLang="en-US" smtClean="0"/>
              <a:t>‹#›</a:t>
            </a:fld>
            <a:endParaRPr kumimoji="1" lang="ja-JP" altLang="en-US"/>
          </a:p>
        </p:txBody>
      </p:sp>
    </p:spTree>
    <p:extLst>
      <p:ext uri="{BB962C8B-B14F-4D97-AF65-F5344CB8AC3E}">
        <p14:creationId xmlns:p14="http://schemas.microsoft.com/office/powerpoint/2010/main" val="91197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09DCA1E-1536-49B3-9524-CFA56BCE62CA}" type="datetime1">
              <a:rPr kumimoji="1" lang="ja-JP" altLang="en-US" smtClean="0"/>
              <a:t>2025/9/25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05AC131-3665-43E0-A6EE-7C045553461A}" type="slidenum">
              <a:rPr kumimoji="1" lang="ja-JP" altLang="en-US" smtClean="0"/>
              <a:t>‹#›</a:t>
            </a:fld>
            <a:endParaRPr kumimoji="1" lang="ja-JP" altLang="en-US"/>
          </a:p>
        </p:txBody>
      </p:sp>
    </p:spTree>
    <p:extLst>
      <p:ext uri="{BB962C8B-B14F-4D97-AF65-F5344CB8AC3E}">
        <p14:creationId xmlns:p14="http://schemas.microsoft.com/office/powerpoint/2010/main" val="54998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AFE3BE4-59DA-47E1-B2A1-54F588D9E545}" type="datetime1">
              <a:rPr kumimoji="1" lang="ja-JP" altLang="en-US" smtClean="0"/>
              <a:t>2025/9/25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05AC131-3665-43E0-A6EE-7C045553461A}" type="slidenum">
              <a:rPr kumimoji="1" lang="ja-JP" altLang="en-US" smtClean="0"/>
              <a:t>‹#›</a:t>
            </a:fld>
            <a:endParaRPr kumimoji="1" lang="ja-JP" altLang="en-US"/>
          </a:p>
        </p:txBody>
      </p:sp>
    </p:spTree>
    <p:extLst>
      <p:ext uri="{BB962C8B-B14F-4D97-AF65-F5344CB8AC3E}">
        <p14:creationId xmlns:p14="http://schemas.microsoft.com/office/powerpoint/2010/main" val="132196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90BA31E-49E1-445C-9378-749571DDB16F}" type="datetime1">
              <a:rPr kumimoji="1" lang="ja-JP" altLang="en-US" smtClean="0"/>
              <a:t>2025/9/25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05AC131-3665-43E0-A6EE-7C045553461A}" type="slidenum">
              <a:rPr kumimoji="1" lang="ja-JP" altLang="en-US" smtClean="0"/>
              <a:t>‹#›</a:t>
            </a:fld>
            <a:endParaRPr kumimoji="1" lang="ja-JP" altLang="en-US"/>
          </a:p>
        </p:txBody>
      </p:sp>
    </p:spTree>
    <p:extLst>
      <p:ext uri="{BB962C8B-B14F-4D97-AF65-F5344CB8AC3E}">
        <p14:creationId xmlns:p14="http://schemas.microsoft.com/office/powerpoint/2010/main" val="1574691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defRPr>
            </a:lvl1pPr>
          </a:lstStyle>
          <a:p>
            <a:fld id="{44883BD1-CCC9-49D5-A2CA-DDBF556B1050}" type="datetime1">
              <a:rPr lang="ja-JP" altLang="en-US" smtClean="0"/>
              <a:pPr/>
              <a:t>2025/9/25</a:t>
            </a:fld>
            <a:endParaRPr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panose="02000000000000000000" pitchFamily="2" charset="0"/>
              </a:defRPr>
            </a:lvl1pPr>
          </a:lstStyle>
          <a:p>
            <a:endParaRPr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defRPr>
            </a:lvl1p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3084190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Roboto"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Roboto"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Roboto"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Roboto"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92871" y="2458187"/>
            <a:ext cx="11006253" cy="1705165"/>
          </a:xfrm>
        </p:spPr>
        <p:txBody>
          <a:bodyPr>
            <a:noAutofit/>
          </a:bodyPr>
          <a:lstStyle/>
          <a:p>
            <a:pPr>
              <a:lnSpc>
                <a:spcPct val="100000"/>
              </a:lnSpc>
              <a:spcBef>
                <a:spcPts val="0"/>
              </a:spcBef>
            </a:pPr>
            <a:br>
              <a:rPr lang="en-US" altLang="ja-JP" sz="4000" b="1" dirty="0">
                <a:solidFill>
                  <a:srgbClr val="C00000"/>
                </a:solidFill>
                <a:latin typeface="Roboto" panose="02000000000000000000" pitchFamily="2" charset="0"/>
                <a:cs typeface="Times New Roman" panose="02020603050405020304" pitchFamily="18" charset="0"/>
              </a:rPr>
            </a:br>
            <a:br>
              <a:rPr lang="en-US" altLang="ja-JP" sz="4000" b="1" dirty="0">
                <a:solidFill>
                  <a:srgbClr val="002060"/>
                </a:solidFill>
                <a:latin typeface="Roboto" panose="02000000000000000000" pitchFamily="2" charset="0"/>
                <a:cs typeface="Times New Roman" panose="02020603050405020304" pitchFamily="18" charset="0"/>
              </a:rPr>
            </a:br>
            <a:r>
              <a:rPr lang="en-US" altLang="ja-JP" sz="4000" b="1" dirty="0">
                <a:solidFill>
                  <a:srgbClr val="002060"/>
                </a:solidFill>
                <a:latin typeface="Roboto" panose="02000000000000000000" pitchFamily="2" charset="0"/>
                <a:cs typeface="Times New Roman" panose="02020603050405020304" pitchFamily="18" charset="0"/>
              </a:rPr>
              <a:t>KHUNG NĂNG LỰC SỐ CHO </a:t>
            </a:r>
            <a:br>
              <a:rPr lang="en-US" altLang="ja-JP" sz="4000" b="1" dirty="0">
                <a:solidFill>
                  <a:srgbClr val="002060"/>
                </a:solidFill>
                <a:latin typeface="Roboto" panose="02000000000000000000" pitchFamily="2" charset="0"/>
                <a:cs typeface="Times New Roman" panose="02020603050405020304" pitchFamily="18" charset="0"/>
              </a:rPr>
            </a:br>
            <a:r>
              <a:rPr lang="en-US" altLang="ja-JP" sz="4000" b="1" dirty="0">
                <a:solidFill>
                  <a:srgbClr val="002060"/>
                </a:solidFill>
                <a:latin typeface="Roboto" panose="02000000000000000000" pitchFamily="2" charset="0"/>
                <a:cs typeface="Times New Roman" panose="02020603050405020304" pitchFamily="18" charset="0"/>
              </a:rPr>
              <a:t>NGƯỜI HỌC VÀ CHI TIẾT </a:t>
            </a:r>
            <a:r>
              <a:rPr lang="en-US" altLang="ja-JP" sz="4000" b="1" dirty="0">
                <a:solidFill>
                  <a:srgbClr val="002060"/>
                </a:solidFill>
                <a:cs typeface="Times New Roman" panose="02020603050405020304" pitchFamily="18" charset="0"/>
              </a:rPr>
              <a:t>ĐỐI VỚI </a:t>
            </a:r>
            <a:br>
              <a:rPr lang="en-US" altLang="ja-JP" sz="4000" b="1" dirty="0">
                <a:solidFill>
                  <a:srgbClr val="002060"/>
                </a:solidFill>
                <a:cs typeface="Times New Roman" panose="02020603050405020304" pitchFamily="18" charset="0"/>
              </a:rPr>
            </a:br>
            <a:r>
              <a:rPr lang="en-US" altLang="ja-JP" sz="4000" b="1" dirty="0">
                <a:solidFill>
                  <a:srgbClr val="002060"/>
                </a:solidFill>
                <a:cs typeface="Times New Roman" panose="02020603050405020304" pitchFamily="18" charset="0"/>
              </a:rPr>
              <a:t>GIÁO DỤC PHỔ THÔNG</a:t>
            </a:r>
            <a:endParaRPr kumimoji="1" lang="ja-JP" altLang="en-US" sz="4000" b="1" dirty="0">
              <a:solidFill>
                <a:srgbClr val="002060"/>
              </a:solidFill>
              <a:latin typeface="Roboto" panose="02000000000000000000" pitchFamily="2" charset="0"/>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705AC131-3665-43E0-A6EE-7C045553461A}" type="slidenum">
              <a:rPr kumimoji="1" lang="ja-JP" altLang="en-US" smtClean="0"/>
              <a:t>1</a:t>
            </a:fld>
            <a:endParaRPr kumimoji="1" lang="ja-JP" altLang="en-US"/>
          </a:p>
        </p:txBody>
      </p:sp>
      <p:sp>
        <p:nvSpPr>
          <p:cNvPr id="7" name="Subtitle 6">
            <a:extLst>
              <a:ext uri="{FF2B5EF4-FFF2-40B4-BE49-F238E27FC236}">
                <a16:creationId xmlns:a16="http://schemas.microsoft.com/office/drawing/2014/main" id="{04DB7FB2-BD52-4046-9BF8-1D31FF18FF42}"/>
              </a:ext>
            </a:extLst>
          </p:cNvPr>
          <p:cNvSpPr>
            <a:spLocks noGrp="1"/>
          </p:cNvSpPr>
          <p:nvPr>
            <p:ph type="subTitle" idx="1"/>
          </p:nvPr>
        </p:nvSpPr>
        <p:spPr>
          <a:xfrm>
            <a:off x="1523998" y="5118842"/>
            <a:ext cx="9144000" cy="650631"/>
          </a:xfrm>
        </p:spPr>
        <p:txBody>
          <a:bodyPr>
            <a:normAutofit fontScale="92500" lnSpcReduction="20000"/>
          </a:bodyPr>
          <a:lstStyle/>
          <a:p>
            <a:r>
              <a:rPr lang="en-US" sz="2200" b="1" dirty="0">
                <a:solidFill>
                  <a:schemeClr val="accent5">
                    <a:lumMod val="75000"/>
                  </a:schemeClr>
                </a:solidFill>
              </a:rPr>
              <a:t>TS. Kiều Phương Thuỳ </a:t>
            </a:r>
          </a:p>
          <a:p>
            <a:r>
              <a:rPr lang="en-US" sz="1800" b="1" dirty="0">
                <a:solidFill>
                  <a:schemeClr val="accent5">
                    <a:lumMod val="75000"/>
                  </a:schemeClr>
                </a:solidFill>
              </a:rPr>
              <a:t>Khoa Công </a:t>
            </a:r>
            <a:r>
              <a:rPr lang="en-US" sz="1800" b="1" dirty="0" err="1">
                <a:solidFill>
                  <a:schemeClr val="accent5">
                    <a:lumMod val="75000"/>
                  </a:schemeClr>
                </a:solidFill>
              </a:rPr>
              <a:t>nghệ</a:t>
            </a:r>
            <a:r>
              <a:rPr lang="en-US" sz="1800" b="1" dirty="0">
                <a:solidFill>
                  <a:schemeClr val="accent5">
                    <a:lumMod val="75000"/>
                  </a:schemeClr>
                </a:solidFill>
              </a:rPr>
              <a:t> </a:t>
            </a:r>
            <a:r>
              <a:rPr lang="en-US" sz="1800" b="1" dirty="0" err="1">
                <a:solidFill>
                  <a:schemeClr val="accent5">
                    <a:lumMod val="75000"/>
                  </a:schemeClr>
                </a:solidFill>
              </a:rPr>
              <a:t>thông</a:t>
            </a:r>
            <a:r>
              <a:rPr lang="en-US" sz="1800" b="1" dirty="0">
                <a:solidFill>
                  <a:schemeClr val="accent5">
                    <a:lumMod val="75000"/>
                  </a:schemeClr>
                </a:solidFill>
              </a:rPr>
              <a:t> tin – Trường </a:t>
            </a:r>
            <a:r>
              <a:rPr lang="en-US" sz="1800" b="1" dirty="0" err="1">
                <a:solidFill>
                  <a:schemeClr val="accent5">
                    <a:lumMod val="75000"/>
                  </a:schemeClr>
                </a:solidFill>
              </a:rPr>
              <a:t>Đại</a:t>
            </a:r>
            <a:r>
              <a:rPr lang="en-US" sz="1800" b="1" dirty="0">
                <a:solidFill>
                  <a:schemeClr val="accent5">
                    <a:lumMod val="75000"/>
                  </a:schemeClr>
                </a:solidFill>
              </a:rPr>
              <a:t> </a:t>
            </a:r>
            <a:r>
              <a:rPr lang="en-US" sz="1800" b="1" dirty="0" err="1">
                <a:solidFill>
                  <a:schemeClr val="accent5">
                    <a:lumMod val="75000"/>
                  </a:schemeClr>
                </a:solidFill>
              </a:rPr>
              <a:t>học</a:t>
            </a:r>
            <a:r>
              <a:rPr lang="en-US" sz="1800" b="1" dirty="0">
                <a:solidFill>
                  <a:schemeClr val="accent5">
                    <a:lumMod val="75000"/>
                  </a:schemeClr>
                </a:solidFill>
              </a:rPr>
              <a:t> </a:t>
            </a:r>
            <a:r>
              <a:rPr lang="en-US" sz="1800" b="1" dirty="0" err="1">
                <a:solidFill>
                  <a:schemeClr val="accent5">
                    <a:lumMod val="75000"/>
                  </a:schemeClr>
                </a:solidFill>
              </a:rPr>
              <a:t>Sư</a:t>
            </a:r>
            <a:r>
              <a:rPr lang="en-US" sz="1800" b="1" dirty="0">
                <a:solidFill>
                  <a:schemeClr val="accent5">
                    <a:lumMod val="75000"/>
                  </a:schemeClr>
                </a:solidFill>
              </a:rPr>
              <a:t> </a:t>
            </a:r>
            <a:r>
              <a:rPr lang="en-US" sz="1800" b="1" dirty="0" err="1">
                <a:solidFill>
                  <a:schemeClr val="accent5">
                    <a:lumMod val="75000"/>
                  </a:schemeClr>
                </a:solidFill>
              </a:rPr>
              <a:t>phạm</a:t>
            </a:r>
            <a:r>
              <a:rPr lang="en-US" sz="1800" b="1" dirty="0">
                <a:solidFill>
                  <a:schemeClr val="accent5">
                    <a:lumMod val="75000"/>
                  </a:schemeClr>
                </a:solidFill>
              </a:rPr>
              <a:t> Hà </a:t>
            </a:r>
            <a:r>
              <a:rPr lang="en-US" sz="1800" b="1" dirty="0" err="1">
                <a:solidFill>
                  <a:schemeClr val="accent5">
                    <a:lumMod val="75000"/>
                  </a:schemeClr>
                </a:solidFill>
              </a:rPr>
              <a:t>Nội</a:t>
            </a:r>
            <a:endParaRPr lang="en-US" sz="1800" b="1" dirty="0">
              <a:solidFill>
                <a:schemeClr val="accent5">
                  <a:lumMod val="75000"/>
                </a:schemeClr>
              </a:solidFill>
            </a:endParaRPr>
          </a:p>
        </p:txBody>
      </p:sp>
      <p:grpSp>
        <p:nvGrpSpPr>
          <p:cNvPr id="3" name="Group 2">
            <a:extLst>
              <a:ext uri="{FF2B5EF4-FFF2-40B4-BE49-F238E27FC236}">
                <a16:creationId xmlns:a16="http://schemas.microsoft.com/office/drawing/2014/main" id="{60280FA8-DA81-7603-AEFA-D729099171F8}"/>
              </a:ext>
            </a:extLst>
          </p:cNvPr>
          <p:cNvGrpSpPr/>
          <p:nvPr/>
        </p:nvGrpSpPr>
        <p:grpSpPr>
          <a:xfrm>
            <a:off x="5451451" y="130315"/>
            <a:ext cx="1289098" cy="1228395"/>
            <a:chOff x="6843662" y="-247105"/>
            <a:chExt cx="1800306" cy="1715532"/>
          </a:xfrm>
        </p:grpSpPr>
        <p:pic>
          <p:nvPicPr>
            <p:cNvPr id="5" name="Picture 4">
              <a:extLst>
                <a:ext uri="{FF2B5EF4-FFF2-40B4-BE49-F238E27FC236}">
                  <a16:creationId xmlns:a16="http://schemas.microsoft.com/office/drawing/2014/main" id="{FF5228E2-5BA6-F11F-E3E3-8A7986D6F96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890"/>
            <a:stretch>
              <a:fillRect/>
            </a:stretch>
          </p:blipFill>
          <p:spPr bwMode="auto">
            <a:xfrm>
              <a:off x="6843662" y="928205"/>
              <a:ext cx="1800306" cy="5402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720FE3C-C89A-2C60-2914-11B51037B8C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7972"/>
            <a:stretch>
              <a:fillRect/>
            </a:stretch>
          </p:blipFill>
          <p:spPr bwMode="auto">
            <a:xfrm>
              <a:off x="7095975" y="-247105"/>
              <a:ext cx="1295681" cy="1343374"/>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4">
            <a:extLst>
              <a:ext uri="{FF2B5EF4-FFF2-40B4-BE49-F238E27FC236}">
                <a16:creationId xmlns:a16="http://schemas.microsoft.com/office/drawing/2014/main" id="{DD5461A4-CF45-363D-B8B0-BD61A32D3918}"/>
              </a:ext>
            </a:extLst>
          </p:cNvPr>
          <p:cNvSpPr/>
          <p:nvPr/>
        </p:nvSpPr>
        <p:spPr>
          <a:xfrm>
            <a:off x="-1" y="6562165"/>
            <a:ext cx="12192000" cy="29583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1417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2" name="Title 1">
            <a:extLst>
              <a:ext uri="{FF2B5EF4-FFF2-40B4-BE49-F238E27FC236}">
                <a16:creationId xmlns:a16="http://schemas.microsoft.com/office/drawing/2014/main" id="{E6136742-9F3E-7847-953C-85FE1306E999}"/>
              </a:ext>
            </a:extLst>
          </p:cNvPr>
          <p:cNvSpPr>
            <a:spLocks noGrp="1"/>
          </p:cNvSpPr>
          <p:nvPr>
            <p:ph type="title"/>
          </p:nvPr>
        </p:nvSpPr>
        <p:spPr>
          <a:xfrm>
            <a:off x="838200" y="171162"/>
            <a:ext cx="2522220" cy="2371148"/>
          </a:xfrm>
        </p:spPr>
        <p:txBody>
          <a:bodyPr vert="horz" lIns="91440" tIns="45720" rIns="91440" bIns="45720" rtlCol="0" anchor="ctr">
            <a:normAutofit/>
          </a:bodyPr>
          <a:lstStyle/>
          <a:p>
            <a:r>
              <a:rPr lang="en-US" sz="3200" b="1" kern="1200" dirty="0">
                <a:solidFill>
                  <a:srgbClr val="FFFFFF"/>
                </a:solidFill>
                <a:ea typeface="+mj-ea"/>
                <a:cs typeface="+mj-cs"/>
              </a:rPr>
              <a:t>Khung </a:t>
            </a:r>
            <a:r>
              <a:rPr lang="en-US" sz="3200" b="1" kern="1200" dirty="0" err="1">
                <a:solidFill>
                  <a:srgbClr val="FFFFFF"/>
                </a:solidFill>
                <a:ea typeface="+mj-ea"/>
                <a:cs typeface="+mj-cs"/>
              </a:rPr>
              <a:t>năng</a:t>
            </a:r>
            <a:r>
              <a:rPr lang="en-US" sz="3200" b="1" kern="1200" dirty="0">
                <a:solidFill>
                  <a:srgbClr val="FFFFFF"/>
                </a:solidFill>
                <a:ea typeface="+mj-ea"/>
                <a:cs typeface="+mj-cs"/>
              </a:rPr>
              <a:t> </a:t>
            </a:r>
            <a:r>
              <a:rPr lang="en-US" sz="3200" b="1" kern="1200" dirty="0" err="1">
                <a:solidFill>
                  <a:srgbClr val="FFFFFF"/>
                </a:solidFill>
                <a:ea typeface="+mj-ea"/>
                <a:cs typeface="+mj-cs"/>
              </a:rPr>
              <a:t>lực</a:t>
            </a:r>
            <a:r>
              <a:rPr lang="en-US" sz="3200" b="1" kern="1200" dirty="0">
                <a:solidFill>
                  <a:srgbClr val="FFFFFF"/>
                </a:solidFill>
                <a:ea typeface="+mj-ea"/>
                <a:cs typeface="+mj-cs"/>
              </a:rPr>
              <a:t> </a:t>
            </a:r>
            <a:r>
              <a:rPr lang="en-US" sz="3200" b="1" kern="1200" dirty="0" err="1">
                <a:solidFill>
                  <a:srgbClr val="FFFFFF"/>
                </a:solidFill>
                <a:ea typeface="+mj-ea"/>
                <a:cs typeface="+mj-cs"/>
              </a:rPr>
              <a:t>số</a:t>
            </a:r>
            <a:r>
              <a:rPr lang="en-US" sz="3200" b="1" kern="1200" dirty="0">
                <a:solidFill>
                  <a:srgbClr val="FFFFFF"/>
                </a:solidFill>
                <a:ea typeface="+mj-ea"/>
                <a:cs typeface="+mj-cs"/>
              </a:rPr>
              <a:t> </a:t>
            </a:r>
            <a:r>
              <a:rPr lang="en-US" sz="3200" b="1" kern="1200" dirty="0" err="1">
                <a:solidFill>
                  <a:srgbClr val="FFFFFF"/>
                </a:solidFill>
                <a:ea typeface="+mj-ea"/>
                <a:cs typeface="+mj-cs"/>
              </a:rPr>
              <a:t>cho</a:t>
            </a:r>
            <a:r>
              <a:rPr lang="en-US" sz="3200" b="1" kern="1200" dirty="0">
                <a:solidFill>
                  <a:srgbClr val="FFFFFF"/>
                </a:solidFill>
                <a:ea typeface="+mj-ea"/>
                <a:cs typeface="+mj-cs"/>
              </a:rPr>
              <a:t> </a:t>
            </a:r>
            <a:r>
              <a:rPr lang="en-US" sz="3200" b="1" kern="1200" dirty="0" err="1">
                <a:solidFill>
                  <a:srgbClr val="FFFFFF"/>
                </a:solidFill>
                <a:ea typeface="+mj-ea"/>
                <a:cs typeface="+mj-cs"/>
              </a:rPr>
              <a:t>người</a:t>
            </a:r>
            <a:r>
              <a:rPr lang="en-US" sz="3200" b="1" kern="1200" dirty="0">
                <a:solidFill>
                  <a:srgbClr val="FFFFFF"/>
                </a:solidFill>
                <a:ea typeface="+mj-ea"/>
                <a:cs typeface="+mj-cs"/>
              </a:rPr>
              <a:t> </a:t>
            </a:r>
            <a:r>
              <a:rPr lang="en-US" sz="3200" b="1" kern="1200" dirty="0" err="1">
                <a:solidFill>
                  <a:srgbClr val="FFFFFF"/>
                </a:solidFill>
                <a:ea typeface="+mj-ea"/>
                <a:cs typeface="+mj-cs"/>
              </a:rPr>
              <a:t>học</a:t>
            </a:r>
            <a:endParaRPr lang="en-US" sz="3200" kern="1200" dirty="0">
              <a:solidFill>
                <a:srgbClr val="FFFFFF"/>
              </a:solidFill>
              <a:ea typeface="+mj-ea"/>
              <a:cs typeface="+mj-cs"/>
            </a:endParaRPr>
          </a:p>
        </p:txBody>
      </p:sp>
      <p:sp>
        <p:nvSpPr>
          <p:cNvPr id="4" name="Slide Number Placeholder 3">
            <a:extLst>
              <a:ext uri="{FF2B5EF4-FFF2-40B4-BE49-F238E27FC236}">
                <a16:creationId xmlns:a16="http://schemas.microsoft.com/office/drawing/2014/main" id="{D07E01BC-BB86-D04D-89EA-FFE0F20A87AE}"/>
              </a:ext>
            </a:extLst>
          </p:cNvPr>
          <p:cNvSpPr>
            <a:spLocks noGrp="1"/>
          </p:cNvSpPr>
          <p:nvPr>
            <p:ph type="sldNum" sz="quarter" idx="12"/>
          </p:nvPr>
        </p:nvSpPr>
        <p:spPr>
          <a:xfrm>
            <a:off x="11566557" y="6492875"/>
            <a:ext cx="625443" cy="365125"/>
          </a:xfrm>
          <a:noFill/>
        </p:spPr>
        <p:txBody>
          <a:bodyPr vert="horz" lIns="91440" tIns="45720" rIns="91440" bIns="45720" rtlCol="0" anchor="ctr">
            <a:normAutofit/>
          </a:bodyPr>
          <a:lstStyle/>
          <a:p>
            <a:pPr>
              <a:spcAft>
                <a:spcPts val="600"/>
              </a:spcAft>
            </a:pPr>
            <a:fld id="{705AC131-3665-43E0-A6EE-7C045553461A}" type="slidenum">
              <a:rPr kumimoji="1" lang="en-US" altLang="ja-JP" smtClean="0"/>
              <a:pPr>
                <a:spcAft>
                  <a:spcPts val="600"/>
                </a:spcAft>
              </a:pPr>
              <a:t>10</a:t>
            </a:fld>
            <a:endParaRPr kumimoji="1" lang="en-US" altLang="ja-JP" dirty="0"/>
          </a:p>
        </p:txBody>
      </p:sp>
      <p:graphicFrame>
        <p:nvGraphicFramePr>
          <p:cNvPr id="5" name="Table 5">
            <a:extLst>
              <a:ext uri="{FF2B5EF4-FFF2-40B4-BE49-F238E27FC236}">
                <a16:creationId xmlns:a16="http://schemas.microsoft.com/office/drawing/2014/main" id="{4A15D97C-A682-B240-BBC0-15B7CA0B13EE}"/>
              </a:ext>
            </a:extLst>
          </p:cNvPr>
          <p:cNvGraphicFramePr>
            <a:graphicFrameLocks noGrp="1"/>
          </p:cNvGraphicFramePr>
          <p:nvPr>
            <p:ph idx="1"/>
            <p:extLst>
              <p:ext uri="{D42A27DB-BD31-4B8C-83A1-F6EECF244321}">
                <p14:modId xmlns:p14="http://schemas.microsoft.com/office/powerpoint/2010/main" val="3037182176"/>
              </p:ext>
            </p:extLst>
          </p:nvPr>
        </p:nvGraphicFramePr>
        <p:xfrm>
          <a:off x="4086225" y="0"/>
          <a:ext cx="7793053" cy="6394074"/>
        </p:xfrm>
        <a:graphic>
          <a:graphicData uri="http://schemas.openxmlformats.org/drawingml/2006/table">
            <a:tbl>
              <a:tblPr firstRow="1" bandRow="1">
                <a:tableStyleId>{5C22544A-7EE6-4342-B048-85BDC9FD1C3A}</a:tableStyleId>
              </a:tblPr>
              <a:tblGrid>
                <a:gridCol w="1458048">
                  <a:extLst>
                    <a:ext uri="{9D8B030D-6E8A-4147-A177-3AD203B41FA5}">
                      <a16:colId xmlns:a16="http://schemas.microsoft.com/office/drawing/2014/main" val="3627311194"/>
                    </a:ext>
                  </a:extLst>
                </a:gridCol>
                <a:gridCol w="6335005">
                  <a:extLst>
                    <a:ext uri="{9D8B030D-6E8A-4147-A177-3AD203B41FA5}">
                      <a16:colId xmlns:a16="http://schemas.microsoft.com/office/drawing/2014/main" val="3248526659"/>
                    </a:ext>
                  </a:extLst>
                </a:gridCol>
              </a:tblGrid>
              <a:tr h="435999">
                <a:tc>
                  <a:txBody>
                    <a:bodyPr/>
                    <a:lstStyle/>
                    <a:p>
                      <a:pPr algn="ctr"/>
                      <a:r>
                        <a:rPr lang="en-US" sz="1800" b="0" cap="none" spc="0" dirty="0" err="1">
                          <a:solidFill>
                            <a:schemeClr val="bg1"/>
                          </a:solidFill>
                        </a:rPr>
                        <a:t>Miền</a:t>
                      </a:r>
                      <a:r>
                        <a:rPr lang="en-US" sz="1800" b="0" cap="none" spc="0" dirty="0">
                          <a:solidFill>
                            <a:schemeClr val="bg1"/>
                          </a:solidFill>
                        </a:rPr>
                        <a:t> </a:t>
                      </a:r>
                      <a:r>
                        <a:rPr lang="en-US" sz="1800" b="0" cap="none" spc="0" dirty="0" err="1">
                          <a:solidFill>
                            <a:schemeClr val="bg1"/>
                          </a:solidFill>
                        </a:rPr>
                        <a:t>năng</a:t>
                      </a:r>
                      <a:r>
                        <a:rPr lang="en-US" sz="1800" b="0" cap="none" spc="0" dirty="0">
                          <a:solidFill>
                            <a:schemeClr val="bg1"/>
                          </a:solidFill>
                        </a:rPr>
                        <a:t> </a:t>
                      </a:r>
                      <a:r>
                        <a:rPr lang="en-US" sz="1800" b="0" cap="none" spc="0" dirty="0" err="1">
                          <a:solidFill>
                            <a:schemeClr val="bg1"/>
                          </a:solidFill>
                        </a:rPr>
                        <a:t>lực</a:t>
                      </a:r>
                      <a:endParaRPr lang="en-US" sz="1800" b="0" cap="none" spc="0" dirty="0">
                        <a:solidFill>
                          <a:schemeClr val="bg1"/>
                        </a:solidFill>
                        <a:latin typeface="Roboto" panose="02000000000000000000" pitchFamily="2" charset="0"/>
                        <a:cs typeface="Arial" panose="020B0604020202020204" pitchFamily="34" charset="0"/>
                      </a:endParaRPr>
                    </a:p>
                  </a:txBody>
                  <a:tcPr marL="95474" marR="95474" marT="95474" marB="47737" anchor="ctr"/>
                </a:tc>
                <a:tc>
                  <a:txBody>
                    <a:bodyPr/>
                    <a:lstStyle/>
                    <a:p>
                      <a:pPr algn="ctr"/>
                      <a:r>
                        <a:rPr lang="en-US" sz="1800" b="0" cap="none" spc="0" dirty="0" err="1">
                          <a:solidFill>
                            <a:schemeClr val="bg1"/>
                          </a:solidFill>
                        </a:rPr>
                        <a:t>Năng</a:t>
                      </a:r>
                      <a:r>
                        <a:rPr lang="en-US" sz="1800" b="0" cap="none" spc="0" dirty="0">
                          <a:solidFill>
                            <a:schemeClr val="bg1"/>
                          </a:solidFill>
                        </a:rPr>
                        <a:t> </a:t>
                      </a:r>
                      <a:r>
                        <a:rPr lang="en-US" sz="1800" b="0" cap="none" spc="0" dirty="0" err="1">
                          <a:solidFill>
                            <a:schemeClr val="bg1"/>
                          </a:solidFill>
                        </a:rPr>
                        <a:t>lực</a:t>
                      </a:r>
                      <a:r>
                        <a:rPr lang="en-US" sz="1800" b="0" cap="none" spc="0" dirty="0">
                          <a:solidFill>
                            <a:schemeClr val="bg1"/>
                          </a:solidFill>
                        </a:rPr>
                        <a:t> </a:t>
                      </a:r>
                      <a:r>
                        <a:rPr lang="en-US" sz="1800" b="0" cap="none" spc="0" dirty="0" err="1">
                          <a:solidFill>
                            <a:schemeClr val="bg1"/>
                          </a:solidFill>
                        </a:rPr>
                        <a:t>thành</a:t>
                      </a:r>
                      <a:r>
                        <a:rPr lang="en-US" sz="1800" b="0" cap="none" spc="0" dirty="0">
                          <a:solidFill>
                            <a:schemeClr val="bg1"/>
                          </a:solidFill>
                        </a:rPr>
                        <a:t> </a:t>
                      </a:r>
                      <a:r>
                        <a:rPr lang="en-US" sz="1800" b="0" cap="none" spc="0" dirty="0" err="1">
                          <a:solidFill>
                            <a:schemeClr val="bg1"/>
                          </a:solidFill>
                        </a:rPr>
                        <a:t>phần</a:t>
                      </a:r>
                      <a:endParaRPr lang="en-US" sz="1800" b="0" cap="none" spc="0" dirty="0">
                        <a:solidFill>
                          <a:schemeClr val="bg1"/>
                        </a:solidFill>
                        <a:latin typeface="Roboto" panose="02000000000000000000" pitchFamily="2" charset="0"/>
                        <a:cs typeface="Arial" panose="020B0604020202020204" pitchFamily="34" charset="0"/>
                      </a:endParaRPr>
                    </a:p>
                  </a:txBody>
                  <a:tcPr marL="95474" marR="95474" marT="95474" marB="47737" anchor="ctr"/>
                </a:tc>
                <a:extLst>
                  <a:ext uri="{0D108BD9-81ED-4DB2-BD59-A6C34878D82A}">
                    <a16:rowId xmlns:a16="http://schemas.microsoft.com/office/drawing/2014/main" val="3904261791"/>
                  </a:ext>
                </a:extLst>
              </a:tr>
              <a:tr h="372350">
                <a:tc rowSpan="3">
                  <a:txBody>
                    <a:bodyPr/>
                    <a:lstStyle/>
                    <a:p>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1.Khai</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thác</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dữ</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liệu</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và</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thông</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tin.</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endParaRPr lang="en-US" sz="1800" cap="none" spc="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95474" marR="95474" marT="95474" marB="4773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1.1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Duyệt</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tìm</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kiếm</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và</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lọc</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dữ</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liệu</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thông</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tin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và</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nội</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dung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số</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p>
                  </a:txBody>
                  <a:tcPr marL="95474" marR="95474" marT="95474" marB="47737"/>
                </a:tc>
                <a:extLst>
                  <a:ext uri="{0D108BD9-81ED-4DB2-BD59-A6C34878D82A}">
                    <a16:rowId xmlns:a16="http://schemas.microsoft.com/office/drawing/2014/main" val="3267591685"/>
                  </a:ext>
                </a:extLst>
              </a:tr>
              <a:tr h="37235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1.2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Đánh</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giá</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dữ</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liệu</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thông</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tin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và</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nội</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dung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số</a:t>
                      </a:r>
                      <a:endPar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95474" marR="95474" marT="95474" marB="47737"/>
                </a:tc>
                <a:extLst>
                  <a:ext uri="{0D108BD9-81ED-4DB2-BD59-A6C34878D82A}">
                    <a16:rowId xmlns:a16="http://schemas.microsoft.com/office/drawing/2014/main" val="2511653079"/>
                  </a:ext>
                </a:extLst>
              </a:tr>
              <a:tr h="37235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1.3 Quản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lý</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dữ</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liệu</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thông</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tin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và</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nội</a:t>
                      </a: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dung </a:t>
                      </a:r>
                      <a:r>
                        <a:rPr lang="en-US" sz="18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số</a:t>
                      </a:r>
                      <a:endPar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95474" marR="95474" marT="95474" marB="47737"/>
                </a:tc>
                <a:extLst>
                  <a:ext uri="{0D108BD9-81ED-4DB2-BD59-A6C34878D82A}">
                    <a16:rowId xmlns:a16="http://schemas.microsoft.com/office/drawing/2014/main" val="156277198"/>
                  </a:ext>
                </a:extLst>
              </a:tr>
              <a:tr h="372350">
                <a:tc rowSpan="6">
                  <a:txBody>
                    <a:bodyPr/>
                    <a:lstStyle/>
                    <a:p>
                      <a:r>
                        <a:rPr lang="en-US" sz="1800" cap="none" spc="0" dirty="0">
                          <a:solidFill>
                            <a:schemeClr val="tx1"/>
                          </a:solidFill>
                          <a:latin typeface="Roboto" panose="02000000000000000000" pitchFamily="2" charset="0"/>
                          <a:ea typeface="Roboto" panose="02000000000000000000" pitchFamily="2" charset="0"/>
                          <a:cs typeface="Roboto" panose="02000000000000000000" pitchFamily="2" charset="0"/>
                        </a:rPr>
                        <a:t>2.</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Giao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tiếp</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và</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Hợp</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tác</a:t>
                      </a:r>
                      <a:endParaRPr lang="en-US" sz="1800" cap="none" spc="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95474" marR="95474" marT="95474" marB="4773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2.1 </a:t>
                      </a:r>
                      <a:r>
                        <a:rPr kumimoji="1" lang="vi-VN"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Tương tác thông qua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các</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thiết</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bị</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số</a:t>
                      </a:r>
                      <a:r>
                        <a:rPr lang="x-none"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endPar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95474" marR="95474" marT="95474" marB="47737"/>
                </a:tc>
                <a:extLst>
                  <a:ext uri="{0D108BD9-81ED-4DB2-BD59-A6C34878D82A}">
                    <a16:rowId xmlns:a16="http://schemas.microsoft.com/office/drawing/2014/main" val="3329329235"/>
                  </a:ext>
                </a:extLst>
              </a:tr>
              <a:tr h="372350">
                <a:tc vMerge="1">
                  <a:txBody>
                    <a:bodyPr/>
                    <a:lstStyle/>
                    <a:p>
                      <a:endParaRPr lang="en-US" sz="280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2.2 </a:t>
                      </a:r>
                      <a:r>
                        <a:rPr kumimoji="1" lang="vi-VN"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Chia sẻ thông qua</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công</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nghệ</a:t>
                      </a:r>
                      <a:r>
                        <a:rPr kumimoji="1" lang="vi-VN"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số thông qua công nghệ số</a:t>
                      </a:r>
                      <a:endPar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95474" marR="95474" marT="95474" marB="47737"/>
                </a:tc>
                <a:extLst>
                  <a:ext uri="{0D108BD9-81ED-4DB2-BD59-A6C34878D82A}">
                    <a16:rowId xmlns:a16="http://schemas.microsoft.com/office/drawing/2014/main" val="438195005"/>
                  </a:ext>
                </a:extLst>
              </a:tr>
              <a:tr h="372350">
                <a:tc vMerge="1">
                  <a:txBody>
                    <a:bodyPr/>
                    <a:lstStyle/>
                    <a:p>
                      <a:endParaRPr lang="en-US" sz="280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2.3.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Sử</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dụng</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công</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nghệ</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số</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để</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thực</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hiện</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trách</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nhiệm</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công</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dân</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endPar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95474" marR="95474" marT="95474" marB="47737"/>
                </a:tc>
                <a:extLst>
                  <a:ext uri="{0D108BD9-81ED-4DB2-BD59-A6C34878D82A}">
                    <a16:rowId xmlns:a16="http://schemas.microsoft.com/office/drawing/2014/main" val="3987559356"/>
                  </a:ext>
                </a:extLst>
              </a:tr>
              <a:tr h="372350">
                <a:tc vMerge="1">
                  <a:txBody>
                    <a:bodyPr/>
                    <a:lstStyle/>
                    <a:p>
                      <a:endParaRPr lang="en-US" sz="280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2.4 </a:t>
                      </a:r>
                      <a:r>
                        <a:rPr kumimoji="1" lang="vi-VN"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Hợp tác thông qua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công</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nghệ</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vi-VN"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số </a:t>
                      </a:r>
                      <a:endPar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95474" marR="95474" marT="95474" marB="47737"/>
                </a:tc>
                <a:extLst>
                  <a:ext uri="{0D108BD9-81ED-4DB2-BD59-A6C34878D82A}">
                    <a16:rowId xmlns:a16="http://schemas.microsoft.com/office/drawing/2014/main" val="59180068"/>
                  </a:ext>
                </a:extLst>
              </a:tr>
              <a:tr h="372350">
                <a:tc vMerge="1">
                  <a:txBody>
                    <a:bodyPr/>
                    <a:lstStyle/>
                    <a:p>
                      <a:endParaRPr lang="en-US" sz="280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2.5 </a:t>
                      </a:r>
                      <a:r>
                        <a:rPr kumimoji="1" lang="vi-VN"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Quy tắc ứng xử trên mạng</a:t>
                      </a:r>
                      <a:endPar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95474" marR="95474" marT="95474" marB="47737"/>
                </a:tc>
                <a:extLst>
                  <a:ext uri="{0D108BD9-81ED-4DB2-BD59-A6C34878D82A}">
                    <a16:rowId xmlns:a16="http://schemas.microsoft.com/office/drawing/2014/main" val="4128819348"/>
                  </a:ext>
                </a:extLst>
              </a:tr>
              <a:tr h="372350">
                <a:tc vMerge="1">
                  <a:txBody>
                    <a:bodyPr/>
                    <a:lstStyle/>
                    <a:p>
                      <a:endParaRPr lang="en-US" sz="280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2.6 </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Quản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lý</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danh</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tính</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số</a:t>
                      </a:r>
                      <a:endPar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95474" marR="95474" marT="95474" marB="47737"/>
                </a:tc>
                <a:extLst>
                  <a:ext uri="{0D108BD9-81ED-4DB2-BD59-A6C34878D82A}">
                    <a16:rowId xmlns:a16="http://schemas.microsoft.com/office/drawing/2014/main" val="1508879488"/>
                  </a:ext>
                </a:extLst>
              </a:tr>
              <a:tr h="372350">
                <a:tc rowSpan="4">
                  <a:txBody>
                    <a:bodyPr/>
                    <a:lstStyle/>
                    <a:p>
                      <a:r>
                        <a:rPr kumimoji="1" lang="vi-VN"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3. Sáng tạo nội dung số</a:t>
                      </a:r>
                      <a:r>
                        <a:rPr lang="x-none"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endParaRPr lang="x-none" sz="1800" cap="none" spc="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95474" marR="95474" marT="95474" marB="47737" anchor="ctr"/>
                </a:tc>
                <a:tc>
                  <a:txBody>
                    <a:bodyPr/>
                    <a:lstStyle/>
                    <a:p>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3.1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Phát</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triển</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nội</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dung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số</a:t>
                      </a:r>
                      <a:r>
                        <a:rPr lang="x-none"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endParaRPr lang="x-none" sz="1800" cap="none" spc="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95474" marR="95474" marT="95474" marB="47737"/>
                </a:tc>
                <a:extLst>
                  <a:ext uri="{0D108BD9-81ED-4DB2-BD59-A6C34878D82A}">
                    <a16:rowId xmlns:a16="http://schemas.microsoft.com/office/drawing/2014/main" val="3566277493"/>
                  </a:ext>
                </a:extLst>
              </a:tr>
              <a:tr h="372350">
                <a:tc vMerge="1">
                  <a:txBody>
                    <a:bodyPr/>
                    <a:lstStyle/>
                    <a:p>
                      <a:endParaRPr lang="x-none"/>
                    </a:p>
                  </a:txBody>
                  <a:tcPr/>
                </a:tc>
                <a:tc>
                  <a:txBody>
                    <a:bodyPr/>
                    <a:lstStyle/>
                    <a:p>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3.2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Tích</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hợp</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và</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điều</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chỉnh</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nội</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dung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số</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endParaRPr lang="x-none" sz="1800" cap="none" spc="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95474" marR="95474" marT="95474" marB="47737"/>
                </a:tc>
                <a:extLst>
                  <a:ext uri="{0D108BD9-81ED-4DB2-BD59-A6C34878D82A}">
                    <a16:rowId xmlns:a16="http://schemas.microsoft.com/office/drawing/2014/main" val="2274592164"/>
                  </a:ext>
                </a:extLst>
              </a:tr>
              <a:tr h="372350">
                <a:tc vMerge="1">
                  <a:txBody>
                    <a:bodyPr/>
                    <a:lstStyle/>
                    <a:p>
                      <a:endParaRPr lang="x-none"/>
                    </a:p>
                  </a:txBody>
                  <a:tcPr/>
                </a:tc>
                <a:tc>
                  <a:txBody>
                    <a:bodyPr/>
                    <a:lstStyle/>
                    <a:p>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3.3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Thực</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thi</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Bản</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quyền</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và</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giấy</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phép</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endParaRPr lang="x-none" sz="1800" cap="none" spc="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95474" marR="95474" marT="95474" marB="47737"/>
                </a:tc>
                <a:extLst>
                  <a:ext uri="{0D108BD9-81ED-4DB2-BD59-A6C34878D82A}">
                    <a16:rowId xmlns:a16="http://schemas.microsoft.com/office/drawing/2014/main" val="3014426191"/>
                  </a:ext>
                </a:extLst>
              </a:tr>
              <a:tr h="372350">
                <a:tc vMerge="1">
                  <a:txBody>
                    <a:bodyPr/>
                    <a:lstStyle/>
                    <a:p>
                      <a:endParaRPr lang="x-none"/>
                    </a:p>
                  </a:txBody>
                  <a:tcPr/>
                </a:tc>
                <a:tc>
                  <a:txBody>
                    <a:bodyPr/>
                    <a:lstStyle/>
                    <a:p>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3.4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Lập</a:t>
                      </a:r>
                      <a:r>
                        <a:rPr kumimoji="1" lang="en-US" sz="1800" kern="12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cap="none" spc="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trình</a:t>
                      </a:r>
                      <a:r>
                        <a:rPr lang="x-none" sz="1800" cap="none" spc="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endParaRPr lang="x-none" sz="1800" cap="none" spc="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95474" marR="95474" marT="95474" marB="47737"/>
                </a:tc>
                <a:extLst>
                  <a:ext uri="{0D108BD9-81ED-4DB2-BD59-A6C34878D82A}">
                    <a16:rowId xmlns:a16="http://schemas.microsoft.com/office/drawing/2014/main" val="1529596718"/>
                  </a:ext>
                </a:extLst>
              </a:tr>
            </a:tbl>
          </a:graphicData>
        </a:graphic>
      </p:graphicFrame>
    </p:spTree>
    <p:extLst>
      <p:ext uri="{BB962C8B-B14F-4D97-AF65-F5344CB8AC3E}">
        <p14:creationId xmlns:p14="http://schemas.microsoft.com/office/powerpoint/2010/main" val="2382204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ndParaRPr>
          </a:p>
        </p:txBody>
      </p:sp>
      <p:sp>
        <p:nvSpPr>
          <p:cNvPr id="2" name="Title 1">
            <a:extLst>
              <a:ext uri="{FF2B5EF4-FFF2-40B4-BE49-F238E27FC236}">
                <a16:creationId xmlns:a16="http://schemas.microsoft.com/office/drawing/2014/main" id="{7CC2505D-5B54-3940-868F-B53831438211}"/>
              </a:ext>
            </a:extLst>
          </p:cNvPr>
          <p:cNvSpPr>
            <a:spLocks noGrp="1"/>
          </p:cNvSpPr>
          <p:nvPr>
            <p:ph type="title"/>
          </p:nvPr>
        </p:nvSpPr>
        <p:spPr>
          <a:xfrm>
            <a:off x="636529" y="171162"/>
            <a:ext cx="3249671" cy="2371148"/>
          </a:xfrm>
        </p:spPr>
        <p:txBody>
          <a:bodyPr vert="horz" lIns="91440" tIns="45720" rIns="91440" bIns="45720" rtlCol="0" anchor="ctr">
            <a:normAutofit/>
          </a:bodyPr>
          <a:lstStyle/>
          <a:p>
            <a:r>
              <a:rPr lang="en-US" sz="3200" b="1" kern="1200" dirty="0">
                <a:solidFill>
                  <a:srgbClr val="FFFFFF"/>
                </a:solidFill>
                <a:ea typeface="+mj-ea"/>
                <a:cs typeface="+mj-cs"/>
              </a:rPr>
              <a:t>Khung </a:t>
            </a:r>
            <a:r>
              <a:rPr lang="en-US" sz="3200" b="1" kern="1200" dirty="0" err="1">
                <a:solidFill>
                  <a:srgbClr val="FFFFFF"/>
                </a:solidFill>
                <a:ea typeface="+mj-ea"/>
                <a:cs typeface="+mj-cs"/>
              </a:rPr>
              <a:t>năng</a:t>
            </a:r>
            <a:r>
              <a:rPr lang="en-US" sz="3200" b="1" kern="1200" dirty="0">
                <a:solidFill>
                  <a:srgbClr val="FFFFFF"/>
                </a:solidFill>
                <a:ea typeface="+mj-ea"/>
                <a:cs typeface="+mj-cs"/>
              </a:rPr>
              <a:t> </a:t>
            </a:r>
            <a:r>
              <a:rPr lang="en-US" sz="3200" b="1" kern="1200" dirty="0" err="1">
                <a:solidFill>
                  <a:srgbClr val="FFFFFF"/>
                </a:solidFill>
                <a:ea typeface="+mj-ea"/>
                <a:cs typeface="+mj-cs"/>
              </a:rPr>
              <a:t>lực</a:t>
            </a:r>
            <a:r>
              <a:rPr lang="en-US" sz="3200" b="1" kern="1200" dirty="0">
                <a:solidFill>
                  <a:srgbClr val="FFFFFF"/>
                </a:solidFill>
                <a:ea typeface="+mj-ea"/>
                <a:cs typeface="+mj-cs"/>
              </a:rPr>
              <a:t> </a:t>
            </a:r>
            <a:r>
              <a:rPr lang="en-US" sz="3200" b="1" kern="1200" dirty="0" err="1">
                <a:solidFill>
                  <a:srgbClr val="FFFFFF"/>
                </a:solidFill>
                <a:ea typeface="+mj-ea"/>
                <a:cs typeface="+mj-cs"/>
              </a:rPr>
              <a:t>số</a:t>
            </a:r>
            <a:r>
              <a:rPr lang="en-US" sz="3200" b="1" kern="1200" dirty="0">
                <a:solidFill>
                  <a:srgbClr val="FFFFFF"/>
                </a:solidFill>
                <a:ea typeface="+mj-ea"/>
                <a:cs typeface="+mj-cs"/>
              </a:rPr>
              <a:t> </a:t>
            </a:r>
            <a:r>
              <a:rPr lang="en-US" sz="3200" b="1" kern="1200" dirty="0" err="1">
                <a:solidFill>
                  <a:srgbClr val="FFFFFF"/>
                </a:solidFill>
                <a:ea typeface="+mj-ea"/>
                <a:cs typeface="+mj-cs"/>
              </a:rPr>
              <a:t>cho</a:t>
            </a:r>
            <a:r>
              <a:rPr lang="en-US" sz="3200" b="1" kern="1200" dirty="0">
                <a:solidFill>
                  <a:srgbClr val="FFFFFF"/>
                </a:solidFill>
                <a:ea typeface="+mj-ea"/>
                <a:cs typeface="+mj-cs"/>
              </a:rPr>
              <a:t> </a:t>
            </a:r>
            <a:r>
              <a:rPr lang="en-US" sz="3200" b="1" kern="1200" dirty="0" err="1">
                <a:solidFill>
                  <a:srgbClr val="FFFFFF"/>
                </a:solidFill>
                <a:ea typeface="+mj-ea"/>
                <a:cs typeface="+mj-cs"/>
              </a:rPr>
              <a:t>người</a:t>
            </a:r>
            <a:r>
              <a:rPr lang="en-US" sz="3200" b="1" kern="1200" dirty="0">
                <a:solidFill>
                  <a:srgbClr val="FFFFFF"/>
                </a:solidFill>
                <a:ea typeface="+mj-ea"/>
                <a:cs typeface="+mj-cs"/>
              </a:rPr>
              <a:t> </a:t>
            </a:r>
            <a:r>
              <a:rPr lang="en-US" sz="3200" b="1" kern="1200" dirty="0" err="1">
                <a:solidFill>
                  <a:srgbClr val="FFFFFF"/>
                </a:solidFill>
                <a:ea typeface="+mj-ea"/>
                <a:cs typeface="+mj-cs"/>
              </a:rPr>
              <a:t>học</a:t>
            </a:r>
            <a:endParaRPr lang="en-US" sz="3200" kern="1200" dirty="0">
              <a:solidFill>
                <a:srgbClr val="FFFFFF"/>
              </a:solidFill>
              <a:ea typeface="+mj-ea"/>
              <a:cs typeface="+mj-cs"/>
            </a:endParaRPr>
          </a:p>
        </p:txBody>
      </p:sp>
      <p:sp>
        <p:nvSpPr>
          <p:cNvPr id="4" name="Slide Number Placeholder 3">
            <a:extLst>
              <a:ext uri="{FF2B5EF4-FFF2-40B4-BE49-F238E27FC236}">
                <a16:creationId xmlns:a16="http://schemas.microsoft.com/office/drawing/2014/main" id="{C305302A-0D93-9645-87DE-CEB5D33869F7}"/>
              </a:ext>
            </a:extLst>
          </p:cNvPr>
          <p:cNvSpPr>
            <a:spLocks noGrp="1"/>
          </p:cNvSpPr>
          <p:nvPr>
            <p:ph type="sldNum" sz="quarter" idx="12"/>
          </p:nvPr>
        </p:nvSpPr>
        <p:spPr>
          <a:xfrm>
            <a:off x="11566557" y="6492875"/>
            <a:ext cx="625443" cy="365125"/>
          </a:xfrm>
          <a:noFill/>
        </p:spPr>
        <p:txBody>
          <a:bodyPr vert="horz" lIns="91440" tIns="45720" rIns="91440" bIns="45720" rtlCol="0" anchor="ctr">
            <a:normAutofit/>
          </a:bodyPr>
          <a:lstStyle/>
          <a:p>
            <a:pPr>
              <a:spcAft>
                <a:spcPts val="600"/>
              </a:spcAft>
            </a:pPr>
            <a:fld id="{705AC131-3665-43E0-A6EE-7C045553461A}" type="slidenum">
              <a:rPr kumimoji="1" lang="en-US" altLang="ja-JP" smtClean="0"/>
              <a:pPr>
                <a:spcAft>
                  <a:spcPts val="600"/>
                </a:spcAft>
              </a:pPr>
              <a:t>11</a:t>
            </a:fld>
            <a:endParaRPr kumimoji="1" lang="en-US" altLang="ja-JP" dirty="0"/>
          </a:p>
        </p:txBody>
      </p:sp>
      <p:graphicFrame>
        <p:nvGraphicFramePr>
          <p:cNvPr id="5" name="Table 5">
            <a:extLst>
              <a:ext uri="{FF2B5EF4-FFF2-40B4-BE49-F238E27FC236}">
                <a16:creationId xmlns:a16="http://schemas.microsoft.com/office/drawing/2014/main" id="{F8EDF2AC-E1AE-D545-8959-23FEB7CB4C80}"/>
              </a:ext>
            </a:extLst>
          </p:cNvPr>
          <p:cNvGraphicFramePr>
            <a:graphicFrameLocks noGrp="1"/>
          </p:cNvGraphicFramePr>
          <p:nvPr>
            <p:ph idx="1"/>
            <p:extLst>
              <p:ext uri="{D42A27DB-BD31-4B8C-83A1-F6EECF244321}">
                <p14:modId xmlns:p14="http://schemas.microsoft.com/office/powerpoint/2010/main" val="1680194020"/>
              </p:ext>
            </p:extLst>
          </p:nvPr>
        </p:nvGraphicFramePr>
        <p:xfrm>
          <a:off x="4267530" y="445203"/>
          <a:ext cx="7752398" cy="5302125"/>
        </p:xfrm>
        <a:graphic>
          <a:graphicData uri="http://schemas.openxmlformats.org/drawingml/2006/table">
            <a:tbl>
              <a:tblPr firstRow="1" bandRow="1">
                <a:tableStyleId>{5C22544A-7EE6-4342-B048-85BDC9FD1C3A}</a:tableStyleId>
              </a:tblPr>
              <a:tblGrid>
                <a:gridCol w="2063986">
                  <a:extLst>
                    <a:ext uri="{9D8B030D-6E8A-4147-A177-3AD203B41FA5}">
                      <a16:colId xmlns:a16="http://schemas.microsoft.com/office/drawing/2014/main" val="4016439483"/>
                    </a:ext>
                  </a:extLst>
                </a:gridCol>
                <a:gridCol w="5688412">
                  <a:extLst>
                    <a:ext uri="{9D8B030D-6E8A-4147-A177-3AD203B41FA5}">
                      <a16:colId xmlns:a16="http://schemas.microsoft.com/office/drawing/2014/main" val="839973711"/>
                    </a:ext>
                  </a:extLst>
                </a:gridCol>
              </a:tblGrid>
              <a:tr h="417021">
                <a:tc>
                  <a:txBody>
                    <a:bodyPr/>
                    <a:lstStyle/>
                    <a:p>
                      <a:pPr algn="ctr"/>
                      <a:r>
                        <a:rPr lang="en-US" sz="1800" dirty="0" err="1">
                          <a:latin typeface="Roboto" panose="02000000000000000000" pitchFamily="2" charset="0"/>
                          <a:cs typeface="Arial" panose="020B0604020202020204" pitchFamily="34" charset="0"/>
                        </a:rPr>
                        <a:t>Miền</a:t>
                      </a:r>
                      <a:r>
                        <a:rPr lang="en-US" sz="1800" dirty="0">
                          <a:latin typeface="Roboto" panose="02000000000000000000" pitchFamily="2" charset="0"/>
                          <a:cs typeface="Arial" panose="020B0604020202020204" pitchFamily="34" charset="0"/>
                        </a:rPr>
                        <a:t> </a:t>
                      </a:r>
                      <a:r>
                        <a:rPr lang="en-US" sz="1800" dirty="0" err="1">
                          <a:latin typeface="Roboto" panose="02000000000000000000" pitchFamily="2" charset="0"/>
                          <a:cs typeface="Arial" panose="020B0604020202020204" pitchFamily="34" charset="0"/>
                        </a:rPr>
                        <a:t>năng</a:t>
                      </a:r>
                      <a:r>
                        <a:rPr lang="en-US" sz="1800" dirty="0">
                          <a:latin typeface="Roboto" panose="02000000000000000000" pitchFamily="2" charset="0"/>
                          <a:cs typeface="Arial" panose="020B0604020202020204" pitchFamily="34" charset="0"/>
                        </a:rPr>
                        <a:t> </a:t>
                      </a:r>
                      <a:r>
                        <a:rPr lang="en-US" sz="1800" dirty="0" err="1">
                          <a:latin typeface="Roboto" panose="02000000000000000000" pitchFamily="2" charset="0"/>
                          <a:cs typeface="Arial" panose="020B0604020202020204" pitchFamily="34" charset="0"/>
                        </a:rPr>
                        <a:t>lực</a:t>
                      </a:r>
                      <a:endParaRPr lang="en-US" sz="1800" dirty="0">
                        <a:latin typeface="Roboto" panose="02000000000000000000" pitchFamily="2" charset="0"/>
                        <a:cs typeface="Arial" panose="020B0604020202020204" pitchFamily="34" charset="0"/>
                      </a:endParaRPr>
                    </a:p>
                  </a:txBody>
                  <a:tcPr marL="79495" marR="79495" marT="39748" marB="39748"/>
                </a:tc>
                <a:tc>
                  <a:txBody>
                    <a:bodyPr/>
                    <a:lstStyle/>
                    <a:p>
                      <a:pPr algn="ctr"/>
                      <a:r>
                        <a:rPr lang="en-US" sz="1800" dirty="0" err="1">
                          <a:latin typeface="Roboto" panose="02000000000000000000" pitchFamily="2" charset="0"/>
                          <a:cs typeface="Arial" panose="020B0604020202020204" pitchFamily="34" charset="0"/>
                        </a:rPr>
                        <a:t>Năng</a:t>
                      </a:r>
                      <a:r>
                        <a:rPr lang="en-US" sz="1800" dirty="0">
                          <a:latin typeface="Roboto" panose="02000000000000000000" pitchFamily="2" charset="0"/>
                          <a:cs typeface="Arial" panose="020B0604020202020204" pitchFamily="34" charset="0"/>
                        </a:rPr>
                        <a:t> </a:t>
                      </a:r>
                      <a:r>
                        <a:rPr lang="en-US" sz="1800" dirty="0" err="1">
                          <a:latin typeface="Roboto" panose="02000000000000000000" pitchFamily="2" charset="0"/>
                          <a:cs typeface="Arial" panose="020B0604020202020204" pitchFamily="34" charset="0"/>
                        </a:rPr>
                        <a:t>lực</a:t>
                      </a:r>
                      <a:r>
                        <a:rPr lang="en-US" sz="1800" dirty="0">
                          <a:latin typeface="Roboto" panose="02000000000000000000" pitchFamily="2" charset="0"/>
                          <a:cs typeface="Arial" panose="020B0604020202020204" pitchFamily="34" charset="0"/>
                        </a:rPr>
                        <a:t> </a:t>
                      </a:r>
                      <a:r>
                        <a:rPr lang="en-US" sz="1800" dirty="0" err="1">
                          <a:latin typeface="Roboto" panose="02000000000000000000" pitchFamily="2" charset="0"/>
                          <a:cs typeface="Arial" panose="020B0604020202020204" pitchFamily="34" charset="0"/>
                        </a:rPr>
                        <a:t>thành</a:t>
                      </a:r>
                      <a:r>
                        <a:rPr lang="en-US" sz="1800" dirty="0">
                          <a:latin typeface="Roboto" panose="02000000000000000000" pitchFamily="2" charset="0"/>
                          <a:cs typeface="Arial" panose="020B0604020202020204" pitchFamily="34" charset="0"/>
                        </a:rPr>
                        <a:t> </a:t>
                      </a:r>
                      <a:r>
                        <a:rPr lang="en-US" sz="1800" dirty="0" err="1">
                          <a:latin typeface="Roboto" panose="02000000000000000000" pitchFamily="2" charset="0"/>
                          <a:cs typeface="Arial" panose="020B0604020202020204" pitchFamily="34" charset="0"/>
                        </a:rPr>
                        <a:t>phần</a:t>
                      </a:r>
                      <a:endParaRPr lang="en-US" sz="1800" dirty="0">
                        <a:latin typeface="Roboto" panose="02000000000000000000" pitchFamily="2" charset="0"/>
                        <a:cs typeface="Arial" panose="020B0604020202020204" pitchFamily="34" charset="0"/>
                      </a:endParaRPr>
                    </a:p>
                  </a:txBody>
                  <a:tcPr marL="79495" marR="79495" marT="39748" marB="39748"/>
                </a:tc>
                <a:extLst>
                  <a:ext uri="{0D108BD9-81ED-4DB2-BD59-A6C34878D82A}">
                    <a16:rowId xmlns:a16="http://schemas.microsoft.com/office/drawing/2014/main" val="3272008412"/>
                  </a:ext>
                </a:extLst>
              </a:tr>
              <a:tr h="417021">
                <a:tc rowSpan="4">
                  <a:txBody>
                    <a:bodyPr/>
                    <a:lstStyle/>
                    <a:p>
                      <a:r>
                        <a:rPr lang="vi-VN" sz="1800" dirty="0">
                          <a:solidFill>
                            <a:schemeClr val="tx1"/>
                          </a:solidFill>
                          <a:latin typeface="Roboto" panose="02000000000000000000" pitchFamily="2" charset="0"/>
                          <a:cs typeface="Arial" panose="020B0604020202020204" pitchFamily="34" charset="0"/>
                        </a:rPr>
                        <a:t>4</a:t>
                      </a:r>
                      <a:r>
                        <a:rPr lang="x-none" sz="1800" dirty="0">
                          <a:solidFill>
                            <a:schemeClr val="tx1"/>
                          </a:solidFill>
                          <a:latin typeface="Roboto" panose="02000000000000000000" pitchFamily="2" charset="0"/>
                          <a:cs typeface="Arial" panose="020B0604020202020204" pitchFamily="34" charset="0"/>
                        </a:rPr>
                        <a:t>. An toàn</a:t>
                      </a:r>
                    </a:p>
                  </a:txBody>
                  <a:tcPr marL="79495" marR="79495" marT="39748" marB="39748" anchor="ctr">
                    <a:lnB w="12700" cap="flat" cmpd="sng" algn="ctr">
                      <a:solidFill>
                        <a:schemeClr val="tx1"/>
                      </a:solidFill>
                      <a:prstDash val="solid"/>
                      <a:round/>
                      <a:headEnd type="none" w="med" len="med"/>
                      <a:tailEnd type="none" w="med" len="med"/>
                    </a:lnB>
                  </a:tcPr>
                </a:tc>
                <a:tc>
                  <a:txBody>
                    <a:bodyPr/>
                    <a:lstStyle/>
                    <a:p>
                      <a:r>
                        <a:rPr kumimoji="1" lang="en-US" sz="1800" kern="1200" dirty="0">
                          <a:solidFill>
                            <a:schemeClr val="dk1"/>
                          </a:solidFill>
                          <a:effectLst/>
                          <a:latin typeface="Roboto" panose="02000000000000000000" pitchFamily="2" charset="0"/>
                          <a:ea typeface="+mn-ea"/>
                          <a:cs typeface="Arial" panose="020B0604020202020204" pitchFamily="34" charset="0"/>
                        </a:rPr>
                        <a:t>4.1 Bảo </a:t>
                      </a:r>
                      <a:r>
                        <a:rPr kumimoji="1" lang="en-US" sz="1800" kern="1200" dirty="0" err="1">
                          <a:solidFill>
                            <a:schemeClr val="dk1"/>
                          </a:solidFill>
                          <a:effectLst/>
                          <a:latin typeface="Roboto" panose="02000000000000000000" pitchFamily="2" charset="0"/>
                          <a:ea typeface="+mn-ea"/>
                          <a:cs typeface="Arial" panose="020B0604020202020204" pitchFamily="34" charset="0"/>
                        </a:rPr>
                        <a:t>vệ</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thiết</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bị</a:t>
                      </a:r>
                      <a:r>
                        <a:rPr lang="x-none" sz="1800" dirty="0">
                          <a:effectLst/>
                          <a:latin typeface="Roboto" panose="02000000000000000000" pitchFamily="2" charset="0"/>
                          <a:cs typeface="Arial" panose="020B0604020202020204" pitchFamily="34" charset="0"/>
                        </a:rPr>
                        <a:t> </a:t>
                      </a:r>
                      <a:endParaRPr lang="x-none" sz="1800" dirty="0">
                        <a:latin typeface="Roboto" panose="02000000000000000000" pitchFamily="2" charset="0"/>
                        <a:cs typeface="Arial" panose="020B0604020202020204" pitchFamily="34" charset="0"/>
                      </a:endParaRPr>
                    </a:p>
                  </a:txBody>
                  <a:tcPr marL="79495" marR="79495" marT="39748" marB="39748"/>
                </a:tc>
                <a:extLst>
                  <a:ext uri="{0D108BD9-81ED-4DB2-BD59-A6C34878D82A}">
                    <a16:rowId xmlns:a16="http://schemas.microsoft.com/office/drawing/2014/main" val="3687762012"/>
                  </a:ext>
                </a:extLst>
              </a:tr>
              <a:tr h="417021">
                <a:tc vMerge="1">
                  <a:txBody>
                    <a:bodyPr/>
                    <a:lstStyle/>
                    <a:p>
                      <a:endParaRPr lang="x-none" dirty="0"/>
                    </a:p>
                  </a:txBody>
                  <a:tcPr/>
                </a:tc>
                <a:tc>
                  <a:txBody>
                    <a:bodyPr/>
                    <a:lstStyle/>
                    <a:p>
                      <a:r>
                        <a:rPr kumimoji="1" lang="en-US" sz="1800" kern="1200" dirty="0">
                          <a:solidFill>
                            <a:schemeClr val="dk1"/>
                          </a:solidFill>
                          <a:effectLst/>
                          <a:latin typeface="Roboto" panose="02000000000000000000" pitchFamily="2" charset="0"/>
                          <a:ea typeface="+mn-ea"/>
                          <a:cs typeface="Arial" panose="020B0604020202020204" pitchFamily="34" charset="0"/>
                        </a:rPr>
                        <a:t>4.2 Bảo </a:t>
                      </a:r>
                      <a:r>
                        <a:rPr kumimoji="1" lang="en-US" sz="1800" kern="1200" dirty="0" err="1">
                          <a:solidFill>
                            <a:schemeClr val="dk1"/>
                          </a:solidFill>
                          <a:effectLst/>
                          <a:latin typeface="Roboto" panose="02000000000000000000" pitchFamily="2" charset="0"/>
                          <a:ea typeface="+mn-ea"/>
                          <a:cs typeface="Arial" panose="020B0604020202020204" pitchFamily="34" charset="0"/>
                        </a:rPr>
                        <a:t>vệ</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dữ</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liệu</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cá</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nhân</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và</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quyền</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riêng</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tư</a:t>
                      </a:r>
                      <a:r>
                        <a:rPr lang="x-none" sz="1800" dirty="0">
                          <a:effectLst/>
                          <a:latin typeface="Roboto" panose="02000000000000000000" pitchFamily="2" charset="0"/>
                          <a:cs typeface="Arial" panose="020B0604020202020204" pitchFamily="34" charset="0"/>
                        </a:rPr>
                        <a:t> </a:t>
                      </a:r>
                      <a:endParaRPr lang="x-none" sz="1800" dirty="0">
                        <a:latin typeface="Roboto" panose="02000000000000000000" pitchFamily="2" charset="0"/>
                        <a:cs typeface="Arial" panose="020B0604020202020204" pitchFamily="34" charset="0"/>
                      </a:endParaRPr>
                    </a:p>
                  </a:txBody>
                  <a:tcPr marL="79495" marR="79495" marT="39748" marB="39748"/>
                </a:tc>
                <a:extLst>
                  <a:ext uri="{0D108BD9-81ED-4DB2-BD59-A6C34878D82A}">
                    <a16:rowId xmlns:a16="http://schemas.microsoft.com/office/drawing/2014/main" val="349858387"/>
                  </a:ext>
                </a:extLst>
              </a:tr>
              <a:tr h="417021">
                <a:tc vMerge="1">
                  <a:txBody>
                    <a:bodyPr/>
                    <a:lstStyle/>
                    <a:p>
                      <a:endParaRPr lang="x-none" dirty="0"/>
                    </a:p>
                  </a:txBody>
                  <a:tcPr/>
                </a:tc>
                <a:tc>
                  <a:txBody>
                    <a:bodyPr/>
                    <a:lstStyle/>
                    <a:p>
                      <a:r>
                        <a:rPr kumimoji="1" lang="vi-VN" sz="1800" kern="1200" dirty="0">
                          <a:solidFill>
                            <a:schemeClr val="dk1"/>
                          </a:solidFill>
                          <a:effectLst/>
                          <a:latin typeface="Roboto" panose="02000000000000000000" pitchFamily="2" charset="0"/>
                          <a:ea typeface="+mn-ea"/>
                          <a:cs typeface="Arial" panose="020B0604020202020204" pitchFamily="34" charset="0"/>
                        </a:rPr>
                        <a:t>4</a:t>
                      </a:r>
                      <a:r>
                        <a:rPr kumimoji="1" lang="en-US" sz="1800" kern="1200" dirty="0">
                          <a:solidFill>
                            <a:schemeClr val="dk1"/>
                          </a:solidFill>
                          <a:effectLst/>
                          <a:latin typeface="Roboto" panose="02000000000000000000" pitchFamily="2" charset="0"/>
                          <a:ea typeface="+mn-ea"/>
                          <a:cs typeface="Arial" panose="020B0604020202020204" pitchFamily="34" charset="0"/>
                        </a:rPr>
                        <a:t>.3 Bảo </a:t>
                      </a:r>
                      <a:r>
                        <a:rPr kumimoji="1" lang="en-US" sz="1800" kern="1200" dirty="0" err="1">
                          <a:solidFill>
                            <a:schemeClr val="dk1"/>
                          </a:solidFill>
                          <a:effectLst/>
                          <a:latin typeface="Roboto" panose="02000000000000000000" pitchFamily="2" charset="0"/>
                          <a:ea typeface="+mn-ea"/>
                          <a:cs typeface="Arial" panose="020B0604020202020204" pitchFamily="34" charset="0"/>
                        </a:rPr>
                        <a:t>vệ</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sức</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khỏe</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và</a:t>
                      </a:r>
                      <a:r>
                        <a:rPr kumimoji="1" lang="en-US" sz="1800" kern="1200" dirty="0">
                          <a:solidFill>
                            <a:schemeClr val="dk1"/>
                          </a:solidFill>
                          <a:effectLst/>
                          <a:latin typeface="Roboto" panose="02000000000000000000" pitchFamily="2" charset="0"/>
                          <a:ea typeface="+mn-ea"/>
                          <a:cs typeface="Arial" panose="020B0604020202020204" pitchFamily="34" charset="0"/>
                        </a:rPr>
                        <a:t> an </a:t>
                      </a:r>
                      <a:r>
                        <a:rPr kumimoji="1" lang="en-US" sz="1800" kern="1200" dirty="0" err="1">
                          <a:solidFill>
                            <a:schemeClr val="dk1"/>
                          </a:solidFill>
                          <a:effectLst/>
                          <a:latin typeface="Roboto" panose="02000000000000000000" pitchFamily="2" charset="0"/>
                          <a:ea typeface="+mn-ea"/>
                          <a:cs typeface="Arial" panose="020B0604020202020204" pitchFamily="34" charset="0"/>
                        </a:rPr>
                        <a:t>sinh</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số</a:t>
                      </a:r>
                      <a:endParaRPr lang="x-none" sz="1800" dirty="0">
                        <a:latin typeface="Roboto" panose="02000000000000000000" pitchFamily="2" charset="0"/>
                        <a:cs typeface="Arial" panose="020B0604020202020204" pitchFamily="34" charset="0"/>
                      </a:endParaRPr>
                    </a:p>
                  </a:txBody>
                  <a:tcPr marL="79495" marR="79495" marT="39748" marB="39748"/>
                </a:tc>
                <a:extLst>
                  <a:ext uri="{0D108BD9-81ED-4DB2-BD59-A6C34878D82A}">
                    <a16:rowId xmlns:a16="http://schemas.microsoft.com/office/drawing/2014/main" val="349624614"/>
                  </a:ext>
                </a:extLst>
              </a:tr>
              <a:tr h="417021">
                <a:tc vMerge="1">
                  <a:txBody>
                    <a:bodyPr/>
                    <a:lstStyle/>
                    <a:p>
                      <a:endParaRPr lang="x-none" dirty="0"/>
                    </a:p>
                  </a:txBody>
                  <a:tcPr/>
                </a:tc>
                <a:tc>
                  <a:txBody>
                    <a:bodyPr/>
                    <a:lstStyle/>
                    <a:p>
                      <a:r>
                        <a:rPr kumimoji="1" lang="en-US" sz="1800" kern="1200" dirty="0">
                          <a:solidFill>
                            <a:schemeClr val="dk1"/>
                          </a:solidFill>
                          <a:effectLst/>
                          <a:latin typeface="Roboto" panose="02000000000000000000" pitchFamily="2" charset="0"/>
                          <a:ea typeface="+mn-ea"/>
                          <a:cs typeface="Arial" panose="020B0604020202020204" pitchFamily="34" charset="0"/>
                        </a:rPr>
                        <a:t>4.4 Bảo </a:t>
                      </a:r>
                      <a:r>
                        <a:rPr kumimoji="1" lang="en-US" sz="1800" kern="1200" dirty="0" err="1">
                          <a:solidFill>
                            <a:schemeClr val="dk1"/>
                          </a:solidFill>
                          <a:effectLst/>
                          <a:latin typeface="Roboto" panose="02000000000000000000" pitchFamily="2" charset="0"/>
                          <a:ea typeface="+mn-ea"/>
                          <a:cs typeface="Arial" panose="020B0604020202020204" pitchFamily="34" charset="0"/>
                        </a:rPr>
                        <a:t>vệ</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môi</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trường</a:t>
                      </a:r>
                      <a:r>
                        <a:rPr lang="x-none" sz="1800" dirty="0">
                          <a:effectLst/>
                          <a:latin typeface="Roboto" panose="02000000000000000000" pitchFamily="2" charset="0"/>
                          <a:cs typeface="Arial" panose="020B0604020202020204" pitchFamily="34" charset="0"/>
                        </a:rPr>
                        <a:t> </a:t>
                      </a:r>
                      <a:endParaRPr lang="x-none" sz="1800" dirty="0">
                        <a:latin typeface="Roboto" panose="02000000000000000000" pitchFamily="2" charset="0"/>
                        <a:cs typeface="Arial" panose="020B0604020202020204" pitchFamily="34" charset="0"/>
                      </a:endParaRPr>
                    </a:p>
                  </a:txBody>
                  <a:tcPr marL="79495" marR="79495" marT="39748" marB="39748">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9785860"/>
                  </a:ext>
                </a:extLst>
              </a:tr>
              <a:tr h="417021">
                <a:tc rowSpan="4">
                  <a:txBody>
                    <a:bodyPr/>
                    <a:lstStyle/>
                    <a:p>
                      <a:r>
                        <a:rPr kumimoji="1" lang="en-US" sz="1800" kern="1200" dirty="0">
                          <a:solidFill>
                            <a:schemeClr val="tx1"/>
                          </a:solidFill>
                          <a:effectLst/>
                          <a:latin typeface="Roboto" panose="02000000000000000000" pitchFamily="2" charset="0"/>
                          <a:ea typeface="+mn-ea"/>
                          <a:cs typeface="Arial" panose="020B0604020202020204" pitchFamily="34" charset="0"/>
                        </a:rPr>
                        <a:t>5.</a:t>
                      </a:r>
                      <a:r>
                        <a:rPr kumimoji="1" lang="vi-VN" sz="1800" kern="1200" dirty="0">
                          <a:solidFill>
                            <a:schemeClr val="tx1"/>
                          </a:solidFill>
                          <a:effectLst/>
                          <a:latin typeface="Roboto" panose="02000000000000000000" pitchFamily="2" charset="0"/>
                          <a:ea typeface="+mn-ea"/>
                          <a:cs typeface="Arial" panose="020B0604020202020204" pitchFamily="34" charset="0"/>
                        </a:rPr>
                        <a:t>Giải quyết vấn đề</a:t>
                      </a:r>
                      <a:r>
                        <a:rPr lang="x-none" sz="1800" dirty="0">
                          <a:solidFill>
                            <a:schemeClr val="tx1"/>
                          </a:solidFill>
                          <a:effectLst/>
                          <a:latin typeface="Roboto" panose="02000000000000000000" pitchFamily="2" charset="0"/>
                          <a:cs typeface="Arial" panose="020B0604020202020204" pitchFamily="34" charset="0"/>
                        </a:rPr>
                        <a:t> </a:t>
                      </a:r>
                      <a:endParaRPr lang="x-none" sz="1800" dirty="0">
                        <a:solidFill>
                          <a:schemeClr val="tx1"/>
                        </a:solidFill>
                        <a:latin typeface="Roboto" panose="02000000000000000000" pitchFamily="2" charset="0"/>
                        <a:cs typeface="Arial" panose="020B0604020202020204" pitchFamily="34" charset="0"/>
                      </a:endParaRPr>
                    </a:p>
                  </a:txBody>
                  <a:tcPr marL="79495" marR="79495" marT="39748" marB="39748"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sz="1800" kern="1200" dirty="0">
                          <a:solidFill>
                            <a:schemeClr val="dk1"/>
                          </a:solidFill>
                          <a:effectLst/>
                          <a:latin typeface="Roboto" panose="02000000000000000000" pitchFamily="2" charset="0"/>
                          <a:ea typeface="+mn-ea"/>
                          <a:cs typeface="Arial" panose="020B0604020202020204" pitchFamily="34" charset="0"/>
                        </a:rPr>
                        <a:t>5.1 </a:t>
                      </a:r>
                      <a:r>
                        <a:rPr kumimoji="1" lang="en-US" sz="1800" kern="1200" dirty="0" err="1">
                          <a:solidFill>
                            <a:schemeClr val="dk1"/>
                          </a:solidFill>
                          <a:effectLst/>
                          <a:latin typeface="Roboto" panose="02000000000000000000" pitchFamily="2" charset="0"/>
                          <a:ea typeface="+mn-ea"/>
                          <a:cs typeface="Arial" panose="020B0604020202020204" pitchFamily="34" charset="0"/>
                        </a:rPr>
                        <a:t>Giải</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quyết</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các</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vấn</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đề</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kĩ</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thuật</a:t>
                      </a:r>
                      <a:r>
                        <a:rPr lang="x-none" sz="1800" dirty="0">
                          <a:effectLst/>
                          <a:latin typeface="Roboto" panose="02000000000000000000" pitchFamily="2" charset="0"/>
                          <a:cs typeface="Arial" panose="020B0604020202020204" pitchFamily="34" charset="0"/>
                        </a:rPr>
                        <a:t> </a:t>
                      </a:r>
                      <a:endParaRPr lang="x-none" sz="1800" dirty="0">
                        <a:latin typeface="Roboto" panose="02000000000000000000" pitchFamily="2" charset="0"/>
                        <a:cs typeface="Arial" panose="020B0604020202020204" pitchFamily="34" charset="0"/>
                      </a:endParaRPr>
                    </a:p>
                  </a:txBody>
                  <a:tcPr marL="79495" marR="79495" marT="39748" marB="39748">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48575482"/>
                  </a:ext>
                </a:extLst>
              </a:tr>
              <a:tr h="417021">
                <a:tc vMerge="1">
                  <a:txBody>
                    <a:bodyPr/>
                    <a:lstStyle/>
                    <a:p>
                      <a:endParaRPr lang="x-none" dirty="0"/>
                    </a:p>
                  </a:txBody>
                  <a:tcPr/>
                </a:tc>
                <a:tc>
                  <a:txBody>
                    <a:bodyPr/>
                    <a:lstStyle/>
                    <a:p>
                      <a:r>
                        <a:rPr kumimoji="1" lang="en-US" sz="1800" kern="1200" dirty="0">
                          <a:solidFill>
                            <a:schemeClr val="dk1"/>
                          </a:solidFill>
                          <a:effectLst/>
                          <a:latin typeface="Roboto" panose="02000000000000000000" pitchFamily="2" charset="0"/>
                          <a:ea typeface="+mn-ea"/>
                          <a:cs typeface="Arial" panose="020B0604020202020204" pitchFamily="34" charset="0"/>
                        </a:rPr>
                        <a:t>5.2 </a:t>
                      </a:r>
                      <a:r>
                        <a:rPr kumimoji="1" lang="en-US" sz="1800" kern="1200" dirty="0" err="1">
                          <a:solidFill>
                            <a:schemeClr val="dk1"/>
                          </a:solidFill>
                          <a:effectLst/>
                          <a:latin typeface="Roboto" panose="02000000000000000000" pitchFamily="2" charset="0"/>
                          <a:ea typeface="+mn-ea"/>
                          <a:cs typeface="Arial" panose="020B0604020202020204" pitchFamily="34" charset="0"/>
                        </a:rPr>
                        <a:t>Xác</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định</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nhu</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cầu</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và</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giải</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pháp</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công</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nghệ</a:t>
                      </a:r>
                      <a:r>
                        <a:rPr lang="x-none" sz="1800" dirty="0">
                          <a:effectLst/>
                          <a:latin typeface="Roboto" panose="02000000000000000000" pitchFamily="2" charset="0"/>
                          <a:cs typeface="Arial" panose="020B0604020202020204" pitchFamily="34" charset="0"/>
                        </a:rPr>
                        <a:t> </a:t>
                      </a:r>
                      <a:endParaRPr lang="x-none" sz="1800" dirty="0">
                        <a:latin typeface="Roboto" panose="02000000000000000000" pitchFamily="2" charset="0"/>
                        <a:cs typeface="Arial" panose="020B0604020202020204" pitchFamily="34" charset="0"/>
                      </a:endParaRPr>
                    </a:p>
                  </a:txBody>
                  <a:tcPr marL="79495" marR="79495" marT="39748" marB="39748"/>
                </a:tc>
                <a:extLst>
                  <a:ext uri="{0D108BD9-81ED-4DB2-BD59-A6C34878D82A}">
                    <a16:rowId xmlns:a16="http://schemas.microsoft.com/office/drawing/2014/main" val="1309754021"/>
                  </a:ext>
                </a:extLst>
              </a:tr>
              <a:tr h="417021">
                <a:tc vMerge="1">
                  <a:txBody>
                    <a:bodyPr/>
                    <a:lstStyle/>
                    <a:p>
                      <a:endParaRPr lang="x-none" dirty="0"/>
                    </a:p>
                  </a:txBody>
                  <a:tcPr/>
                </a:tc>
                <a:tc>
                  <a:txBody>
                    <a:bodyPr/>
                    <a:lstStyle/>
                    <a:p>
                      <a:r>
                        <a:rPr kumimoji="1" lang="en-US" sz="1800" kern="1200" dirty="0">
                          <a:solidFill>
                            <a:schemeClr val="dk1"/>
                          </a:solidFill>
                          <a:effectLst/>
                          <a:latin typeface="Roboto" panose="02000000000000000000" pitchFamily="2" charset="0"/>
                          <a:ea typeface="+mn-ea"/>
                          <a:cs typeface="Arial" panose="020B0604020202020204" pitchFamily="34" charset="0"/>
                        </a:rPr>
                        <a:t>5.3 </a:t>
                      </a:r>
                      <a:r>
                        <a:rPr kumimoji="1" lang="vi-VN" sz="1800" kern="1200" dirty="0">
                          <a:solidFill>
                            <a:schemeClr val="dk1"/>
                          </a:solidFill>
                          <a:effectLst/>
                          <a:latin typeface="Roboto" panose="02000000000000000000" pitchFamily="2" charset="0"/>
                          <a:ea typeface="+mn-ea"/>
                          <a:cs typeface="Arial" panose="020B0604020202020204" pitchFamily="34" charset="0"/>
                        </a:rPr>
                        <a:t>Sử dụng sáng tạo công nghệ số</a:t>
                      </a:r>
                      <a:endParaRPr lang="x-none" sz="1800" dirty="0">
                        <a:latin typeface="Roboto" panose="02000000000000000000" pitchFamily="2" charset="0"/>
                        <a:cs typeface="Arial" panose="020B0604020202020204" pitchFamily="34" charset="0"/>
                      </a:endParaRPr>
                    </a:p>
                  </a:txBody>
                  <a:tcPr marL="79495" marR="79495" marT="39748" marB="39748"/>
                </a:tc>
                <a:extLst>
                  <a:ext uri="{0D108BD9-81ED-4DB2-BD59-A6C34878D82A}">
                    <a16:rowId xmlns:a16="http://schemas.microsoft.com/office/drawing/2014/main" val="44065015"/>
                  </a:ext>
                </a:extLst>
              </a:tr>
              <a:tr h="714894">
                <a:tc vMerge="1">
                  <a:txBody>
                    <a:bodyPr/>
                    <a:lstStyle/>
                    <a:p>
                      <a:endParaRPr lang="x-none" dirty="0"/>
                    </a:p>
                  </a:txBody>
                  <a:tcPr/>
                </a:tc>
                <a:tc>
                  <a:txBody>
                    <a:bodyPr/>
                    <a:lstStyle/>
                    <a:p>
                      <a:r>
                        <a:rPr kumimoji="1" lang="en-US" sz="1800" kern="1200" dirty="0">
                          <a:solidFill>
                            <a:schemeClr val="dk1"/>
                          </a:solidFill>
                          <a:effectLst/>
                          <a:latin typeface="Roboto" panose="02000000000000000000" pitchFamily="2" charset="0"/>
                          <a:ea typeface="+mn-ea"/>
                          <a:cs typeface="Arial" panose="020B0604020202020204" pitchFamily="34" charset="0"/>
                        </a:rPr>
                        <a:t>5.4 </a:t>
                      </a:r>
                      <a:r>
                        <a:rPr kumimoji="1" lang="vi-VN" sz="1800" kern="1200" dirty="0">
                          <a:solidFill>
                            <a:schemeClr val="dk1"/>
                          </a:solidFill>
                          <a:effectLst/>
                          <a:latin typeface="Roboto" panose="02000000000000000000" pitchFamily="2" charset="0"/>
                          <a:ea typeface="+mn-ea"/>
                          <a:cs typeface="Arial" panose="020B0604020202020204" pitchFamily="34" charset="0"/>
                        </a:rPr>
                        <a:t>Xác định các vấn đề cần cải thiện về năng lực số</a:t>
                      </a:r>
                      <a:r>
                        <a:rPr kumimoji="1" lang="vi-VN" sz="1800" i="1" kern="1200" dirty="0">
                          <a:solidFill>
                            <a:schemeClr val="dk1"/>
                          </a:solidFill>
                          <a:effectLst/>
                          <a:latin typeface="Roboto" panose="02000000000000000000" pitchFamily="2" charset="0"/>
                          <a:ea typeface="+mn-ea"/>
                          <a:cs typeface="Arial" panose="020B0604020202020204" pitchFamily="34" charset="0"/>
                        </a:rPr>
                        <a:t> </a:t>
                      </a:r>
                      <a:endParaRPr lang="x-none" sz="1800" dirty="0">
                        <a:latin typeface="Roboto" panose="02000000000000000000" pitchFamily="2" charset="0"/>
                        <a:cs typeface="Arial" panose="020B0604020202020204" pitchFamily="34" charset="0"/>
                      </a:endParaRPr>
                    </a:p>
                  </a:txBody>
                  <a:tcPr marL="79495" marR="79495" marT="39748" marB="39748">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0987788"/>
                  </a:ext>
                </a:extLst>
              </a:tr>
              <a:tr h="417021">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1800" kern="1200" dirty="0">
                          <a:solidFill>
                            <a:schemeClr val="tx1"/>
                          </a:solidFill>
                          <a:effectLst/>
                          <a:latin typeface="Roboto" panose="02000000000000000000" pitchFamily="2" charset="0"/>
                          <a:ea typeface="+mn-ea"/>
                          <a:cs typeface="Arial" panose="020B0604020202020204" pitchFamily="34" charset="0"/>
                        </a:rPr>
                        <a:t>6. </a:t>
                      </a:r>
                      <a:r>
                        <a:rPr kumimoji="1" lang="en-US" sz="1800" kern="1200" dirty="0" err="1">
                          <a:solidFill>
                            <a:schemeClr val="tx1"/>
                          </a:solidFill>
                          <a:effectLst/>
                          <a:latin typeface="Roboto" panose="02000000000000000000" pitchFamily="2" charset="0"/>
                          <a:ea typeface="+mn-ea"/>
                          <a:cs typeface="Arial" panose="020B0604020202020204" pitchFamily="34" charset="0"/>
                        </a:rPr>
                        <a:t>Ứng</a:t>
                      </a:r>
                      <a:r>
                        <a:rPr kumimoji="1" lang="en-US" sz="1800" kern="1200" dirty="0">
                          <a:solidFill>
                            <a:schemeClr val="tx1"/>
                          </a:solidFill>
                          <a:effectLst/>
                          <a:latin typeface="Roboto" panose="02000000000000000000" pitchFamily="2" charset="0"/>
                          <a:ea typeface="+mn-ea"/>
                          <a:cs typeface="Arial" panose="020B0604020202020204" pitchFamily="34" charset="0"/>
                        </a:rPr>
                        <a:t> dung AI</a:t>
                      </a:r>
                      <a:r>
                        <a:rPr lang="x-none" sz="1800" dirty="0">
                          <a:solidFill>
                            <a:schemeClr val="tx1"/>
                          </a:solidFill>
                          <a:effectLst/>
                          <a:latin typeface="Roboto" panose="02000000000000000000" pitchFamily="2" charset="0"/>
                          <a:cs typeface="Arial" panose="020B0604020202020204" pitchFamily="34" charset="0"/>
                        </a:rPr>
                        <a:t> </a:t>
                      </a:r>
                      <a:endParaRPr lang="x-none" sz="1800" dirty="0">
                        <a:solidFill>
                          <a:schemeClr val="tx1"/>
                        </a:solidFill>
                        <a:latin typeface="Roboto" panose="02000000000000000000" pitchFamily="2" charset="0"/>
                        <a:cs typeface="Arial" panose="020B0604020202020204" pitchFamily="34" charset="0"/>
                      </a:endParaRPr>
                    </a:p>
                  </a:txBody>
                  <a:tcPr marL="79495" marR="79495" marT="39748" marB="39748" anchor="ctr">
                    <a:lnT w="12700" cap="flat" cmpd="sng" algn="ctr">
                      <a:solidFill>
                        <a:schemeClr val="tx1"/>
                      </a:solidFill>
                      <a:prstDash val="solid"/>
                      <a:round/>
                      <a:headEnd type="none" w="med" len="med"/>
                      <a:tailEnd type="none" w="med" len="med"/>
                    </a:lnT>
                  </a:tcPr>
                </a:tc>
                <a:tc>
                  <a:txBody>
                    <a:bodyPr/>
                    <a:lstStyle/>
                    <a:p>
                      <a:r>
                        <a:rPr kumimoji="1" lang="en-US" sz="1800" kern="1200" dirty="0">
                          <a:solidFill>
                            <a:schemeClr val="dk1"/>
                          </a:solidFill>
                          <a:effectLst/>
                          <a:latin typeface="Roboto" panose="02000000000000000000" pitchFamily="2" charset="0"/>
                          <a:ea typeface="+mn-ea"/>
                          <a:cs typeface="Arial" panose="020B0604020202020204" pitchFamily="34" charset="0"/>
                        </a:rPr>
                        <a:t>6.1 </a:t>
                      </a:r>
                      <a:r>
                        <a:rPr kumimoji="1" lang="en-US" sz="1800" kern="1200" dirty="0" err="1">
                          <a:solidFill>
                            <a:schemeClr val="dk1"/>
                          </a:solidFill>
                          <a:effectLst/>
                          <a:latin typeface="Roboto" panose="02000000000000000000" pitchFamily="2" charset="0"/>
                          <a:ea typeface="+mn-ea"/>
                          <a:cs typeface="Arial" panose="020B0604020202020204" pitchFamily="34" charset="0"/>
                        </a:rPr>
                        <a:t>Hiểu</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biết</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về</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trí</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tuệ</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nhân</a:t>
                      </a:r>
                      <a:r>
                        <a:rPr kumimoji="1" lang="en-US" sz="1800" kern="1200" dirty="0">
                          <a:solidFill>
                            <a:schemeClr val="dk1"/>
                          </a:solidFill>
                          <a:effectLst/>
                          <a:latin typeface="Roboto" panose="02000000000000000000" pitchFamily="2" charset="0"/>
                          <a:ea typeface="+mn-ea"/>
                          <a:cs typeface="Arial" panose="020B0604020202020204" pitchFamily="34" charset="0"/>
                        </a:rPr>
                        <a:t> </a:t>
                      </a:r>
                      <a:r>
                        <a:rPr kumimoji="1" lang="en-US" sz="1800" kern="1200" dirty="0" err="1">
                          <a:solidFill>
                            <a:schemeClr val="dk1"/>
                          </a:solidFill>
                          <a:effectLst/>
                          <a:latin typeface="Roboto" panose="02000000000000000000" pitchFamily="2" charset="0"/>
                          <a:ea typeface="+mn-ea"/>
                          <a:cs typeface="Arial" panose="020B0604020202020204" pitchFamily="34" charset="0"/>
                        </a:rPr>
                        <a:t>tạo</a:t>
                      </a:r>
                      <a:endParaRPr lang="x-none" sz="1800" dirty="0">
                        <a:latin typeface="Roboto" panose="02000000000000000000" pitchFamily="2" charset="0"/>
                        <a:cs typeface="Arial" panose="020B0604020202020204" pitchFamily="34" charset="0"/>
                      </a:endParaRPr>
                    </a:p>
                  </a:txBody>
                  <a:tcPr marL="79495" marR="79495" marT="39748" marB="39748">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92453259"/>
                  </a:ext>
                </a:extLst>
              </a:tr>
              <a:tr h="417021">
                <a:tc vMerge="1">
                  <a:txBody>
                    <a:bodyPr/>
                    <a:lstStyle/>
                    <a:p>
                      <a:endParaRPr lang="x-none" dirty="0"/>
                    </a:p>
                  </a:txBody>
                  <a:tcPr/>
                </a:tc>
                <a:tc>
                  <a:txBody>
                    <a:bodyPr/>
                    <a:lstStyle/>
                    <a:p>
                      <a:r>
                        <a:rPr kumimoji="1" lang="en-US" sz="1800" kern="1200" dirty="0">
                          <a:solidFill>
                            <a:schemeClr val="dk1"/>
                          </a:solidFill>
                          <a:effectLst/>
                          <a:latin typeface="Roboto" panose="02000000000000000000" pitchFamily="2" charset="0"/>
                          <a:ea typeface="+mn-ea"/>
                          <a:cs typeface="Arial" panose="020B0604020202020204" pitchFamily="34" charset="0"/>
                        </a:rPr>
                        <a:t>6.2 </a:t>
                      </a:r>
                      <a:r>
                        <a:rPr kumimoji="1" lang="vi-VN" sz="1800" kern="1200" dirty="0">
                          <a:solidFill>
                            <a:schemeClr val="dk1"/>
                          </a:solidFill>
                          <a:effectLst/>
                          <a:latin typeface="Roboto" panose="02000000000000000000" pitchFamily="2" charset="0"/>
                          <a:ea typeface="+mn-ea"/>
                          <a:cs typeface="Arial" panose="020B0604020202020204" pitchFamily="34" charset="0"/>
                        </a:rPr>
                        <a:t>Ứng dụng trí tuệ nhân tạo</a:t>
                      </a:r>
                    </a:p>
                  </a:txBody>
                  <a:tcPr marL="79495" marR="79495" marT="39748" marB="39748"/>
                </a:tc>
                <a:extLst>
                  <a:ext uri="{0D108BD9-81ED-4DB2-BD59-A6C34878D82A}">
                    <a16:rowId xmlns:a16="http://schemas.microsoft.com/office/drawing/2014/main" val="2856180611"/>
                  </a:ext>
                </a:extLst>
              </a:tr>
              <a:tr h="417021">
                <a:tc vMerge="1">
                  <a:txBody>
                    <a:bodyPr/>
                    <a:lstStyle/>
                    <a:p>
                      <a:endParaRPr/>
                    </a:p>
                  </a:txBody>
                  <a:tcPr/>
                </a:tc>
                <a:tc>
                  <a:txBody>
                    <a:bodyPr/>
                    <a:lstStyle/>
                    <a:p>
                      <a:r>
                        <a:rPr kumimoji="1" lang="vi-VN" sz="1800" kern="1200" dirty="0">
                          <a:solidFill>
                            <a:schemeClr val="dk1"/>
                          </a:solidFill>
                          <a:effectLst/>
                          <a:latin typeface="Roboto" panose="02000000000000000000" pitchFamily="2" charset="0"/>
                          <a:ea typeface="+mn-ea"/>
                          <a:cs typeface="Arial" panose="020B0604020202020204" pitchFamily="34" charset="0"/>
                        </a:rPr>
                        <a:t>6.3 Đánh giá trí tuệ nhân tạo</a:t>
                      </a:r>
                    </a:p>
                  </a:txBody>
                  <a:tcPr marL="79495" marR="79495" marT="39748" marB="39748"/>
                </a:tc>
                <a:extLst>
                  <a:ext uri="{0D108BD9-81ED-4DB2-BD59-A6C34878D82A}">
                    <a16:rowId xmlns:a16="http://schemas.microsoft.com/office/drawing/2014/main" val="2144967741"/>
                  </a:ext>
                </a:extLst>
              </a:tr>
            </a:tbl>
          </a:graphicData>
        </a:graphic>
      </p:graphicFrame>
    </p:spTree>
    <p:extLst>
      <p:ext uri="{BB962C8B-B14F-4D97-AF65-F5344CB8AC3E}">
        <p14:creationId xmlns:p14="http://schemas.microsoft.com/office/powerpoint/2010/main" val="124897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0BCCA-5D70-7C4A-8843-65D492AC3D5E}"/>
              </a:ext>
            </a:extLst>
          </p:cNvPr>
          <p:cNvSpPr>
            <a:spLocks noGrp="1"/>
          </p:cNvSpPr>
          <p:nvPr>
            <p:ph type="title"/>
          </p:nvPr>
        </p:nvSpPr>
        <p:spPr>
          <a:xfrm>
            <a:off x="171995" y="286747"/>
            <a:ext cx="10515600" cy="693573"/>
          </a:xfrm>
        </p:spPr>
        <p:txBody>
          <a:bodyPr>
            <a:normAutofit/>
          </a:bodyPr>
          <a:lstStyle/>
          <a:p>
            <a:r>
              <a:rPr lang="vi-VN" sz="4000" b="1" dirty="0">
                <a:solidFill>
                  <a:srgbClr val="2F5597"/>
                </a:solidFill>
                <a:latin typeface="Roboto" panose="02000000000000000000" pitchFamily="2" charset="0"/>
              </a:rPr>
              <a:t>Mô tả Khung năng lực số</a:t>
            </a:r>
            <a:endParaRPr lang="x-none" sz="4000" b="1" dirty="0">
              <a:solidFill>
                <a:srgbClr val="2F5597"/>
              </a:solidFill>
            </a:endParaRPr>
          </a:p>
        </p:txBody>
      </p:sp>
      <p:sp>
        <p:nvSpPr>
          <p:cNvPr id="3" name="Content Placeholder 2">
            <a:extLst>
              <a:ext uri="{FF2B5EF4-FFF2-40B4-BE49-F238E27FC236}">
                <a16:creationId xmlns:a16="http://schemas.microsoft.com/office/drawing/2014/main" id="{D2D5D193-C170-4341-961E-6FA09ECFB903}"/>
              </a:ext>
            </a:extLst>
          </p:cNvPr>
          <p:cNvSpPr>
            <a:spLocks noGrp="1"/>
          </p:cNvSpPr>
          <p:nvPr>
            <p:ph idx="1"/>
          </p:nvPr>
        </p:nvSpPr>
        <p:spPr/>
        <p:txBody>
          <a:bodyPr/>
          <a:lstStyle/>
          <a:p>
            <a:endParaRPr lang="x-none"/>
          </a:p>
        </p:txBody>
      </p:sp>
      <p:sp>
        <p:nvSpPr>
          <p:cNvPr id="4" name="Slide Number Placeholder 3">
            <a:extLst>
              <a:ext uri="{FF2B5EF4-FFF2-40B4-BE49-F238E27FC236}">
                <a16:creationId xmlns:a16="http://schemas.microsoft.com/office/drawing/2014/main" id="{E27960B6-B843-D24E-8F22-5BD75E1D8AC2}"/>
              </a:ext>
            </a:extLst>
          </p:cNvPr>
          <p:cNvSpPr>
            <a:spLocks noGrp="1"/>
          </p:cNvSpPr>
          <p:nvPr>
            <p:ph type="sldNum" sz="quarter" idx="12"/>
          </p:nvPr>
        </p:nvSpPr>
        <p:spPr/>
        <p:txBody>
          <a:bodyPr/>
          <a:lstStyle/>
          <a:p>
            <a:fld id="{705AC131-3665-43E0-A6EE-7C045553461A}" type="slidenum">
              <a:rPr kumimoji="1" lang="ja-JP" altLang="en-US" smtClean="0"/>
              <a:t>12</a:t>
            </a:fld>
            <a:endParaRPr kumimoji="1" lang="ja-JP" altLang="en-US"/>
          </a:p>
        </p:txBody>
      </p:sp>
      <p:graphicFrame>
        <p:nvGraphicFramePr>
          <p:cNvPr id="5" name="Table 3">
            <a:extLst>
              <a:ext uri="{FF2B5EF4-FFF2-40B4-BE49-F238E27FC236}">
                <a16:creationId xmlns:a16="http://schemas.microsoft.com/office/drawing/2014/main" id="{FA32D8D0-4585-0247-B49F-F1298A2AFFE8}"/>
              </a:ext>
            </a:extLst>
          </p:cNvPr>
          <p:cNvGraphicFramePr>
            <a:graphicFrameLocks noGrp="1"/>
          </p:cNvGraphicFramePr>
          <p:nvPr>
            <p:extLst>
              <p:ext uri="{D42A27DB-BD31-4B8C-83A1-F6EECF244321}">
                <p14:modId xmlns:p14="http://schemas.microsoft.com/office/powerpoint/2010/main" val="1235922093"/>
              </p:ext>
            </p:extLst>
          </p:nvPr>
        </p:nvGraphicFramePr>
        <p:xfrm>
          <a:off x="293642" y="1042140"/>
          <a:ext cx="11604716" cy="5483390"/>
        </p:xfrm>
        <a:graphic>
          <a:graphicData uri="http://schemas.openxmlformats.org/drawingml/2006/table">
            <a:tbl>
              <a:tblPr firstRow="1" bandRow="1">
                <a:tableStyleId>{5C22544A-7EE6-4342-B048-85BDC9FD1C3A}</a:tableStyleId>
              </a:tblPr>
              <a:tblGrid>
                <a:gridCol w="1136693">
                  <a:extLst>
                    <a:ext uri="{9D8B030D-6E8A-4147-A177-3AD203B41FA5}">
                      <a16:colId xmlns:a16="http://schemas.microsoft.com/office/drawing/2014/main" val="3674824883"/>
                    </a:ext>
                  </a:extLst>
                </a:gridCol>
                <a:gridCol w="4007479">
                  <a:extLst>
                    <a:ext uri="{9D8B030D-6E8A-4147-A177-3AD203B41FA5}">
                      <a16:colId xmlns:a16="http://schemas.microsoft.com/office/drawing/2014/main" val="2885599835"/>
                    </a:ext>
                  </a:extLst>
                </a:gridCol>
                <a:gridCol w="6460544">
                  <a:extLst>
                    <a:ext uri="{9D8B030D-6E8A-4147-A177-3AD203B41FA5}">
                      <a16:colId xmlns:a16="http://schemas.microsoft.com/office/drawing/2014/main" val="53498882"/>
                    </a:ext>
                  </a:extLst>
                </a:gridCol>
              </a:tblGrid>
              <a:tr h="319694">
                <a:tc>
                  <a:txBody>
                    <a:bodyPr/>
                    <a:lstStyle/>
                    <a:p>
                      <a:pPr marL="0" marR="0" algn="ctr">
                        <a:lnSpc>
                          <a:spcPct val="107000"/>
                        </a:lnSpc>
                        <a:spcBef>
                          <a:spcPts val="0"/>
                        </a:spcBef>
                        <a:spcAft>
                          <a:spcPts val="0"/>
                        </a:spcAft>
                      </a:pPr>
                      <a:r>
                        <a:rPr lang="en-US" sz="1800" b="1" dirty="0" err="1">
                          <a:solidFill>
                            <a:schemeClr val="bg1"/>
                          </a:solidFill>
                          <a:effectLst/>
                          <a:latin typeface="Roboto" panose="02000000000000000000" pitchFamily="2" charset="0"/>
                          <a:ea typeface="Roboto" panose="02000000000000000000" pitchFamily="2" charset="0"/>
                          <a:cs typeface="Roboto" panose="02000000000000000000" pitchFamily="2" charset="0"/>
                        </a:rPr>
                        <a:t>Miền</a:t>
                      </a:r>
                      <a:r>
                        <a:rPr lang="en-US" sz="1800" b="1" dirty="0">
                          <a:solidFill>
                            <a:schemeClr val="bg1"/>
                          </a:solidFill>
                          <a:effectLst/>
                          <a:latin typeface="Roboto" panose="02000000000000000000" pitchFamily="2" charset="0"/>
                          <a:ea typeface="Roboto" panose="02000000000000000000" pitchFamily="2" charset="0"/>
                          <a:cs typeface="Roboto" panose="02000000000000000000" pitchFamily="2" charset="0"/>
                        </a:rPr>
                        <a:t> NL</a:t>
                      </a:r>
                    </a:p>
                  </a:txBody>
                  <a:tcPr marL="33237" marR="33237" marT="5248" marB="0" anchor="ctr"/>
                </a:tc>
                <a:tc>
                  <a:txBody>
                    <a:bodyPr/>
                    <a:lstStyle/>
                    <a:p>
                      <a:pPr marL="0" marR="0" algn="ctr">
                        <a:lnSpc>
                          <a:spcPct val="107000"/>
                        </a:lnSpc>
                        <a:spcBef>
                          <a:spcPts val="0"/>
                        </a:spcBef>
                        <a:spcAft>
                          <a:spcPts val="0"/>
                        </a:spcAft>
                      </a:pPr>
                      <a:r>
                        <a:rPr lang="en-US" sz="1800" b="1" dirty="0" err="1">
                          <a:solidFill>
                            <a:schemeClr val="bg1"/>
                          </a:solidFill>
                          <a:effectLst/>
                          <a:latin typeface="Roboto" panose="02000000000000000000" pitchFamily="2" charset="0"/>
                          <a:ea typeface="Roboto" panose="02000000000000000000" pitchFamily="2" charset="0"/>
                          <a:cs typeface="Roboto" panose="02000000000000000000" pitchFamily="2" charset="0"/>
                        </a:rPr>
                        <a:t>Mô</a:t>
                      </a:r>
                      <a:r>
                        <a:rPr lang="en-US" sz="1800" b="1" dirty="0">
                          <a:solidFill>
                            <a:schemeClr val="bg1"/>
                          </a:solidFill>
                          <a:effectLst/>
                          <a:latin typeface="Roboto" panose="02000000000000000000" pitchFamily="2" charset="0"/>
                          <a:ea typeface="Roboto" panose="02000000000000000000" pitchFamily="2" charset="0"/>
                          <a:cs typeface="Roboto" panose="02000000000000000000" pitchFamily="2" charset="0"/>
                        </a:rPr>
                        <a:t> </a:t>
                      </a:r>
                      <a:r>
                        <a:rPr lang="en-US" sz="1800" b="1" dirty="0" err="1">
                          <a:solidFill>
                            <a:schemeClr val="bg1"/>
                          </a:solidFill>
                          <a:effectLst/>
                          <a:latin typeface="Roboto" panose="02000000000000000000" pitchFamily="2" charset="0"/>
                          <a:ea typeface="Roboto" panose="02000000000000000000" pitchFamily="2" charset="0"/>
                          <a:cs typeface="Roboto" panose="02000000000000000000" pitchFamily="2" charset="0"/>
                        </a:rPr>
                        <a:t>tả</a:t>
                      </a:r>
                      <a:r>
                        <a:rPr lang="en-US" sz="1800" b="1" dirty="0">
                          <a:solidFill>
                            <a:schemeClr val="bg1"/>
                          </a:solidFill>
                          <a:effectLst/>
                          <a:latin typeface="Roboto" panose="02000000000000000000" pitchFamily="2" charset="0"/>
                          <a:ea typeface="Roboto" panose="02000000000000000000" pitchFamily="2" charset="0"/>
                          <a:cs typeface="Roboto" panose="02000000000000000000" pitchFamily="2" charset="0"/>
                        </a:rPr>
                        <a:t> </a:t>
                      </a:r>
                      <a:r>
                        <a:rPr lang="en-US" sz="1800" b="1" dirty="0" err="1">
                          <a:solidFill>
                            <a:schemeClr val="bg1"/>
                          </a:solidFill>
                          <a:effectLst/>
                          <a:latin typeface="Roboto" panose="02000000000000000000" pitchFamily="2" charset="0"/>
                          <a:ea typeface="Roboto" panose="02000000000000000000" pitchFamily="2" charset="0"/>
                          <a:cs typeface="Roboto" panose="02000000000000000000" pitchFamily="2" charset="0"/>
                        </a:rPr>
                        <a:t>năng</a:t>
                      </a:r>
                      <a:r>
                        <a:rPr lang="en-US" sz="1800" b="1" dirty="0">
                          <a:solidFill>
                            <a:schemeClr val="bg1"/>
                          </a:solidFill>
                          <a:effectLst/>
                          <a:latin typeface="Roboto" panose="02000000000000000000" pitchFamily="2" charset="0"/>
                          <a:ea typeface="Roboto" panose="02000000000000000000" pitchFamily="2" charset="0"/>
                          <a:cs typeface="Roboto" panose="02000000000000000000" pitchFamily="2" charset="0"/>
                        </a:rPr>
                        <a:t> </a:t>
                      </a:r>
                      <a:r>
                        <a:rPr lang="en-US" sz="1800" b="1" dirty="0" err="1">
                          <a:solidFill>
                            <a:schemeClr val="bg1"/>
                          </a:solidFill>
                          <a:effectLst/>
                          <a:latin typeface="Roboto" panose="02000000000000000000" pitchFamily="2" charset="0"/>
                          <a:ea typeface="Roboto" panose="02000000000000000000" pitchFamily="2" charset="0"/>
                          <a:cs typeface="Roboto" panose="02000000000000000000" pitchFamily="2" charset="0"/>
                        </a:rPr>
                        <a:t>lực</a:t>
                      </a:r>
                      <a:endParaRPr lang="en-US" sz="1800" b="1"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33237" marR="33237" marT="5248" marB="0" anchor="ctr"/>
                </a:tc>
                <a:tc>
                  <a:txBody>
                    <a:bodyPr/>
                    <a:lstStyle/>
                    <a:p>
                      <a:pPr marL="0" marR="0" algn="ctr">
                        <a:lnSpc>
                          <a:spcPct val="107000"/>
                        </a:lnSpc>
                        <a:spcBef>
                          <a:spcPts val="0"/>
                        </a:spcBef>
                        <a:spcAft>
                          <a:spcPts val="0"/>
                        </a:spcAft>
                      </a:pPr>
                      <a:r>
                        <a:rPr lang="en-US" sz="1800" b="1" dirty="0">
                          <a:solidFill>
                            <a:schemeClr val="bg1"/>
                          </a:solidFill>
                          <a:effectLst/>
                          <a:latin typeface="Roboto" panose="02000000000000000000" pitchFamily="2" charset="0"/>
                          <a:ea typeface="Roboto" panose="02000000000000000000" pitchFamily="2" charset="0"/>
                          <a:cs typeface="Roboto" panose="02000000000000000000" pitchFamily="2" charset="0"/>
                        </a:rPr>
                        <a:t>Thành </a:t>
                      </a:r>
                      <a:r>
                        <a:rPr lang="en-US" sz="1800" b="1" dirty="0" err="1">
                          <a:solidFill>
                            <a:schemeClr val="bg1"/>
                          </a:solidFill>
                          <a:effectLst/>
                          <a:latin typeface="Roboto" panose="02000000000000000000" pitchFamily="2" charset="0"/>
                          <a:ea typeface="Roboto" panose="02000000000000000000" pitchFamily="2" charset="0"/>
                          <a:cs typeface="Roboto" panose="02000000000000000000" pitchFamily="2" charset="0"/>
                        </a:rPr>
                        <a:t>tố</a:t>
                      </a:r>
                      <a:r>
                        <a:rPr lang="en-US" sz="1800" b="1" dirty="0">
                          <a:solidFill>
                            <a:schemeClr val="bg1"/>
                          </a:solidFill>
                          <a:effectLst/>
                          <a:latin typeface="Roboto" panose="02000000000000000000" pitchFamily="2" charset="0"/>
                          <a:ea typeface="Roboto" panose="02000000000000000000" pitchFamily="2" charset="0"/>
                          <a:cs typeface="Roboto" panose="02000000000000000000" pitchFamily="2" charset="0"/>
                        </a:rPr>
                        <a:t>/</a:t>
                      </a:r>
                      <a:r>
                        <a:rPr lang="en-US" sz="1800" b="1" dirty="0" err="1">
                          <a:solidFill>
                            <a:schemeClr val="bg1"/>
                          </a:solidFill>
                          <a:effectLst/>
                          <a:latin typeface="Roboto" panose="02000000000000000000" pitchFamily="2" charset="0"/>
                          <a:ea typeface="Roboto" panose="02000000000000000000" pitchFamily="2" charset="0"/>
                          <a:cs typeface="Roboto" panose="02000000000000000000" pitchFamily="2" charset="0"/>
                        </a:rPr>
                        <a:t>tiêu</a:t>
                      </a:r>
                      <a:r>
                        <a:rPr lang="en-US" sz="1800" b="1" dirty="0">
                          <a:solidFill>
                            <a:schemeClr val="bg1"/>
                          </a:solidFill>
                          <a:effectLst/>
                          <a:latin typeface="Roboto" panose="02000000000000000000" pitchFamily="2" charset="0"/>
                          <a:ea typeface="Roboto" panose="02000000000000000000" pitchFamily="2" charset="0"/>
                          <a:cs typeface="Roboto" panose="02000000000000000000" pitchFamily="2" charset="0"/>
                        </a:rPr>
                        <a:t> </a:t>
                      </a:r>
                      <a:r>
                        <a:rPr lang="en-US" sz="1800" b="1" dirty="0" err="1">
                          <a:solidFill>
                            <a:schemeClr val="bg1"/>
                          </a:solidFill>
                          <a:effectLst/>
                          <a:latin typeface="Roboto" panose="02000000000000000000" pitchFamily="2" charset="0"/>
                          <a:ea typeface="Roboto" panose="02000000000000000000" pitchFamily="2" charset="0"/>
                          <a:cs typeface="Roboto" panose="02000000000000000000" pitchFamily="2" charset="0"/>
                        </a:rPr>
                        <a:t>chí</a:t>
                      </a:r>
                      <a:endParaRPr lang="en-US" sz="1800" b="1"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33237" marR="33237" marT="5248" marB="0" anchor="ctr"/>
                </a:tc>
                <a:extLst>
                  <a:ext uri="{0D108BD9-81ED-4DB2-BD59-A6C34878D82A}">
                    <a16:rowId xmlns:a16="http://schemas.microsoft.com/office/drawing/2014/main" val="2193132537"/>
                  </a:ext>
                </a:extLst>
              </a:tr>
              <a:tr h="1336177">
                <a:tc rowSpan="3">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800" dirty="0">
                          <a:solidFill>
                            <a:srgbClr val="FF0000"/>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1.Khai </a:t>
                      </a:r>
                      <a:r>
                        <a:rPr kumimoji="1" lang="en-US" sz="1800" kern="1200" dirty="0" err="1">
                          <a:solidFill>
                            <a:srgbClr val="FF0000"/>
                          </a:solidFill>
                          <a:effectLst/>
                          <a:latin typeface="Roboto" panose="02000000000000000000" pitchFamily="2" charset="0"/>
                          <a:ea typeface="Roboto" panose="02000000000000000000" pitchFamily="2" charset="0"/>
                          <a:cs typeface="Roboto" panose="02000000000000000000" pitchFamily="2" charset="0"/>
                        </a:rPr>
                        <a:t>thác</a:t>
                      </a:r>
                      <a:r>
                        <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rgbClr val="FF0000"/>
                          </a:solidFill>
                          <a:effectLst/>
                          <a:latin typeface="Roboto" panose="02000000000000000000" pitchFamily="2" charset="0"/>
                          <a:ea typeface="Roboto" panose="02000000000000000000" pitchFamily="2" charset="0"/>
                          <a:cs typeface="Roboto" panose="02000000000000000000" pitchFamily="2" charset="0"/>
                        </a:rPr>
                        <a:t>dữ</a:t>
                      </a:r>
                      <a:r>
                        <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rgbClr val="FF0000"/>
                          </a:solidFill>
                          <a:effectLst/>
                          <a:latin typeface="Roboto" panose="02000000000000000000" pitchFamily="2" charset="0"/>
                          <a:ea typeface="Roboto" panose="02000000000000000000" pitchFamily="2" charset="0"/>
                          <a:cs typeface="Roboto" panose="02000000000000000000" pitchFamily="2" charset="0"/>
                        </a:rPr>
                        <a:t>liệu</a:t>
                      </a:r>
                      <a:r>
                        <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rgbClr val="FF0000"/>
                          </a:solidFill>
                          <a:effectLst/>
                          <a:latin typeface="Roboto" panose="02000000000000000000" pitchFamily="2" charset="0"/>
                          <a:ea typeface="Roboto" panose="02000000000000000000" pitchFamily="2" charset="0"/>
                          <a:cs typeface="Roboto" panose="02000000000000000000" pitchFamily="2" charset="0"/>
                        </a:rPr>
                        <a:t>và</a:t>
                      </a:r>
                      <a:r>
                        <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rgbClr val="FF0000"/>
                          </a:solidFill>
                          <a:effectLst/>
                          <a:latin typeface="Roboto" panose="02000000000000000000" pitchFamily="2" charset="0"/>
                          <a:ea typeface="Roboto" panose="02000000000000000000" pitchFamily="2" charset="0"/>
                          <a:cs typeface="Roboto" panose="02000000000000000000" pitchFamily="2" charset="0"/>
                        </a:rPr>
                        <a:t>thông</a:t>
                      </a:r>
                      <a:r>
                        <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 tin.</a:t>
                      </a:r>
                      <a:r>
                        <a:rPr lang="en-US" sz="1800" dirty="0">
                          <a:solidFill>
                            <a:srgbClr val="FF0000"/>
                          </a:solidFill>
                          <a:effectLst/>
                          <a:latin typeface="Roboto" panose="02000000000000000000" pitchFamily="2" charset="0"/>
                          <a:ea typeface="Roboto" panose="02000000000000000000" pitchFamily="2" charset="0"/>
                          <a:cs typeface="Roboto" panose="02000000000000000000" pitchFamily="2" charset="0"/>
                        </a:rPr>
                        <a:t> </a:t>
                      </a:r>
                      <a:endParaRPr lang="en-US" sz="1800"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0" marR="0" algn="just">
                        <a:lnSpc>
                          <a:spcPct val="107000"/>
                        </a:lnSpc>
                        <a:spcBef>
                          <a:spcPts val="0"/>
                        </a:spcBef>
                        <a:spcAft>
                          <a:spcPts val="0"/>
                        </a:spcAft>
                      </a:pPr>
                      <a:endParaRPr lang="en-US" sz="1800" dirty="0">
                        <a:solidFill>
                          <a:srgbClr val="FF0000"/>
                        </a:solidFill>
                        <a:effectLst/>
                        <a:latin typeface="Roboto" panose="02000000000000000000" pitchFamily="2" charset="0"/>
                        <a:ea typeface="Roboto" panose="02000000000000000000" pitchFamily="2" charset="0"/>
                        <a:cs typeface="Roboto" panose="02000000000000000000" pitchFamily="2" charset="0"/>
                      </a:endParaRPr>
                    </a:p>
                  </a:txBody>
                  <a:tcPr marL="33237" marR="33237" marT="5248" marB="0"/>
                </a:tc>
                <a:tc rowSpan="3">
                  <a:txBody>
                    <a:bodyPr/>
                    <a:lstStyle/>
                    <a:p>
                      <a:pPr marL="0" marR="0" algn="just">
                        <a:lnSpc>
                          <a:spcPct val="107000"/>
                        </a:lnSpc>
                        <a:spcBef>
                          <a:spcPts val="0"/>
                        </a:spcBef>
                        <a:spcAft>
                          <a:spcPts val="0"/>
                        </a:spcAft>
                      </a:pP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Xác</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định</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rõ</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những</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thuộc</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tính</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từ</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khóa</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định</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dạng</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hình</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ảnh</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video…) </a:t>
                      </a:r>
                      <a:r>
                        <a:rPr kumimoji="1" lang="vi-VN"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thông tin</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cần</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thiết</a:t>
                      </a:r>
                      <a:r>
                        <a:rPr kumimoji="1" lang="vi-VN"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địa</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chỉ</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nguồn</a:t>
                      </a:r>
                      <a:r>
                        <a:rPr kumimoji="1" lang="vi-VN"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dữ liệu, thông tin và nội dung số,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sử</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dụng</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chúng</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hiệu</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quả</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a:t>
                      </a:r>
                    </a:p>
                    <a:p>
                      <a:pPr marL="0" marR="0" algn="just">
                        <a:lnSpc>
                          <a:spcPct val="107000"/>
                        </a:lnSpc>
                        <a:spcBef>
                          <a:spcPts val="0"/>
                        </a:spcBef>
                        <a:spcAft>
                          <a:spcPts val="0"/>
                        </a:spcAft>
                      </a:pP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Tìm</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kiếm</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và</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đ</a:t>
                      </a:r>
                      <a:r>
                        <a:rPr kumimoji="1" lang="vi-VN"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ánh giá sự phù hợp của nguồn</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thông</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tin</a:t>
                      </a:r>
                      <a:r>
                        <a:rPr kumimoji="1" lang="vi-VN"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và nội dung của nó.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Sử</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dụng</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hiệu</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quả</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công</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cụ</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số</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và</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thông</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tin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tìm</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được</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để</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đưa</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ra</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những</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quyết</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định</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sáng</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suốt</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p>
                    <a:p>
                      <a:pPr marL="0" marR="0">
                        <a:lnSpc>
                          <a:spcPct val="107000"/>
                        </a:lnSpc>
                        <a:spcBef>
                          <a:spcPts val="0"/>
                        </a:spcBef>
                        <a:spcAft>
                          <a:spcPts val="0"/>
                        </a:spcAft>
                      </a:pPr>
                      <a:r>
                        <a:rPr lang="vi-VN"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 Lưu trữ, quản lý và tổ chức </a:t>
                      </a:r>
                      <a:r>
                        <a:rPr lang="en-US" sz="18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được</a:t>
                      </a:r>
                      <a:r>
                        <a:rPr lang="en-US"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vi-VN"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dữ liệu, thông tin và</a:t>
                      </a:r>
                      <a:r>
                        <a:rPr lang="en-US"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 n</a:t>
                      </a:r>
                      <a:r>
                        <a:rPr lang="vi-VN"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ội dung  số.</a:t>
                      </a:r>
                      <a:endParaRPr lang="en-US" sz="180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0" marR="0">
                        <a:lnSpc>
                          <a:spcPct val="107000"/>
                        </a:lnSpc>
                        <a:spcBef>
                          <a:spcPts val="0"/>
                        </a:spcBef>
                        <a:spcAft>
                          <a:spcPts val="0"/>
                        </a:spcAft>
                      </a:pPr>
                      <a:r>
                        <a:rPr lang="en-US"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p>
                  </a:txBody>
                  <a:tcPr marL="33237" marR="33237" marT="5248" marB="0"/>
                </a:tc>
                <a:tc>
                  <a:txBody>
                    <a:bodyPr/>
                    <a:lstStyle/>
                    <a:p>
                      <a:pPr marL="0" marR="0" lvl="1" indent="0" algn="l" defTabSz="457200" rtl="0" eaLnBrk="1" latinLnBrk="0" hangingPunct="1">
                        <a:lnSpc>
                          <a:spcPct val="107000"/>
                        </a:lnSpc>
                        <a:spcBef>
                          <a:spcPts val="0"/>
                        </a:spcBef>
                        <a:spcAft>
                          <a:spcPts val="0"/>
                        </a:spcAft>
                        <a:buFont typeface="+mj-lt"/>
                        <a:buNone/>
                      </a:pPr>
                      <a:r>
                        <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1.1. </a:t>
                      </a:r>
                      <a:r>
                        <a:rPr kumimoji="1" lang="en-US" sz="1800" kern="1200" dirty="0" err="1">
                          <a:solidFill>
                            <a:srgbClr val="FF0000"/>
                          </a:solidFill>
                          <a:effectLst/>
                          <a:latin typeface="Roboto" panose="02000000000000000000" pitchFamily="2" charset="0"/>
                          <a:ea typeface="Roboto" panose="02000000000000000000" pitchFamily="2" charset="0"/>
                          <a:cs typeface="Roboto" panose="02000000000000000000" pitchFamily="2" charset="0"/>
                        </a:rPr>
                        <a:t>Duyệt</a:t>
                      </a:r>
                      <a:r>
                        <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rgbClr val="FF0000"/>
                          </a:solidFill>
                          <a:effectLst/>
                          <a:latin typeface="Roboto" panose="02000000000000000000" pitchFamily="2" charset="0"/>
                          <a:ea typeface="Roboto" panose="02000000000000000000" pitchFamily="2" charset="0"/>
                          <a:cs typeface="Roboto" panose="02000000000000000000" pitchFamily="2" charset="0"/>
                        </a:rPr>
                        <a:t>tìm</a:t>
                      </a:r>
                      <a:r>
                        <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rgbClr val="FF0000"/>
                          </a:solidFill>
                          <a:effectLst/>
                          <a:latin typeface="Roboto" panose="02000000000000000000" pitchFamily="2" charset="0"/>
                          <a:ea typeface="Roboto" panose="02000000000000000000" pitchFamily="2" charset="0"/>
                          <a:cs typeface="Roboto" panose="02000000000000000000" pitchFamily="2" charset="0"/>
                        </a:rPr>
                        <a:t>kiếm</a:t>
                      </a:r>
                      <a:r>
                        <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rgbClr val="FF0000"/>
                          </a:solidFill>
                          <a:effectLst/>
                          <a:latin typeface="Roboto" panose="02000000000000000000" pitchFamily="2" charset="0"/>
                          <a:ea typeface="Roboto" panose="02000000000000000000" pitchFamily="2" charset="0"/>
                          <a:cs typeface="Roboto" panose="02000000000000000000" pitchFamily="2" charset="0"/>
                        </a:rPr>
                        <a:t>và</a:t>
                      </a:r>
                      <a:r>
                        <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rgbClr val="FF0000"/>
                          </a:solidFill>
                          <a:effectLst/>
                          <a:latin typeface="Roboto" panose="02000000000000000000" pitchFamily="2" charset="0"/>
                          <a:ea typeface="Roboto" panose="02000000000000000000" pitchFamily="2" charset="0"/>
                          <a:cs typeface="Roboto" panose="02000000000000000000" pitchFamily="2" charset="0"/>
                        </a:rPr>
                        <a:t>lọc</a:t>
                      </a:r>
                      <a:r>
                        <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rgbClr val="FF0000"/>
                          </a:solidFill>
                          <a:effectLst/>
                          <a:latin typeface="Roboto" panose="02000000000000000000" pitchFamily="2" charset="0"/>
                          <a:ea typeface="Roboto" panose="02000000000000000000" pitchFamily="2" charset="0"/>
                          <a:cs typeface="Roboto" panose="02000000000000000000" pitchFamily="2" charset="0"/>
                        </a:rPr>
                        <a:t>dữ</a:t>
                      </a:r>
                      <a:r>
                        <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rgbClr val="FF0000"/>
                          </a:solidFill>
                          <a:effectLst/>
                          <a:latin typeface="Roboto" panose="02000000000000000000" pitchFamily="2" charset="0"/>
                          <a:ea typeface="Roboto" panose="02000000000000000000" pitchFamily="2" charset="0"/>
                          <a:cs typeface="Roboto" panose="02000000000000000000" pitchFamily="2" charset="0"/>
                        </a:rPr>
                        <a:t>liệu</a:t>
                      </a:r>
                      <a:r>
                        <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rgbClr val="FF0000"/>
                          </a:solidFill>
                          <a:effectLst/>
                          <a:latin typeface="Roboto" panose="02000000000000000000" pitchFamily="2" charset="0"/>
                          <a:ea typeface="Roboto" panose="02000000000000000000" pitchFamily="2" charset="0"/>
                          <a:cs typeface="Roboto" panose="02000000000000000000" pitchFamily="2" charset="0"/>
                        </a:rPr>
                        <a:t>thông</a:t>
                      </a:r>
                      <a:r>
                        <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 tin </a:t>
                      </a:r>
                      <a:r>
                        <a:rPr kumimoji="1" lang="en-US" sz="1800" kern="1200" dirty="0" err="1">
                          <a:solidFill>
                            <a:srgbClr val="FF0000"/>
                          </a:solidFill>
                          <a:effectLst/>
                          <a:latin typeface="Roboto" panose="02000000000000000000" pitchFamily="2" charset="0"/>
                          <a:ea typeface="Roboto" panose="02000000000000000000" pitchFamily="2" charset="0"/>
                          <a:cs typeface="Roboto" panose="02000000000000000000" pitchFamily="2" charset="0"/>
                        </a:rPr>
                        <a:t>và</a:t>
                      </a:r>
                      <a:r>
                        <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rgbClr val="FF0000"/>
                          </a:solidFill>
                          <a:effectLst/>
                          <a:latin typeface="Roboto" panose="02000000000000000000" pitchFamily="2" charset="0"/>
                          <a:ea typeface="Roboto" panose="02000000000000000000" pitchFamily="2" charset="0"/>
                          <a:cs typeface="Roboto" panose="02000000000000000000" pitchFamily="2" charset="0"/>
                        </a:rPr>
                        <a:t>nội</a:t>
                      </a:r>
                      <a:r>
                        <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rPr>
                        <a:t> dung </a:t>
                      </a:r>
                      <a:r>
                        <a:rPr kumimoji="1" lang="en-US" sz="1800" kern="1200" dirty="0" err="1">
                          <a:solidFill>
                            <a:srgbClr val="FF0000"/>
                          </a:solidFill>
                          <a:effectLst/>
                          <a:latin typeface="Roboto" panose="02000000000000000000" pitchFamily="2" charset="0"/>
                          <a:ea typeface="Roboto" panose="02000000000000000000" pitchFamily="2" charset="0"/>
                          <a:cs typeface="Roboto" panose="02000000000000000000" pitchFamily="2" charset="0"/>
                        </a:rPr>
                        <a:t>số</a:t>
                      </a:r>
                      <a:endParaRPr kumimoji="1" lang="en-US" sz="1800" kern="1200" dirty="0">
                        <a:solidFill>
                          <a:srgbClr val="FF0000"/>
                        </a:solidFill>
                        <a:effectLst/>
                        <a:latin typeface="Roboto" panose="02000000000000000000" pitchFamily="2" charset="0"/>
                        <a:ea typeface="Roboto" panose="02000000000000000000" pitchFamily="2" charset="0"/>
                        <a:cs typeface="Roboto" panose="02000000000000000000" pitchFamily="2" charset="0"/>
                      </a:endParaRPr>
                    </a:p>
                    <a:p>
                      <a:pPr marL="0" marR="0" algn="l" defTabSz="457200" rtl="0" eaLnBrk="1" latinLnBrk="0" hangingPunct="1">
                        <a:lnSpc>
                          <a:spcPct val="107000"/>
                        </a:lnSpc>
                        <a:spcBef>
                          <a:spcPts val="0"/>
                        </a:spcBef>
                        <a:spcAft>
                          <a:spcPts val="0"/>
                        </a:spcAft>
                      </a:pPr>
                      <a:r>
                        <a:rPr kumimoji="1" lang="en-US" sz="1800" kern="1200" dirty="0">
                          <a:solidFill>
                            <a:srgbClr val="0070C0"/>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Xác</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định</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rõ</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vi-VN"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nhu cầu tìm kiếm thông tin </a:t>
                      </a:r>
                      <a:endPar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0" marR="0" algn="l" defTabSz="457200" rtl="0" eaLnBrk="1" latinLnBrk="0" hangingPunct="1">
                        <a:lnSpc>
                          <a:spcPct val="107000"/>
                        </a:lnSpc>
                        <a:spcBef>
                          <a:spcPts val="0"/>
                        </a:spcBef>
                        <a:spcAft>
                          <a:spcPts val="0"/>
                        </a:spcAft>
                      </a:pP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T</a:t>
                      </a:r>
                      <a:r>
                        <a:rPr kumimoji="1" lang="vi-VN"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ạo</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ra</a:t>
                      </a:r>
                      <a:r>
                        <a:rPr kumimoji="1" lang="vi-VN"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và cập nhật các chiến lược tìm kiếm</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a:t>
                      </a:r>
                    </a:p>
                  </a:txBody>
                  <a:tcPr marL="33237" marR="33237" marT="5248" marB="0" anchor="ctr"/>
                </a:tc>
                <a:extLst>
                  <a:ext uri="{0D108BD9-81ED-4DB2-BD59-A6C34878D82A}">
                    <a16:rowId xmlns:a16="http://schemas.microsoft.com/office/drawing/2014/main" val="3977669398"/>
                  </a:ext>
                </a:extLst>
              </a:tr>
              <a:tr h="1675093">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800" dirty="0">
                          <a:solidFill>
                            <a:srgbClr val="FF0000"/>
                          </a:solidFill>
                          <a:effectLst/>
                          <a:latin typeface="Roboto" panose="02000000000000000000" pitchFamily="2" charset="0"/>
                          <a:ea typeface="Roboto" panose="02000000000000000000" pitchFamily="2" charset="0"/>
                          <a:cs typeface="Roboto" panose="02000000000000000000" pitchFamily="2" charset="0"/>
                        </a:rPr>
                        <a:t>1.2. </a:t>
                      </a:r>
                      <a:r>
                        <a:rPr lang="vi-VN" sz="1800" dirty="0">
                          <a:solidFill>
                            <a:srgbClr val="FF0000"/>
                          </a:solidFill>
                          <a:effectLst/>
                          <a:latin typeface="Roboto" panose="02000000000000000000" pitchFamily="2" charset="0"/>
                          <a:ea typeface="Roboto" panose="02000000000000000000" pitchFamily="2" charset="0"/>
                          <a:cs typeface="Roboto" panose="02000000000000000000" pitchFamily="2" charset="0"/>
                        </a:rPr>
                        <a:t>Đánh giá dữ liệu, thông tin và nội dung số</a:t>
                      </a:r>
                      <a:endParaRPr lang="en-US" sz="1800" dirty="0">
                        <a:solidFill>
                          <a:srgbClr val="FF0000"/>
                        </a:solidFill>
                        <a:effectLst/>
                        <a:latin typeface="Roboto" panose="02000000000000000000" pitchFamily="2" charset="0"/>
                        <a:ea typeface="Roboto" panose="02000000000000000000" pitchFamily="2" charset="0"/>
                        <a:cs typeface="Roboto" panose="02000000000000000000" pitchFamily="2" charset="0"/>
                      </a:endParaRPr>
                    </a:p>
                    <a:p>
                      <a:pPr marL="0" marR="0">
                        <a:lnSpc>
                          <a:spcPct val="107000"/>
                        </a:lnSpc>
                        <a:spcBef>
                          <a:spcPts val="0"/>
                        </a:spcBef>
                        <a:spcAft>
                          <a:spcPts val="0"/>
                        </a:spcAft>
                      </a:pPr>
                      <a:r>
                        <a:rPr lang="vi-VN"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Phân tích, so sánh và đánh giá </a:t>
                      </a:r>
                      <a:r>
                        <a:rPr lang="en-US" sz="18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độ</a:t>
                      </a:r>
                      <a:r>
                        <a:rPr lang="en-US"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vi-VN"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tin cậy</a:t>
                      </a:r>
                      <a:r>
                        <a:rPr lang="en-US"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xác</a:t>
                      </a:r>
                      <a:r>
                        <a:rPr lang="en-US"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thực</a:t>
                      </a:r>
                      <a:r>
                        <a:rPr lang="vi-VN"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 của các nguồn dữ liệu, thông tin và nội dung số. </a:t>
                      </a:r>
                      <a:endParaRPr lang="en-US" sz="180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p>
                      <a:pPr marL="0" marR="0">
                        <a:lnSpc>
                          <a:spcPct val="107000"/>
                        </a:lnSpc>
                        <a:spcBef>
                          <a:spcPts val="0"/>
                        </a:spcBef>
                        <a:spcAft>
                          <a:spcPts val="0"/>
                        </a:spcAft>
                      </a:pPr>
                      <a:r>
                        <a:rPr lang="vi-VN"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Phân tích, diễn giải và đánh giá </a:t>
                      </a:r>
                      <a:r>
                        <a:rPr lang="en-US" sz="18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đa</a:t>
                      </a:r>
                      <a:r>
                        <a:rPr lang="en-US"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chiều</a:t>
                      </a:r>
                      <a:r>
                        <a:rPr lang="en-US"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en-US" sz="18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các</a:t>
                      </a:r>
                      <a:r>
                        <a:rPr lang="en-US"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lang="vi-VN"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dữ liệu, thông tin và nội số.</a:t>
                      </a:r>
                      <a:endParaRPr lang="en-US" sz="1800" b="1"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33237" marR="33237" marT="5248" marB="0" anchor="ctr"/>
                </a:tc>
                <a:extLst>
                  <a:ext uri="{0D108BD9-81ED-4DB2-BD59-A6C34878D82A}">
                    <a16:rowId xmlns:a16="http://schemas.microsoft.com/office/drawing/2014/main" val="1410865504"/>
                  </a:ext>
                </a:extLst>
              </a:tr>
              <a:tr h="2152426">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800" dirty="0">
                          <a:solidFill>
                            <a:srgbClr val="FF0000"/>
                          </a:solidFill>
                          <a:effectLst/>
                          <a:latin typeface="Roboto" panose="02000000000000000000" pitchFamily="2" charset="0"/>
                          <a:ea typeface="Roboto" panose="02000000000000000000" pitchFamily="2" charset="0"/>
                          <a:cs typeface="Roboto" panose="02000000000000000000" pitchFamily="2" charset="0"/>
                        </a:rPr>
                        <a:t>1.3. </a:t>
                      </a:r>
                      <a:r>
                        <a:rPr lang="vi-VN" sz="1800" dirty="0">
                          <a:solidFill>
                            <a:srgbClr val="FF0000"/>
                          </a:solidFill>
                          <a:effectLst/>
                          <a:latin typeface="Roboto" panose="02000000000000000000" pitchFamily="2" charset="0"/>
                          <a:ea typeface="Roboto" panose="02000000000000000000" pitchFamily="2" charset="0"/>
                          <a:cs typeface="Roboto" panose="02000000000000000000" pitchFamily="2" charset="0"/>
                        </a:rPr>
                        <a:t>Quản lý dữ liệu, thông tin và nội dung kỹ thuật số</a:t>
                      </a:r>
                      <a:endParaRPr lang="en-US" sz="1800" dirty="0">
                        <a:solidFill>
                          <a:srgbClr val="FF0000"/>
                        </a:solidFill>
                        <a:effectLst/>
                        <a:latin typeface="Roboto" panose="02000000000000000000" pitchFamily="2" charset="0"/>
                        <a:ea typeface="Roboto" panose="02000000000000000000" pitchFamily="2" charset="0"/>
                        <a:cs typeface="Roboto" panose="02000000000000000000" pitchFamily="2" charset="0"/>
                      </a:endParaRPr>
                    </a:p>
                    <a:p>
                      <a:pPr marL="0" marR="0">
                        <a:lnSpc>
                          <a:spcPct val="107000"/>
                        </a:lnSpc>
                        <a:spcBef>
                          <a:spcPts val="0"/>
                        </a:spcBef>
                        <a:spcAft>
                          <a:spcPts val="0"/>
                        </a:spcAft>
                      </a:pPr>
                      <a:r>
                        <a:rPr lang="en-US" sz="1800" dirty="0">
                          <a:solidFill>
                            <a:srgbClr val="0070C0"/>
                          </a:solidFill>
                          <a:effectLst/>
                          <a:latin typeface="Roboto" panose="02000000000000000000" pitchFamily="2" charset="0"/>
                          <a:ea typeface="Roboto" panose="02000000000000000000" pitchFamily="2" charset="0"/>
                          <a:cs typeface="Roboto" panose="02000000000000000000" pitchFamily="2" charset="0"/>
                        </a:rPr>
                        <a:t> </a:t>
                      </a:r>
                      <a:r>
                        <a:rPr lang="en-US"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T</a:t>
                      </a:r>
                      <a:r>
                        <a:rPr lang="vi-VN"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ổ chức, lưu trữ và truy xuất dữ liệu, thông tin và nội dung trong môi trường số</a:t>
                      </a:r>
                      <a:r>
                        <a:rPr lang="en-US"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p>
                    <a:p>
                      <a:pPr marL="0" marR="0">
                        <a:lnSpc>
                          <a:spcPct val="107000"/>
                        </a:lnSpc>
                        <a:spcBef>
                          <a:spcPts val="0"/>
                        </a:spcBef>
                        <a:spcAft>
                          <a:spcPts val="0"/>
                        </a:spcAft>
                      </a:pPr>
                      <a:r>
                        <a:rPr lang="en-US"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T</a:t>
                      </a:r>
                      <a:r>
                        <a:rPr lang="vi-VN" sz="1800" dirty="0">
                          <a:solidFill>
                            <a:schemeClr val="tx1"/>
                          </a:solidFill>
                          <a:effectLst/>
                          <a:latin typeface="Roboto" panose="02000000000000000000" pitchFamily="2" charset="0"/>
                          <a:ea typeface="Roboto" panose="02000000000000000000" pitchFamily="2" charset="0"/>
                          <a:cs typeface="Roboto" panose="02000000000000000000" pitchFamily="2" charset="0"/>
                        </a:rPr>
                        <a:t>ổ chức </a:t>
                      </a:r>
                      <a:r>
                        <a:rPr kumimoji="1" lang="vi-VN"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và xử lý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sử</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dụng</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hiệu</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quả</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công</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cụ</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số</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và</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thông</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tin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tìm</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được</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để</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đưa</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ra</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những</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quyết</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định</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sáng</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en-US" sz="1800" kern="1200" dirty="0" err="1">
                          <a:solidFill>
                            <a:schemeClr val="tx1"/>
                          </a:solidFill>
                          <a:effectLst/>
                          <a:latin typeface="Roboto" panose="02000000000000000000" pitchFamily="2" charset="0"/>
                          <a:ea typeface="Roboto" panose="02000000000000000000" pitchFamily="2" charset="0"/>
                          <a:cs typeface="Roboto" panose="02000000000000000000" pitchFamily="2" charset="0"/>
                        </a:rPr>
                        <a:t>suốt</a:t>
                      </a:r>
                      <a:r>
                        <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 </a:t>
                      </a:r>
                      <a:r>
                        <a:rPr kumimoji="1" lang="vi-VN"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rPr>
                        <a:t>trong môi trường có cấu trúc.</a:t>
                      </a:r>
                      <a:endParaRPr kumimoji="1" lang="en-US" sz="1800" kern="1200" dirty="0">
                        <a:solidFill>
                          <a:schemeClr val="tx1"/>
                        </a:solidFill>
                        <a:effectLst/>
                        <a:latin typeface="Roboto" panose="02000000000000000000" pitchFamily="2" charset="0"/>
                        <a:ea typeface="Roboto" panose="02000000000000000000" pitchFamily="2" charset="0"/>
                        <a:cs typeface="Roboto" panose="02000000000000000000" pitchFamily="2" charset="0"/>
                      </a:endParaRPr>
                    </a:p>
                  </a:txBody>
                  <a:tcPr marL="33237" marR="33237" marT="5248" marB="0" anchor="ctr"/>
                </a:tc>
                <a:extLst>
                  <a:ext uri="{0D108BD9-81ED-4DB2-BD59-A6C34878D82A}">
                    <a16:rowId xmlns:a16="http://schemas.microsoft.com/office/drawing/2014/main" val="2607796933"/>
                  </a:ext>
                </a:extLst>
              </a:tr>
            </a:tbl>
          </a:graphicData>
        </a:graphic>
      </p:graphicFrame>
    </p:spTree>
    <p:extLst>
      <p:ext uri="{BB962C8B-B14F-4D97-AF65-F5344CB8AC3E}">
        <p14:creationId xmlns:p14="http://schemas.microsoft.com/office/powerpoint/2010/main" val="3362714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E98F6-32A4-1747-A1BA-E79D646BB5E6}"/>
              </a:ext>
            </a:extLst>
          </p:cNvPr>
          <p:cNvSpPr>
            <a:spLocks noGrp="1"/>
          </p:cNvSpPr>
          <p:nvPr>
            <p:ph type="title"/>
          </p:nvPr>
        </p:nvSpPr>
        <p:spPr/>
        <p:txBody>
          <a:bodyPr/>
          <a:lstStyle/>
          <a:p>
            <a:endParaRPr lang="x-none"/>
          </a:p>
        </p:txBody>
      </p:sp>
      <p:sp>
        <p:nvSpPr>
          <p:cNvPr id="4" name="Slide Number Placeholder 3">
            <a:extLst>
              <a:ext uri="{FF2B5EF4-FFF2-40B4-BE49-F238E27FC236}">
                <a16:creationId xmlns:a16="http://schemas.microsoft.com/office/drawing/2014/main" id="{3D16F121-6A24-154C-A529-96046DD36D94}"/>
              </a:ext>
            </a:extLst>
          </p:cNvPr>
          <p:cNvSpPr>
            <a:spLocks noGrp="1"/>
          </p:cNvSpPr>
          <p:nvPr>
            <p:ph type="sldNum" sz="quarter" idx="12"/>
          </p:nvPr>
        </p:nvSpPr>
        <p:spPr/>
        <p:txBody>
          <a:bodyPr/>
          <a:lstStyle/>
          <a:p>
            <a:fld id="{705AC131-3665-43E0-A6EE-7C045553461A}" type="slidenum">
              <a:rPr kumimoji="1" lang="ja-JP" altLang="en-US" smtClean="0"/>
              <a:t>13</a:t>
            </a:fld>
            <a:endParaRPr kumimoji="1" lang="ja-JP" altLang="en-US"/>
          </a:p>
        </p:txBody>
      </p:sp>
      <p:graphicFrame>
        <p:nvGraphicFramePr>
          <p:cNvPr id="5" name="Table 3">
            <a:extLst>
              <a:ext uri="{FF2B5EF4-FFF2-40B4-BE49-F238E27FC236}">
                <a16:creationId xmlns:a16="http://schemas.microsoft.com/office/drawing/2014/main" id="{AE318436-34AC-734C-93B7-2057F0E72993}"/>
              </a:ext>
            </a:extLst>
          </p:cNvPr>
          <p:cNvGraphicFramePr>
            <a:graphicFrameLocks noGrp="1"/>
          </p:cNvGraphicFramePr>
          <p:nvPr>
            <p:extLst>
              <p:ext uri="{D42A27DB-BD31-4B8C-83A1-F6EECF244321}">
                <p14:modId xmlns:p14="http://schemas.microsoft.com/office/powerpoint/2010/main" val="1863815457"/>
              </p:ext>
            </p:extLst>
          </p:nvPr>
        </p:nvGraphicFramePr>
        <p:xfrm>
          <a:off x="1" y="1"/>
          <a:ext cx="12104369" cy="6641481"/>
        </p:xfrm>
        <a:graphic>
          <a:graphicData uri="http://schemas.openxmlformats.org/drawingml/2006/table">
            <a:tbl>
              <a:tblPr firstRow="1" bandRow="1">
                <a:tableStyleId>{5C22544A-7EE6-4342-B048-85BDC9FD1C3A}</a:tableStyleId>
              </a:tblPr>
              <a:tblGrid>
                <a:gridCol w="857249">
                  <a:extLst>
                    <a:ext uri="{9D8B030D-6E8A-4147-A177-3AD203B41FA5}">
                      <a16:colId xmlns:a16="http://schemas.microsoft.com/office/drawing/2014/main" val="3674824883"/>
                    </a:ext>
                  </a:extLst>
                </a:gridCol>
                <a:gridCol w="1725930">
                  <a:extLst>
                    <a:ext uri="{9D8B030D-6E8A-4147-A177-3AD203B41FA5}">
                      <a16:colId xmlns:a16="http://schemas.microsoft.com/office/drawing/2014/main" val="2885599835"/>
                    </a:ext>
                  </a:extLst>
                </a:gridCol>
                <a:gridCol w="9521190">
                  <a:extLst>
                    <a:ext uri="{9D8B030D-6E8A-4147-A177-3AD203B41FA5}">
                      <a16:colId xmlns:a16="http://schemas.microsoft.com/office/drawing/2014/main" val="53498882"/>
                    </a:ext>
                  </a:extLst>
                </a:gridCol>
              </a:tblGrid>
              <a:tr h="386104">
                <a:tc>
                  <a:txBody>
                    <a:bodyPr/>
                    <a:lstStyle/>
                    <a:p>
                      <a:pPr marL="0" marR="0" algn="ctr">
                        <a:lnSpc>
                          <a:spcPct val="107000"/>
                        </a:lnSpc>
                        <a:spcBef>
                          <a:spcPts val="0"/>
                        </a:spcBef>
                        <a:spcAft>
                          <a:spcPts val="0"/>
                        </a:spcAft>
                      </a:pPr>
                      <a:r>
                        <a:rPr lang="en-US" sz="2100" b="1" dirty="0" err="1">
                          <a:solidFill>
                            <a:schemeClr val="bg1"/>
                          </a:solidFill>
                          <a:effectLst/>
                          <a:latin typeface="Roboto" panose="02000000000000000000" pitchFamily="2" charset="0"/>
                          <a:cs typeface="Arial" panose="020B0604020202020204" pitchFamily="34" charset="0"/>
                        </a:rPr>
                        <a:t>Miền</a:t>
                      </a:r>
                      <a:r>
                        <a:rPr lang="en-US" sz="2100" b="1" dirty="0">
                          <a:solidFill>
                            <a:schemeClr val="bg1"/>
                          </a:solidFill>
                          <a:effectLst/>
                          <a:latin typeface="Roboto" panose="02000000000000000000" pitchFamily="2" charset="0"/>
                          <a:cs typeface="Arial" panose="020B0604020202020204" pitchFamily="34" charset="0"/>
                        </a:rPr>
                        <a:t> NL</a:t>
                      </a:r>
                      <a:endParaRPr lang="en-US" sz="2100" b="1" dirty="0">
                        <a:solidFill>
                          <a:schemeClr val="bg1"/>
                        </a:solidFill>
                        <a:effectLst/>
                        <a:latin typeface="Roboto" panose="02000000000000000000" pitchFamily="2" charset="0"/>
                        <a:ea typeface="Roboto" panose="02000000000000000000" pitchFamily="2" charset="0"/>
                        <a:cs typeface="Arial" panose="020B0604020202020204" pitchFamily="34" charset="0"/>
                      </a:endParaRPr>
                    </a:p>
                  </a:txBody>
                  <a:tcPr marL="33237" marR="33237" marT="5248" marB="0" anchor="ctr"/>
                </a:tc>
                <a:tc>
                  <a:txBody>
                    <a:bodyPr/>
                    <a:lstStyle/>
                    <a:p>
                      <a:pPr marL="0" marR="0" algn="ctr">
                        <a:lnSpc>
                          <a:spcPct val="107000"/>
                        </a:lnSpc>
                        <a:spcBef>
                          <a:spcPts val="0"/>
                        </a:spcBef>
                        <a:spcAft>
                          <a:spcPts val="0"/>
                        </a:spcAft>
                      </a:pPr>
                      <a:r>
                        <a:rPr lang="en-US" sz="2100" b="1" dirty="0" err="1">
                          <a:solidFill>
                            <a:schemeClr val="bg1"/>
                          </a:solidFill>
                          <a:effectLst/>
                          <a:latin typeface="Roboto" panose="02000000000000000000" pitchFamily="2" charset="0"/>
                          <a:cs typeface="Arial" panose="020B0604020202020204" pitchFamily="34" charset="0"/>
                        </a:rPr>
                        <a:t>Mô</a:t>
                      </a:r>
                      <a:r>
                        <a:rPr lang="en-US" sz="2100" b="1" dirty="0">
                          <a:solidFill>
                            <a:schemeClr val="bg1"/>
                          </a:solidFill>
                          <a:effectLst/>
                          <a:latin typeface="Roboto" panose="02000000000000000000" pitchFamily="2" charset="0"/>
                          <a:cs typeface="Arial" panose="020B0604020202020204" pitchFamily="34" charset="0"/>
                        </a:rPr>
                        <a:t> </a:t>
                      </a:r>
                      <a:r>
                        <a:rPr lang="en-US" sz="2100" b="1" dirty="0" err="1">
                          <a:solidFill>
                            <a:schemeClr val="bg1"/>
                          </a:solidFill>
                          <a:effectLst/>
                          <a:latin typeface="Roboto" panose="02000000000000000000" pitchFamily="2" charset="0"/>
                          <a:cs typeface="Arial" panose="020B0604020202020204" pitchFamily="34" charset="0"/>
                        </a:rPr>
                        <a:t>tả</a:t>
                      </a:r>
                      <a:r>
                        <a:rPr lang="en-US" sz="2100" b="1" dirty="0">
                          <a:solidFill>
                            <a:schemeClr val="bg1"/>
                          </a:solidFill>
                          <a:effectLst/>
                          <a:latin typeface="Roboto" panose="02000000000000000000" pitchFamily="2" charset="0"/>
                          <a:cs typeface="Arial" panose="020B0604020202020204" pitchFamily="34" charset="0"/>
                        </a:rPr>
                        <a:t> </a:t>
                      </a:r>
                      <a:r>
                        <a:rPr lang="en-US" sz="2100" b="1" dirty="0" err="1">
                          <a:solidFill>
                            <a:schemeClr val="bg1"/>
                          </a:solidFill>
                          <a:effectLst/>
                          <a:latin typeface="Roboto" panose="02000000000000000000" pitchFamily="2" charset="0"/>
                          <a:cs typeface="Arial" panose="020B0604020202020204" pitchFamily="34" charset="0"/>
                        </a:rPr>
                        <a:t>năng</a:t>
                      </a:r>
                      <a:r>
                        <a:rPr lang="en-US" sz="2100" b="1" dirty="0">
                          <a:solidFill>
                            <a:schemeClr val="bg1"/>
                          </a:solidFill>
                          <a:effectLst/>
                          <a:latin typeface="Roboto" panose="02000000000000000000" pitchFamily="2" charset="0"/>
                          <a:cs typeface="Arial" panose="020B0604020202020204" pitchFamily="34" charset="0"/>
                        </a:rPr>
                        <a:t> </a:t>
                      </a:r>
                      <a:r>
                        <a:rPr lang="en-US" sz="2100" b="1" dirty="0" err="1">
                          <a:solidFill>
                            <a:schemeClr val="bg1"/>
                          </a:solidFill>
                          <a:effectLst/>
                          <a:latin typeface="Roboto" panose="02000000000000000000" pitchFamily="2" charset="0"/>
                          <a:cs typeface="Arial" panose="020B0604020202020204" pitchFamily="34" charset="0"/>
                        </a:rPr>
                        <a:t>lực</a:t>
                      </a:r>
                      <a:endParaRPr lang="en-US" sz="2100" b="1" dirty="0">
                        <a:solidFill>
                          <a:schemeClr val="bg1"/>
                        </a:solidFill>
                        <a:effectLst/>
                        <a:latin typeface="Roboto" panose="02000000000000000000" pitchFamily="2" charset="0"/>
                        <a:ea typeface="Roboto" panose="02000000000000000000" pitchFamily="2" charset="0"/>
                        <a:cs typeface="Arial" panose="020B0604020202020204" pitchFamily="34" charset="0"/>
                      </a:endParaRPr>
                    </a:p>
                  </a:txBody>
                  <a:tcPr marL="33237" marR="33237" marT="5248" marB="0" anchor="ctr"/>
                </a:tc>
                <a:tc>
                  <a:txBody>
                    <a:bodyPr/>
                    <a:lstStyle/>
                    <a:p>
                      <a:pPr marL="0" marR="0" algn="ctr">
                        <a:lnSpc>
                          <a:spcPct val="107000"/>
                        </a:lnSpc>
                        <a:spcBef>
                          <a:spcPts val="0"/>
                        </a:spcBef>
                        <a:spcAft>
                          <a:spcPts val="0"/>
                        </a:spcAft>
                      </a:pPr>
                      <a:r>
                        <a:rPr lang="en-US" sz="2100" b="1" dirty="0">
                          <a:solidFill>
                            <a:schemeClr val="bg1"/>
                          </a:solidFill>
                          <a:effectLst/>
                          <a:latin typeface="Roboto" panose="02000000000000000000" pitchFamily="2" charset="0"/>
                          <a:cs typeface="Arial" panose="020B0604020202020204" pitchFamily="34" charset="0"/>
                        </a:rPr>
                        <a:t>Thành </a:t>
                      </a:r>
                      <a:r>
                        <a:rPr lang="en-US" sz="2100" b="1" dirty="0" err="1">
                          <a:solidFill>
                            <a:schemeClr val="bg1"/>
                          </a:solidFill>
                          <a:effectLst/>
                          <a:latin typeface="Roboto" panose="02000000000000000000" pitchFamily="2" charset="0"/>
                          <a:cs typeface="Arial" panose="020B0604020202020204" pitchFamily="34" charset="0"/>
                        </a:rPr>
                        <a:t>tố</a:t>
                      </a:r>
                      <a:r>
                        <a:rPr lang="en-US" sz="2100" b="1" dirty="0">
                          <a:solidFill>
                            <a:schemeClr val="bg1"/>
                          </a:solidFill>
                          <a:effectLst/>
                          <a:latin typeface="Roboto" panose="02000000000000000000" pitchFamily="2" charset="0"/>
                          <a:cs typeface="Arial" panose="020B0604020202020204" pitchFamily="34" charset="0"/>
                        </a:rPr>
                        <a:t>/</a:t>
                      </a:r>
                      <a:r>
                        <a:rPr lang="en-US" sz="2100" b="1" dirty="0" err="1">
                          <a:solidFill>
                            <a:schemeClr val="bg1"/>
                          </a:solidFill>
                          <a:effectLst/>
                          <a:latin typeface="Roboto" panose="02000000000000000000" pitchFamily="2" charset="0"/>
                          <a:cs typeface="Arial" panose="020B0604020202020204" pitchFamily="34" charset="0"/>
                        </a:rPr>
                        <a:t>tiêu</a:t>
                      </a:r>
                      <a:r>
                        <a:rPr lang="en-US" sz="2100" b="1" dirty="0">
                          <a:solidFill>
                            <a:schemeClr val="bg1"/>
                          </a:solidFill>
                          <a:effectLst/>
                          <a:latin typeface="Roboto" panose="02000000000000000000" pitchFamily="2" charset="0"/>
                          <a:cs typeface="Arial" panose="020B0604020202020204" pitchFamily="34" charset="0"/>
                        </a:rPr>
                        <a:t> </a:t>
                      </a:r>
                      <a:r>
                        <a:rPr lang="en-US" sz="2100" b="1" dirty="0" err="1">
                          <a:solidFill>
                            <a:schemeClr val="bg1"/>
                          </a:solidFill>
                          <a:effectLst/>
                          <a:latin typeface="Roboto" panose="02000000000000000000" pitchFamily="2" charset="0"/>
                          <a:cs typeface="Arial" panose="020B0604020202020204" pitchFamily="34" charset="0"/>
                        </a:rPr>
                        <a:t>chí</a:t>
                      </a:r>
                      <a:endParaRPr lang="en-US" sz="2100" b="1" dirty="0">
                        <a:solidFill>
                          <a:schemeClr val="bg1"/>
                        </a:solidFill>
                        <a:effectLst/>
                        <a:latin typeface="Roboto" panose="02000000000000000000" pitchFamily="2" charset="0"/>
                        <a:ea typeface="Roboto" panose="02000000000000000000" pitchFamily="2" charset="0"/>
                        <a:cs typeface="Arial" panose="020B0604020202020204" pitchFamily="34" charset="0"/>
                      </a:endParaRPr>
                    </a:p>
                  </a:txBody>
                  <a:tcPr marL="33237" marR="33237" marT="5248" marB="0" anchor="ctr"/>
                </a:tc>
                <a:extLst>
                  <a:ext uri="{0D108BD9-81ED-4DB2-BD59-A6C34878D82A}">
                    <a16:rowId xmlns:a16="http://schemas.microsoft.com/office/drawing/2014/main" val="2193132537"/>
                  </a:ext>
                </a:extLst>
              </a:tr>
              <a:tr h="880711">
                <a:tc rowSpan="6">
                  <a:txBody>
                    <a:bodyPr/>
                    <a:lstStyle/>
                    <a:p>
                      <a:pPr algn="l"/>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2. Giao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tiếp</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Hợp</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tác</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tc rowSpan="6">
                  <a:txBody>
                    <a:bodyPr/>
                    <a:lstStyle/>
                    <a:p>
                      <a:pPr algn="just"/>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Tương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giao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tiếp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hợp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qua CN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trong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chú</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ý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đến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sự</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dạng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về</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văn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hóa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sự</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biệt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thế</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just"/>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Tham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gia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xã</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hội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qua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dịch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vụ</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quyền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dân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được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tham</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gia</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just"/>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Quản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tin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nhân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p>
                    <a:p>
                      <a:pPr algn="l"/>
                      <a:r>
                        <a:rPr lang="en-US" sz="1800" dirty="0">
                          <a:effectLst/>
                          <a:latin typeface="Roboto" panose="02000000000000000000" pitchFamily="2" charset="0"/>
                          <a:cs typeface="Arial" panose="020B0604020202020204" pitchFamily="34" charset="0"/>
                        </a:rPr>
                        <a:t> </a:t>
                      </a:r>
                      <a:endParaRPr lang="x-none" sz="1800" dirty="0">
                        <a:effectLst/>
                        <a:latin typeface="Roboto" panose="02000000000000000000" pitchFamily="2" charset="0"/>
                        <a:cs typeface="Arial" panose="020B0604020202020204" pitchFamily="34" charset="0"/>
                      </a:endParaRPr>
                    </a:p>
                  </a:txBody>
                  <a:tcPr marL="68580" marR="68580" marT="0" marB="0"/>
                </a:tc>
                <a:tc>
                  <a:txBody>
                    <a:bodyPr/>
                    <a:lstStyle/>
                    <a:p>
                      <a:pPr algn="l"/>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2.1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Tương</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tác</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qua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thiết</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bị</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số</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Tương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qua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nghệ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biết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dụng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phương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tiện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phù</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hợp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trong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ngữ</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cảnh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nhất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định</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3977669398"/>
                  </a:ext>
                </a:extLst>
              </a:tr>
              <a:tr h="880711">
                <a:tc vMerge="1">
                  <a:txBody>
                    <a:bodyPr/>
                    <a:lstStyle/>
                    <a:p>
                      <a:endParaRPr lang="x-none"/>
                    </a:p>
                  </a:txBody>
                  <a:tcPr/>
                </a:tc>
                <a:tc vMerge="1">
                  <a:txBody>
                    <a:bodyPr/>
                    <a:lstStyle/>
                    <a:p>
                      <a:endParaRPr lang="x-none"/>
                    </a:p>
                  </a:txBody>
                  <a:tcPr/>
                </a:tc>
                <a:tc>
                  <a:txBody>
                    <a:bodyPr/>
                    <a:lstStyle/>
                    <a:p>
                      <a:pPr algn="l"/>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2.2. Chia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sẻ</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qua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nghệ</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p>
                      <a:pPr algn="l"/>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Chia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sẻ</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dữ</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liệu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tin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với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những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người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qua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nghệ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phù</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hợp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Đóng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vai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trò</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chia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sẻ</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tin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từ</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nguồn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tin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đáng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tin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cậy</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1410865504"/>
                  </a:ext>
                </a:extLst>
              </a:tr>
              <a:tr h="880711">
                <a:tc vMerge="1">
                  <a:txBody>
                    <a:bodyPr/>
                    <a:lstStyle/>
                    <a:p>
                      <a:endParaRPr lang="x-none"/>
                    </a:p>
                  </a:txBody>
                  <a:tcPr/>
                </a:tc>
                <a:tc vMerge="1">
                  <a:txBody>
                    <a:bodyPr/>
                    <a:lstStyle/>
                    <a:p>
                      <a:endParaRPr lang="x-none"/>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2.3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Sử</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dụng</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nghệ</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để</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thực</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hiện</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trách</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nhiệm</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dân</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p>
                      <a:pPr algn="l"/>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Tham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gia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xã</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hội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qua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việc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dụng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dịch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vụ</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dụng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nghệ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phù</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hợp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để</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thể</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hiện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quyền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dân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tìm</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kiếm</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cơ</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hội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tự</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phát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triển</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2607796933"/>
                  </a:ext>
                </a:extLst>
              </a:tr>
              <a:tr h="587141">
                <a:tc vMerge="1">
                  <a:txBody>
                    <a:bodyPr/>
                    <a:lstStyle/>
                    <a:p>
                      <a:endParaRPr lang="x-none"/>
                    </a:p>
                  </a:txBody>
                  <a:tcPr/>
                </a:tc>
                <a:tc vMerge="1">
                  <a:txBody>
                    <a:bodyPr/>
                    <a:lstStyle/>
                    <a:p>
                      <a:endParaRPr lang="x-none"/>
                    </a:p>
                  </a:txBody>
                  <a:tcPr/>
                </a:tc>
                <a:tc>
                  <a:txBody>
                    <a:bodyPr/>
                    <a:lstStyle/>
                    <a:p>
                      <a:pPr algn="l"/>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2.4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Hợp</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tác</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qua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nghệ</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dụng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cụ</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CNS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trong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hoạt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động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hợp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cùng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kiến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tạo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tài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nguyên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kiến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thức</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extLst>
                  <a:ext uri="{0D108BD9-81ED-4DB2-BD59-A6C34878D82A}">
                    <a16:rowId xmlns:a16="http://schemas.microsoft.com/office/drawing/2014/main" val="1333636440"/>
                  </a:ext>
                </a:extLst>
              </a:tr>
              <a:tr h="1467852">
                <a:tc vMerge="1">
                  <a:txBody>
                    <a:bodyPr/>
                    <a:lstStyle/>
                    <a:p>
                      <a:endParaRPr lang="x-none"/>
                    </a:p>
                  </a:txBody>
                  <a:tcPr/>
                </a:tc>
                <a:tc vMerge="1">
                  <a:txBody>
                    <a:bodyPr/>
                    <a:lstStyle/>
                    <a:p>
                      <a:pPr algn="l"/>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x-non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2.5 </a:t>
                      </a:r>
                      <a:r>
                        <a:rPr lang="vi-VN"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Quy tắc ứng sử trên mạng</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Nhận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thức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được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chuẩn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mực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hành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vi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biết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thể</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hiện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dụng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nghệ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tương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trong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môi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trường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Điều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chỉnh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chiến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lược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giao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tiếp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phù</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hợp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với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đối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tượng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cụ</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thể</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nhận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thức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dạng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văn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hóa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thế</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trong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môi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trường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3941786199"/>
                  </a:ext>
                </a:extLst>
              </a:tr>
              <a:tr h="1273119">
                <a:tc vMerge="1">
                  <a:txBody>
                    <a:bodyPr/>
                    <a:lstStyle/>
                    <a:p>
                      <a:endParaRPr lang="x-none"/>
                    </a:p>
                  </a:txBody>
                  <a:tcPr/>
                </a:tc>
                <a:tc vMerge="1">
                  <a:txBody>
                    <a:bodyPr/>
                    <a:lstStyle/>
                    <a:p>
                      <a:endParaRPr lang="x-none"/>
                    </a:p>
                  </a:txBody>
                  <a:tcPr/>
                </a:tc>
                <a:tc>
                  <a:txBody>
                    <a:bodyPr/>
                    <a:lstStyle/>
                    <a:p>
                      <a:pPr algn="l"/>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2.6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Quản</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lý</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danh</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tính</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số</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Tạo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quản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lý</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bảo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được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danh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tính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nhân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trong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môi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trường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bảo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được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hình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ảnh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nhân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xử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lý</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được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dữ</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liệu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được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tạo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ra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qua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một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cụ</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môi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trường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dịch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vụ</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extLst>
                  <a:ext uri="{0D108BD9-81ED-4DB2-BD59-A6C34878D82A}">
                    <a16:rowId xmlns:a16="http://schemas.microsoft.com/office/drawing/2014/main" val="4159036674"/>
                  </a:ext>
                </a:extLst>
              </a:tr>
            </a:tbl>
          </a:graphicData>
        </a:graphic>
      </p:graphicFrame>
    </p:spTree>
    <p:extLst>
      <p:ext uri="{BB962C8B-B14F-4D97-AF65-F5344CB8AC3E}">
        <p14:creationId xmlns:p14="http://schemas.microsoft.com/office/powerpoint/2010/main" val="4128345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0BCCA-5D70-7C4A-8843-65D492AC3D5E}"/>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id="{D2D5D193-C170-4341-961E-6FA09ECFB903}"/>
              </a:ext>
            </a:extLst>
          </p:cNvPr>
          <p:cNvSpPr>
            <a:spLocks noGrp="1"/>
          </p:cNvSpPr>
          <p:nvPr>
            <p:ph idx="1"/>
          </p:nvPr>
        </p:nvSpPr>
        <p:spPr/>
        <p:txBody>
          <a:bodyPr/>
          <a:lstStyle/>
          <a:p>
            <a:endParaRPr lang="x-none"/>
          </a:p>
        </p:txBody>
      </p:sp>
      <p:sp>
        <p:nvSpPr>
          <p:cNvPr id="4" name="Slide Number Placeholder 3">
            <a:extLst>
              <a:ext uri="{FF2B5EF4-FFF2-40B4-BE49-F238E27FC236}">
                <a16:creationId xmlns:a16="http://schemas.microsoft.com/office/drawing/2014/main" id="{E27960B6-B843-D24E-8F22-5BD75E1D8AC2}"/>
              </a:ext>
            </a:extLst>
          </p:cNvPr>
          <p:cNvSpPr>
            <a:spLocks noGrp="1"/>
          </p:cNvSpPr>
          <p:nvPr>
            <p:ph type="sldNum" sz="quarter" idx="12"/>
          </p:nvPr>
        </p:nvSpPr>
        <p:spPr/>
        <p:txBody>
          <a:bodyPr/>
          <a:lstStyle/>
          <a:p>
            <a:fld id="{705AC131-3665-43E0-A6EE-7C045553461A}" type="slidenum">
              <a:rPr kumimoji="1" lang="ja-JP" altLang="en-US" smtClean="0"/>
              <a:t>14</a:t>
            </a:fld>
            <a:endParaRPr kumimoji="1" lang="ja-JP" altLang="en-US"/>
          </a:p>
        </p:txBody>
      </p:sp>
      <p:graphicFrame>
        <p:nvGraphicFramePr>
          <p:cNvPr id="5" name="Table 3">
            <a:extLst>
              <a:ext uri="{FF2B5EF4-FFF2-40B4-BE49-F238E27FC236}">
                <a16:creationId xmlns:a16="http://schemas.microsoft.com/office/drawing/2014/main" id="{FA32D8D0-4585-0247-B49F-F1298A2AFFE8}"/>
              </a:ext>
            </a:extLst>
          </p:cNvPr>
          <p:cNvGraphicFramePr>
            <a:graphicFrameLocks noGrp="1"/>
          </p:cNvGraphicFramePr>
          <p:nvPr>
            <p:extLst>
              <p:ext uri="{D42A27DB-BD31-4B8C-83A1-F6EECF244321}">
                <p14:modId xmlns:p14="http://schemas.microsoft.com/office/powerpoint/2010/main" val="1022951109"/>
              </p:ext>
            </p:extLst>
          </p:nvPr>
        </p:nvGraphicFramePr>
        <p:xfrm>
          <a:off x="143399" y="136524"/>
          <a:ext cx="11861367" cy="6470016"/>
        </p:xfrm>
        <a:graphic>
          <a:graphicData uri="http://schemas.openxmlformats.org/drawingml/2006/table">
            <a:tbl>
              <a:tblPr firstRow="1" bandRow="1">
                <a:tableStyleId>{5C22544A-7EE6-4342-B048-85BDC9FD1C3A}</a:tableStyleId>
              </a:tblPr>
              <a:tblGrid>
                <a:gridCol w="1161832">
                  <a:extLst>
                    <a:ext uri="{9D8B030D-6E8A-4147-A177-3AD203B41FA5}">
                      <a16:colId xmlns:a16="http://schemas.microsoft.com/office/drawing/2014/main" val="3674824883"/>
                    </a:ext>
                  </a:extLst>
                </a:gridCol>
                <a:gridCol w="2362232">
                  <a:extLst>
                    <a:ext uri="{9D8B030D-6E8A-4147-A177-3AD203B41FA5}">
                      <a16:colId xmlns:a16="http://schemas.microsoft.com/office/drawing/2014/main" val="2885599835"/>
                    </a:ext>
                  </a:extLst>
                </a:gridCol>
                <a:gridCol w="8337303">
                  <a:extLst>
                    <a:ext uri="{9D8B030D-6E8A-4147-A177-3AD203B41FA5}">
                      <a16:colId xmlns:a16="http://schemas.microsoft.com/office/drawing/2014/main" val="53498882"/>
                    </a:ext>
                  </a:extLst>
                </a:gridCol>
              </a:tblGrid>
              <a:tr h="850156">
                <a:tc>
                  <a:txBody>
                    <a:bodyPr/>
                    <a:lstStyle/>
                    <a:p>
                      <a:pPr marL="0" marR="0" algn="ctr">
                        <a:lnSpc>
                          <a:spcPct val="107000"/>
                        </a:lnSpc>
                        <a:spcBef>
                          <a:spcPts val="0"/>
                        </a:spcBef>
                        <a:spcAft>
                          <a:spcPts val="0"/>
                        </a:spcAft>
                      </a:pPr>
                      <a:r>
                        <a:rPr lang="en-US" sz="2200" b="1" dirty="0" err="1">
                          <a:solidFill>
                            <a:schemeClr val="bg1"/>
                          </a:solidFill>
                          <a:effectLst/>
                          <a:latin typeface="Roboto" panose="02000000000000000000" pitchFamily="2" charset="0"/>
                          <a:cs typeface="Arial" panose="020B0604020202020204" pitchFamily="34" charset="0"/>
                        </a:rPr>
                        <a:t>Miền</a:t>
                      </a:r>
                      <a:r>
                        <a:rPr lang="en-US" sz="2200" b="1" dirty="0">
                          <a:solidFill>
                            <a:schemeClr val="bg1"/>
                          </a:solidFill>
                          <a:effectLst/>
                          <a:latin typeface="Roboto" panose="02000000000000000000" pitchFamily="2" charset="0"/>
                          <a:cs typeface="Arial" panose="020B0604020202020204" pitchFamily="34" charset="0"/>
                        </a:rPr>
                        <a:t> NL</a:t>
                      </a:r>
                      <a:endParaRPr lang="en-US" sz="2200" b="1" dirty="0">
                        <a:solidFill>
                          <a:schemeClr val="bg1"/>
                        </a:solidFill>
                        <a:effectLst/>
                        <a:latin typeface="Roboto" panose="02000000000000000000" pitchFamily="2" charset="0"/>
                        <a:ea typeface="Roboto" panose="02000000000000000000" pitchFamily="2" charset="0"/>
                        <a:cs typeface="Arial" panose="020B0604020202020204" pitchFamily="34" charset="0"/>
                      </a:endParaRPr>
                    </a:p>
                  </a:txBody>
                  <a:tcPr marL="33237" marR="33237" marT="5248" marB="0" anchor="ctr"/>
                </a:tc>
                <a:tc>
                  <a:txBody>
                    <a:bodyPr/>
                    <a:lstStyle/>
                    <a:p>
                      <a:pPr marL="0" marR="0" algn="ctr">
                        <a:lnSpc>
                          <a:spcPct val="107000"/>
                        </a:lnSpc>
                        <a:spcBef>
                          <a:spcPts val="0"/>
                        </a:spcBef>
                        <a:spcAft>
                          <a:spcPts val="0"/>
                        </a:spcAft>
                      </a:pPr>
                      <a:r>
                        <a:rPr lang="en-US" sz="2200" b="1" dirty="0" err="1">
                          <a:solidFill>
                            <a:schemeClr val="bg1"/>
                          </a:solidFill>
                          <a:effectLst/>
                          <a:latin typeface="Roboto" panose="02000000000000000000" pitchFamily="2" charset="0"/>
                          <a:cs typeface="Arial" panose="020B0604020202020204" pitchFamily="34" charset="0"/>
                        </a:rPr>
                        <a:t>Mô</a:t>
                      </a:r>
                      <a:r>
                        <a:rPr lang="en-US" sz="2200" b="1" dirty="0">
                          <a:solidFill>
                            <a:schemeClr val="bg1"/>
                          </a:solidFill>
                          <a:effectLst/>
                          <a:latin typeface="Roboto" panose="02000000000000000000" pitchFamily="2" charset="0"/>
                          <a:cs typeface="Arial" panose="020B0604020202020204" pitchFamily="34" charset="0"/>
                        </a:rPr>
                        <a:t> </a:t>
                      </a:r>
                      <a:r>
                        <a:rPr lang="en-US" sz="2200" b="1" dirty="0" err="1">
                          <a:solidFill>
                            <a:schemeClr val="bg1"/>
                          </a:solidFill>
                          <a:effectLst/>
                          <a:latin typeface="Roboto" panose="02000000000000000000" pitchFamily="2" charset="0"/>
                          <a:cs typeface="Arial" panose="020B0604020202020204" pitchFamily="34" charset="0"/>
                        </a:rPr>
                        <a:t>tả</a:t>
                      </a:r>
                      <a:r>
                        <a:rPr lang="en-US" sz="2200" b="1" dirty="0">
                          <a:solidFill>
                            <a:schemeClr val="bg1"/>
                          </a:solidFill>
                          <a:effectLst/>
                          <a:latin typeface="Roboto" panose="02000000000000000000" pitchFamily="2" charset="0"/>
                          <a:cs typeface="Arial" panose="020B0604020202020204" pitchFamily="34" charset="0"/>
                        </a:rPr>
                        <a:t> </a:t>
                      </a:r>
                      <a:r>
                        <a:rPr lang="en-US" sz="2200" b="1" dirty="0" err="1">
                          <a:solidFill>
                            <a:schemeClr val="bg1"/>
                          </a:solidFill>
                          <a:effectLst/>
                          <a:latin typeface="Roboto" panose="02000000000000000000" pitchFamily="2" charset="0"/>
                          <a:cs typeface="Arial" panose="020B0604020202020204" pitchFamily="34" charset="0"/>
                        </a:rPr>
                        <a:t>năng</a:t>
                      </a:r>
                      <a:r>
                        <a:rPr lang="en-US" sz="2200" b="1" dirty="0">
                          <a:solidFill>
                            <a:schemeClr val="bg1"/>
                          </a:solidFill>
                          <a:effectLst/>
                          <a:latin typeface="Roboto" panose="02000000000000000000" pitchFamily="2" charset="0"/>
                          <a:cs typeface="Arial" panose="020B0604020202020204" pitchFamily="34" charset="0"/>
                        </a:rPr>
                        <a:t> </a:t>
                      </a:r>
                      <a:r>
                        <a:rPr lang="en-US" sz="2200" b="1" dirty="0" err="1">
                          <a:solidFill>
                            <a:schemeClr val="bg1"/>
                          </a:solidFill>
                          <a:effectLst/>
                          <a:latin typeface="Roboto" panose="02000000000000000000" pitchFamily="2" charset="0"/>
                          <a:cs typeface="Arial" panose="020B0604020202020204" pitchFamily="34" charset="0"/>
                        </a:rPr>
                        <a:t>lực</a:t>
                      </a:r>
                      <a:endParaRPr lang="en-US" sz="2200" b="1" dirty="0">
                        <a:solidFill>
                          <a:schemeClr val="bg1"/>
                        </a:solidFill>
                        <a:effectLst/>
                        <a:latin typeface="Roboto" panose="02000000000000000000" pitchFamily="2" charset="0"/>
                        <a:ea typeface="Roboto" panose="02000000000000000000" pitchFamily="2" charset="0"/>
                        <a:cs typeface="Arial" panose="020B0604020202020204" pitchFamily="34" charset="0"/>
                      </a:endParaRPr>
                    </a:p>
                  </a:txBody>
                  <a:tcPr marL="33237" marR="33237" marT="5248" marB="0" anchor="ctr"/>
                </a:tc>
                <a:tc>
                  <a:txBody>
                    <a:bodyPr/>
                    <a:lstStyle/>
                    <a:p>
                      <a:pPr marL="0" marR="0" algn="ctr">
                        <a:lnSpc>
                          <a:spcPct val="107000"/>
                        </a:lnSpc>
                        <a:spcBef>
                          <a:spcPts val="0"/>
                        </a:spcBef>
                        <a:spcAft>
                          <a:spcPts val="0"/>
                        </a:spcAft>
                      </a:pPr>
                      <a:r>
                        <a:rPr lang="en-US" sz="2200" b="1" dirty="0">
                          <a:solidFill>
                            <a:schemeClr val="bg1"/>
                          </a:solidFill>
                          <a:effectLst/>
                          <a:latin typeface="Roboto" panose="02000000000000000000" pitchFamily="2" charset="0"/>
                          <a:cs typeface="Arial" panose="020B0604020202020204" pitchFamily="34" charset="0"/>
                        </a:rPr>
                        <a:t>Thành </a:t>
                      </a:r>
                      <a:r>
                        <a:rPr lang="en-US" sz="2200" b="1" dirty="0" err="1">
                          <a:solidFill>
                            <a:schemeClr val="bg1"/>
                          </a:solidFill>
                          <a:effectLst/>
                          <a:latin typeface="Roboto" panose="02000000000000000000" pitchFamily="2" charset="0"/>
                          <a:cs typeface="Arial" panose="020B0604020202020204" pitchFamily="34" charset="0"/>
                        </a:rPr>
                        <a:t>tố</a:t>
                      </a:r>
                      <a:r>
                        <a:rPr lang="en-US" sz="2200" b="1" dirty="0">
                          <a:solidFill>
                            <a:schemeClr val="bg1"/>
                          </a:solidFill>
                          <a:effectLst/>
                          <a:latin typeface="Roboto" panose="02000000000000000000" pitchFamily="2" charset="0"/>
                          <a:cs typeface="Arial" panose="020B0604020202020204" pitchFamily="34" charset="0"/>
                        </a:rPr>
                        <a:t>/</a:t>
                      </a:r>
                      <a:r>
                        <a:rPr lang="en-US" sz="2200" b="1" dirty="0" err="1">
                          <a:solidFill>
                            <a:schemeClr val="bg1"/>
                          </a:solidFill>
                          <a:effectLst/>
                          <a:latin typeface="Roboto" panose="02000000000000000000" pitchFamily="2" charset="0"/>
                          <a:cs typeface="Arial" panose="020B0604020202020204" pitchFamily="34" charset="0"/>
                        </a:rPr>
                        <a:t>tiêu</a:t>
                      </a:r>
                      <a:r>
                        <a:rPr lang="en-US" sz="2200" b="1" dirty="0">
                          <a:solidFill>
                            <a:schemeClr val="bg1"/>
                          </a:solidFill>
                          <a:effectLst/>
                          <a:latin typeface="Roboto" panose="02000000000000000000" pitchFamily="2" charset="0"/>
                          <a:cs typeface="Arial" panose="020B0604020202020204" pitchFamily="34" charset="0"/>
                        </a:rPr>
                        <a:t> </a:t>
                      </a:r>
                      <a:r>
                        <a:rPr lang="en-US" sz="2200" b="1" dirty="0" err="1">
                          <a:solidFill>
                            <a:schemeClr val="bg1"/>
                          </a:solidFill>
                          <a:effectLst/>
                          <a:latin typeface="Roboto" panose="02000000000000000000" pitchFamily="2" charset="0"/>
                          <a:cs typeface="Arial" panose="020B0604020202020204" pitchFamily="34" charset="0"/>
                        </a:rPr>
                        <a:t>chí</a:t>
                      </a:r>
                      <a:endParaRPr lang="en-US" sz="2200" b="1" dirty="0">
                        <a:solidFill>
                          <a:schemeClr val="bg1"/>
                        </a:solidFill>
                        <a:effectLst/>
                        <a:latin typeface="Roboto" panose="02000000000000000000" pitchFamily="2" charset="0"/>
                        <a:ea typeface="Roboto" panose="02000000000000000000" pitchFamily="2" charset="0"/>
                        <a:cs typeface="Arial" panose="020B0604020202020204" pitchFamily="34" charset="0"/>
                      </a:endParaRPr>
                    </a:p>
                  </a:txBody>
                  <a:tcPr marL="33237" marR="33237" marT="5248" marB="0" anchor="ctr"/>
                </a:tc>
                <a:extLst>
                  <a:ext uri="{0D108BD9-81ED-4DB2-BD59-A6C34878D82A}">
                    <a16:rowId xmlns:a16="http://schemas.microsoft.com/office/drawing/2014/main" val="2193132537"/>
                  </a:ext>
                </a:extLst>
              </a:tr>
              <a:tr h="1404965">
                <a:tc rowSpan="4">
                  <a:txBody>
                    <a:bodyPr/>
                    <a:lstStyle/>
                    <a:p>
                      <a:pPr algn="l"/>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3. Sáng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tạo</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nội</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dung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số</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tc rowSpan="4">
                  <a:txBody>
                    <a:bodyPr/>
                    <a:lstStyle/>
                    <a:p>
                      <a:pPr algn="just"/>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Tạo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ra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biên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tập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nội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dung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just"/>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Cải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tiến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Tích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hợp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nội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dung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nội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dung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đã</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có</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sẵn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ý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thức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được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bản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quyền</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just"/>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Biết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đưa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ra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hướng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dẫn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có</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thể</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hiểu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được</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tc>
                  <a:txBody>
                    <a:bodyPr/>
                    <a:lstStyle/>
                    <a:p>
                      <a:pPr algn="just"/>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3.1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Phát</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triển</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nội</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dung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số</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p>
                      <a:pPr algn="just"/>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Tạo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chỉnh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sửa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nội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dung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kỹ</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thuật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ở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định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dạng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nhau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thể</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hiện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được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thân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qua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phương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tiện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3977669398"/>
                  </a:ext>
                </a:extLst>
              </a:tr>
              <a:tr h="1404965">
                <a:tc vMerge="1">
                  <a:txBody>
                    <a:bodyPr/>
                    <a:lstStyle/>
                    <a:p>
                      <a:endParaRPr lang="x-none"/>
                    </a:p>
                  </a:txBody>
                  <a:tcPr/>
                </a:tc>
                <a:tc vMerge="1">
                  <a:txBody>
                    <a:bodyPr/>
                    <a:lstStyle/>
                    <a:p>
                      <a:endParaRPr lang="x-none"/>
                    </a:p>
                  </a:txBody>
                  <a:tcPr/>
                </a:tc>
                <a:tc>
                  <a:txBody>
                    <a:bodyPr/>
                    <a:lstStyle/>
                    <a:p>
                      <a:pPr algn="just"/>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3.2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Tích</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hợp</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điều</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chỉnh</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nội</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dung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số</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p>
                      <a:pPr algn="just"/>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Sửa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đổi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tinh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chỉnh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cải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tiến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tích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hợp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tin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nội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dung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kiến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thức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đã</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có</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nhằm</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tạo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ra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sản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phẩm</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mới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nguyên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bản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phù</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hợp</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1410865504"/>
                  </a:ext>
                </a:extLst>
              </a:tr>
              <a:tr h="1404965">
                <a:tc vMerge="1">
                  <a:txBody>
                    <a:bodyPr/>
                    <a:lstStyle/>
                    <a:p>
                      <a:endParaRPr lang="x-none"/>
                    </a:p>
                  </a:txBody>
                  <a:tcPr/>
                </a:tc>
                <a:tc vMerge="1">
                  <a:txBody>
                    <a:bodyPr/>
                    <a:lstStyle/>
                    <a:p>
                      <a:endParaRPr lang="x-none"/>
                    </a:p>
                  </a:txBody>
                  <a:tcPr/>
                </a:tc>
                <a:tc>
                  <a:txBody>
                    <a:bodyPr/>
                    <a:lstStyle/>
                    <a:p>
                      <a:pPr algn="just"/>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3.3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Thực</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thi</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Bản</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quyền</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giấy</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phép</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p>
                    <a:p>
                      <a:pPr algn="just"/>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Hiểu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thực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hiện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được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quy</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định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về</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bản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quyền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đối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với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dữ</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liệu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tin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nội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dung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2607796933"/>
                  </a:ext>
                </a:extLst>
              </a:tr>
              <a:tr h="1404965">
                <a:tc vMerge="1">
                  <a:txBody>
                    <a:bodyPr/>
                    <a:lstStyle/>
                    <a:p>
                      <a:endParaRPr lang="x-none"/>
                    </a:p>
                  </a:txBody>
                  <a:tcPr/>
                </a:tc>
                <a:tc vMerge="1">
                  <a:txBody>
                    <a:bodyPr/>
                    <a:lstStyle/>
                    <a:p>
                      <a:endParaRPr lang="x-none"/>
                    </a:p>
                  </a:txBody>
                  <a:tcPr/>
                </a:tc>
                <a:tc>
                  <a:txBody>
                    <a:bodyPr/>
                    <a:lstStyle/>
                    <a:p>
                      <a:pPr algn="just"/>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3.4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Lập</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trình</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p>
                      <a:pPr algn="just"/>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Lập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kế</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hoạch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phát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triển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hướng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dẫn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dễ</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hiểu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cho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một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thống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máy</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tính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nhằm</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giải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quyết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một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vấn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đề</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hoặc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thực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hiện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nhiệm</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vụ</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cụ</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thể</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1333636440"/>
                  </a:ext>
                </a:extLst>
              </a:tr>
            </a:tbl>
          </a:graphicData>
        </a:graphic>
      </p:graphicFrame>
    </p:spTree>
    <p:extLst>
      <p:ext uri="{BB962C8B-B14F-4D97-AF65-F5344CB8AC3E}">
        <p14:creationId xmlns:p14="http://schemas.microsoft.com/office/powerpoint/2010/main" val="97592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19FCD-8687-DB4F-842B-B9AE800605C8}"/>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id="{B74B0075-6F99-0D4D-AEA2-F2E9C17F78CB}"/>
              </a:ext>
            </a:extLst>
          </p:cNvPr>
          <p:cNvSpPr>
            <a:spLocks noGrp="1"/>
          </p:cNvSpPr>
          <p:nvPr>
            <p:ph idx="1"/>
          </p:nvPr>
        </p:nvSpPr>
        <p:spPr/>
        <p:txBody>
          <a:bodyPr/>
          <a:lstStyle/>
          <a:p>
            <a:endParaRPr lang="x-none"/>
          </a:p>
        </p:txBody>
      </p:sp>
      <p:sp>
        <p:nvSpPr>
          <p:cNvPr id="4" name="Slide Number Placeholder 3">
            <a:extLst>
              <a:ext uri="{FF2B5EF4-FFF2-40B4-BE49-F238E27FC236}">
                <a16:creationId xmlns:a16="http://schemas.microsoft.com/office/drawing/2014/main" id="{88E0367F-8FCA-7742-98B4-E84F7DB7208D}"/>
              </a:ext>
            </a:extLst>
          </p:cNvPr>
          <p:cNvSpPr>
            <a:spLocks noGrp="1"/>
          </p:cNvSpPr>
          <p:nvPr>
            <p:ph type="sldNum" sz="quarter" idx="12"/>
          </p:nvPr>
        </p:nvSpPr>
        <p:spPr/>
        <p:txBody>
          <a:bodyPr/>
          <a:lstStyle/>
          <a:p>
            <a:fld id="{705AC131-3665-43E0-A6EE-7C045553461A}" type="slidenum">
              <a:rPr kumimoji="1" lang="ja-JP" altLang="en-US" smtClean="0"/>
              <a:t>15</a:t>
            </a:fld>
            <a:endParaRPr kumimoji="1" lang="ja-JP" altLang="en-US"/>
          </a:p>
        </p:txBody>
      </p:sp>
      <p:graphicFrame>
        <p:nvGraphicFramePr>
          <p:cNvPr id="5" name="Table 3">
            <a:extLst>
              <a:ext uri="{FF2B5EF4-FFF2-40B4-BE49-F238E27FC236}">
                <a16:creationId xmlns:a16="http://schemas.microsoft.com/office/drawing/2014/main" id="{C53FA39B-87E6-8F45-B4C1-3D7DA34F3D86}"/>
              </a:ext>
            </a:extLst>
          </p:cNvPr>
          <p:cNvGraphicFramePr>
            <a:graphicFrameLocks noGrp="1"/>
          </p:cNvGraphicFramePr>
          <p:nvPr>
            <p:extLst>
              <p:ext uri="{D42A27DB-BD31-4B8C-83A1-F6EECF244321}">
                <p14:modId xmlns:p14="http://schemas.microsoft.com/office/powerpoint/2010/main" val="2149271497"/>
              </p:ext>
            </p:extLst>
          </p:nvPr>
        </p:nvGraphicFramePr>
        <p:xfrm>
          <a:off x="159931" y="655799"/>
          <a:ext cx="11872137" cy="5546402"/>
        </p:xfrm>
        <a:graphic>
          <a:graphicData uri="http://schemas.openxmlformats.org/drawingml/2006/table">
            <a:tbl>
              <a:tblPr firstRow="1" bandRow="1">
                <a:tableStyleId>{5C22544A-7EE6-4342-B048-85BDC9FD1C3A}</a:tableStyleId>
              </a:tblPr>
              <a:tblGrid>
                <a:gridCol w="1162887">
                  <a:extLst>
                    <a:ext uri="{9D8B030D-6E8A-4147-A177-3AD203B41FA5}">
                      <a16:colId xmlns:a16="http://schemas.microsoft.com/office/drawing/2014/main" val="3674824883"/>
                    </a:ext>
                  </a:extLst>
                </a:gridCol>
                <a:gridCol w="2364377">
                  <a:extLst>
                    <a:ext uri="{9D8B030D-6E8A-4147-A177-3AD203B41FA5}">
                      <a16:colId xmlns:a16="http://schemas.microsoft.com/office/drawing/2014/main" val="2885599835"/>
                    </a:ext>
                  </a:extLst>
                </a:gridCol>
                <a:gridCol w="8344873">
                  <a:extLst>
                    <a:ext uri="{9D8B030D-6E8A-4147-A177-3AD203B41FA5}">
                      <a16:colId xmlns:a16="http://schemas.microsoft.com/office/drawing/2014/main" val="53498882"/>
                    </a:ext>
                  </a:extLst>
                </a:gridCol>
              </a:tblGrid>
              <a:tr h="608642">
                <a:tc>
                  <a:txBody>
                    <a:bodyPr/>
                    <a:lstStyle/>
                    <a:p>
                      <a:pPr marL="0" marR="0" algn="ctr">
                        <a:lnSpc>
                          <a:spcPct val="107000"/>
                        </a:lnSpc>
                        <a:spcBef>
                          <a:spcPts val="0"/>
                        </a:spcBef>
                        <a:spcAft>
                          <a:spcPts val="0"/>
                        </a:spcAft>
                      </a:pPr>
                      <a:r>
                        <a:rPr lang="en-US" sz="2200" b="1" dirty="0" err="1">
                          <a:solidFill>
                            <a:schemeClr val="bg1"/>
                          </a:solidFill>
                          <a:effectLst/>
                          <a:latin typeface="Roboto" panose="02000000000000000000" pitchFamily="2" charset="0"/>
                          <a:cs typeface="Arial" panose="020B0604020202020204" pitchFamily="34" charset="0"/>
                        </a:rPr>
                        <a:t>Miền</a:t>
                      </a:r>
                      <a:r>
                        <a:rPr lang="en-US" sz="2200" b="1" dirty="0">
                          <a:solidFill>
                            <a:schemeClr val="bg1"/>
                          </a:solidFill>
                          <a:effectLst/>
                          <a:latin typeface="Roboto" panose="02000000000000000000" pitchFamily="2" charset="0"/>
                          <a:cs typeface="Arial" panose="020B0604020202020204" pitchFamily="34" charset="0"/>
                        </a:rPr>
                        <a:t> NL</a:t>
                      </a:r>
                      <a:endParaRPr lang="en-US" sz="2200" b="1" dirty="0">
                        <a:solidFill>
                          <a:schemeClr val="bg1"/>
                        </a:solidFill>
                        <a:effectLst/>
                        <a:latin typeface="Roboto" panose="02000000000000000000" pitchFamily="2" charset="0"/>
                        <a:ea typeface="Roboto" panose="02000000000000000000" pitchFamily="2" charset="0"/>
                        <a:cs typeface="Arial" panose="020B0604020202020204" pitchFamily="34" charset="0"/>
                      </a:endParaRPr>
                    </a:p>
                  </a:txBody>
                  <a:tcPr marL="33237" marR="33237" marT="5248" marB="0" anchor="ctr"/>
                </a:tc>
                <a:tc>
                  <a:txBody>
                    <a:bodyPr/>
                    <a:lstStyle/>
                    <a:p>
                      <a:pPr marL="0" marR="0" algn="ctr">
                        <a:lnSpc>
                          <a:spcPct val="107000"/>
                        </a:lnSpc>
                        <a:spcBef>
                          <a:spcPts val="0"/>
                        </a:spcBef>
                        <a:spcAft>
                          <a:spcPts val="0"/>
                        </a:spcAft>
                      </a:pPr>
                      <a:r>
                        <a:rPr lang="en-US" sz="2200" b="1" dirty="0" err="1">
                          <a:solidFill>
                            <a:schemeClr val="bg1"/>
                          </a:solidFill>
                          <a:effectLst/>
                          <a:latin typeface="Roboto" panose="02000000000000000000" pitchFamily="2" charset="0"/>
                          <a:cs typeface="Arial" panose="020B0604020202020204" pitchFamily="34" charset="0"/>
                        </a:rPr>
                        <a:t>Mô</a:t>
                      </a:r>
                      <a:r>
                        <a:rPr lang="en-US" sz="2200" b="1" dirty="0">
                          <a:solidFill>
                            <a:schemeClr val="bg1"/>
                          </a:solidFill>
                          <a:effectLst/>
                          <a:latin typeface="Roboto" panose="02000000000000000000" pitchFamily="2" charset="0"/>
                          <a:cs typeface="Arial" panose="020B0604020202020204" pitchFamily="34" charset="0"/>
                        </a:rPr>
                        <a:t> </a:t>
                      </a:r>
                      <a:r>
                        <a:rPr lang="en-US" sz="2200" b="1" dirty="0" err="1">
                          <a:solidFill>
                            <a:schemeClr val="bg1"/>
                          </a:solidFill>
                          <a:effectLst/>
                          <a:latin typeface="Roboto" panose="02000000000000000000" pitchFamily="2" charset="0"/>
                          <a:cs typeface="Arial" panose="020B0604020202020204" pitchFamily="34" charset="0"/>
                        </a:rPr>
                        <a:t>tả</a:t>
                      </a:r>
                      <a:r>
                        <a:rPr lang="en-US" sz="2200" b="1" dirty="0">
                          <a:solidFill>
                            <a:schemeClr val="bg1"/>
                          </a:solidFill>
                          <a:effectLst/>
                          <a:latin typeface="Roboto" panose="02000000000000000000" pitchFamily="2" charset="0"/>
                          <a:cs typeface="Arial" panose="020B0604020202020204" pitchFamily="34" charset="0"/>
                        </a:rPr>
                        <a:t> </a:t>
                      </a:r>
                      <a:r>
                        <a:rPr lang="en-US" sz="2200" b="1" dirty="0" err="1">
                          <a:solidFill>
                            <a:schemeClr val="bg1"/>
                          </a:solidFill>
                          <a:effectLst/>
                          <a:latin typeface="Roboto" panose="02000000000000000000" pitchFamily="2" charset="0"/>
                          <a:cs typeface="Arial" panose="020B0604020202020204" pitchFamily="34" charset="0"/>
                        </a:rPr>
                        <a:t>năng</a:t>
                      </a:r>
                      <a:r>
                        <a:rPr lang="en-US" sz="2200" b="1" dirty="0">
                          <a:solidFill>
                            <a:schemeClr val="bg1"/>
                          </a:solidFill>
                          <a:effectLst/>
                          <a:latin typeface="Roboto" panose="02000000000000000000" pitchFamily="2" charset="0"/>
                          <a:cs typeface="Arial" panose="020B0604020202020204" pitchFamily="34" charset="0"/>
                        </a:rPr>
                        <a:t> </a:t>
                      </a:r>
                      <a:r>
                        <a:rPr lang="en-US" sz="2200" b="1" dirty="0" err="1">
                          <a:solidFill>
                            <a:schemeClr val="bg1"/>
                          </a:solidFill>
                          <a:effectLst/>
                          <a:latin typeface="Roboto" panose="02000000000000000000" pitchFamily="2" charset="0"/>
                          <a:cs typeface="Arial" panose="020B0604020202020204" pitchFamily="34" charset="0"/>
                        </a:rPr>
                        <a:t>lực</a:t>
                      </a:r>
                      <a:endParaRPr lang="en-US" sz="2200" b="1" dirty="0">
                        <a:solidFill>
                          <a:schemeClr val="bg1"/>
                        </a:solidFill>
                        <a:effectLst/>
                        <a:latin typeface="Roboto" panose="02000000000000000000" pitchFamily="2" charset="0"/>
                        <a:ea typeface="Roboto" panose="02000000000000000000" pitchFamily="2" charset="0"/>
                        <a:cs typeface="Arial" panose="020B0604020202020204" pitchFamily="34" charset="0"/>
                      </a:endParaRPr>
                    </a:p>
                  </a:txBody>
                  <a:tcPr marL="33237" marR="33237" marT="5248" marB="0" anchor="ctr"/>
                </a:tc>
                <a:tc>
                  <a:txBody>
                    <a:bodyPr/>
                    <a:lstStyle/>
                    <a:p>
                      <a:pPr marL="0" marR="0" algn="ctr">
                        <a:lnSpc>
                          <a:spcPct val="107000"/>
                        </a:lnSpc>
                        <a:spcBef>
                          <a:spcPts val="0"/>
                        </a:spcBef>
                        <a:spcAft>
                          <a:spcPts val="0"/>
                        </a:spcAft>
                      </a:pPr>
                      <a:r>
                        <a:rPr lang="en-US" sz="2200" b="1" dirty="0">
                          <a:solidFill>
                            <a:schemeClr val="bg1"/>
                          </a:solidFill>
                          <a:effectLst/>
                          <a:latin typeface="Roboto" panose="02000000000000000000" pitchFamily="2" charset="0"/>
                          <a:cs typeface="Arial" panose="020B0604020202020204" pitchFamily="34" charset="0"/>
                        </a:rPr>
                        <a:t>Thành </a:t>
                      </a:r>
                      <a:r>
                        <a:rPr lang="en-US" sz="2200" b="1" dirty="0" err="1">
                          <a:solidFill>
                            <a:schemeClr val="bg1"/>
                          </a:solidFill>
                          <a:effectLst/>
                          <a:latin typeface="Roboto" panose="02000000000000000000" pitchFamily="2" charset="0"/>
                          <a:cs typeface="Arial" panose="020B0604020202020204" pitchFamily="34" charset="0"/>
                        </a:rPr>
                        <a:t>tố</a:t>
                      </a:r>
                      <a:r>
                        <a:rPr lang="en-US" sz="2200" b="1" dirty="0">
                          <a:solidFill>
                            <a:schemeClr val="bg1"/>
                          </a:solidFill>
                          <a:effectLst/>
                          <a:latin typeface="Roboto" panose="02000000000000000000" pitchFamily="2" charset="0"/>
                          <a:cs typeface="Arial" panose="020B0604020202020204" pitchFamily="34" charset="0"/>
                        </a:rPr>
                        <a:t>/</a:t>
                      </a:r>
                      <a:r>
                        <a:rPr lang="en-US" sz="2200" b="1" dirty="0" err="1">
                          <a:solidFill>
                            <a:schemeClr val="bg1"/>
                          </a:solidFill>
                          <a:effectLst/>
                          <a:latin typeface="Roboto" panose="02000000000000000000" pitchFamily="2" charset="0"/>
                          <a:cs typeface="Arial" panose="020B0604020202020204" pitchFamily="34" charset="0"/>
                        </a:rPr>
                        <a:t>tiêu</a:t>
                      </a:r>
                      <a:r>
                        <a:rPr lang="en-US" sz="2200" b="1" dirty="0">
                          <a:solidFill>
                            <a:schemeClr val="bg1"/>
                          </a:solidFill>
                          <a:effectLst/>
                          <a:latin typeface="Roboto" panose="02000000000000000000" pitchFamily="2" charset="0"/>
                          <a:cs typeface="Arial" panose="020B0604020202020204" pitchFamily="34" charset="0"/>
                        </a:rPr>
                        <a:t> </a:t>
                      </a:r>
                      <a:r>
                        <a:rPr lang="en-US" sz="2200" b="1" dirty="0" err="1">
                          <a:solidFill>
                            <a:schemeClr val="bg1"/>
                          </a:solidFill>
                          <a:effectLst/>
                          <a:latin typeface="Roboto" panose="02000000000000000000" pitchFamily="2" charset="0"/>
                          <a:cs typeface="Arial" panose="020B0604020202020204" pitchFamily="34" charset="0"/>
                        </a:rPr>
                        <a:t>chí</a:t>
                      </a:r>
                      <a:endParaRPr lang="en-US" sz="2200" b="1" dirty="0">
                        <a:solidFill>
                          <a:schemeClr val="bg1"/>
                        </a:solidFill>
                        <a:effectLst/>
                        <a:latin typeface="Roboto" panose="02000000000000000000" pitchFamily="2" charset="0"/>
                        <a:ea typeface="Roboto" panose="02000000000000000000" pitchFamily="2" charset="0"/>
                        <a:cs typeface="Arial" panose="020B0604020202020204" pitchFamily="34" charset="0"/>
                      </a:endParaRPr>
                    </a:p>
                  </a:txBody>
                  <a:tcPr marL="33237" marR="33237" marT="5248" marB="0" anchor="ctr"/>
                </a:tc>
                <a:extLst>
                  <a:ext uri="{0D108BD9-81ED-4DB2-BD59-A6C34878D82A}">
                    <a16:rowId xmlns:a16="http://schemas.microsoft.com/office/drawing/2014/main" val="2193132537"/>
                  </a:ext>
                </a:extLst>
              </a:tr>
              <a:tr h="1000508">
                <a:tc rowSpan="4">
                  <a:txBody>
                    <a:bodyPr/>
                    <a:lstStyle/>
                    <a:p>
                      <a:pPr algn="l"/>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4. An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toàn</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tc rowSpan="4">
                  <a:txBody>
                    <a:bodyPr/>
                    <a:lstStyle/>
                    <a:p>
                      <a:pPr algn="just"/>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Bảo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được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thiết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bị</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nội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dung,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dữ</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liệu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nhân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quyền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riêng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tư</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trong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môi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trường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bảo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thể</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chất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sức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khỏe</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tâm</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lý</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nhận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thức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về</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nghệ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kỹ</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thuật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cho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hạnh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phúc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xã</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hội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hòa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nhập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xã</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hội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l"/>
                      <a:r>
                        <a:rPr lang="en-US" sz="1800" dirty="0">
                          <a:effectLst/>
                          <a:latin typeface="Roboto" panose="02000000000000000000" pitchFamily="2" charset="0"/>
                          <a:ea typeface="Roboto" panose="02000000000000000000" pitchFamily="2" charset="0"/>
                          <a:cs typeface="Arial" panose="020B0604020202020204" pitchFamily="34" charset="0"/>
                        </a:rPr>
                        <a:t> </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just"/>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Nhận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thức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được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về</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động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môi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trường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của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nghệ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kỹ</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thuật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việc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dụng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chúng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tc>
                  <a:txBody>
                    <a:bodyPr/>
                    <a:lstStyle/>
                    <a:p>
                      <a:pPr algn="l"/>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4.1 Bảo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vệ</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thiết</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bị</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p>
                      <a:pPr algn="l"/>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Bảo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thiết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bị</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nội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dung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kỹ</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thuật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Hiểu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rủi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ro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mối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đe</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dọa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trong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môi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trường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Biết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về</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biện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pháp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an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toàn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bảo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mật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chú</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ý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đến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độ</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tin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cậy</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quyền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riêng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tư</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3977669398"/>
                  </a:ext>
                </a:extLst>
              </a:tr>
              <a:tr h="1000508">
                <a:tc vMerge="1">
                  <a:txBody>
                    <a:bodyPr/>
                    <a:lstStyle/>
                    <a:p>
                      <a:endParaRPr lang="x-none"/>
                    </a:p>
                  </a:txBody>
                  <a:tcPr/>
                </a:tc>
                <a:tc vMerge="1">
                  <a:txBody>
                    <a:bodyPr/>
                    <a:lstStyle/>
                    <a:p>
                      <a:endParaRPr lang="x-none"/>
                    </a:p>
                  </a:txBody>
                  <a:tcPr/>
                </a:tc>
                <a:tc>
                  <a:txBody>
                    <a:bodyPr/>
                    <a:lstStyle/>
                    <a:p>
                      <a:pPr algn="l"/>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4.2 Bảo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vệ</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dữ</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liệu</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cá</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nhân</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quyền</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riêng</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tư</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p>
                      <a:pPr algn="l"/>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Bảo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dữ</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liệu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nhân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quyền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riêng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tư</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trong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môi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trường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Hiểu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dụng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chia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sẻ</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tin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nhận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dạng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nhân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đồng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thời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có</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thể</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bảo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bản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thân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những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người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khỏi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tổn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hại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Hiểu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rằng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dịch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vụ</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dụng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Chính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sách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quyền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riêng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tư</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nhằm</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báo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dữ</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liệu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nhân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được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dụng</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1410865504"/>
                  </a:ext>
                </a:extLst>
              </a:tr>
              <a:tr h="750381">
                <a:tc vMerge="1">
                  <a:txBody>
                    <a:bodyPr/>
                    <a:lstStyle/>
                    <a:p>
                      <a:endParaRPr lang="x-none"/>
                    </a:p>
                  </a:txBody>
                  <a:tcPr/>
                </a:tc>
                <a:tc vMerge="1">
                  <a:txBody>
                    <a:bodyPr/>
                    <a:lstStyle/>
                    <a:p>
                      <a:endParaRPr lang="x-none"/>
                    </a:p>
                  </a:txBody>
                  <a:tcPr/>
                </a:tc>
                <a:tc>
                  <a:txBody>
                    <a:bodyPr/>
                    <a:lstStyle/>
                    <a:p>
                      <a:pPr algn="l"/>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4.3 Bảo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vệ</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sức</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khỏe</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an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sinh</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số</a:t>
                      </a:r>
                      <a:endPar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Có</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biện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pháp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tránh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rủi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ro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về</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sức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khỏe</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mối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đe</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dọa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đối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với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thể</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chất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tinh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thần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dụng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nghệ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Bảo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bản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thân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những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người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khỏi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những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nguy</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hiểm</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có</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thể</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xảy</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ra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trong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môi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trường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dụ</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bắt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nạt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trên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mạng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Nhận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thức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về</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nghệ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vì</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lợi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ích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xã</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hội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hòa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nhập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xã</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hội</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2607796933"/>
                  </a:ext>
                </a:extLst>
              </a:tr>
              <a:tr h="608642">
                <a:tc vMerge="1">
                  <a:txBody>
                    <a:bodyPr/>
                    <a:lstStyle/>
                    <a:p>
                      <a:endParaRPr lang="x-none"/>
                    </a:p>
                  </a:txBody>
                  <a:tcPr/>
                </a:tc>
                <a:tc vMerge="1">
                  <a:txBody>
                    <a:bodyPr/>
                    <a:lstStyle/>
                    <a:p>
                      <a:endParaRPr lang="x-none"/>
                    </a:p>
                  </a:txBody>
                  <a:tcPr/>
                </a:tc>
                <a:tc>
                  <a:txBody>
                    <a:bodyPr/>
                    <a:lstStyle/>
                    <a:p>
                      <a:pPr algn="l"/>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4.4 Bảo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vệ</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môi</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trường</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Nhận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thức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về</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động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ảnh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hưởng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đối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với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môi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trường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của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nghệ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có</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hành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vi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dụng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nghệ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đảm</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bảo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gây</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hại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tới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môi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trường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1333636440"/>
                  </a:ext>
                </a:extLst>
              </a:tr>
            </a:tbl>
          </a:graphicData>
        </a:graphic>
      </p:graphicFrame>
    </p:spTree>
    <p:extLst>
      <p:ext uri="{BB962C8B-B14F-4D97-AF65-F5344CB8AC3E}">
        <p14:creationId xmlns:p14="http://schemas.microsoft.com/office/powerpoint/2010/main" val="2981535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27DD3A-3273-4F47-8A21-46A65A0CE978}"/>
              </a:ext>
            </a:extLst>
          </p:cNvPr>
          <p:cNvSpPr>
            <a:spLocks noGrp="1"/>
          </p:cNvSpPr>
          <p:nvPr>
            <p:ph type="sldNum" sz="quarter" idx="12"/>
          </p:nvPr>
        </p:nvSpPr>
        <p:spPr/>
        <p:txBody>
          <a:bodyPr/>
          <a:lstStyle/>
          <a:p>
            <a:fld id="{705AC131-3665-43E0-A6EE-7C045553461A}" type="slidenum">
              <a:rPr kumimoji="1" lang="ja-JP" altLang="en-US" smtClean="0"/>
              <a:t>16</a:t>
            </a:fld>
            <a:endParaRPr kumimoji="1" lang="ja-JP" altLang="en-US"/>
          </a:p>
        </p:txBody>
      </p:sp>
      <p:graphicFrame>
        <p:nvGraphicFramePr>
          <p:cNvPr id="3" name="Table 3">
            <a:extLst>
              <a:ext uri="{FF2B5EF4-FFF2-40B4-BE49-F238E27FC236}">
                <a16:creationId xmlns:a16="http://schemas.microsoft.com/office/drawing/2014/main" id="{0FB0114D-A13D-E040-9B16-BAD920F375CA}"/>
              </a:ext>
            </a:extLst>
          </p:cNvPr>
          <p:cNvGraphicFramePr>
            <a:graphicFrameLocks noGrp="1"/>
          </p:cNvGraphicFramePr>
          <p:nvPr>
            <p:extLst>
              <p:ext uri="{D42A27DB-BD31-4B8C-83A1-F6EECF244321}">
                <p14:modId xmlns:p14="http://schemas.microsoft.com/office/powerpoint/2010/main" val="2908686763"/>
              </p:ext>
            </p:extLst>
          </p:nvPr>
        </p:nvGraphicFramePr>
        <p:xfrm>
          <a:off x="143399" y="9525"/>
          <a:ext cx="11872137" cy="6848474"/>
        </p:xfrm>
        <a:graphic>
          <a:graphicData uri="http://schemas.openxmlformats.org/drawingml/2006/table">
            <a:tbl>
              <a:tblPr firstRow="1" bandRow="1">
                <a:tableStyleId>{5C22544A-7EE6-4342-B048-85BDC9FD1C3A}</a:tableStyleId>
              </a:tblPr>
              <a:tblGrid>
                <a:gridCol w="1462588">
                  <a:extLst>
                    <a:ext uri="{9D8B030D-6E8A-4147-A177-3AD203B41FA5}">
                      <a16:colId xmlns:a16="http://schemas.microsoft.com/office/drawing/2014/main" val="3674824883"/>
                    </a:ext>
                  </a:extLst>
                </a:gridCol>
                <a:gridCol w="2397659">
                  <a:extLst>
                    <a:ext uri="{9D8B030D-6E8A-4147-A177-3AD203B41FA5}">
                      <a16:colId xmlns:a16="http://schemas.microsoft.com/office/drawing/2014/main" val="2885599835"/>
                    </a:ext>
                  </a:extLst>
                </a:gridCol>
                <a:gridCol w="8011890">
                  <a:extLst>
                    <a:ext uri="{9D8B030D-6E8A-4147-A177-3AD203B41FA5}">
                      <a16:colId xmlns:a16="http://schemas.microsoft.com/office/drawing/2014/main" val="53498882"/>
                    </a:ext>
                  </a:extLst>
                </a:gridCol>
              </a:tblGrid>
              <a:tr h="394350">
                <a:tc>
                  <a:txBody>
                    <a:bodyPr/>
                    <a:lstStyle/>
                    <a:p>
                      <a:pPr marL="0" marR="0" algn="ctr">
                        <a:lnSpc>
                          <a:spcPct val="107000"/>
                        </a:lnSpc>
                        <a:spcBef>
                          <a:spcPts val="0"/>
                        </a:spcBef>
                        <a:spcAft>
                          <a:spcPts val="0"/>
                        </a:spcAft>
                      </a:pPr>
                      <a:r>
                        <a:rPr lang="en-US" sz="2100" b="1" dirty="0" err="1">
                          <a:solidFill>
                            <a:schemeClr val="bg1"/>
                          </a:solidFill>
                          <a:effectLst/>
                          <a:latin typeface="Roboto" panose="02000000000000000000" pitchFamily="2" charset="0"/>
                          <a:cs typeface="Arial" panose="020B0604020202020204" pitchFamily="34" charset="0"/>
                        </a:rPr>
                        <a:t>Miền</a:t>
                      </a:r>
                      <a:r>
                        <a:rPr lang="en-US" sz="2100" b="1" dirty="0">
                          <a:solidFill>
                            <a:schemeClr val="bg1"/>
                          </a:solidFill>
                          <a:effectLst/>
                          <a:latin typeface="Roboto" panose="02000000000000000000" pitchFamily="2" charset="0"/>
                          <a:cs typeface="Arial" panose="020B0604020202020204" pitchFamily="34" charset="0"/>
                        </a:rPr>
                        <a:t> NL</a:t>
                      </a:r>
                      <a:endParaRPr lang="en-US" sz="2100" b="1" dirty="0">
                        <a:solidFill>
                          <a:schemeClr val="bg1"/>
                        </a:solidFill>
                        <a:effectLst/>
                        <a:latin typeface="Roboto" panose="02000000000000000000" pitchFamily="2" charset="0"/>
                        <a:ea typeface="Roboto" panose="02000000000000000000" pitchFamily="2" charset="0"/>
                        <a:cs typeface="Arial" panose="020B0604020202020204" pitchFamily="34" charset="0"/>
                      </a:endParaRPr>
                    </a:p>
                  </a:txBody>
                  <a:tcPr marL="33237" marR="33237" marT="5248" marB="0" anchor="ctr"/>
                </a:tc>
                <a:tc>
                  <a:txBody>
                    <a:bodyPr/>
                    <a:lstStyle/>
                    <a:p>
                      <a:pPr marL="0" marR="0" algn="ctr">
                        <a:lnSpc>
                          <a:spcPct val="107000"/>
                        </a:lnSpc>
                        <a:spcBef>
                          <a:spcPts val="0"/>
                        </a:spcBef>
                        <a:spcAft>
                          <a:spcPts val="0"/>
                        </a:spcAft>
                      </a:pPr>
                      <a:r>
                        <a:rPr lang="en-US" sz="2100" b="1" dirty="0" err="1">
                          <a:solidFill>
                            <a:schemeClr val="bg1"/>
                          </a:solidFill>
                          <a:effectLst/>
                          <a:latin typeface="Roboto" panose="02000000000000000000" pitchFamily="2" charset="0"/>
                          <a:cs typeface="Arial" panose="020B0604020202020204" pitchFamily="34" charset="0"/>
                        </a:rPr>
                        <a:t>Mô</a:t>
                      </a:r>
                      <a:r>
                        <a:rPr lang="en-US" sz="2100" b="1" dirty="0">
                          <a:solidFill>
                            <a:schemeClr val="bg1"/>
                          </a:solidFill>
                          <a:effectLst/>
                          <a:latin typeface="Roboto" panose="02000000000000000000" pitchFamily="2" charset="0"/>
                          <a:cs typeface="Arial" panose="020B0604020202020204" pitchFamily="34" charset="0"/>
                        </a:rPr>
                        <a:t> </a:t>
                      </a:r>
                      <a:r>
                        <a:rPr lang="en-US" sz="2100" b="1" dirty="0" err="1">
                          <a:solidFill>
                            <a:schemeClr val="bg1"/>
                          </a:solidFill>
                          <a:effectLst/>
                          <a:latin typeface="Roboto" panose="02000000000000000000" pitchFamily="2" charset="0"/>
                          <a:cs typeface="Arial" panose="020B0604020202020204" pitchFamily="34" charset="0"/>
                        </a:rPr>
                        <a:t>tả</a:t>
                      </a:r>
                      <a:r>
                        <a:rPr lang="en-US" sz="2100" b="1" dirty="0">
                          <a:solidFill>
                            <a:schemeClr val="bg1"/>
                          </a:solidFill>
                          <a:effectLst/>
                          <a:latin typeface="Roboto" panose="02000000000000000000" pitchFamily="2" charset="0"/>
                          <a:cs typeface="Arial" panose="020B0604020202020204" pitchFamily="34" charset="0"/>
                        </a:rPr>
                        <a:t> </a:t>
                      </a:r>
                      <a:r>
                        <a:rPr lang="en-US" sz="2100" b="1" dirty="0" err="1">
                          <a:solidFill>
                            <a:schemeClr val="bg1"/>
                          </a:solidFill>
                          <a:effectLst/>
                          <a:latin typeface="Roboto" panose="02000000000000000000" pitchFamily="2" charset="0"/>
                          <a:cs typeface="Arial" panose="020B0604020202020204" pitchFamily="34" charset="0"/>
                        </a:rPr>
                        <a:t>năng</a:t>
                      </a:r>
                      <a:r>
                        <a:rPr lang="en-US" sz="2100" b="1" dirty="0">
                          <a:solidFill>
                            <a:schemeClr val="bg1"/>
                          </a:solidFill>
                          <a:effectLst/>
                          <a:latin typeface="Roboto" panose="02000000000000000000" pitchFamily="2" charset="0"/>
                          <a:cs typeface="Arial" panose="020B0604020202020204" pitchFamily="34" charset="0"/>
                        </a:rPr>
                        <a:t> </a:t>
                      </a:r>
                      <a:r>
                        <a:rPr lang="en-US" sz="2100" b="1" dirty="0" err="1">
                          <a:solidFill>
                            <a:schemeClr val="bg1"/>
                          </a:solidFill>
                          <a:effectLst/>
                          <a:latin typeface="Roboto" panose="02000000000000000000" pitchFamily="2" charset="0"/>
                          <a:cs typeface="Arial" panose="020B0604020202020204" pitchFamily="34" charset="0"/>
                        </a:rPr>
                        <a:t>lực</a:t>
                      </a:r>
                      <a:endParaRPr lang="en-US" sz="2100" b="1" dirty="0">
                        <a:solidFill>
                          <a:schemeClr val="bg1"/>
                        </a:solidFill>
                        <a:effectLst/>
                        <a:latin typeface="Roboto" panose="02000000000000000000" pitchFamily="2" charset="0"/>
                        <a:ea typeface="Roboto" panose="02000000000000000000" pitchFamily="2" charset="0"/>
                        <a:cs typeface="Arial" panose="020B0604020202020204" pitchFamily="34" charset="0"/>
                      </a:endParaRPr>
                    </a:p>
                  </a:txBody>
                  <a:tcPr marL="33237" marR="33237" marT="5248" marB="0" anchor="ctr"/>
                </a:tc>
                <a:tc>
                  <a:txBody>
                    <a:bodyPr/>
                    <a:lstStyle/>
                    <a:p>
                      <a:pPr marL="0" marR="0" algn="ctr">
                        <a:lnSpc>
                          <a:spcPct val="107000"/>
                        </a:lnSpc>
                        <a:spcBef>
                          <a:spcPts val="0"/>
                        </a:spcBef>
                        <a:spcAft>
                          <a:spcPts val="0"/>
                        </a:spcAft>
                      </a:pPr>
                      <a:r>
                        <a:rPr lang="en-US" sz="2100" b="1" dirty="0">
                          <a:solidFill>
                            <a:schemeClr val="bg1"/>
                          </a:solidFill>
                          <a:effectLst/>
                          <a:latin typeface="Roboto" panose="02000000000000000000" pitchFamily="2" charset="0"/>
                          <a:cs typeface="Arial" panose="020B0604020202020204" pitchFamily="34" charset="0"/>
                        </a:rPr>
                        <a:t>Thành </a:t>
                      </a:r>
                      <a:r>
                        <a:rPr lang="en-US" sz="2100" b="1" dirty="0" err="1">
                          <a:solidFill>
                            <a:schemeClr val="bg1"/>
                          </a:solidFill>
                          <a:effectLst/>
                          <a:latin typeface="Roboto" panose="02000000000000000000" pitchFamily="2" charset="0"/>
                          <a:cs typeface="Arial" panose="020B0604020202020204" pitchFamily="34" charset="0"/>
                        </a:rPr>
                        <a:t>tố</a:t>
                      </a:r>
                      <a:r>
                        <a:rPr lang="en-US" sz="2100" b="1" dirty="0">
                          <a:solidFill>
                            <a:schemeClr val="bg1"/>
                          </a:solidFill>
                          <a:effectLst/>
                          <a:latin typeface="Roboto" panose="02000000000000000000" pitchFamily="2" charset="0"/>
                          <a:cs typeface="Arial" panose="020B0604020202020204" pitchFamily="34" charset="0"/>
                        </a:rPr>
                        <a:t>/</a:t>
                      </a:r>
                      <a:r>
                        <a:rPr lang="en-US" sz="2100" b="1" dirty="0" err="1">
                          <a:solidFill>
                            <a:schemeClr val="bg1"/>
                          </a:solidFill>
                          <a:effectLst/>
                          <a:latin typeface="Roboto" panose="02000000000000000000" pitchFamily="2" charset="0"/>
                          <a:cs typeface="Arial" panose="020B0604020202020204" pitchFamily="34" charset="0"/>
                        </a:rPr>
                        <a:t>tiêu</a:t>
                      </a:r>
                      <a:r>
                        <a:rPr lang="en-US" sz="2100" b="1" dirty="0">
                          <a:solidFill>
                            <a:schemeClr val="bg1"/>
                          </a:solidFill>
                          <a:effectLst/>
                          <a:latin typeface="Roboto" panose="02000000000000000000" pitchFamily="2" charset="0"/>
                          <a:cs typeface="Arial" panose="020B0604020202020204" pitchFamily="34" charset="0"/>
                        </a:rPr>
                        <a:t> </a:t>
                      </a:r>
                      <a:r>
                        <a:rPr lang="en-US" sz="2100" b="1" dirty="0" err="1">
                          <a:solidFill>
                            <a:schemeClr val="bg1"/>
                          </a:solidFill>
                          <a:effectLst/>
                          <a:latin typeface="Roboto" panose="02000000000000000000" pitchFamily="2" charset="0"/>
                          <a:cs typeface="Arial" panose="020B0604020202020204" pitchFamily="34" charset="0"/>
                        </a:rPr>
                        <a:t>chí</a:t>
                      </a:r>
                      <a:endParaRPr lang="en-US" sz="2100" b="1" dirty="0">
                        <a:solidFill>
                          <a:schemeClr val="bg1"/>
                        </a:solidFill>
                        <a:effectLst/>
                        <a:latin typeface="Roboto" panose="02000000000000000000" pitchFamily="2" charset="0"/>
                        <a:ea typeface="Roboto" panose="02000000000000000000" pitchFamily="2" charset="0"/>
                        <a:cs typeface="Arial" panose="020B0604020202020204" pitchFamily="34" charset="0"/>
                      </a:endParaRPr>
                    </a:p>
                  </a:txBody>
                  <a:tcPr marL="33237" marR="33237" marT="5248" marB="0" anchor="ctr"/>
                </a:tc>
                <a:extLst>
                  <a:ext uri="{0D108BD9-81ED-4DB2-BD59-A6C34878D82A}">
                    <a16:rowId xmlns:a16="http://schemas.microsoft.com/office/drawing/2014/main" val="2193132537"/>
                  </a:ext>
                </a:extLst>
              </a:tr>
              <a:tr h="1434250">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sz="1800" b="0" kern="1200" dirty="0">
                          <a:solidFill>
                            <a:srgbClr val="FF0000"/>
                          </a:solidFill>
                          <a:effectLst/>
                          <a:latin typeface="Roboto" panose="02000000000000000000" pitchFamily="2" charset="0"/>
                          <a:ea typeface="+mn-ea"/>
                          <a:cs typeface="Arial" panose="020B0604020202020204" pitchFamily="34" charset="0"/>
                        </a:rPr>
                        <a:t>5. </a:t>
                      </a:r>
                      <a:r>
                        <a:rPr kumimoji="1" lang="en-US" sz="1800" b="0" kern="1200" dirty="0" err="1">
                          <a:solidFill>
                            <a:srgbClr val="FF0000"/>
                          </a:solidFill>
                          <a:effectLst/>
                          <a:latin typeface="Roboto" panose="02000000000000000000" pitchFamily="2" charset="0"/>
                          <a:ea typeface="+mn-ea"/>
                          <a:cs typeface="Arial" panose="020B0604020202020204" pitchFamily="34" charset="0"/>
                        </a:rPr>
                        <a:t>Giải</a:t>
                      </a:r>
                      <a:r>
                        <a:rPr kumimoji="1" lang="en-US" sz="1800" b="0" kern="1200" dirty="0">
                          <a:solidFill>
                            <a:srgbClr val="FF0000"/>
                          </a:solidFill>
                          <a:effectLst/>
                          <a:latin typeface="Roboto" panose="02000000000000000000" pitchFamily="2" charset="0"/>
                          <a:ea typeface="+mn-ea"/>
                          <a:cs typeface="Arial" panose="020B0604020202020204" pitchFamily="34" charset="0"/>
                        </a:rPr>
                        <a:t> </a:t>
                      </a:r>
                      <a:r>
                        <a:rPr kumimoji="1" lang="en-US" sz="1800" b="0" kern="1200" dirty="0" err="1">
                          <a:solidFill>
                            <a:srgbClr val="FF0000"/>
                          </a:solidFill>
                          <a:effectLst/>
                          <a:latin typeface="Roboto" panose="02000000000000000000" pitchFamily="2" charset="0"/>
                          <a:ea typeface="+mn-ea"/>
                          <a:cs typeface="Arial" panose="020B0604020202020204" pitchFamily="34" charset="0"/>
                        </a:rPr>
                        <a:t>quyết</a:t>
                      </a:r>
                      <a:r>
                        <a:rPr kumimoji="1" lang="en-US" sz="1800" b="0" kern="1200" dirty="0">
                          <a:solidFill>
                            <a:srgbClr val="FF0000"/>
                          </a:solidFill>
                          <a:effectLst/>
                          <a:latin typeface="Roboto" panose="02000000000000000000" pitchFamily="2" charset="0"/>
                          <a:ea typeface="+mn-ea"/>
                          <a:cs typeface="Arial" panose="020B0604020202020204" pitchFamily="34" charset="0"/>
                        </a:rPr>
                        <a:t> </a:t>
                      </a:r>
                      <a:r>
                        <a:rPr kumimoji="1" lang="en-US" sz="1800" b="0" kern="1200" dirty="0" err="1">
                          <a:solidFill>
                            <a:srgbClr val="FF0000"/>
                          </a:solidFill>
                          <a:effectLst/>
                          <a:latin typeface="Roboto" panose="02000000000000000000" pitchFamily="2" charset="0"/>
                          <a:ea typeface="+mn-ea"/>
                          <a:cs typeface="Arial" panose="020B0604020202020204" pitchFamily="34" charset="0"/>
                        </a:rPr>
                        <a:t>vấn</a:t>
                      </a:r>
                      <a:r>
                        <a:rPr kumimoji="1" lang="en-US" sz="1800" b="0" kern="1200" dirty="0">
                          <a:solidFill>
                            <a:srgbClr val="FF0000"/>
                          </a:solidFill>
                          <a:effectLst/>
                          <a:latin typeface="Roboto" panose="02000000000000000000" pitchFamily="2" charset="0"/>
                          <a:ea typeface="+mn-ea"/>
                          <a:cs typeface="Arial" panose="020B0604020202020204" pitchFamily="34" charset="0"/>
                        </a:rPr>
                        <a:t> </a:t>
                      </a:r>
                      <a:r>
                        <a:rPr kumimoji="1" lang="en-US" sz="1800" b="0" kern="1200" dirty="0" err="1">
                          <a:solidFill>
                            <a:srgbClr val="FF0000"/>
                          </a:solidFill>
                          <a:effectLst/>
                          <a:latin typeface="Roboto" panose="02000000000000000000" pitchFamily="2" charset="0"/>
                          <a:ea typeface="+mn-ea"/>
                          <a:cs typeface="Arial" panose="020B0604020202020204" pitchFamily="34" charset="0"/>
                        </a:rPr>
                        <a:t>đề</a:t>
                      </a:r>
                      <a:r>
                        <a:rPr lang="x-none" sz="1800" b="0" dirty="0">
                          <a:solidFill>
                            <a:srgbClr val="FF0000"/>
                          </a:solidFill>
                          <a:effectLst/>
                          <a:latin typeface="Roboto" panose="02000000000000000000" pitchFamily="2" charset="0"/>
                          <a:cs typeface="Arial" panose="020B0604020202020204" pitchFamily="34" charset="0"/>
                        </a:rPr>
                        <a:t> </a:t>
                      </a:r>
                      <a:endParaRPr lang="x-none" sz="1800" b="0" dirty="0">
                        <a:solidFill>
                          <a:srgbClr val="FF0000"/>
                        </a:solidFill>
                        <a:latin typeface="Roboto" panose="02000000000000000000" pitchFamily="2" charset="0"/>
                        <a:cs typeface="Arial" panose="020B0604020202020204" pitchFamily="34" charset="0"/>
                      </a:endParaRPr>
                    </a:p>
                  </a:txBody>
                  <a:tcPr/>
                </a:tc>
                <a:tc rowSpan="5">
                  <a:txBody>
                    <a:bodyPr/>
                    <a:lstStyle/>
                    <a:p>
                      <a:pPr algn="l"/>
                      <a:r>
                        <a:rPr lang="en-US" sz="1800" dirty="0">
                          <a:effectLst/>
                          <a:latin typeface="Roboto" panose="02000000000000000000" pitchFamily="2" charset="0"/>
                          <a:ea typeface="Roboto" panose="02000000000000000000" pitchFamily="2" charset="0"/>
                          <a:cs typeface="Arial" panose="020B0604020202020204" pitchFamily="34" charset="0"/>
                        </a:rPr>
                        <a:t>-</a:t>
                      </a:r>
                      <a:r>
                        <a:rPr lang="en-US" sz="1800" dirty="0" err="1">
                          <a:effectLst/>
                          <a:latin typeface="Roboto" panose="02000000000000000000" pitchFamily="2" charset="0"/>
                          <a:ea typeface="Roboto" panose="02000000000000000000" pitchFamily="2" charset="0"/>
                          <a:cs typeface="Arial" panose="020B0604020202020204" pitchFamily="34" charset="0"/>
                        </a:rPr>
                        <a:t>Xác</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định</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được</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các</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nhu</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cầu</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và</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vấn</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đề</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trong</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môi</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trường</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số</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l"/>
                      <a:r>
                        <a:rPr lang="en-US" sz="1800" dirty="0">
                          <a:effectLst/>
                          <a:latin typeface="Roboto" panose="02000000000000000000" pitchFamily="2" charset="0"/>
                          <a:ea typeface="Roboto" panose="02000000000000000000" pitchFamily="2" charset="0"/>
                          <a:cs typeface="Arial" panose="020B0604020202020204" pitchFamily="34" charset="0"/>
                        </a:rPr>
                        <a:t> </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l"/>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Giải</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quyết</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các</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tình</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huống</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có</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vấn</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đề</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trong</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môi</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trường</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số</a:t>
                      </a:r>
                      <a:r>
                        <a:rPr lang="en-US" sz="1800" dirty="0">
                          <a:effectLst/>
                          <a:latin typeface="Roboto" panose="02000000000000000000" pitchFamily="2" charset="0"/>
                          <a:ea typeface="Roboto" panose="02000000000000000000" pitchFamily="2" charset="0"/>
                          <a:cs typeface="Arial" panose="020B0604020202020204" pitchFamily="34" charset="0"/>
                        </a:rPr>
                        <a:t>.</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l"/>
                      <a:r>
                        <a:rPr lang="en-US" sz="1800" dirty="0">
                          <a:effectLst/>
                          <a:latin typeface="Roboto" panose="02000000000000000000" pitchFamily="2" charset="0"/>
                          <a:ea typeface="Roboto" panose="02000000000000000000" pitchFamily="2" charset="0"/>
                          <a:cs typeface="Arial" panose="020B0604020202020204" pitchFamily="34" charset="0"/>
                        </a:rPr>
                        <a:t> </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l"/>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Sử</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dụng</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được</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các</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công</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cụ</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số</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cải</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tiến</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quy</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trình</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và</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sản</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phẩm</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cập</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nhật</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được</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sự</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phát</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triển</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của</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công</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nghệ</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số</a:t>
                      </a:r>
                      <a:r>
                        <a:rPr lang="en-US" sz="1800" dirty="0">
                          <a:effectLst/>
                          <a:latin typeface="Roboto" panose="02000000000000000000" pitchFamily="2" charset="0"/>
                          <a:ea typeface="Roboto" panose="02000000000000000000" pitchFamily="2" charset="0"/>
                          <a:cs typeface="Arial" panose="020B0604020202020204" pitchFamily="34" charset="0"/>
                        </a:rPr>
                        <a:t> </a:t>
                      </a:r>
                      <a:r>
                        <a:rPr lang="en-US" sz="1800" dirty="0" err="1">
                          <a:effectLst/>
                          <a:latin typeface="Roboto" panose="02000000000000000000" pitchFamily="2" charset="0"/>
                          <a:ea typeface="Roboto" panose="02000000000000000000" pitchFamily="2" charset="0"/>
                          <a:cs typeface="Arial" panose="020B0604020202020204" pitchFamily="34" charset="0"/>
                        </a:rPr>
                        <a:t>mới</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114300" marR="114300" marT="0" marB="0"/>
                </a:tc>
                <a:tc>
                  <a:txBody>
                    <a:bodyPr/>
                    <a:lstStyle/>
                    <a:p>
                      <a:pPr algn="l"/>
                      <a:r>
                        <a:rPr lang="vi-VN"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5.1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Giải</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quyết</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vấn</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đề</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kĩ</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thuật</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Xác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định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vấn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đề</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kỹ</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thuật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vận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hành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thiết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bị</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dùng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môi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trường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giải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quyết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được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vấn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đề</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này</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từ</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xử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lý</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sự</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đến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giải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quyết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vấn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đề</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phức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tạp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hơn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3977669398"/>
                  </a:ext>
                </a:extLst>
              </a:tr>
              <a:tr h="179281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x-none" sz="2000" b="0">
                        <a:latin typeface="Times New Roman" panose="02020603050405020304" pitchFamily="18" charset="0"/>
                        <a:cs typeface="Times New Roman" panose="02020603050405020304" pitchFamily="18" charset="0"/>
                      </a:endParaRPr>
                    </a:p>
                  </a:txBody>
                  <a:tcPr/>
                </a:tc>
                <a:tc vMerge="1">
                  <a:txBody>
                    <a:bodyPr/>
                    <a:lstStyle/>
                    <a:p>
                      <a:pPr algn="l"/>
                      <a:endParaRPr lang="x-none"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300" marR="114300" marT="0" marB="0"/>
                </a:tc>
                <a:tc>
                  <a:txBody>
                    <a:bodyPr/>
                    <a:lstStyle/>
                    <a:p>
                      <a:pPr algn="l"/>
                      <a:r>
                        <a:rPr lang="vi-VN"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5.2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Xác</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định</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nhu</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cầu</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phản</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hồi</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nghệ</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Đánh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giá</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phân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tích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cầu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từ</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đó</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xác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định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đánh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giá</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lựa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chọn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dụng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cụ</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kỹ</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thuật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giải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pháp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nghệ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tương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ứng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khả</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để</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giải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quyết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cầu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đề</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ra.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Điều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chỉnh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tùy</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chỉnh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môi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trường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theo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cầu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nhân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dụ</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khả</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năng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tiếp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cận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1410865504"/>
                  </a:ext>
                </a:extLst>
              </a:tr>
              <a:tr h="143425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x-none" sz="2000" b="0">
                        <a:latin typeface="Times New Roman" panose="02020603050405020304" pitchFamily="18" charset="0"/>
                        <a:cs typeface="Times New Roman" panose="02020603050405020304" pitchFamily="18" charset="0"/>
                      </a:endParaRPr>
                    </a:p>
                  </a:txBody>
                  <a:tcPr/>
                </a:tc>
                <a:tc vMerge="1">
                  <a:txBody>
                    <a:bodyPr/>
                    <a:lstStyle/>
                    <a:p>
                      <a:pPr algn="l"/>
                      <a:endParaRPr lang="x-none"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300" marR="114300" marT="0" marB="0"/>
                </a:tc>
                <a:tc>
                  <a:txBody>
                    <a:bodyPr/>
                    <a:lstStyle/>
                    <a:p>
                      <a:pPr algn="l"/>
                      <a:r>
                        <a:rPr lang="vi-VN"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5.3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Sử</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dụng</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sáng</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tạo</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nghệ</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số</a:t>
                      </a:r>
                      <a:endParaRPr lang="x-none" sz="180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Sử</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dụng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cụ</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nghệ</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để</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tạo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ra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kiến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thức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cải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tiến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quy</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trình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sản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phẩm</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Thu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hút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nhân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tập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thể</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vào</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quá</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trình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tìm</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hiểu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giải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quyết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vấn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đề</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nhận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thức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tình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huống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có</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vấn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đề</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trong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môi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trường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2607796933"/>
                  </a:ext>
                </a:extLst>
              </a:tr>
              <a:tr h="1434250">
                <a:tc vMerge="1">
                  <a:txBody>
                    <a:bodyPr/>
                    <a:lstStyle/>
                    <a:p>
                      <a:endParaRPr lang="x-none" sz="2000">
                        <a:latin typeface="Times New Roman" panose="02020603050405020304" pitchFamily="18" charset="0"/>
                        <a:cs typeface="Times New Roman" panose="02020603050405020304" pitchFamily="18" charset="0"/>
                      </a:endParaRPr>
                    </a:p>
                  </a:txBody>
                  <a:tcPr/>
                </a:tc>
                <a:tc vMerge="1">
                  <a:txBody>
                    <a:bodyPr/>
                    <a:lstStyle/>
                    <a:p>
                      <a:endParaRPr lang="x-none" sz="2000">
                        <a:latin typeface="Times New Roman" panose="02020603050405020304" pitchFamily="18" charset="0"/>
                        <a:cs typeface="Times New Roman" panose="02020603050405020304" pitchFamily="18" charset="0"/>
                      </a:endParaRPr>
                    </a:p>
                  </a:txBody>
                  <a:tcPr/>
                </a:tc>
                <a:tc>
                  <a:txBody>
                    <a:bodyPr/>
                    <a:lstStyle/>
                    <a:p>
                      <a:pPr algn="l"/>
                      <a:r>
                        <a:rPr lang="vi-VN"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5.4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Xác</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định</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các</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vấn</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đề</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cần</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cải</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thiện</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về</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năng</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lực</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FF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FF0000"/>
                          </a:solidFill>
                          <a:effectLst/>
                          <a:latin typeface="Roboto" panose="02000000000000000000" pitchFamily="2" charset="0"/>
                          <a:ea typeface="Roboto" panose="02000000000000000000" pitchFamily="2" charset="0"/>
                          <a:cs typeface="Arial" panose="020B0604020202020204" pitchFamily="34" charset="0"/>
                        </a:rPr>
                        <a:t> </a:t>
                      </a: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Hiểu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năng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lực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kỹ</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thuật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của</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bản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thân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cần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được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cải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thiện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hoặc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cập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nhật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ở</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đâu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Có</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thể</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hỗ</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trợ</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người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khác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phát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triển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năng</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lực</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a:t>
                      </a:r>
                      <a:endParaRPr lang="x-none" sz="1800" dirty="0">
                        <a:effectLst/>
                        <a:latin typeface="Roboto" panose="02000000000000000000" pitchFamily="2" charset="0"/>
                        <a:ea typeface="Roboto" panose="02000000000000000000" pitchFamily="2" charset="0"/>
                        <a:cs typeface="Arial" panose="020B0604020202020204" pitchFamily="34" charset="0"/>
                      </a:endParaRPr>
                    </a:p>
                    <a:p>
                      <a:pPr algn="l"/>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Tìm</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kiếm</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cơ</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hội</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phát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triển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bản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thân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luôn</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cập</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nhật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thành</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tựu</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kỹ</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thuật</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ea typeface="Roboto" panose="02000000000000000000" pitchFamily="2" charset="0"/>
                          <a:cs typeface="Arial" panose="020B0604020202020204" pitchFamily="34" charset="0"/>
                        </a:rPr>
                        <a:t>số</a:t>
                      </a:r>
                      <a:r>
                        <a:rPr lang="en-US" sz="1800" dirty="0">
                          <a:solidFill>
                            <a:srgbClr val="000000"/>
                          </a:solidFill>
                          <a:effectLst/>
                          <a:latin typeface="Roboto" panose="02000000000000000000" pitchFamily="2" charset="0"/>
                          <a:ea typeface="Roboto" panose="02000000000000000000" pitchFamily="2" charset="0"/>
                          <a:cs typeface="Arial" panose="020B0604020202020204" pitchFamily="34" charset="0"/>
                        </a:rPr>
                        <a:t>. </a:t>
                      </a:r>
                      <a:endParaRPr lang="x-none"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1333636440"/>
                  </a:ext>
                </a:extLst>
              </a:tr>
              <a:tr h="358562">
                <a:tc vMerge="1">
                  <a:txBody>
                    <a:bodyPr/>
                    <a:lstStyle/>
                    <a:p>
                      <a:endParaRPr lang="x-none" sz="2000">
                        <a:latin typeface="Times New Roman" panose="02020603050405020304" pitchFamily="18" charset="0"/>
                        <a:cs typeface="Times New Roman" panose="02020603050405020304" pitchFamily="18" charset="0"/>
                      </a:endParaRPr>
                    </a:p>
                  </a:txBody>
                  <a:tcPr/>
                </a:tc>
                <a:tc vMerge="1">
                  <a:txBody>
                    <a:bodyPr/>
                    <a:lstStyle/>
                    <a:p>
                      <a:endParaRPr lang="x-none" sz="2000">
                        <a:latin typeface="Times New Roman" panose="02020603050405020304" pitchFamily="18" charset="0"/>
                        <a:cs typeface="Times New Roman" panose="02020603050405020304" pitchFamily="18" charset="0"/>
                      </a:endParaRPr>
                    </a:p>
                  </a:txBody>
                  <a:tcPr/>
                </a:tc>
                <a:tc>
                  <a:txBody>
                    <a:bodyPr/>
                    <a:lstStyle/>
                    <a:p>
                      <a:pPr algn="l"/>
                      <a:endParaRPr lang="x-none" sz="21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3941786199"/>
                  </a:ext>
                </a:extLst>
              </a:tr>
            </a:tbl>
          </a:graphicData>
        </a:graphic>
      </p:graphicFrame>
    </p:spTree>
    <p:extLst>
      <p:ext uri="{BB962C8B-B14F-4D97-AF65-F5344CB8AC3E}">
        <p14:creationId xmlns:p14="http://schemas.microsoft.com/office/powerpoint/2010/main" val="3902527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7A77F2-DFF2-0040-965D-0BC9281DEC74}"/>
              </a:ext>
            </a:extLst>
          </p:cNvPr>
          <p:cNvSpPr>
            <a:spLocks noGrp="1"/>
          </p:cNvSpPr>
          <p:nvPr>
            <p:ph type="sldNum" sz="quarter" idx="12"/>
          </p:nvPr>
        </p:nvSpPr>
        <p:spPr/>
        <p:txBody>
          <a:bodyPr/>
          <a:lstStyle/>
          <a:p>
            <a:fld id="{705AC131-3665-43E0-A6EE-7C045553461A}" type="slidenum">
              <a:rPr kumimoji="1" lang="ja-JP" altLang="en-US" smtClean="0"/>
              <a:t>17</a:t>
            </a:fld>
            <a:endParaRPr kumimoji="1" lang="ja-JP" altLang="en-US"/>
          </a:p>
        </p:txBody>
      </p:sp>
      <p:graphicFrame>
        <p:nvGraphicFramePr>
          <p:cNvPr id="3" name="Table 3">
            <a:extLst>
              <a:ext uri="{FF2B5EF4-FFF2-40B4-BE49-F238E27FC236}">
                <a16:creationId xmlns:a16="http://schemas.microsoft.com/office/drawing/2014/main" id="{6FEB7816-AC24-7D4A-B0DC-20F8C55FF613}"/>
              </a:ext>
            </a:extLst>
          </p:cNvPr>
          <p:cNvGraphicFramePr>
            <a:graphicFrameLocks noGrp="1"/>
          </p:cNvGraphicFramePr>
          <p:nvPr>
            <p:extLst>
              <p:ext uri="{D42A27DB-BD31-4B8C-83A1-F6EECF244321}">
                <p14:modId xmlns:p14="http://schemas.microsoft.com/office/powerpoint/2010/main" val="1692718185"/>
              </p:ext>
            </p:extLst>
          </p:nvPr>
        </p:nvGraphicFramePr>
        <p:xfrm>
          <a:off x="159931" y="251460"/>
          <a:ext cx="11872137" cy="5409019"/>
        </p:xfrm>
        <a:graphic>
          <a:graphicData uri="http://schemas.openxmlformats.org/drawingml/2006/table">
            <a:tbl>
              <a:tblPr firstRow="1" bandRow="1">
                <a:tableStyleId>{5C22544A-7EE6-4342-B048-85BDC9FD1C3A}</a:tableStyleId>
              </a:tblPr>
              <a:tblGrid>
                <a:gridCol w="1462588">
                  <a:extLst>
                    <a:ext uri="{9D8B030D-6E8A-4147-A177-3AD203B41FA5}">
                      <a16:colId xmlns:a16="http://schemas.microsoft.com/office/drawing/2014/main" val="3674824883"/>
                    </a:ext>
                  </a:extLst>
                </a:gridCol>
                <a:gridCol w="2397659">
                  <a:extLst>
                    <a:ext uri="{9D8B030D-6E8A-4147-A177-3AD203B41FA5}">
                      <a16:colId xmlns:a16="http://schemas.microsoft.com/office/drawing/2014/main" val="2885599835"/>
                    </a:ext>
                  </a:extLst>
                </a:gridCol>
                <a:gridCol w="8011890">
                  <a:extLst>
                    <a:ext uri="{9D8B030D-6E8A-4147-A177-3AD203B41FA5}">
                      <a16:colId xmlns:a16="http://schemas.microsoft.com/office/drawing/2014/main" val="53498882"/>
                    </a:ext>
                  </a:extLst>
                </a:gridCol>
              </a:tblGrid>
              <a:tr h="708113">
                <a:tc>
                  <a:txBody>
                    <a:bodyPr/>
                    <a:lstStyle/>
                    <a:p>
                      <a:pPr marL="0" marR="0" algn="ctr">
                        <a:lnSpc>
                          <a:spcPct val="107000"/>
                        </a:lnSpc>
                        <a:spcBef>
                          <a:spcPts val="0"/>
                        </a:spcBef>
                        <a:spcAft>
                          <a:spcPts val="0"/>
                        </a:spcAft>
                      </a:pPr>
                      <a:r>
                        <a:rPr lang="en-US" sz="2200" b="1" dirty="0" err="1">
                          <a:solidFill>
                            <a:schemeClr val="bg1"/>
                          </a:solidFill>
                          <a:effectLst/>
                          <a:latin typeface="Roboto" panose="02000000000000000000" pitchFamily="2" charset="0"/>
                          <a:cs typeface="Arial" panose="020B0604020202020204" pitchFamily="34" charset="0"/>
                        </a:rPr>
                        <a:t>Miền</a:t>
                      </a:r>
                      <a:r>
                        <a:rPr lang="en-US" sz="2200" b="1" dirty="0">
                          <a:solidFill>
                            <a:schemeClr val="bg1"/>
                          </a:solidFill>
                          <a:effectLst/>
                          <a:latin typeface="Roboto" panose="02000000000000000000" pitchFamily="2" charset="0"/>
                          <a:cs typeface="Arial" panose="020B0604020202020204" pitchFamily="34" charset="0"/>
                        </a:rPr>
                        <a:t> NL</a:t>
                      </a:r>
                      <a:endParaRPr lang="en-US" sz="2200" b="1" dirty="0">
                        <a:solidFill>
                          <a:schemeClr val="bg1"/>
                        </a:solidFill>
                        <a:effectLst/>
                        <a:latin typeface="Roboto" panose="02000000000000000000" pitchFamily="2" charset="0"/>
                        <a:ea typeface="Roboto" panose="02000000000000000000" pitchFamily="2" charset="0"/>
                        <a:cs typeface="Arial" panose="020B0604020202020204" pitchFamily="34" charset="0"/>
                      </a:endParaRPr>
                    </a:p>
                  </a:txBody>
                  <a:tcPr marL="33237" marR="33237" marT="5248" marB="0" anchor="ctr"/>
                </a:tc>
                <a:tc>
                  <a:txBody>
                    <a:bodyPr/>
                    <a:lstStyle/>
                    <a:p>
                      <a:pPr marL="0" marR="0" algn="ctr">
                        <a:lnSpc>
                          <a:spcPct val="107000"/>
                        </a:lnSpc>
                        <a:spcBef>
                          <a:spcPts val="0"/>
                        </a:spcBef>
                        <a:spcAft>
                          <a:spcPts val="0"/>
                        </a:spcAft>
                      </a:pPr>
                      <a:r>
                        <a:rPr lang="en-US" sz="2200" b="1" dirty="0" err="1">
                          <a:solidFill>
                            <a:schemeClr val="bg1"/>
                          </a:solidFill>
                          <a:effectLst/>
                          <a:latin typeface="Roboto" panose="02000000000000000000" pitchFamily="2" charset="0"/>
                          <a:cs typeface="Arial" panose="020B0604020202020204" pitchFamily="34" charset="0"/>
                        </a:rPr>
                        <a:t>Mô</a:t>
                      </a:r>
                      <a:r>
                        <a:rPr lang="en-US" sz="2200" b="1" dirty="0">
                          <a:solidFill>
                            <a:schemeClr val="bg1"/>
                          </a:solidFill>
                          <a:effectLst/>
                          <a:latin typeface="Roboto" panose="02000000000000000000" pitchFamily="2" charset="0"/>
                          <a:cs typeface="Arial" panose="020B0604020202020204" pitchFamily="34" charset="0"/>
                        </a:rPr>
                        <a:t> </a:t>
                      </a:r>
                      <a:r>
                        <a:rPr lang="en-US" sz="2200" b="1" dirty="0" err="1">
                          <a:solidFill>
                            <a:schemeClr val="bg1"/>
                          </a:solidFill>
                          <a:effectLst/>
                          <a:latin typeface="Roboto" panose="02000000000000000000" pitchFamily="2" charset="0"/>
                          <a:cs typeface="Arial" panose="020B0604020202020204" pitchFamily="34" charset="0"/>
                        </a:rPr>
                        <a:t>tả</a:t>
                      </a:r>
                      <a:r>
                        <a:rPr lang="en-US" sz="2200" b="1" dirty="0">
                          <a:solidFill>
                            <a:schemeClr val="bg1"/>
                          </a:solidFill>
                          <a:effectLst/>
                          <a:latin typeface="Roboto" panose="02000000000000000000" pitchFamily="2" charset="0"/>
                          <a:cs typeface="Arial" panose="020B0604020202020204" pitchFamily="34" charset="0"/>
                        </a:rPr>
                        <a:t> </a:t>
                      </a:r>
                      <a:r>
                        <a:rPr lang="en-US" sz="2200" b="1" dirty="0" err="1">
                          <a:solidFill>
                            <a:schemeClr val="bg1"/>
                          </a:solidFill>
                          <a:effectLst/>
                          <a:latin typeface="Roboto" panose="02000000000000000000" pitchFamily="2" charset="0"/>
                          <a:cs typeface="Arial" panose="020B0604020202020204" pitchFamily="34" charset="0"/>
                        </a:rPr>
                        <a:t>năng</a:t>
                      </a:r>
                      <a:r>
                        <a:rPr lang="en-US" sz="2200" b="1" dirty="0">
                          <a:solidFill>
                            <a:schemeClr val="bg1"/>
                          </a:solidFill>
                          <a:effectLst/>
                          <a:latin typeface="Roboto" panose="02000000000000000000" pitchFamily="2" charset="0"/>
                          <a:cs typeface="Arial" panose="020B0604020202020204" pitchFamily="34" charset="0"/>
                        </a:rPr>
                        <a:t> </a:t>
                      </a:r>
                      <a:r>
                        <a:rPr lang="en-US" sz="2200" b="1" dirty="0" err="1">
                          <a:solidFill>
                            <a:schemeClr val="bg1"/>
                          </a:solidFill>
                          <a:effectLst/>
                          <a:latin typeface="Roboto" panose="02000000000000000000" pitchFamily="2" charset="0"/>
                          <a:cs typeface="Arial" panose="020B0604020202020204" pitchFamily="34" charset="0"/>
                        </a:rPr>
                        <a:t>lực</a:t>
                      </a:r>
                      <a:endParaRPr lang="en-US" sz="2200" b="1" dirty="0">
                        <a:solidFill>
                          <a:schemeClr val="bg1"/>
                        </a:solidFill>
                        <a:effectLst/>
                        <a:latin typeface="Roboto" panose="02000000000000000000" pitchFamily="2" charset="0"/>
                        <a:ea typeface="Roboto" panose="02000000000000000000" pitchFamily="2" charset="0"/>
                        <a:cs typeface="Arial" panose="020B0604020202020204" pitchFamily="34" charset="0"/>
                      </a:endParaRPr>
                    </a:p>
                  </a:txBody>
                  <a:tcPr marL="33237" marR="33237" marT="5248" marB="0" anchor="ctr"/>
                </a:tc>
                <a:tc>
                  <a:txBody>
                    <a:bodyPr/>
                    <a:lstStyle/>
                    <a:p>
                      <a:pPr marL="0" marR="0" algn="ctr">
                        <a:lnSpc>
                          <a:spcPct val="107000"/>
                        </a:lnSpc>
                        <a:spcBef>
                          <a:spcPts val="0"/>
                        </a:spcBef>
                        <a:spcAft>
                          <a:spcPts val="0"/>
                        </a:spcAft>
                      </a:pPr>
                      <a:r>
                        <a:rPr lang="en-US" sz="2200" b="1" dirty="0">
                          <a:solidFill>
                            <a:schemeClr val="bg1"/>
                          </a:solidFill>
                          <a:effectLst/>
                          <a:latin typeface="Roboto" panose="02000000000000000000" pitchFamily="2" charset="0"/>
                          <a:cs typeface="Arial" panose="020B0604020202020204" pitchFamily="34" charset="0"/>
                        </a:rPr>
                        <a:t>Thành </a:t>
                      </a:r>
                      <a:r>
                        <a:rPr lang="en-US" sz="2200" b="1" dirty="0" err="1">
                          <a:solidFill>
                            <a:schemeClr val="bg1"/>
                          </a:solidFill>
                          <a:effectLst/>
                          <a:latin typeface="Roboto" panose="02000000000000000000" pitchFamily="2" charset="0"/>
                          <a:cs typeface="Arial" panose="020B0604020202020204" pitchFamily="34" charset="0"/>
                        </a:rPr>
                        <a:t>tố</a:t>
                      </a:r>
                      <a:r>
                        <a:rPr lang="en-US" sz="2200" b="1" dirty="0">
                          <a:solidFill>
                            <a:schemeClr val="bg1"/>
                          </a:solidFill>
                          <a:effectLst/>
                          <a:latin typeface="Roboto" panose="02000000000000000000" pitchFamily="2" charset="0"/>
                          <a:cs typeface="Arial" panose="020B0604020202020204" pitchFamily="34" charset="0"/>
                        </a:rPr>
                        <a:t>/</a:t>
                      </a:r>
                      <a:r>
                        <a:rPr lang="en-US" sz="2200" b="1" dirty="0" err="1">
                          <a:solidFill>
                            <a:schemeClr val="bg1"/>
                          </a:solidFill>
                          <a:effectLst/>
                          <a:latin typeface="Roboto" panose="02000000000000000000" pitchFamily="2" charset="0"/>
                          <a:cs typeface="Arial" panose="020B0604020202020204" pitchFamily="34" charset="0"/>
                        </a:rPr>
                        <a:t>tiêu</a:t>
                      </a:r>
                      <a:r>
                        <a:rPr lang="en-US" sz="2200" b="1" dirty="0">
                          <a:solidFill>
                            <a:schemeClr val="bg1"/>
                          </a:solidFill>
                          <a:effectLst/>
                          <a:latin typeface="Roboto" panose="02000000000000000000" pitchFamily="2" charset="0"/>
                          <a:cs typeface="Arial" panose="020B0604020202020204" pitchFamily="34" charset="0"/>
                        </a:rPr>
                        <a:t> </a:t>
                      </a:r>
                      <a:r>
                        <a:rPr lang="en-US" sz="2200" b="1" dirty="0" err="1">
                          <a:solidFill>
                            <a:schemeClr val="bg1"/>
                          </a:solidFill>
                          <a:effectLst/>
                          <a:latin typeface="Roboto" panose="02000000000000000000" pitchFamily="2" charset="0"/>
                          <a:cs typeface="Arial" panose="020B0604020202020204" pitchFamily="34" charset="0"/>
                        </a:rPr>
                        <a:t>chí</a:t>
                      </a:r>
                      <a:endParaRPr lang="en-US" sz="2200" b="1" dirty="0">
                        <a:solidFill>
                          <a:schemeClr val="bg1"/>
                        </a:solidFill>
                        <a:effectLst/>
                        <a:latin typeface="Roboto" panose="02000000000000000000" pitchFamily="2" charset="0"/>
                        <a:ea typeface="Roboto" panose="02000000000000000000" pitchFamily="2" charset="0"/>
                        <a:cs typeface="Arial" panose="020B0604020202020204" pitchFamily="34" charset="0"/>
                      </a:endParaRPr>
                    </a:p>
                  </a:txBody>
                  <a:tcPr marL="33237" marR="33237" marT="5248" marB="0" anchor="ctr"/>
                </a:tc>
                <a:extLst>
                  <a:ext uri="{0D108BD9-81ED-4DB2-BD59-A6C34878D82A}">
                    <a16:rowId xmlns:a16="http://schemas.microsoft.com/office/drawing/2014/main" val="2193132537"/>
                  </a:ext>
                </a:extLst>
              </a:tr>
              <a:tr h="1499848">
                <a:tc rowSpan="3">
                  <a:txBody>
                    <a:bodyPr/>
                    <a:lstStyle/>
                    <a:p>
                      <a:pPr algn="l">
                        <a:tabLst>
                          <a:tab pos="321945" algn="l"/>
                        </a:tabLst>
                      </a:pPr>
                      <a:r>
                        <a:rPr lang="en-US" sz="1800" b="0" dirty="0">
                          <a:solidFill>
                            <a:srgbClr val="FF0000"/>
                          </a:solidFill>
                          <a:effectLst/>
                          <a:latin typeface="Roboto" panose="02000000000000000000" pitchFamily="2" charset="0"/>
                          <a:cs typeface="Arial" panose="020B0604020202020204" pitchFamily="34" charset="0"/>
                        </a:rPr>
                        <a:t>6. </a:t>
                      </a:r>
                      <a:r>
                        <a:rPr kumimoji="1" lang="en-US" sz="1800" kern="1200" dirty="0" err="1">
                          <a:solidFill>
                            <a:srgbClr val="FF0000"/>
                          </a:solidFill>
                          <a:effectLst/>
                          <a:latin typeface="Roboto" panose="02000000000000000000" pitchFamily="2" charset="0"/>
                          <a:ea typeface="+mn-ea"/>
                          <a:cs typeface="Arial" panose="020B0604020202020204" pitchFamily="34" charset="0"/>
                        </a:rPr>
                        <a:t>Ứng</a:t>
                      </a:r>
                      <a:r>
                        <a:rPr kumimoji="1" lang="en-US" sz="1800" kern="1200" dirty="0">
                          <a:solidFill>
                            <a:srgbClr val="FF0000"/>
                          </a:solidFill>
                          <a:effectLst/>
                          <a:latin typeface="Roboto" panose="02000000000000000000" pitchFamily="2" charset="0"/>
                          <a:ea typeface="+mn-ea"/>
                          <a:cs typeface="Arial" panose="020B0604020202020204" pitchFamily="34" charset="0"/>
                        </a:rPr>
                        <a:t> dung AI</a:t>
                      </a:r>
                      <a:r>
                        <a:rPr lang="x-none" sz="1800" dirty="0">
                          <a:solidFill>
                            <a:srgbClr val="FF0000"/>
                          </a:solidFill>
                          <a:effectLst/>
                          <a:latin typeface="Roboto" panose="02000000000000000000" pitchFamily="2" charset="0"/>
                          <a:cs typeface="Arial" panose="020B0604020202020204" pitchFamily="34" charset="0"/>
                        </a:rPr>
                        <a:t> </a:t>
                      </a:r>
                      <a:endParaRPr lang="en-US" sz="1800" b="0" dirty="0">
                        <a:solidFill>
                          <a:srgbClr val="FF0000"/>
                        </a:solidFill>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tc rowSpan="3">
                  <a:txBody>
                    <a:bodyPr/>
                    <a:lstStyle/>
                    <a:p>
                      <a:pPr marL="0" marR="0" lvl="0" indent="0" algn="just" defTabSz="914400" rtl="0" eaLnBrk="1" fontAlgn="auto" latinLnBrk="0" hangingPunct="1">
                        <a:lnSpc>
                          <a:spcPct val="100000"/>
                        </a:lnSpc>
                        <a:spcBef>
                          <a:spcPts val="0"/>
                        </a:spcBef>
                        <a:spcAft>
                          <a:spcPts val="0"/>
                        </a:spcAft>
                        <a:buClrTx/>
                        <a:buSzTx/>
                        <a:buFont typeface="Times New Roman" panose="02020603050405020304" pitchFamily="18" charset="0"/>
                        <a:buNone/>
                        <a:tabLst/>
                        <a:defRPr/>
                      </a:pPr>
                      <a:r>
                        <a:rPr lang="en-US" sz="1800" dirty="0" err="1">
                          <a:solidFill>
                            <a:srgbClr val="000000"/>
                          </a:solidFill>
                          <a:effectLst/>
                          <a:latin typeface="Roboto" panose="02000000000000000000" pitchFamily="2" charset="0"/>
                          <a:cs typeface="Arial" panose="020B0604020202020204" pitchFamily="34" charset="0"/>
                        </a:rPr>
                        <a:t>Sử</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dụng</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trí</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tuệ</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nhân</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tạo</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trong</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học</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tập</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làm</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việc</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cuộc</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sống</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một</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cách</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có</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đạo</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đức</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trách</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nhiệm</a:t>
                      </a:r>
                      <a:r>
                        <a:rPr lang="en-US" sz="1800" dirty="0">
                          <a:solidFill>
                            <a:srgbClr val="000000"/>
                          </a:solidFill>
                          <a:effectLst/>
                          <a:latin typeface="Roboto" panose="02000000000000000000" pitchFamily="2" charset="0"/>
                          <a:cs typeface="Arial" panose="020B0604020202020204" pitchFamily="34" charset="0"/>
                        </a:rPr>
                        <a:t>. </a:t>
                      </a:r>
                      <a:endParaRPr lang="en-US"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tc>
                  <a:txBody>
                    <a:bodyPr/>
                    <a:lstStyle/>
                    <a:p>
                      <a:pPr algn="just"/>
                      <a:r>
                        <a:rPr lang="en-US" sz="1800" b="0" dirty="0">
                          <a:solidFill>
                            <a:srgbClr val="FF0000"/>
                          </a:solidFill>
                          <a:effectLst/>
                          <a:latin typeface="Roboto" panose="02000000000000000000" pitchFamily="2" charset="0"/>
                          <a:cs typeface="Arial" panose="020B0604020202020204" pitchFamily="34" charset="0"/>
                        </a:rPr>
                        <a:t>6.1 </a:t>
                      </a:r>
                      <a:r>
                        <a:rPr lang="en-US" sz="1800" b="0" dirty="0" err="1">
                          <a:solidFill>
                            <a:srgbClr val="FF0000"/>
                          </a:solidFill>
                          <a:effectLst/>
                          <a:latin typeface="Roboto" panose="02000000000000000000" pitchFamily="2" charset="0"/>
                          <a:cs typeface="Arial" panose="020B0604020202020204" pitchFamily="34" charset="0"/>
                        </a:rPr>
                        <a:t>Hiểu</a:t>
                      </a:r>
                      <a:r>
                        <a:rPr lang="en-US" sz="1800" b="0" dirty="0">
                          <a:solidFill>
                            <a:srgbClr val="FF0000"/>
                          </a:solidFill>
                          <a:effectLst/>
                          <a:latin typeface="Roboto" panose="02000000000000000000" pitchFamily="2" charset="0"/>
                          <a:cs typeface="Arial" panose="020B0604020202020204" pitchFamily="34" charset="0"/>
                        </a:rPr>
                        <a:t> </a:t>
                      </a:r>
                      <a:r>
                        <a:rPr lang="en-US" sz="1800" b="0" dirty="0" err="1">
                          <a:solidFill>
                            <a:srgbClr val="FF0000"/>
                          </a:solidFill>
                          <a:effectLst/>
                          <a:latin typeface="Roboto" panose="02000000000000000000" pitchFamily="2" charset="0"/>
                          <a:cs typeface="Arial" panose="020B0604020202020204" pitchFamily="34" charset="0"/>
                        </a:rPr>
                        <a:t>biết</a:t>
                      </a:r>
                      <a:r>
                        <a:rPr lang="en-US" sz="1800" b="0" dirty="0">
                          <a:solidFill>
                            <a:srgbClr val="FF0000"/>
                          </a:solidFill>
                          <a:effectLst/>
                          <a:latin typeface="Roboto" panose="02000000000000000000" pitchFamily="2" charset="0"/>
                          <a:cs typeface="Arial" panose="020B0604020202020204" pitchFamily="34" charset="0"/>
                        </a:rPr>
                        <a:t> </a:t>
                      </a:r>
                      <a:r>
                        <a:rPr lang="en-US" sz="1800" b="0" dirty="0" err="1">
                          <a:solidFill>
                            <a:srgbClr val="FF0000"/>
                          </a:solidFill>
                          <a:effectLst/>
                          <a:latin typeface="Roboto" panose="02000000000000000000" pitchFamily="2" charset="0"/>
                          <a:cs typeface="Arial" panose="020B0604020202020204" pitchFamily="34" charset="0"/>
                        </a:rPr>
                        <a:t>về</a:t>
                      </a:r>
                      <a:r>
                        <a:rPr lang="en-US" sz="1800" b="0" dirty="0">
                          <a:solidFill>
                            <a:srgbClr val="FF0000"/>
                          </a:solidFill>
                          <a:effectLst/>
                          <a:latin typeface="Roboto" panose="02000000000000000000" pitchFamily="2" charset="0"/>
                          <a:cs typeface="Arial" panose="020B0604020202020204" pitchFamily="34" charset="0"/>
                        </a:rPr>
                        <a:t> </a:t>
                      </a:r>
                      <a:r>
                        <a:rPr lang="en-US" sz="1800" b="0" dirty="0" err="1">
                          <a:solidFill>
                            <a:srgbClr val="FF0000"/>
                          </a:solidFill>
                          <a:effectLst/>
                          <a:latin typeface="Roboto" panose="02000000000000000000" pitchFamily="2" charset="0"/>
                          <a:cs typeface="Arial" panose="020B0604020202020204" pitchFamily="34" charset="0"/>
                        </a:rPr>
                        <a:t>trí</a:t>
                      </a:r>
                      <a:r>
                        <a:rPr lang="en-US" sz="1800" b="0" dirty="0">
                          <a:solidFill>
                            <a:srgbClr val="FF0000"/>
                          </a:solidFill>
                          <a:effectLst/>
                          <a:latin typeface="Roboto" panose="02000000000000000000" pitchFamily="2" charset="0"/>
                          <a:cs typeface="Arial" panose="020B0604020202020204" pitchFamily="34" charset="0"/>
                        </a:rPr>
                        <a:t> </a:t>
                      </a:r>
                      <a:r>
                        <a:rPr lang="en-US" sz="1800" b="0" dirty="0" err="1">
                          <a:solidFill>
                            <a:srgbClr val="FF0000"/>
                          </a:solidFill>
                          <a:effectLst/>
                          <a:latin typeface="Roboto" panose="02000000000000000000" pitchFamily="2" charset="0"/>
                          <a:cs typeface="Arial" panose="020B0604020202020204" pitchFamily="34" charset="0"/>
                        </a:rPr>
                        <a:t>tuệ</a:t>
                      </a:r>
                      <a:r>
                        <a:rPr lang="en-US" sz="1800" b="0" dirty="0">
                          <a:solidFill>
                            <a:srgbClr val="FF0000"/>
                          </a:solidFill>
                          <a:effectLst/>
                          <a:latin typeface="Roboto" panose="02000000000000000000" pitchFamily="2" charset="0"/>
                          <a:cs typeface="Arial" panose="020B0604020202020204" pitchFamily="34" charset="0"/>
                        </a:rPr>
                        <a:t> </a:t>
                      </a:r>
                      <a:r>
                        <a:rPr lang="en-US" sz="1800" b="0" dirty="0" err="1">
                          <a:solidFill>
                            <a:srgbClr val="FF0000"/>
                          </a:solidFill>
                          <a:effectLst/>
                          <a:latin typeface="Roboto" panose="02000000000000000000" pitchFamily="2" charset="0"/>
                          <a:cs typeface="Arial" panose="020B0604020202020204" pitchFamily="34" charset="0"/>
                        </a:rPr>
                        <a:t>nhân</a:t>
                      </a:r>
                      <a:r>
                        <a:rPr lang="en-US" sz="1800" b="0" dirty="0">
                          <a:solidFill>
                            <a:srgbClr val="FF0000"/>
                          </a:solidFill>
                          <a:effectLst/>
                          <a:latin typeface="Roboto" panose="02000000000000000000" pitchFamily="2" charset="0"/>
                          <a:cs typeface="Arial" panose="020B0604020202020204" pitchFamily="34" charset="0"/>
                        </a:rPr>
                        <a:t> </a:t>
                      </a:r>
                      <a:r>
                        <a:rPr lang="en-US" sz="1800" b="0" dirty="0" err="1">
                          <a:solidFill>
                            <a:srgbClr val="FF0000"/>
                          </a:solidFill>
                          <a:effectLst/>
                          <a:latin typeface="Roboto" panose="02000000000000000000" pitchFamily="2" charset="0"/>
                          <a:cs typeface="Arial" panose="020B0604020202020204" pitchFamily="34" charset="0"/>
                        </a:rPr>
                        <a:t>tạo</a:t>
                      </a:r>
                      <a:endParaRPr lang="en-US" sz="1800" b="0" dirty="0">
                        <a:solidFill>
                          <a:srgbClr val="FF0000"/>
                        </a:solidFill>
                        <a:effectLst/>
                        <a:latin typeface="Roboto" panose="02000000000000000000" pitchFamily="2" charset="0"/>
                        <a:cs typeface="Arial" panose="020B0604020202020204" pitchFamily="34" charset="0"/>
                      </a:endParaRPr>
                    </a:p>
                    <a:p>
                      <a:pPr algn="just"/>
                      <a:r>
                        <a:rPr lang="vi-VN" sz="1800" dirty="0">
                          <a:solidFill>
                            <a:srgbClr val="000000"/>
                          </a:solidFill>
                          <a:effectLst/>
                          <a:latin typeface="Roboto" panose="02000000000000000000" pitchFamily="2" charset="0"/>
                          <a:cs typeface="Arial" panose="020B0604020202020204" pitchFamily="34" charset="0"/>
                        </a:rPr>
                        <a:t>Hiểu cách AI ảnh hưởng đến cuộc sống hàng ngày và vai trò của AI trong các lĩnh vực khác nhau. Nắm vững nguyên tắc hoạt động của AI, khả năng và hạn chế của AI. </a:t>
                      </a:r>
                      <a:endParaRPr lang="en-US"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extLst>
                  <a:ext uri="{0D108BD9-81ED-4DB2-BD59-A6C34878D82A}">
                    <a16:rowId xmlns:a16="http://schemas.microsoft.com/office/drawing/2014/main" val="3977669398"/>
                  </a:ext>
                </a:extLst>
              </a:tr>
              <a:tr h="1600529">
                <a:tc vMerge="1">
                  <a:txBody>
                    <a:bodyPr/>
                    <a:lstStyle/>
                    <a:p>
                      <a:endParaRPr lang="en-US"/>
                    </a:p>
                  </a:txBody>
                  <a:tcPr/>
                </a:tc>
                <a:tc vMerge="1">
                  <a:txBody>
                    <a:bodyPr/>
                    <a:lstStyle/>
                    <a:p>
                      <a:endParaRPr lang="en-US"/>
                    </a:p>
                  </a:txBody>
                  <a:tcPr/>
                </a:tc>
                <a:tc>
                  <a:txBody>
                    <a:bodyPr/>
                    <a:lstStyle/>
                    <a:p>
                      <a:pPr algn="just">
                        <a:tabLst>
                          <a:tab pos="552450" algn="l"/>
                        </a:tabLst>
                      </a:pPr>
                      <a:r>
                        <a:rPr lang="en-US" sz="1800" b="0" dirty="0">
                          <a:solidFill>
                            <a:srgbClr val="FF0000"/>
                          </a:solidFill>
                          <a:effectLst/>
                          <a:latin typeface="Roboto" panose="02000000000000000000" pitchFamily="2" charset="0"/>
                          <a:cs typeface="Arial" panose="020B0604020202020204" pitchFamily="34" charset="0"/>
                        </a:rPr>
                        <a:t>6.2 </a:t>
                      </a:r>
                      <a:r>
                        <a:rPr lang="en-US" sz="1800" b="0" dirty="0" err="1">
                          <a:solidFill>
                            <a:srgbClr val="FF0000"/>
                          </a:solidFill>
                          <a:effectLst/>
                          <a:latin typeface="Roboto" panose="02000000000000000000" pitchFamily="2" charset="0"/>
                          <a:cs typeface="Arial" panose="020B0604020202020204" pitchFamily="34" charset="0"/>
                        </a:rPr>
                        <a:t>Ứng</a:t>
                      </a:r>
                      <a:r>
                        <a:rPr lang="en-US" sz="1800" b="0" dirty="0">
                          <a:solidFill>
                            <a:srgbClr val="FF0000"/>
                          </a:solidFill>
                          <a:effectLst/>
                          <a:latin typeface="Roboto" panose="02000000000000000000" pitchFamily="2" charset="0"/>
                          <a:cs typeface="Arial" panose="020B0604020202020204" pitchFamily="34" charset="0"/>
                        </a:rPr>
                        <a:t> </a:t>
                      </a:r>
                      <a:r>
                        <a:rPr lang="en-US" sz="1800" b="0" dirty="0" err="1">
                          <a:solidFill>
                            <a:srgbClr val="FF0000"/>
                          </a:solidFill>
                          <a:effectLst/>
                          <a:latin typeface="Roboto" panose="02000000000000000000" pitchFamily="2" charset="0"/>
                          <a:cs typeface="Arial" panose="020B0604020202020204" pitchFamily="34" charset="0"/>
                        </a:rPr>
                        <a:t>dụng</a:t>
                      </a:r>
                      <a:r>
                        <a:rPr lang="en-US" sz="1800" b="0" dirty="0">
                          <a:solidFill>
                            <a:srgbClr val="FF0000"/>
                          </a:solidFill>
                          <a:effectLst/>
                          <a:latin typeface="Roboto" panose="02000000000000000000" pitchFamily="2" charset="0"/>
                          <a:cs typeface="Arial" panose="020B0604020202020204" pitchFamily="34" charset="0"/>
                        </a:rPr>
                        <a:t> </a:t>
                      </a:r>
                      <a:r>
                        <a:rPr lang="en-US" sz="1800" b="0" dirty="0" err="1">
                          <a:solidFill>
                            <a:srgbClr val="FF0000"/>
                          </a:solidFill>
                          <a:effectLst/>
                          <a:latin typeface="Roboto" panose="02000000000000000000" pitchFamily="2" charset="0"/>
                          <a:cs typeface="Arial" panose="020B0604020202020204" pitchFamily="34" charset="0"/>
                        </a:rPr>
                        <a:t>trí</a:t>
                      </a:r>
                      <a:r>
                        <a:rPr lang="en-US" sz="1800" b="0" dirty="0">
                          <a:solidFill>
                            <a:srgbClr val="FF0000"/>
                          </a:solidFill>
                          <a:effectLst/>
                          <a:latin typeface="Roboto" panose="02000000000000000000" pitchFamily="2" charset="0"/>
                          <a:cs typeface="Arial" panose="020B0604020202020204" pitchFamily="34" charset="0"/>
                        </a:rPr>
                        <a:t> </a:t>
                      </a:r>
                      <a:r>
                        <a:rPr lang="en-US" sz="1800" b="0" dirty="0" err="1">
                          <a:solidFill>
                            <a:srgbClr val="FF0000"/>
                          </a:solidFill>
                          <a:effectLst/>
                          <a:latin typeface="Roboto" panose="02000000000000000000" pitchFamily="2" charset="0"/>
                          <a:cs typeface="Arial" panose="020B0604020202020204" pitchFamily="34" charset="0"/>
                        </a:rPr>
                        <a:t>tuệ</a:t>
                      </a:r>
                      <a:r>
                        <a:rPr lang="en-US" sz="1800" b="0" dirty="0">
                          <a:solidFill>
                            <a:srgbClr val="FF0000"/>
                          </a:solidFill>
                          <a:effectLst/>
                          <a:latin typeface="Roboto" panose="02000000000000000000" pitchFamily="2" charset="0"/>
                          <a:cs typeface="Arial" panose="020B0604020202020204" pitchFamily="34" charset="0"/>
                        </a:rPr>
                        <a:t> </a:t>
                      </a:r>
                      <a:r>
                        <a:rPr lang="en-US" sz="1800" b="0" dirty="0" err="1">
                          <a:solidFill>
                            <a:srgbClr val="FF0000"/>
                          </a:solidFill>
                          <a:effectLst/>
                          <a:latin typeface="Roboto" panose="02000000000000000000" pitchFamily="2" charset="0"/>
                          <a:cs typeface="Arial" panose="020B0604020202020204" pitchFamily="34" charset="0"/>
                        </a:rPr>
                        <a:t>nhân</a:t>
                      </a:r>
                      <a:r>
                        <a:rPr lang="en-US" sz="1800" b="0" dirty="0">
                          <a:solidFill>
                            <a:srgbClr val="FF0000"/>
                          </a:solidFill>
                          <a:effectLst/>
                          <a:latin typeface="Roboto" panose="02000000000000000000" pitchFamily="2" charset="0"/>
                          <a:cs typeface="Arial" panose="020B0604020202020204" pitchFamily="34" charset="0"/>
                        </a:rPr>
                        <a:t> </a:t>
                      </a:r>
                      <a:r>
                        <a:rPr lang="en-US" sz="1800" b="0" dirty="0" err="1">
                          <a:solidFill>
                            <a:srgbClr val="FF0000"/>
                          </a:solidFill>
                          <a:effectLst/>
                          <a:latin typeface="Roboto" panose="02000000000000000000" pitchFamily="2" charset="0"/>
                          <a:cs typeface="Arial" panose="020B0604020202020204" pitchFamily="34" charset="0"/>
                        </a:rPr>
                        <a:t>tạo</a:t>
                      </a:r>
                      <a:endParaRPr lang="en-US" sz="1800" b="0" dirty="0">
                        <a:solidFill>
                          <a:srgbClr val="FF0000"/>
                        </a:solidFill>
                        <a:effectLst/>
                        <a:latin typeface="Roboto" panose="02000000000000000000" pitchFamily="2" charset="0"/>
                        <a:cs typeface="Arial" panose="020B0604020202020204" pitchFamily="34" charset="0"/>
                      </a:endParaRPr>
                    </a:p>
                    <a:p>
                      <a:pPr algn="just">
                        <a:tabLst>
                          <a:tab pos="552450" algn="l"/>
                        </a:tabLst>
                      </a:pPr>
                      <a:r>
                        <a:rPr lang="en-US" sz="1800" dirty="0" err="1">
                          <a:solidFill>
                            <a:srgbClr val="000000"/>
                          </a:solidFill>
                          <a:effectLst/>
                          <a:latin typeface="Roboto" panose="02000000000000000000" pitchFamily="2" charset="0"/>
                          <a:cs typeface="Arial" panose="020B0604020202020204" pitchFamily="34" charset="0"/>
                        </a:rPr>
                        <a:t>Sử</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dụng</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hiệu</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quả</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hệ</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thống</a:t>
                      </a:r>
                      <a:r>
                        <a:rPr lang="en-US" sz="1800" dirty="0">
                          <a:solidFill>
                            <a:srgbClr val="000000"/>
                          </a:solidFill>
                          <a:effectLst/>
                          <a:latin typeface="Roboto" panose="02000000000000000000" pitchFamily="2" charset="0"/>
                          <a:cs typeface="Arial" panose="020B0604020202020204" pitchFamily="34" charset="0"/>
                        </a:rPr>
                        <a:t> AI </a:t>
                      </a:r>
                      <a:r>
                        <a:rPr lang="en-US" sz="1800" dirty="0" err="1">
                          <a:solidFill>
                            <a:srgbClr val="000000"/>
                          </a:solidFill>
                          <a:effectLst/>
                          <a:latin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hiểu</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rõ</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ứng</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dụng</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thực</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tế</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của</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chúng</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Sử</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dụng</a:t>
                      </a:r>
                      <a:r>
                        <a:rPr lang="en-US" sz="1800" dirty="0">
                          <a:solidFill>
                            <a:srgbClr val="000000"/>
                          </a:solidFill>
                          <a:effectLst/>
                          <a:latin typeface="Roboto" panose="02000000000000000000" pitchFamily="2" charset="0"/>
                          <a:cs typeface="Arial" panose="020B0604020202020204" pitchFamily="34" charset="0"/>
                        </a:rPr>
                        <a:t> AI </a:t>
                      </a:r>
                      <a:r>
                        <a:rPr lang="en-US" sz="1800" dirty="0" err="1">
                          <a:solidFill>
                            <a:srgbClr val="000000"/>
                          </a:solidFill>
                          <a:effectLst/>
                          <a:latin typeface="Roboto" panose="02000000000000000000" pitchFamily="2" charset="0"/>
                          <a:cs typeface="Arial" panose="020B0604020202020204" pitchFamily="34" charset="0"/>
                        </a:rPr>
                        <a:t>để</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tạo</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nội</a:t>
                      </a:r>
                      <a:r>
                        <a:rPr lang="en-US" sz="1800" dirty="0">
                          <a:solidFill>
                            <a:srgbClr val="000000"/>
                          </a:solidFill>
                          <a:effectLst/>
                          <a:latin typeface="Roboto" panose="02000000000000000000" pitchFamily="2" charset="0"/>
                          <a:cs typeface="Arial" panose="020B0604020202020204" pitchFamily="34" charset="0"/>
                        </a:rPr>
                        <a:t> dung, </a:t>
                      </a:r>
                      <a:r>
                        <a:rPr lang="en-US" sz="1800" dirty="0" err="1">
                          <a:solidFill>
                            <a:srgbClr val="000000"/>
                          </a:solidFill>
                          <a:effectLst/>
                          <a:latin typeface="Roboto" panose="02000000000000000000" pitchFamily="2" charset="0"/>
                          <a:cs typeface="Arial" panose="020B0604020202020204" pitchFamily="34" charset="0"/>
                        </a:rPr>
                        <a:t>khám</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phá</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kiến</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thức</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giải</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quyết</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các</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vấn</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đề</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trong</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công</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việc</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và</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cuộc</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sống</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hàng</a:t>
                      </a:r>
                      <a:r>
                        <a:rPr lang="en-US" sz="1800" dirty="0">
                          <a:solidFill>
                            <a:srgbClr val="000000"/>
                          </a:solidFill>
                          <a:effectLst/>
                          <a:latin typeface="Roboto" panose="02000000000000000000" pitchFamily="2" charset="0"/>
                          <a:cs typeface="Arial" panose="020B0604020202020204" pitchFamily="34" charset="0"/>
                        </a:rPr>
                        <a:t> </a:t>
                      </a:r>
                      <a:r>
                        <a:rPr lang="en-US" sz="1800" dirty="0" err="1">
                          <a:solidFill>
                            <a:srgbClr val="000000"/>
                          </a:solidFill>
                          <a:effectLst/>
                          <a:latin typeface="Roboto" panose="02000000000000000000" pitchFamily="2" charset="0"/>
                          <a:cs typeface="Arial" panose="020B0604020202020204" pitchFamily="34" charset="0"/>
                        </a:rPr>
                        <a:t>ngày</a:t>
                      </a:r>
                      <a:r>
                        <a:rPr lang="en-US" sz="1800" dirty="0">
                          <a:solidFill>
                            <a:srgbClr val="000000"/>
                          </a:solidFill>
                          <a:effectLst/>
                          <a:latin typeface="Roboto" panose="02000000000000000000" pitchFamily="2" charset="0"/>
                          <a:cs typeface="Arial" panose="020B0604020202020204" pitchFamily="34" charset="0"/>
                        </a:rPr>
                        <a:t>. </a:t>
                      </a:r>
                      <a:endParaRPr lang="en-US"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extLst>
                  <a:ext uri="{0D108BD9-81ED-4DB2-BD59-A6C34878D82A}">
                    <a16:rowId xmlns:a16="http://schemas.microsoft.com/office/drawing/2014/main" val="1410865504"/>
                  </a:ext>
                </a:extLst>
              </a:tr>
              <a:tr h="1600529">
                <a:tc vMerge="1">
                  <a:txBody>
                    <a:bodyPr/>
                    <a:lstStyle/>
                    <a:p>
                      <a:endParaRPr/>
                    </a:p>
                  </a:txBody>
                  <a:tcPr/>
                </a:tc>
                <a:tc vMerge="1">
                  <a:txBody>
                    <a:bodyPr/>
                    <a:lstStyle/>
                    <a:p>
                      <a:endParaRPr/>
                    </a:p>
                  </a:txBody>
                  <a:tcPr/>
                </a:tc>
                <a:tc>
                  <a:txBody>
                    <a:bodyPr/>
                    <a:lstStyle/>
                    <a:p>
                      <a:pPr algn="just">
                        <a:tabLst>
                          <a:tab pos="552450" algn="l"/>
                        </a:tabLst>
                      </a:pPr>
                      <a:r>
                        <a:rPr lang="en-US" sz="1800" b="0" dirty="0">
                          <a:solidFill>
                            <a:srgbClr val="FF0000"/>
                          </a:solidFill>
                          <a:effectLst/>
                          <a:latin typeface="Roboto" panose="02000000000000000000" pitchFamily="2" charset="0"/>
                          <a:cs typeface="Arial" panose="020B0604020202020204" pitchFamily="34" charset="0"/>
                        </a:rPr>
                        <a:t>6.3 </a:t>
                      </a:r>
                      <a:r>
                        <a:rPr lang="en-US" sz="1800" b="0" dirty="0" err="1">
                          <a:solidFill>
                            <a:srgbClr val="FF0000"/>
                          </a:solidFill>
                          <a:effectLst/>
                          <a:latin typeface="Roboto" panose="02000000000000000000" pitchFamily="2" charset="0"/>
                          <a:cs typeface="Arial" panose="020B0604020202020204" pitchFamily="34" charset="0"/>
                        </a:rPr>
                        <a:t>Đánh</a:t>
                      </a:r>
                      <a:r>
                        <a:rPr lang="en-US" sz="1800" b="0" dirty="0">
                          <a:solidFill>
                            <a:srgbClr val="FF0000"/>
                          </a:solidFill>
                          <a:effectLst/>
                          <a:latin typeface="Roboto" panose="02000000000000000000" pitchFamily="2" charset="0"/>
                          <a:cs typeface="Arial" panose="020B0604020202020204" pitchFamily="34" charset="0"/>
                        </a:rPr>
                        <a:t> </a:t>
                      </a:r>
                      <a:r>
                        <a:rPr lang="en-US" sz="1800" b="0" dirty="0" err="1">
                          <a:solidFill>
                            <a:srgbClr val="FF0000"/>
                          </a:solidFill>
                          <a:effectLst/>
                          <a:latin typeface="Roboto" panose="02000000000000000000" pitchFamily="2" charset="0"/>
                          <a:cs typeface="Arial" panose="020B0604020202020204" pitchFamily="34" charset="0"/>
                        </a:rPr>
                        <a:t>giá</a:t>
                      </a:r>
                      <a:r>
                        <a:rPr lang="en-US" sz="1800" b="0" dirty="0">
                          <a:solidFill>
                            <a:srgbClr val="FF0000"/>
                          </a:solidFill>
                          <a:effectLst/>
                          <a:latin typeface="Roboto" panose="02000000000000000000" pitchFamily="2" charset="0"/>
                          <a:cs typeface="Arial" panose="020B0604020202020204" pitchFamily="34" charset="0"/>
                        </a:rPr>
                        <a:t> </a:t>
                      </a:r>
                      <a:r>
                        <a:rPr lang="en-US" sz="1800" b="0" dirty="0" err="1">
                          <a:solidFill>
                            <a:srgbClr val="FF0000"/>
                          </a:solidFill>
                          <a:effectLst/>
                          <a:latin typeface="Roboto" panose="02000000000000000000" pitchFamily="2" charset="0"/>
                          <a:cs typeface="Arial" panose="020B0604020202020204" pitchFamily="34" charset="0"/>
                        </a:rPr>
                        <a:t>trí</a:t>
                      </a:r>
                      <a:r>
                        <a:rPr lang="en-US" sz="1800" b="0" dirty="0">
                          <a:solidFill>
                            <a:srgbClr val="FF0000"/>
                          </a:solidFill>
                          <a:effectLst/>
                          <a:latin typeface="Roboto" panose="02000000000000000000" pitchFamily="2" charset="0"/>
                          <a:cs typeface="Arial" panose="020B0604020202020204" pitchFamily="34" charset="0"/>
                        </a:rPr>
                        <a:t> </a:t>
                      </a:r>
                      <a:r>
                        <a:rPr lang="en-US" sz="1800" b="0" dirty="0" err="1">
                          <a:solidFill>
                            <a:srgbClr val="FF0000"/>
                          </a:solidFill>
                          <a:effectLst/>
                          <a:latin typeface="Roboto" panose="02000000000000000000" pitchFamily="2" charset="0"/>
                          <a:cs typeface="Arial" panose="020B0604020202020204" pitchFamily="34" charset="0"/>
                        </a:rPr>
                        <a:t>tuệ</a:t>
                      </a:r>
                      <a:r>
                        <a:rPr lang="en-US" sz="1800" b="0" dirty="0">
                          <a:solidFill>
                            <a:srgbClr val="FF0000"/>
                          </a:solidFill>
                          <a:effectLst/>
                          <a:latin typeface="Roboto" panose="02000000000000000000" pitchFamily="2" charset="0"/>
                          <a:cs typeface="Arial" panose="020B0604020202020204" pitchFamily="34" charset="0"/>
                        </a:rPr>
                        <a:t> </a:t>
                      </a:r>
                      <a:r>
                        <a:rPr lang="en-US" sz="1800" b="0" dirty="0" err="1">
                          <a:solidFill>
                            <a:srgbClr val="FF0000"/>
                          </a:solidFill>
                          <a:effectLst/>
                          <a:latin typeface="Roboto" panose="02000000000000000000" pitchFamily="2" charset="0"/>
                          <a:cs typeface="Arial" panose="020B0604020202020204" pitchFamily="34" charset="0"/>
                        </a:rPr>
                        <a:t>nhân</a:t>
                      </a:r>
                      <a:r>
                        <a:rPr lang="en-US" sz="1800" b="0" dirty="0">
                          <a:solidFill>
                            <a:srgbClr val="FF0000"/>
                          </a:solidFill>
                          <a:effectLst/>
                          <a:latin typeface="Roboto" panose="02000000000000000000" pitchFamily="2" charset="0"/>
                          <a:cs typeface="Arial" panose="020B0604020202020204" pitchFamily="34" charset="0"/>
                        </a:rPr>
                        <a:t> </a:t>
                      </a:r>
                      <a:r>
                        <a:rPr lang="en-US" sz="1800" b="0" dirty="0" err="1">
                          <a:solidFill>
                            <a:srgbClr val="FF0000"/>
                          </a:solidFill>
                          <a:effectLst/>
                          <a:latin typeface="Roboto" panose="02000000000000000000" pitchFamily="2" charset="0"/>
                          <a:cs typeface="Arial" panose="020B0604020202020204" pitchFamily="34" charset="0"/>
                        </a:rPr>
                        <a:t>tạo</a:t>
                      </a:r>
                      <a:endParaRPr lang="en-US" sz="1800" b="0" dirty="0">
                        <a:solidFill>
                          <a:srgbClr val="FF0000"/>
                        </a:solidFill>
                        <a:effectLst/>
                        <a:latin typeface="Roboto" panose="02000000000000000000" pitchFamily="2" charset="0"/>
                        <a:cs typeface="Arial" panose="020B0604020202020204" pitchFamily="34" charset="0"/>
                      </a:endParaRPr>
                    </a:p>
                    <a:p>
                      <a:pPr algn="just">
                        <a:tabLst>
                          <a:tab pos="552450" algn="l"/>
                        </a:tabLst>
                      </a:pPr>
                      <a:r>
                        <a:rPr lang="vi-VN" sz="1800" dirty="0">
                          <a:solidFill>
                            <a:srgbClr val="000000"/>
                          </a:solidFill>
                          <a:effectLst/>
                          <a:latin typeface="Roboto" panose="02000000000000000000" pitchFamily="2" charset="0"/>
                          <a:cs typeface="Arial" panose="020B0604020202020204" pitchFamily="34" charset="0"/>
                        </a:rPr>
                        <a:t>Đánh giá và lọc thông tin từ các nguồn được tạo ra hoặc xử lý bằng AI, để hiểu rõ hơn về tính đáng tin cậy và cách sử dụng thông tin đó. Đánh giá AI trên các khía cạnh minh bạch, an toàn, đạo đức và tác động. </a:t>
                      </a:r>
                      <a:endParaRPr lang="en-US" sz="1800" dirty="0">
                        <a:effectLst/>
                        <a:latin typeface="Roboto" panose="02000000000000000000" pitchFamily="2" charset="0"/>
                        <a:ea typeface="Roboto" panose="02000000000000000000" pitchFamily="2" charset="0"/>
                        <a:cs typeface="Arial" panose="020B0604020202020204" pitchFamily="34" charset="0"/>
                      </a:endParaRPr>
                    </a:p>
                  </a:txBody>
                  <a:tcPr marL="68580" marR="68580" marT="0" marB="0"/>
                </a:tc>
                <a:extLst>
                  <a:ext uri="{0D108BD9-81ED-4DB2-BD59-A6C34878D82A}">
                    <a16:rowId xmlns:a16="http://schemas.microsoft.com/office/drawing/2014/main" val="61371572"/>
                  </a:ext>
                </a:extLst>
              </a:tr>
            </a:tbl>
          </a:graphicData>
        </a:graphic>
      </p:graphicFrame>
    </p:spTree>
    <p:extLst>
      <p:ext uri="{BB962C8B-B14F-4D97-AF65-F5344CB8AC3E}">
        <p14:creationId xmlns:p14="http://schemas.microsoft.com/office/powerpoint/2010/main" val="961625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98426-F62C-C5EB-F8C9-C3B1A8FA09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078D2B-5389-0FE2-A355-1E9D596DF01A}"/>
              </a:ext>
            </a:extLst>
          </p:cNvPr>
          <p:cNvSpPr>
            <a:spLocks noGrp="1"/>
          </p:cNvSpPr>
          <p:nvPr>
            <p:ph type="title"/>
          </p:nvPr>
        </p:nvSpPr>
        <p:spPr>
          <a:xfrm>
            <a:off x="736600" y="136525"/>
            <a:ext cx="10515600" cy="944563"/>
          </a:xfrm>
        </p:spPr>
        <p:txBody>
          <a:bodyPr>
            <a:normAutofit/>
          </a:bodyPr>
          <a:lstStyle/>
          <a:p>
            <a:r>
              <a:rPr lang="en-US" sz="4000" b="1" dirty="0">
                <a:solidFill>
                  <a:srgbClr val="2F5597"/>
                </a:solidFill>
                <a:cs typeface="Arial" panose="020B0604020202020204" pitchFamily="34" charset="0"/>
              </a:rPr>
              <a:t>Vai </a:t>
            </a:r>
            <a:r>
              <a:rPr lang="en-US" sz="4000" b="1" dirty="0" err="1">
                <a:solidFill>
                  <a:srgbClr val="2F5597"/>
                </a:solidFill>
                <a:cs typeface="Arial" panose="020B0604020202020204" pitchFamily="34" charset="0"/>
              </a:rPr>
              <a:t>trò</a:t>
            </a:r>
            <a:r>
              <a:rPr lang="en-US" sz="4000" b="1" dirty="0">
                <a:solidFill>
                  <a:srgbClr val="2F5597"/>
                </a:solidFill>
                <a:cs typeface="Arial" panose="020B0604020202020204" pitchFamily="34" charset="0"/>
              </a:rPr>
              <a:t> </a:t>
            </a:r>
            <a:r>
              <a:rPr lang="en-US" sz="4000" b="1" dirty="0" err="1">
                <a:solidFill>
                  <a:srgbClr val="2F5597"/>
                </a:solidFill>
                <a:cs typeface="Arial" panose="020B0604020202020204" pitchFamily="34" charset="0"/>
              </a:rPr>
              <a:t>khung</a:t>
            </a:r>
            <a:r>
              <a:rPr lang="en-US" sz="4000" b="1" dirty="0">
                <a:solidFill>
                  <a:srgbClr val="2F5597"/>
                </a:solidFill>
                <a:cs typeface="Arial" panose="020B0604020202020204" pitchFamily="34" charset="0"/>
              </a:rPr>
              <a:t> NLS </a:t>
            </a:r>
            <a:r>
              <a:rPr lang="en-US" sz="4000" b="1" dirty="0" err="1">
                <a:solidFill>
                  <a:srgbClr val="2F5597"/>
                </a:solidFill>
                <a:cs typeface="Arial" panose="020B0604020202020204" pitchFamily="34" charset="0"/>
              </a:rPr>
              <a:t>đối</a:t>
            </a:r>
            <a:r>
              <a:rPr lang="en-US" sz="4000" b="1" dirty="0">
                <a:solidFill>
                  <a:srgbClr val="2F5597"/>
                </a:solidFill>
                <a:cs typeface="Arial" panose="020B0604020202020204" pitchFamily="34" charset="0"/>
              </a:rPr>
              <a:t> </a:t>
            </a:r>
            <a:r>
              <a:rPr lang="en-US" sz="4000" b="1" dirty="0" err="1">
                <a:solidFill>
                  <a:srgbClr val="2F5597"/>
                </a:solidFill>
                <a:cs typeface="Arial" panose="020B0604020202020204" pitchFamily="34" charset="0"/>
              </a:rPr>
              <a:t>với</a:t>
            </a:r>
            <a:r>
              <a:rPr lang="en-US" sz="4000" b="1" dirty="0">
                <a:solidFill>
                  <a:srgbClr val="2F5597"/>
                </a:solidFill>
                <a:cs typeface="Arial" panose="020B0604020202020204" pitchFamily="34" charset="0"/>
              </a:rPr>
              <a:t> </a:t>
            </a:r>
            <a:r>
              <a:rPr lang="en-US" sz="4000" b="1" dirty="0" err="1">
                <a:solidFill>
                  <a:srgbClr val="2F5597"/>
                </a:solidFill>
                <a:cs typeface="Arial" panose="020B0604020202020204" pitchFamily="34" charset="0"/>
              </a:rPr>
              <a:t>học</a:t>
            </a:r>
            <a:r>
              <a:rPr lang="en-US" sz="4000" b="1" dirty="0">
                <a:solidFill>
                  <a:srgbClr val="2F5597"/>
                </a:solidFill>
                <a:cs typeface="Arial" panose="020B0604020202020204" pitchFamily="34" charset="0"/>
              </a:rPr>
              <a:t> </a:t>
            </a:r>
            <a:r>
              <a:rPr lang="en-US" sz="4000" b="1" dirty="0" err="1">
                <a:solidFill>
                  <a:srgbClr val="2F5597"/>
                </a:solidFill>
                <a:cs typeface="Arial" panose="020B0604020202020204" pitchFamily="34" charset="0"/>
              </a:rPr>
              <a:t>sinh</a:t>
            </a:r>
            <a:endParaRPr lang="en-US" sz="4000" b="1" dirty="0">
              <a:solidFill>
                <a:srgbClr val="2F5597"/>
              </a:solidFill>
              <a:cs typeface="Arial" panose="020B0604020202020204" pitchFamily="34" charset="0"/>
            </a:endParaRPr>
          </a:p>
        </p:txBody>
      </p:sp>
      <p:sp>
        <p:nvSpPr>
          <p:cNvPr id="4" name="Slide Number Placeholder 3">
            <a:extLst>
              <a:ext uri="{FF2B5EF4-FFF2-40B4-BE49-F238E27FC236}">
                <a16:creationId xmlns:a16="http://schemas.microsoft.com/office/drawing/2014/main" id="{ACD24CC0-F1D1-5FB5-D8CF-E5386F4C0B6D}"/>
              </a:ext>
            </a:extLst>
          </p:cNvPr>
          <p:cNvSpPr>
            <a:spLocks noGrp="1"/>
          </p:cNvSpPr>
          <p:nvPr>
            <p:ph type="sldNum" sz="quarter" idx="12"/>
          </p:nvPr>
        </p:nvSpPr>
        <p:spPr/>
        <p:txBody>
          <a:bodyPr/>
          <a:lstStyle/>
          <a:p>
            <a:fld id="{705AC131-3665-43E0-A6EE-7C045553461A}" type="slidenum">
              <a:rPr kumimoji="1" lang="ja-JP" altLang="en-US" smtClean="0"/>
              <a:t>18</a:t>
            </a:fld>
            <a:endParaRPr kumimoji="1" lang="ja-JP" altLang="en-US"/>
          </a:p>
        </p:txBody>
      </p:sp>
      <p:sp>
        <p:nvSpPr>
          <p:cNvPr id="7" name="Shape 5">
            <a:extLst>
              <a:ext uri="{FF2B5EF4-FFF2-40B4-BE49-F238E27FC236}">
                <a16:creationId xmlns:a16="http://schemas.microsoft.com/office/drawing/2014/main" id="{3B79ABF1-C62B-8110-4121-B215528A786C}"/>
              </a:ext>
            </a:extLst>
          </p:cNvPr>
          <p:cNvSpPr/>
          <p:nvPr/>
        </p:nvSpPr>
        <p:spPr>
          <a:xfrm>
            <a:off x="231140" y="2484120"/>
            <a:ext cx="2841625" cy="4373880"/>
          </a:xfrm>
          <a:prstGeom prst="round2SameRect">
            <a:avLst>
              <a:gd name="adj1" fmla="val 9523"/>
              <a:gd name="adj2" fmla="val 0"/>
            </a:avLst>
          </a:prstGeom>
          <a:solidFill>
            <a:srgbClr val="000000">
              <a:alpha val="0"/>
            </a:srgbClr>
          </a:solidFill>
          <a:ln w="19050">
            <a:gradFill flip="none" rotWithShape="1">
              <a:gsLst>
                <a:gs pos="0">
                  <a:srgbClr val="FFFFFF">
                    <a:alpha val="0"/>
                  </a:srgbClr>
                </a:gs>
                <a:gs pos="44000">
                  <a:srgbClr val="92D1FE"/>
                </a:gs>
                <a:gs pos="84000">
                  <a:srgbClr val="49B2FE"/>
                </a:gs>
                <a:gs pos="100000">
                  <a:srgbClr val="49B2FE"/>
                </a:gs>
              </a:gsLst>
              <a:lin ang="16200000" scaled="1"/>
            </a:gradFill>
            <a:prstDash val="solid"/>
          </a:ln>
        </p:spPr>
        <p:txBody>
          <a:bodyPr/>
          <a:lstStyle/>
          <a:p>
            <a:endParaRPr lang="en-VN"/>
          </a:p>
        </p:txBody>
      </p:sp>
      <p:sp>
        <p:nvSpPr>
          <p:cNvPr id="9" name="Text 6">
            <a:extLst>
              <a:ext uri="{FF2B5EF4-FFF2-40B4-BE49-F238E27FC236}">
                <a16:creationId xmlns:a16="http://schemas.microsoft.com/office/drawing/2014/main" id="{3110B1E0-1C63-2A27-5993-6FF3DC6B63DC}"/>
              </a:ext>
            </a:extLst>
          </p:cNvPr>
          <p:cNvSpPr/>
          <p:nvPr/>
        </p:nvSpPr>
        <p:spPr>
          <a:xfrm>
            <a:off x="231140" y="2484120"/>
            <a:ext cx="2841625" cy="437388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0" name="Shape 7">
            <a:extLst>
              <a:ext uri="{FF2B5EF4-FFF2-40B4-BE49-F238E27FC236}">
                <a16:creationId xmlns:a16="http://schemas.microsoft.com/office/drawing/2014/main" id="{427CE1AE-543D-AF6D-131B-4B2C2553DE6F}"/>
              </a:ext>
            </a:extLst>
          </p:cNvPr>
          <p:cNvSpPr/>
          <p:nvPr/>
        </p:nvSpPr>
        <p:spPr>
          <a:xfrm>
            <a:off x="513080" y="2484120"/>
            <a:ext cx="1112520" cy="533400"/>
          </a:xfrm>
          <a:prstGeom prst="round2DiagRect">
            <a:avLst>
              <a:gd name="adj1" fmla="val 50000"/>
              <a:gd name="adj2" fmla="val 0"/>
            </a:avLst>
          </a:prstGeom>
          <a:gradFill flip="none" rotWithShape="1">
            <a:gsLst>
              <a:gs pos="0">
                <a:srgbClr val="49B2FE"/>
              </a:gs>
              <a:gs pos="100000">
                <a:srgbClr val="1552E8"/>
              </a:gs>
            </a:gsLst>
            <a:lin ang="18900000" scaled="1"/>
          </a:gradFill>
          <a:ln/>
        </p:spPr>
        <p:txBody>
          <a:bodyPr/>
          <a:lstStyle/>
          <a:p>
            <a:endParaRPr lang="en-VN"/>
          </a:p>
        </p:txBody>
      </p:sp>
      <p:sp>
        <p:nvSpPr>
          <p:cNvPr id="11" name="Text 8">
            <a:extLst>
              <a:ext uri="{FF2B5EF4-FFF2-40B4-BE49-F238E27FC236}">
                <a16:creationId xmlns:a16="http://schemas.microsoft.com/office/drawing/2014/main" id="{335495C2-B1E1-2B3D-D9EA-00A154CB9285}"/>
              </a:ext>
            </a:extLst>
          </p:cNvPr>
          <p:cNvSpPr/>
          <p:nvPr/>
        </p:nvSpPr>
        <p:spPr>
          <a:xfrm>
            <a:off x="513080" y="2484120"/>
            <a:ext cx="1112520" cy="53340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2" name="Shape 9">
            <a:extLst>
              <a:ext uri="{FF2B5EF4-FFF2-40B4-BE49-F238E27FC236}">
                <a16:creationId xmlns:a16="http://schemas.microsoft.com/office/drawing/2014/main" id="{025BFFBC-F0FD-B97B-A582-18AB927C4C39}"/>
              </a:ext>
            </a:extLst>
          </p:cNvPr>
          <p:cNvSpPr/>
          <p:nvPr/>
        </p:nvSpPr>
        <p:spPr>
          <a:xfrm>
            <a:off x="3220720" y="2484120"/>
            <a:ext cx="2795270" cy="4373880"/>
          </a:xfrm>
          <a:prstGeom prst="round2SameRect">
            <a:avLst>
              <a:gd name="adj1" fmla="val 9523"/>
              <a:gd name="adj2" fmla="val 0"/>
            </a:avLst>
          </a:prstGeom>
          <a:solidFill>
            <a:srgbClr val="000000">
              <a:alpha val="0"/>
            </a:srgbClr>
          </a:solidFill>
          <a:ln w="19050">
            <a:gradFill flip="none" rotWithShape="1">
              <a:gsLst>
                <a:gs pos="0">
                  <a:srgbClr val="FFFFFF">
                    <a:alpha val="0"/>
                  </a:srgbClr>
                </a:gs>
                <a:gs pos="44000">
                  <a:srgbClr val="92D1FE"/>
                </a:gs>
                <a:gs pos="84000">
                  <a:srgbClr val="49B2FE"/>
                </a:gs>
                <a:gs pos="100000">
                  <a:srgbClr val="49B2FE"/>
                </a:gs>
              </a:gsLst>
              <a:lin ang="16200000" scaled="1"/>
            </a:gradFill>
            <a:prstDash val="solid"/>
          </a:ln>
        </p:spPr>
        <p:txBody>
          <a:bodyPr/>
          <a:lstStyle/>
          <a:p>
            <a:endParaRPr lang="en-VN"/>
          </a:p>
        </p:txBody>
      </p:sp>
      <p:sp>
        <p:nvSpPr>
          <p:cNvPr id="13" name="Text 10">
            <a:extLst>
              <a:ext uri="{FF2B5EF4-FFF2-40B4-BE49-F238E27FC236}">
                <a16:creationId xmlns:a16="http://schemas.microsoft.com/office/drawing/2014/main" id="{E1E78368-2EEA-0729-FDA0-F2318C513F9B}"/>
              </a:ext>
            </a:extLst>
          </p:cNvPr>
          <p:cNvSpPr/>
          <p:nvPr/>
        </p:nvSpPr>
        <p:spPr>
          <a:xfrm>
            <a:off x="3220720" y="2484120"/>
            <a:ext cx="2795270" cy="437388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4" name="Shape 11">
            <a:extLst>
              <a:ext uri="{FF2B5EF4-FFF2-40B4-BE49-F238E27FC236}">
                <a16:creationId xmlns:a16="http://schemas.microsoft.com/office/drawing/2014/main" id="{88CD2750-4EA4-864E-A4C5-18B4C18B085C}"/>
              </a:ext>
            </a:extLst>
          </p:cNvPr>
          <p:cNvSpPr/>
          <p:nvPr/>
        </p:nvSpPr>
        <p:spPr>
          <a:xfrm>
            <a:off x="3347720" y="2484120"/>
            <a:ext cx="1112520" cy="533400"/>
          </a:xfrm>
          <a:prstGeom prst="round2DiagRect">
            <a:avLst>
              <a:gd name="adj1" fmla="val 50000"/>
              <a:gd name="adj2" fmla="val 0"/>
            </a:avLst>
          </a:prstGeom>
          <a:gradFill flip="none" rotWithShape="1">
            <a:gsLst>
              <a:gs pos="0">
                <a:srgbClr val="49B2FE"/>
              </a:gs>
              <a:gs pos="100000">
                <a:srgbClr val="1552E8"/>
              </a:gs>
            </a:gsLst>
            <a:lin ang="18900000" scaled="1"/>
          </a:gradFill>
          <a:ln/>
        </p:spPr>
        <p:txBody>
          <a:bodyPr/>
          <a:lstStyle/>
          <a:p>
            <a:endParaRPr lang="en-VN"/>
          </a:p>
        </p:txBody>
      </p:sp>
      <p:sp>
        <p:nvSpPr>
          <p:cNvPr id="15" name="Text 12">
            <a:extLst>
              <a:ext uri="{FF2B5EF4-FFF2-40B4-BE49-F238E27FC236}">
                <a16:creationId xmlns:a16="http://schemas.microsoft.com/office/drawing/2014/main" id="{7F0C5F8A-3305-0ED4-3D81-1AD0DB888635}"/>
              </a:ext>
            </a:extLst>
          </p:cNvPr>
          <p:cNvSpPr/>
          <p:nvPr/>
        </p:nvSpPr>
        <p:spPr>
          <a:xfrm>
            <a:off x="3347720" y="2484120"/>
            <a:ext cx="1112520" cy="53340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6" name="Shape 13">
            <a:extLst>
              <a:ext uri="{FF2B5EF4-FFF2-40B4-BE49-F238E27FC236}">
                <a16:creationId xmlns:a16="http://schemas.microsoft.com/office/drawing/2014/main" id="{45173907-661A-E2FC-B901-C4A2294455A6}"/>
              </a:ext>
            </a:extLst>
          </p:cNvPr>
          <p:cNvSpPr/>
          <p:nvPr/>
        </p:nvSpPr>
        <p:spPr>
          <a:xfrm>
            <a:off x="6182360" y="2484120"/>
            <a:ext cx="2559685" cy="4373880"/>
          </a:xfrm>
          <a:prstGeom prst="round2SameRect">
            <a:avLst>
              <a:gd name="adj1" fmla="val 9523"/>
              <a:gd name="adj2" fmla="val 0"/>
            </a:avLst>
          </a:prstGeom>
          <a:solidFill>
            <a:srgbClr val="000000">
              <a:alpha val="0"/>
            </a:srgbClr>
          </a:solidFill>
          <a:ln w="19050">
            <a:gradFill flip="none" rotWithShape="1">
              <a:gsLst>
                <a:gs pos="0">
                  <a:srgbClr val="FFFFFF">
                    <a:alpha val="0"/>
                  </a:srgbClr>
                </a:gs>
                <a:gs pos="44000">
                  <a:srgbClr val="92D1FE"/>
                </a:gs>
                <a:gs pos="84000">
                  <a:srgbClr val="49B2FE"/>
                </a:gs>
                <a:gs pos="100000">
                  <a:srgbClr val="49B2FE"/>
                </a:gs>
              </a:gsLst>
              <a:lin ang="16200000" scaled="1"/>
            </a:gradFill>
            <a:prstDash val="solid"/>
          </a:ln>
        </p:spPr>
        <p:txBody>
          <a:bodyPr/>
          <a:lstStyle/>
          <a:p>
            <a:endParaRPr lang="en-VN"/>
          </a:p>
        </p:txBody>
      </p:sp>
      <p:sp>
        <p:nvSpPr>
          <p:cNvPr id="17" name="Text 14">
            <a:extLst>
              <a:ext uri="{FF2B5EF4-FFF2-40B4-BE49-F238E27FC236}">
                <a16:creationId xmlns:a16="http://schemas.microsoft.com/office/drawing/2014/main" id="{1EC32184-7226-DA03-69F5-F93747B9A8D9}"/>
              </a:ext>
            </a:extLst>
          </p:cNvPr>
          <p:cNvSpPr/>
          <p:nvPr/>
        </p:nvSpPr>
        <p:spPr>
          <a:xfrm>
            <a:off x="6182360" y="2484120"/>
            <a:ext cx="2559685" cy="437388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8" name="Shape 15">
            <a:extLst>
              <a:ext uri="{FF2B5EF4-FFF2-40B4-BE49-F238E27FC236}">
                <a16:creationId xmlns:a16="http://schemas.microsoft.com/office/drawing/2014/main" id="{65E199CB-BCE1-25D9-0D45-1FBE84365443}"/>
              </a:ext>
            </a:extLst>
          </p:cNvPr>
          <p:cNvSpPr/>
          <p:nvPr/>
        </p:nvSpPr>
        <p:spPr>
          <a:xfrm>
            <a:off x="6182360" y="2484120"/>
            <a:ext cx="1112520" cy="533400"/>
          </a:xfrm>
          <a:prstGeom prst="round2DiagRect">
            <a:avLst>
              <a:gd name="adj1" fmla="val 50000"/>
              <a:gd name="adj2" fmla="val 0"/>
            </a:avLst>
          </a:prstGeom>
          <a:gradFill flip="none" rotWithShape="1">
            <a:gsLst>
              <a:gs pos="0">
                <a:srgbClr val="49B2FE"/>
              </a:gs>
              <a:gs pos="100000">
                <a:srgbClr val="1552E8"/>
              </a:gs>
            </a:gsLst>
            <a:lin ang="18900000" scaled="1"/>
          </a:gradFill>
          <a:ln/>
        </p:spPr>
        <p:txBody>
          <a:bodyPr/>
          <a:lstStyle/>
          <a:p>
            <a:endParaRPr lang="en-VN"/>
          </a:p>
        </p:txBody>
      </p:sp>
      <p:sp>
        <p:nvSpPr>
          <p:cNvPr id="19" name="Text 16">
            <a:extLst>
              <a:ext uri="{FF2B5EF4-FFF2-40B4-BE49-F238E27FC236}">
                <a16:creationId xmlns:a16="http://schemas.microsoft.com/office/drawing/2014/main" id="{EBD08102-7FD1-E5B4-21AE-29EAF682E733}"/>
              </a:ext>
            </a:extLst>
          </p:cNvPr>
          <p:cNvSpPr/>
          <p:nvPr/>
        </p:nvSpPr>
        <p:spPr>
          <a:xfrm>
            <a:off x="6182360" y="2484120"/>
            <a:ext cx="1112520" cy="53340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20" name="Shape 17">
            <a:extLst>
              <a:ext uri="{FF2B5EF4-FFF2-40B4-BE49-F238E27FC236}">
                <a16:creationId xmlns:a16="http://schemas.microsoft.com/office/drawing/2014/main" id="{CF032835-C8F4-9ECF-376A-B3C4222868B5}"/>
              </a:ext>
            </a:extLst>
          </p:cNvPr>
          <p:cNvSpPr/>
          <p:nvPr/>
        </p:nvSpPr>
        <p:spPr>
          <a:xfrm>
            <a:off x="8908415" y="2484120"/>
            <a:ext cx="2961640" cy="4373880"/>
          </a:xfrm>
          <a:prstGeom prst="round2SameRect">
            <a:avLst>
              <a:gd name="adj1" fmla="val 9523"/>
              <a:gd name="adj2" fmla="val 0"/>
            </a:avLst>
          </a:prstGeom>
          <a:solidFill>
            <a:srgbClr val="000000">
              <a:alpha val="0"/>
            </a:srgbClr>
          </a:solidFill>
          <a:ln w="19050">
            <a:gradFill flip="none" rotWithShape="1">
              <a:gsLst>
                <a:gs pos="0">
                  <a:srgbClr val="FFFFFF">
                    <a:alpha val="0"/>
                  </a:srgbClr>
                </a:gs>
                <a:gs pos="44000">
                  <a:srgbClr val="92D1FE"/>
                </a:gs>
                <a:gs pos="84000">
                  <a:srgbClr val="49B2FE"/>
                </a:gs>
                <a:gs pos="100000">
                  <a:srgbClr val="49B2FE"/>
                </a:gs>
              </a:gsLst>
              <a:lin ang="16200000" scaled="1"/>
            </a:gradFill>
            <a:prstDash val="solid"/>
          </a:ln>
        </p:spPr>
        <p:txBody>
          <a:bodyPr/>
          <a:lstStyle/>
          <a:p>
            <a:endParaRPr lang="en-VN"/>
          </a:p>
        </p:txBody>
      </p:sp>
      <p:sp>
        <p:nvSpPr>
          <p:cNvPr id="21" name="Text 18">
            <a:extLst>
              <a:ext uri="{FF2B5EF4-FFF2-40B4-BE49-F238E27FC236}">
                <a16:creationId xmlns:a16="http://schemas.microsoft.com/office/drawing/2014/main" id="{7BC4A005-3CEE-0A08-8808-CF13FC5D4667}"/>
              </a:ext>
            </a:extLst>
          </p:cNvPr>
          <p:cNvSpPr/>
          <p:nvPr/>
        </p:nvSpPr>
        <p:spPr>
          <a:xfrm>
            <a:off x="8908415" y="2484120"/>
            <a:ext cx="2961640" cy="437388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22" name="Shape 19">
            <a:extLst>
              <a:ext uri="{FF2B5EF4-FFF2-40B4-BE49-F238E27FC236}">
                <a16:creationId xmlns:a16="http://schemas.microsoft.com/office/drawing/2014/main" id="{39F917E0-581F-7385-C548-785957CBB93B}"/>
              </a:ext>
            </a:extLst>
          </p:cNvPr>
          <p:cNvSpPr/>
          <p:nvPr/>
        </p:nvSpPr>
        <p:spPr>
          <a:xfrm>
            <a:off x="9017000" y="2484120"/>
            <a:ext cx="1112520" cy="533400"/>
          </a:xfrm>
          <a:prstGeom prst="round2DiagRect">
            <a:avLst>
              <a:gd name="adj1" fmla="val 50000"/>
              <a:gd name="adj2" fmla="val 0"/>
            </a:avLst>
          </a:prstGeom>
          <a:gradFill flip="none" rotWithShape="1">
            <a:gsLst>
              <a:gs pos="0">
                <a:srgbClr val="49B2FE"/>
              </a:gs>
              <a:gs pos="100000">
                <a:srgbClr val="1552E8"/>
              </a:gs>
            </a:gsLst>
            <a:lin ang="18900000" scaled="1"/>
          </a:gradFill>
          <a:ln/>
        </p:spPr>
        <p:txBody>
          <a:bodyPr/>
          <a:lstStyle/>
          <a:p>
            <a:endParaRPr lang="en-VN"/>
          </a:p>
        </p:txBody>
      </p:sp>
      <p:sp>
        <p:nvSpPr>
          <p:cNvPr id="23" name="Text 20">
            <a:extLst>
              <a:ext uri="{FF2B5EF4-FFF2-40B4-BE49-F238E27FC236}">
                <a16:creationId xmlns:a16="http://schemas.microsoft.com/office/drawing/2014/main" id="{2422F730-8482-D76F-FD53-4F960966901E}"/>
              </a:ext>
            </a:extLst>
          </p:cNvPr>
          <p:cNvSpPr/>
          <p:nvPr/>
        </p:nvSpPr>
        <p:spPr>
          <a:xfrm>
            <a:off x="9017000" y="2484120"/>
            <a:ext cx="1112520" cy="533400"/>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24" name="Text 30">
            <a:extLst>
              <a:ext uri="{FF2B5EF4-FFF2-40B4-BE49-F238E27FC236}">
                <a16:creationId xmlns:a16="http://schemas.microsoft.com/office/drawing/2014/main" id="{9A6DBE12-A8C3-7596-876C-B2DA81CE279E}"/>
              </a:ext>
            </a:extLst>
          </p:cNvPr>
          <p:cNvSpPr/>
          <p:nvPr/>
        </p:nvSpPr>
        <p:spPr>
          <a:xfrm>
            <a:off x="787400" y="2514600"/>
            <a:ext cx="619760" cy="368300"/>
          </a:xfrm>
          <a:prstGeom prst="rect">
            <a:avLst/>
          </a:prstGeom>
          <a:noFill/>
          <a:ln/>
        </p:spPr>
        <p:txBody>
          <a:bodyPr wrap="square" lIns="91440" tIns="45720" rIns="91440" bIns="45720" rtlCol="0" anchor="t">
            <a:spAutoFit/>
          </a:bodyPr>
          <a:lstStyle/>
          <a:p>
            <a:pPr marL="0" indent="0" algn="ctr">
              <a:lnSpc>
                <a:spcPct val="100000"/>
              </a:lnSpc>
              <a:buNone/>
            </a:pPr>
            <a:r>
              <a:rPr lang="en-US" sz="2400" b="1" dirty="0">
                <a:solidFill>
                  <a:srgbClr val="FFFFFF"/>
                </a:solidFill>
                <a:latin typeface="MiSans" pitchFamily="34" charset="0"/>
                <a:ea typeface="MiSans" pitchFamily="34" charset="-122"/>
                <a:cs typeface="MiSans" pitchFamily="34" charset="-120"/>
              </a:rPr>
              <a:t>01</a:t>
            </a:r>
            <a:endParaRPr lang="en-US" sz="1600" dirty="0"/>
          </a:p>
        </p:txBody>
      </p:sp>
      <p:sp>
        <p:nvSpPr>
          <p:cNvPr id="25" name="Text 31">
            <a:extLst>
              <a:ext uri="{FF2B5EF4-FFF2-40B4-BE49-F238E27FC236}">
                <a16:creationId xmlns:a16="http://schemas.microsoft.com/office/drawing/2014/main" id="{C9315B09-8F5A-A2A8-8817-E03E25A5CB0B}"/>
              </a:ext>
            </a:extLst>
          </p:cNvPr>
          <p:cNvSpPr/>
          <p:nvPr/>
        </p:nvSpPr>
        <p:spPr>
          <a:xfrm>
            <a:off x="321945" y="3367940"/>
            <a:ext cx="2425590" cy="1446550"/>
          </a:xfrm>
          <a:prstGeom prst="rect">
            <a:avLst/>
          </a:prstGeom>
          <a:noFill/>
          <a:ln/>
        </p:spPr>
        <p:txBody>
          <a:bodyPr wrap="square" lIns="91440" tIns="45720" rIns="91440" bIns="45720" rtlCol="0" anchor="t">
            <a:spAutoFit/>
          </a:bodyPr>
          <a:lstStyle/>
          <a:p>
            <a:pPr lvl="1" algn="just">
              <a:spcBef>
                <a:spcPts val="600"/>
              </a:spcBef>
              <a:spcAft>
                <a:spcPts val="600"/>
              </a:spcAft>
            </a:pPr>
            <a:r>
              <a:rPr lang="en-US" sz="2200" dirty="0" err="1">
                <a:latin typeface="Roboto" panose="02000000000000000000" pitchFamily="2" charset="0"/>
              </a:rPr>
              <a:t>Nâng</a:t>
            </a:r>
            <a:r>
              <a:rPr lang="en-US" sz="2200" dirty="0">
                <a:latin typeface="Roboto" panose="02000000000000000000" pitchFamily="2" charset="0"/>
              </a:rPr>
              <a:t> </a:t>
            </a:r>
            <a:r>
              <a:rPr lang="en-US" sz="2200" dirty="0" err="1">
                <a:latin typeface="Roboto" panose="02000000000000000000" pitchFamily="2" charset="0"/>
              </a:rPr>
              <a:t>cao</a:t>
            </a:r>
            <a:r>
              <a:rPr lang="en-US" sz="2200" dirty="0">
                <a:latin typeface="Roboto" panose="02000000000000000000" pitchFamily="2" charset="0"/>
              </a:rPr>
              <a:t> </a:t>
            </a:r>
            <a:r>
              <a:rPr lang="en-US" sz="2200" dirty="0" err="1">
                <a:latin typeface="Roboto" panose="02000000000000000000" pitchFamily="2" charset="0"/>
              </a:rPr>
              <a:t>hiệu</a:t>
            </a:r>
            <a:r>
              <a:rPr lang="en-US" sz="2200" dirty="0">
                <a:latin typeface="Roboto" panose="02000000000000000000" pitchFamily="2" charset="0"/>
              </a:rPr>
              <a:t> </a:t>
            </a:r>
            <a:r>
              <a:rPr lang="en-US" sz="2200" dirty="0" err="1">
                <a:latin typeface="Roboto" panose="02000000000000000000" pitchFamily="2" charset="0"/>
              </a:rPr>
              <a:t>quả</a:t>
            </a:r>
            <a:r>
              <a:rPr lang="en-US" sz="2200" dirty="0">
                <a:latin typeface="Roboto" panose="02000000000000000000" pitchFamily="2" charset="0"/>
              </a:rPr>
              <a:t> </a:t>
            </a:r>
            <a:r>
              <a:rPr lang="en-US" sz="2200" dirty="0" err="1">
                <a:latin typeface="Roboto" panose="02000000000000000000" pitchFamily="2" charset="0"/>
              </a:rPr>
              <a:t>học</a:t>
            </a:r>
            <a:r>
              <a:rPr lang="en-US" sz="2200" dirty="0">
                <a:latin typeface="Roboto" panose="02000000000000000000" pitchFamily="2" charset="0"/>
              </a:rPr>
              <a:t> </a:t>
            </a:r>
            <a:r>
              <a:rPr lang="en-US" sz="2200" dirty="0" err="1">
                <a:latin typeface="Roboto" panose="02000000000000000000" pitchFamily="2" charset="0"/>
              </a:rPr>
              <a:t>tập</a:t>
            </a:r>
            <a:r>
              <a:rPr lang="en-US" sz="2200" dirty="0">
                <a:latin typeface="Roboto" panose="02000000000000000000" pitchFamily="2" charset="0"/>
              </a:rPr>
              <a:t> </a:t>
            </a:r>
            <a:r>
              <a:rPr lang="en-US" sz="2200" dirty="0" err="1">
                <a:latin typeface="Roboto" panose="02000000000000000000" pitchFamily="2" charset="0"/>
              </a:rPr>
              <a:t>và</a:t>
            </a:r>
            <a:r>
              <a:rPr lang="en-US" sz="2200" dirty="0">
                <a:latin typeface="Roboto" panose="02000000000000000000" pitchFamily="2" charset="0"/>
              </a:rPr>
              <a:t> </a:t>
            </a:r>
            <a:r>
              <a:rPr lang="en-US" sz="2200" dirty="0" err="1">
                <a:latin typeface="Roboto" panose="02000000000000000000" pitchFamily="2" charset="0"/>
              </a:rPr>
              <a:t>tiếp</a:t>
            </a:r>
            <a:r>
              <a:rPr lang="en-US" sz="2200" dirty="0">
                <a:latin typeface="Roboto" panose="02000000000000000000" pitchFamily="2" charset="0"/>
              </a:rPr>
              <a:t> </a:t>
            </a:r>
            <a:r>
              <a:rPr lang="en-US" sz="2200" dirty="0" err="1">
                <a:latin typeface="Roboto" panose="02000000000000000000" pitchFamily="2" charset="0"/>
              </a:rPr>
              <a:t>cận</a:t>
            </a:r>
            <a:r>
              <a:rPr lang="en-US" sz="2200" dirty="0">
                <a:latin typeface="Roboto" panose="02000000000000000000" pitchFamily="2" charset="0"/>
              </a:rPr>
              <a:t> </a:t>
            </a:r>
            <a:r>
              <a:rPr lang="en-US" sz="2200" dirty="0" err="1">
                <a:latin typeface="Roboto" panose="02000000000000000000" pitchFamily="2" charset="0"/>
              </a:rPr>
              <a:t>kiến</a:t>
            </a:r>
            <a:r>
              <a:rPr lang="en-US" sz="2200" dirty="0">
                <a:latin typeface="Roboto" panose="02000000000000000000" pitchFamily="2" charset="0"/>
              </a:rPr>
              <a:t> </a:t>
            </a:r>
            <a:r>
              <a:rPr lang="en-US" sz="2200" dirty="0" err="1">
                <a:latin typeface="Roboto" panose="02000000000000000000" pitchFamily="2" charset="0"/>
              </a:rPr>
              <a:t>thức</a:t>
            </a:r>
            <a:endParaRPr lang="en-VN" sz="2200" dirty="0">
              <a:latin typeface="Roboto" panose="02000000000000000000" pitchFamily="2" charset="0"/>
            </a:endParaRPr>
          </a:p>
        </p:txBody>
      </p:sp>
      <p:sp>
        <p:nvSpPr>
          <p:cNvPr id="27" name="Text 33">
            <a:extLst>
              <a:ext uri="{FF2B5EF4-FFF2-40B4-BE49-F238E27FC236}">
                <a16:creationId xmlns:a16="http://schemas.microsoft.com/office/drawing/2014/main" id="{EB782056-0161-0472-156D-BE2C7F4E68D2}"/>
              </a:ext>
            </a:extLst>
          </p:cNvPr>
          <p:cNvSpPr/>
          <p:nvPr/>
        </p:nvSpPr>
        <p:spPr>
          <a:xfrm>
            <a:off x="3622040" y="2514600"/>
            <a:ext cx="619760" cy="368300"/>
          </a:xfrm>
          <a:prstGeom prst="rect">
            <a:avLst/>
          </a:prstGeom>
          <a:noFill/>
          <a:ln/>
        </p:spPr>
        <p:txBody>
          <a:bodyPr wrap="square" lIns="91440" tIns="45720" rIns="91440" bIns="45720" rtlCol="0" anchor="t">
            <a:spAutoFit/>
          </a:bodyPr>
          <a:lstStyle/>
          <a:p>
            <a:pPr marL="0" indent="0" algn="ctr">
              <a:lnSpc>
                <a:spcPct val="100000"/>
              </a:lnSpc>
              <a:buNone/>
            </a:pPr>
            <a:r>
              <a:rPr lang="en-US" sz="2400" b="1" dirty="0">
                <a:solidFill>
                  <a:srgbClr val="FFFFFF"/>
                </a:solidFill>
                <a:latin typeface="MiSans" pitchFamily="34" charset="0"/>
                <a:ea typeface="MiSans" pitchFamily="34" charset="-122"/>
                <a:cs typeface="MiSans" pitchFamily="34" charset="-120"/>
              </a:rPr>
              <a:t>02</a:t>
            </a:r>
            <a:endParaRPr lang="en-US" sz="1600" dirty="0"/>
          </a:p>
        </p:txBody>
      </p:sp>
      <p:sp>
        <p:nvSpPr>
          <p:cNvPr id="28" name="Text 34">
            <a:extLst>
              <a:ext uri="{FF2B5EF4-FFF2-40B4-BE49-F238E27FC236}">
                <a16:creationId xmlns:a16="http://schemas.microsoft.com/office/drawing/2014/main" id="{E261800C-BEFB-6E7D-4CC7-FAA740D40731}"/>
              </a:ext>
            </a:extLst>
          </p:cNvPr>
          <p:cNvSpPr/>
          <p:nvPr/>
        </p:nvSpPr>
        <p:spPr>
          <a:xfrm>
            <a:off x="3353447" y="3429000"/>
            <a:ext cx="2364631" cy="1107996"/>
          </a:xfrm>
          <a:prstGeom prst="rect">
            <a:avLst/>
          </a:prstGeom>
          <a:noFill/>
          <a:ln/>
        </p:spPr>
        <p:txBody>
          <a:bodyPr wrap="square" lIns="91440" tIns="45720" rIns="91440" bIns="45720" rtlCol="0" anchor="t">
            <a:spAutoFit/>
          </a:bodyPr>
          <a:lstStyle/>
          <a:p>
            <a:pPr lvl="1" algn="just">
              <a:spcBef>
                <a:spcPts val="600"/>
              </a:spcBef>
              <a:spcAft>
                <a:spcPts val="600"/>
              </a:spcAft>
            </a:pPr>
            <a:r>
              <a:rPr lang="vi-VN" sz="2200" dirty="0">
                <a:latin typeface="Roboto" panose="02000000000000000000" pitchFamily="2" charset="0"/>
              </a:rPr>
              <a:t>Chuẩn bị cho tương lai nghề nghiệp</a:t>
            </a:r>
            <a:endParaRPr lang="en-VN" sz="2200" dirty="0">
              <a:latin typeface="Roboto" panose="02000000000000000000" pitchFamily="2" charset="0"/>
            </a:endParaRPr>
          </a:p>
        </p:txBody>
      </p:sp>
      <p:sp>
        <p:nvSpPr>
          <p:cNvPr id="30" name="Text 36">
            <a:extLst>
              <a:ext uri="{FF2B5EF4-FFF2-40B4-BE49-F238E27FC236}">
                <a16:creationId xmlns:a16="http://schemas.microsoft.com/office/drawing/2014/main" id="{6B4167EE-4994-7BC7-E0A7-A503F13A3E36}"/>
              </a:ext>
            </a:extLst>
          </p:cNvPr>
          <p:cNvSpPr/>
          <p:nvPr/>
        </p:nvSpPr>
        <p:spPr>
          <a:xfrm>
            <a:off x="6456680" y="2514600"/>
            <a:ext cx="619760" cy="368300"/>
          </a:xfrm>
          <a:prstGeom prst="rect">
            <a:avLst/>
          </a:prstGeom>
          <a:noFill/>
          <a:ln/>
        </p:spPr>
        <p:txBody>
          <a:bodyPr wrap="square" lIns="91440" tIns="45720" rIns="91440" bIns="45720" rtlCol="0" anchor="t">
            <a:spAutoFit/>
          </a:bodyPr>
          <a:lstStyle/>
          <a:p>
            <a:pPr marL="0" indent="0" algn="ctr">
              <a:lnSpc>
                <a:spcPct val="100000"/>
              </a:lnSpc>
              <a:buNone/>
            </a:pPr>
            <a:r>
              <a:rPr lang="en-US" sz="2400" b="1" dirty="0">
                <a:solidFill>
                  <a:srgbClr val="FFFFFF"/>
                </a:solidFill>
                <a:latin typeface="MiSans" pitchFamily="34" charset="0"/>
                <a:ea typeface="MiSans" pitchFamily="34" charset="-122"/>
                <a:cs typeface="MiSans" pitchFamily="34" charset="-120"/>
              </a:rPr>
              <a:t>03</a:t>
            </a:r>
            <a:endParaRPr lang="en-US" sz="1600" dirty="0"/>
          </a:p>
        </p:txBody>
      </p:sp>
      <p:sp>
        <p:nvSpPr>
          <p:cNvPr id="31" name="Text 37">
            <a:extLst>
              <a:ext uri="{FF2B5EF4-FFF2-40B4-BE49-F238E27FC236}">
                <a16:creationId xmlns:a16="http://schemas.microsoft.com/office/drawing/2014/main" id="{50969963-E4AA-761C-5B50-12CE01C3CC81}"/>
              </a:ext>
            </a:extLst>
          </p:cNvPr>
          <p:cNvSpPr/>
          <p:nvPr/>
        </p:nvSpPr>
        <p:spPr>
          <a:xfrm>
            <a:off x="6009641" y="3348672"/>
            <a:ext cx="2682141" cy="1107996"/>
          </a:xfrm>
          <a:prstGeom prst="rect">
            <a:avLst/>
          </a:prstGeom>
          <a:noFill/>
          <a:ln/>
        </p:spPr>
        <p:txBody>
          <a:bodyPr wrap="square" lIns="91440" tIns="45720" rIns="91440" bIns="45720" rtlCol="0" anchor="t">
            <a:spAutoFit/>
          </a:bodyPr>
          <a:lstStyle/>
          <a:p>
            <a:pPr lvl="1" algn="just">
              <a:spcBef>
                <a:spcPts val="600"/>
              </a:spcBef>
              <a:spcAft>
                <a:spcPts val="600"/>
              </a:spcAft>
            </a:pPr>
            <a:r>
              <a:rPr lang="vi-VN" sz="2200" dirty="0">
                <a:latin typeface="Roboto" panose="02000000000000000000" pitchFamily="2" charset="0"/>
              </a:rPr>
              <a:t>Thúc đẩy sự tham gia xã hội và công dân số</a:t>
            </a:r>
            <a:endParaRPr lang="en-VN" sz="2200" dirty="0">
              <a:latin typeface="Roboto" panose="02000000000000000000" pitchFamily="2" charset="0"/>
            </a:endParaRPr>
          </a:p>
        </p:txBody>
      </p:sp>
      <p:sp>
        <p:nvSpPr>
          <p:cNvPr id="33" name="Text 39">
            <a:extLst>
              <a:ext uri="{FF2B5EF4-FFF2-40B4-BE49-F238E27FC236}">
                <a16:creationId xmlns:a16="http://schemas.microsoft.com/office/drawing/2014/main" id="{CA980AAB-5850-134E-B887-9E0B6A01D721}"/>
              </a:ext>
            </a:extLst>
          </p:cNvPr>
          <p:cNvSpPr/>
          <p:nvPr/>
        </p:nvSpPr>
        <p:spPr>
          <a:xfrm>
            <a:off x="9291320" y="2514600"/>
            <a:ext cx="619760" cy="368300"/>
          </a:xfrm>
          <a:prstGeom prst="rect">
            <a:avLst/>
          </a:prstGeom>
          <a:noFill/>
          <a:ln/>
        </p:spPr>
        <p:txBody>
          <a:bodyPr wrap="square" lIns="91440" tIns="45720" rIns="91440" bIns="45720" rtlCol="0" anchor="t">
            <a:spAutoFit/>
          </a:bodyPr>
          <a:lstStyle/>
          <a:p>
            <a:pPr marL="0" indent="0" algn="ctr">
              <a:lnSpc>
                <a:spcPct val="100000"/>
              </a:lnSpc>
              <a:buNone/>
            </a:pPr>
            <a:r>
              <a:rPr lang="en-US" sz="2400" b="1" dirty="0">
                <a:solidFill>
                  <a:srgbClr val="FFFFFF"/>
                </a:solidFill>
                <a:latin typeface="MiSans" pitchFamily="34" charset="0"/>
                <a:ea typeface="MiSans" pitchFamily="34" charset="-122"/>
                <a:cs typeface="MiSans" pitchFamily="34" charset="-120"/>
              </a:rPr>
              <a:t>04</a:t>
            </a:r>
            <a:endParaRPr lang="en-US" sz="1600" dirty="0"/>
          </a:p>
        </p:txBody>
      </p:sp>
      <p:sp>
        <p:nvSpPr>
          <p:cNvPr id="34" name="Text 40">
            <a:extLst>
              <a:ext uri="{FF2B5EF4-FFF2-40B4-BE49-F238E27FC236}">
                <a16:creationId xmlns:a16="http://schemas.microsoft.com/office/drawing/2014/main" id="{7528E3A0-AFA1-1114-9E7B-DADF1F27C5A1}"/>
              </a:ext>
            </a:extLst>
          </p:cNvPr>
          <p:cNvSpPr/>
          <p:nvPr/>
        </p:nvSpPr>
        <p:spPr>
          <a:xfrm>
            <a:off x="8908415" y="3305889"/>
            <a:ext cx="2720340" cy="2462213"/>
          </a:xfrm>
          <a:prstGeom prst="rect">
            <a:avLst/>
          </a:prstGeom>
          <a:noFill/>
          <a:ln/>
        </p:spPr>
        <p:txBody>
          <a:bodyPr wrap="square" lIns="91440" tIns="45720" rIns="91440" bIns="45720" rtlCol="0" anchor="t">
            <a:spAutoFit/>
          </a:bodyPr>
          <a:lstStyle/>
          <a:p>
            <a:pPr lvl="1" algn="just">
              <a:spcBef>
                <a:spcPts val="600"/>
              </a:spcBef>
              <a:spcAft>
                <a:spcPts val="600"/>
              </a:spcAft>
            </a:pPr>
            <a:r>
              <a:rPr lang="vi-VN" sz="2200" dirty="0">
                <a:latin typeface="Roboto" panose="02000000000000000000" pitchFamily="2" charset="0"/>
              </a:rPr>
              <a:t>Đảm bảo cơ hội tiếp cận và phát triển các năng lực số thiết yếu, góp phần thu hẹp khoảng cách số. </a:t>
            </a:r>
            <a:endParaRPr lang="en-VN" sz="2200" dirty="0">
              <a:latin typeface="Roboto" panose="02000000000000000000" pitchFamily="2" charset="0"/>
            </a:endParaRPr>
          </a:p>
        </p:txBody>
      </p:sp>
      <p:sp>
        <p:nvSpPr>
          <p:cNvPr id="36" name="Content Placeholder 2">
            <a:extLst>
              <a:ext uri="{FF2B5EF4-FFF2-40B4-BE49-F238E27FC236}">
                <a16:creationId xmlns:a16="http://schemas.microsoft.com/office/drawing/2014/main" id="{8A6775C2-4914-42FF-D619-334C8D227E8C}"/>
              </a:ext>
            </a:extLst>
          </p:cNvPr>
          <p:cNvSpPr>
            <a:spLocks noGrp="1"/>
          </p:cNvSpPr>
          <p:nvPr>
            <p:ph idx="1"/>
          </p:nvPr>
        </p:nvSpPr>
        <p:spPr>
          <a:xfrm>
            <a:off x="421497" y="1347049"/>
            <a:ext cx="10983103" cy="1569347"/>
          </a:xfrm>
        </p:spPr>
        <p:txBody>
          <a:bodyPr>
            <a:normAutofit/>
          </a:bodyPr>
          <a:lstStyle/>
          <a:p>
            <a:pPr marL="0" indent="0" algn="just">
              <a:lnSpc>
                <a:spcPct val="100000"/>
              </a:lnSpc>
              <a:spcBef>
                <a:spcPts val="600"/>
              </a:spcBef>
              <a:spcAft>
                <a:spcPts val="600"/>
              </a:spcAft>
              <a:buNone/>
            </a:pPr>
            <a:r>
              <a:rPr lang="en-US" sz="2400" dirty="0">
                <a:latin typeface="Roboto" panose="02000000000000000000" pitchFamily="2" charset="0"/>
              </a:rPr>
              <a:t>NLS </a:t>
            </a:r>
            <a:r>
              <a:rPr lang="en-US" sz="2400" dirty="0" err="1">
                <a:latin typeface="Roboto" panose="02000000000000000000" pitchFamily="2" charset="0"/>
              </a:rPr>
              <a:t>đóng</a:t>
            </a:r>
            <a:r>
              <a:rPr lang="en-US" sz="2400" dirty="0">
                <a:latin typeface="Roboto" panose="02000000000000000000" pitchFamily="2" charset="0"/>
              </a:rPr>
              <a:t> </a:t>
            </a:r>
            <a:r>
              <a:rPr lang="en-US" sz="2400" dirty="0" err="1">
                <a:latin typeface="Roboto" panose="02000000000000000000" pitchFamily="2" charset="0"/>
              </a:rPr>
              <a:t>vai</a:t>
            </a:r>
            <a:r>
              <a:rPr lang="en-US" sz="2400" dirty="0">
                <a:latin typeface="Roboto" panose="02000000000000000000" pitchFamily="2" charset="0"/>
              </a:rPr>
              <a:t> </a:t>
            </a:r>
            <a:r>
              <a:rPr lang="en-US" sz="2400" dirty="0" err="1">
                <a:latin typeface="Roboto" panose="02000000000000000000" pitchFamily="2" charset="0"/>
              </a:rPr>
              <a:t>trò</a:t>
            </a:r>
            <a:r>
              <a:rPr lang="en-US" sz="2400" dirty="0">
                <a:latin typeface="Roboto" panose="02000000000000000000" pitchFamily="2" charset="0"/>
              </a:rPr>
              <a:t> </a:t>
            </a:r>
            <a:r>
              <a:rPr lang="en-US" sz="2400" dirty="0" err="1">
                <a:latin typeface="Roboto" panose="02000000000000000000" pitchFamily="2" charset="0"/>
              </a:rPr>
              <a:t>quan</a:t>
            </a:r>
            <a:r>
              <a:rPr lang="en-US" sz="2400" dirty="0">
                <a:latin typeface="Roboto" panose="02000000000000000000" pitchFamily="2" charset="0"/>
              </a:rPr>
              <a:t> </a:t>
            </a:r>
            <a:r>
              <a:rPr lang="en-US" sz="2400" dirty="0" err="1">
                <a:latin typeface="Roboto" panose="02000000000000000000" pitchFamily="2" charset="0"/>
              </a:rPr>
              <a:t>trọng</a:t>
            </a:r>
            <a:r>
              <a:rPr lang="en-US" sz="2400" dirty="0">
                <a:latin typeface="Roboto" panose="02000000000000000000" pitchFamily="2" charset="0"/>
              </a:rPr>
              <a:t> </a:t>
            </a:r>
            <a:r>
              <a:rPr lang="en-US" sz="2400" dirty="0" err="1">
                <a:latin typeface="Roboto" panose="02000000000000000000" pitchFamily="2" charset="0"/>
              </a:rPr>
              <a:t>cho</a:t>
            </a:r>
            <a:r>
              <a:rPr lang="en-US" sz="2400" dirty="0">
                <a:latin typeface="Roboto" panose="02000000000000000000" pitchFamily="2" charset="0"/>
              </a:rPr>
              <a:t> </a:t>
            </a:r>
            <a:r>
              <a:rPr lang="en-US" sz="2400" dirty="0" err="1">
                <a:latin typeface="Roboto" panose="02000000000000000000" pitchFamily="2" charset="0"/>
              </a:rPr>
              <a:t>học</a:t>
            </a:r>
            <a:r>
              <a:rPr lang="en-US" sz="2400" dirty="0">
                <a:latin typeface="Roboto" panose="02000000000000000000" pitchFamily="2" charset="0"/>
              </a:rPr>
              <a:t> </a:t>
            </a:r>
            <a:r>
              <a:rPr lang="en-US" sz="2400" dirty="0" err="1">
                <a:latin typeface="Roboto" panose="02000000000000000000" pitchFamily="2" charset="0"/>
              </a:rPr>
              <a:t>sinh</a:t>
            </a:r>
            <a:r>
              <a:rPr lang="en-US" sz="2400" dirty="0">
                <a:latin typeface="Roboto" panose="02000000000000000000" pitchFamily="2" charset="0"/>
              </a:rPr>
              <a:t> </a:t>
            </a:r>
            <a:r>
              <a:rPr lang="en-US" sz="2400" dirty="0" err="1">
                <a:latin typeface="Roboto" panose="02000000000000000000" pitchFamily="2" charset="0"/>
              </a:rPr>
              <a:t>trong</a:t>
            </a:r>
            <a:r>
              <a:rPr lang="en-US" sz="2400" dirty="0">
                <a:latin typeface="Roboto" panose="02000000000000000000" pitchFamily="2" charset="0"/>
              </a:rPr>
              <a:t> </a:t>
            </a:r>
            <a:r>
              <a:rPr lang="en-US" sz="2400" dirty="0" err="1">
                <a:latin typeface="Roboto" panose="02000000000000000000" pitchFamily="2" charset="0"/>
              </a:rPr>
              <a:t>việc</a:t>
            </a:r>
            <a:r>
              <a:rPr lang="en-US" sz="2400" dirty="0">
                <a:latin typeface="Roboto" panose="02000000000000000000" pitchFamily="2" charset="0"/>
              </a:rPr>
              <a:t> </a:t>
            </a:r>
            <a:r>
              <a:rPr lang="en-US" sz="2400" dirty="0" err="1">
                <a:latin typeface="Roboto" panose="02000000000000000000" pitchFamily="2" charset="0"/>
              </a:rPr>
              <a:t>tham</a:t>
            </a:r>
            <a:r>
              <a:rPr lang="en-US" sz="2400" dirty="0">
                <a:latin typeface="Roboto" panose="02000000000000000000" pitchFamily="2" charset="0"/>
              </a:rPr>
              <a:t> </a:t>
            </a:r>
            <a:r>
              <a:rPr lang="en-US" sz="2400" dirty="0" err="1">
                <a:latin typeface="Roboto" panose="02000000000000000000" pitchFamily="2" charset="0"/>
              </a:rPr>
              <a:t>gia</a:t>
            </a:r>
            <a:r>
              <a:rPr lang="en-US" sz="2400" dirty="0">
                <a:latin typeface="Roboto" panose="02000000000000000000" pitchFamily="2" charset="0"/>
              </a:rPr>
              <a:t> </a:t>
            </a:r>
            <a:r>
              <a:rPr lang="en-US" sz="2400" dirty="0" err="1">
                <a:latin typeface="Roboto" panose="02000000000000000000" pitchFamily="2" charset="0"/>
              </a:rPr>
              <a:t>quá</a:t>
            </a:r>
            <a:r>
              <a:rPr lang="en-US" sz="2400" dirty="0">
                <a:latin typeface="Roboto" panose="02000000000000000000" pitchFamily="2" charset="0"/>
              </a:rPr>
              <a:t> </a:t>
            </a:r>
            <a:r>
              <a:rPr lang="en-US" sz="2400" dirty="0" err="1">
                <a:latin typeface="Roboto" panose="02000000000000000000" pitchFamily="2" charset="0"/>
              </a:rPr>
              <a:t>trình</a:t>
            </a:r>
            <a:r>
              <a:rPr lang="en-US" sz="2400" dirty="0">
                <a:latin typeface="Roboto" panose="02000000000000000000" pitchFamily="2" charset="0"/>
              </a:rPr>
              <a:t> </a:t>
            </a:r>
            <a:r>
              <a:rPr lang="en-US" sz="2400" dirty="0" err="1">
                <a:latin typeface="Roboto" panose="02000000000000000000" pitchFamily="2" charset="0"/>
              </a:rPr>
              <a:t>học</a:t>
            </a:r>
            <a:r>
              <a:rPr lang="en-US" sz="2400" dirty="0">
                <a:latin typeface="Roboto" panose="02000000000000000000" pitchFamily="2" charset="0"/>
              </a:rPr>
              <a:t> </a:t>
            </a:r>
            <a:r>
              <a:rPr lang="en-US" sz="2400" dirty="0" err="1">
                <a:latin typeface="Roboto" panose="02000000000000000000" pitchFamily="2" charset="0"/>
              </a:rPr>
              <a:t>tập</a:t>
            </a:r>
            <a:r>
              <a:rPr lang="en-US" sz="2400" dirty="0">
                <a:latin typeface="Roboto" panose="02000000000000000000" pitchFamily="2" charset="0"/>
              </a:rPr>
              <a:t>, </a:t>
            </a:r>
            <a:r>
              <a:rPr lang="en-US" sz="2400" dirty="0" err="1">
                <a:latin typeface="Roboto" panose="02000000000000000000" pitchFamily="2" charset="0"/>
              </a:rPr>
              <a:t>làm</a:t>
            </a:r>
            <a:r>
              <a:rPr lang="en-US" sz="2400" dirty="0">
                <a:latin typeface="Roboto" panose="02000000000000000000" pitchFamily="2" charset="0"/>
              </a:rPr>
              <a:t> </a:t>
            </a:r>
            <a:r>
              <a:rPr lang="en-US" sz="2400" dirty="0" err="1">
                <a:latin typeface="Roboto" panose="02000000000000000000" pitchFamily="2" charset="0"/>
              </a:rPr>
              <a:t>việc</a:t>
            </a:r>
            <a:r>
              <a:rPr lang="en-US" sz="2400" dirty="0">
                <a:latin typeface="Roboto" panose="02000000000000000000" pitchFamily="2" charset="0"/>
              </a:rPr>
              <a:t> </a:t>
            </a:r>
            <a:r>
              <a:rPr lang="en-US" sz="2400" dirty="0" err="1">
                <a:latin typeface="Roboto" panose="02000000000000000000" pitchFamily="2" charset="0"/>
              </a:rPr>
              <a:t>và</a:t>
            </a:r>
            <a:r>
              <a:rPr lang="en-US" sz="2400" dirty="0">
                <a:latin typeface="Roboto" panose="02000000000000000000" pitchFamily="2" charset="0"/>
              </a:rPr>
              <a:t> </a:t>
            </a:r>
            <a:r>
              <a:rPr lang="en-US" sz="2400" dirty="0" err="1">
                <a:latin typeface="Roboto" panose="02000000000000000000" pitchFamily="2" charset="0"/>
              </a:rPr>
              <a:t>tham</a:t>
            </a:r>
            <a:r>
              <a:rPr lang="en-US" sz="2400" dirty="0">
                <a:latin typeface="Roboto" panose="02000000000000000000" pitchFamily="2" charset="0"/>
              </a:rPr>
              <a:t> </a:t>
            </a:r>
            <a:r>
              <a:rPr lang="en-US" sz="2400" dirty="0" err="1">
                <a:latin typeface="Roboto" panose="02000000000000000000" pitchFamily="2" charset="0"/>
              </a:rPr>
              <a:t>gia</a:t>
            </a:r>
            <a:r>
              <a:rPr lang="en-US" sz="2400" dirty="0">
                <a:latin typeface="Roboto" panose="02000000000000000000" pitchFamily="2" charset="0"/>
              </a:rPr>
              <a:t> </a:t>
            </a:r>
            <a:r>
              <a:rPr lang="en-US" sz="2400" dirty="0" err="1">
                <a:latin typeface="Roboto" panose="02000000000000000000" pitchFamily="2" charset="0"/>
              </a:rPr>
              <a:t>vào</a:t>
            </a:r>
            <a:r>
              <a:rPr lang="en-US" sz="2400" dirty="0">
                <a:latin typeface="Roboto" panose="02000000000000000000" pitchFamily="2" charset="0"/>
              </a:rPr>
              <a:t> </a:t>
            </a:r>
            <a:r>
              <a:rPr lang="en-US" sz="2400" dirty="0" err="1">
                <a:latin typeface="Roboto" panose="02000000000000000000" pitchFamily="2" charset="0"/>
              </a:rPr>
              <a:t>xã</a:t>
            </a:r>
            <a:r>
              <a:rPr lang="en-US" sz="2400" dirty="0">
                <a:latin typeface="Roboto" panose="02000000000000000000" pitchFamily="2" charset="0"/>
              </a:rPr>
              <a:t> </a:t>
            </a:r>
            <a:r>
              <a:rPr lang="en-US" sz="2400" dirty="0" err="1">
                <a:latin typeface="Roboto" panose="02000000000000000000" pitchFamily="2" charset="0"/>
              </a:rPr>
              <a:t>hội</a:t>
            </a:r>
            <a:r>
              <a:rPr lang="en-US" sz="2400" dirty="0">
                <a:latin typeface="Roboto" panose="02000000000000000000" pitchFamily="2" charset="0"/>
              </a:rPr>
              <a:t> </a:t>
            </a:r>
            <a:r>
              <a:rPr lang="en-US" sz="2400" dirty="0" err="1">
                <a:latin typeface="Roboto" panose="02000000000000000000" pitchFamily="2" charset="0"/>
              </a:rPr>
              <a:t>số</a:t>
            </a:r>
            <a:r>
              <a:rPr lang="en-US" sz="2400" dirty="0">
                <a:latin typeface="Roboto" panose="02000000000000000000" pitchFamily="2" charset="0"/>
              </a:rPr>
              <a:t> </a:t>
            </a:r>
            <a:r>
              <a:rPr lang="en-US" sz="2400" dirty="0" err="1">
                <a:latin typeface="Roboto" panose="02000000000000000000" pitchFamily="2" charset="0"/>
              </a:rPr>
              <a:t>một</a:t>
            </a:r>
            <a:r>
              <a:rPr lang="en-US" sz="2400" dirty="0">
                <a:latin typeface="Roboto" panose="02000000000000000000" pitchFamily="2" charset="0"/>
              </a:rPr>
              <a:t> </a:t>
            </a:r>
            <a:r>
              <a:rPr lang="en-US" sz="2400" dirty="0" err="1">
                <a:latin typeface="Roboto" panose="02000000000000000000" pitchFamily="2" charset="0"/>
              </a:rPr>
              <a:t>cách</a:t>
            </a:r>
            <a:r>
              <a:rPr lang="en-US" sz="2400" dirty="0">
                <a:latin typeface="Roboto" panose="02000000000000000000" pitchFamily="2" charset="0"/>
              </a:rPr>
              <a:t> an </a:t>
            </a:r>
            <a:r>
              <a:rPr lang="en-US" sz="2400" dirty="0" err="1">
                <a:latin typeface="Roboto" panose="02000000000000000000" pitchFamily="2" charset="0"/>
              </a:rPr>
              <a:t>toàn</a:t>
            </a:r>
            <a:r>
              <a:rPr lang="en-US" sz="2400" dirty="0">
                <a:latin typeface="Roboto" panose="02000000000000000000" pitchFamily="2" charset="0"/>
              </a:rPr>
              <a:t> </a:t>
            </a:r>
            <a:r>
              <a:rPr lang="en-US" sz="2400" dirty="0" err="1">
                <a:latin typeface="Roboto" panose="02000000000000000000" pitchFamily="2" charset="0"/>
              </a:rPr>
              <a:t>và</a:t>
            </a:r>
            <a:r>
              <a:rPr lang="en-US" sz="2400" dirty="0">
                <a:latin typeface="Roboto" panose="02000000000000000000" pitchFamily="2" charset="0"/>
              </a:rPr>
              <a:t> </a:t>
            </a:r>
            <a:r>
              <a:rPr lang="en-US" sz="2400" dirty="0" err="1">
                <a:latin typeface="Roboto" panose="02000000000000000000" pitchFamily="2" charset="0"/>
              </a:rPr>
              <a:t>hiệu</a:t>
            </a:r>
            <a:r>
              <a:rPr lang="en-US" sz="2400" dirty="0">
                <a:latin typeface="Roboto" panose="02000000000000000000" pitchFamily="2" charset="0"/>
              </a:rPr>
              <a:t> </a:t>
            </a:r>
            <a:r>
              <a:rPr lang="en-US" sz="2400" dirty="0" err="1">
                <a:latin typeface="Roboto" panose="02000000000000000000" pitchFamily="2" charset="0"/>
              </a:rPr>
              <a:t>quả</a:t>
            </a:r>
            <a:r>
              <a:rPr lang="en-US" sz="2400" dirty="0">
                <a:latin typeface="Roboto" panose="02000000000000000000" pitchFamily="2" charset="0"/>
              </a:rPr>
              <a:t>:</a:t>
            </a:r>
            <a:endParaRPr lang="en-VN" sz="2400" dirty="0">
              <a:latin typeface="Roboto" panose="02000000000000000000" pitchFamily="2" charset="0"/>
            </a:endParaRPr>
          </a:p>
        </p:txBody>
      </p:sp>
    </p:spTree>
    <p:extLst>
      <p:ext uri="{BB962C8B-B14F-4D97-AF65-F5344CB8AC3E}">
        <p14:creationId xmlns:p14="http://schemas.microsoft.com/office/powerpoint/2010/main" val="351336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03A99-022D-EF32-565E-C29CBFB835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A04A04-943A-156D-E13E-A25F71B4EA5D}"/>
              </a:ext>
            </a:extLst>
          </p:cNvPr>
          <p:cNvSpPr>
            <a:spLocks noGrp="1"/>
          </p:cNvSpPr>
          <p:nvPr>
            <p:ph type="title"/>
          </p:nvPr>
        </p:nvSpPr>
        <p:spPr>
          <a:xfrm>
            <a:off x="736600" y="136525"/>
            <a:ext cx="10515600" cy="944563"/>
          </a:xfrm>
        </p:spPr>
        <p:txBody>
          <a:bodyPr>
            <a:normAutofit/>
          </a:bodyPr>
          <a:lstStyle/>
          <a:p>
            <a:r>
              <a:rPr lang="en-US" sz="4000" b="1" dirty="0">
                <a:solidFill>
                  <a:srgbClr val="2F5597"/>
                </a:solidFill>
                <a:cs typeface="Arial" panose="020B0604020202020204" pitchFamily="34" charset="0"/>
              </a:rPr>
              <a:t>Vai </a:t>
            </a:r>
            <a:r>
              <a:rPr lang="en-US" sz="4000" b="1" dirty="0" err="1">
                <a:solidFill>
                  <a:srgbClr val="2F5597"/>
                </a:solidFill>
                <a:cs typeface="Arial" panose="020B0604020202020204" pitchFamily="34" charset="0"/>
              </a:rPr>
              <a:t>trò</a:t>
            </a:r>
            <a:r>
              <a:rPr lang="en-US" sz="4000" b="1" dirty="0">
                <a:solidFill>
                  <a:srgbClr val="2F5597"/>
                </a:solidFill>
                <a:cs typeface="Arial" panose="020B0604020202020204" pitchFamily="34" charset="0"/>
              </a:rPr>
              <a:t> </a:t>
            </a:r>
            <a:r>
              <a:rPr lang="en-US" sz="4000" b="1" dirty="0" err="1">
                <a:solidFill>
                  <a:srgbClr val="2F5597"/>
                </a:solidFill>
                <a:cs typeface="Arial" panose="020B0604020202020204" pitchFamily="34" charset="0"/>
              </a:rPr>
              <a:t>khung</a:t>
            </a:r>
            <a:r>
              <a:rPr lang="en-US" sz="4000" b="1" dirty="0">
                <a:solidFill>
                  <a:srgbClr val="2F5597"/>
                </a:solidFill>
                <a:cs typeface="Arial" panose="020B0604020202020204" pitchFamily="34" charset="0"/>
              </a:rPr>
              <a:t> NLS </a:t>
            </a:r>
            <a:r>
              <a:rPr lang="en-US" sz="4000" b="1" dirty="0" err="1">
                <a:solidFill>
                  <a:srgbClr val="2F5597"/>
                </a:solidFill>
                <a:cs typeface="Arial" panose="020B0604020202020204" pitchFamily="34" charset="0"/>
              </a:rPr>
              <a:t>đối</a:t>
            </a:r>
            <a:r>
              <a:rPr lang="en-US" sz="4000" b="1" dirty="0">
                <a:solidFill>
                  <a:srgbClr val="2F5597"/>
                </a:solidFill>
                <a:cs typeface="Arial" panose="020B0604020202020204" pitchFamily="34" charset="0"/>
              </a:rPr>
              <a:t> </a:t>
            </a:r>
            <a:r>
              <a:rPr lang="en-US" sz="4000" b="1" dirty="0" err="1">
                <a:solidFill>
                  <a:srgbClr val="2F5597"/>
                </a:solidFill>
                <a:cs typeface="Arial" panose="020B0604020202020204" pitchFamily="34" charset="0"/>
              </a:rPr>
              <a:t>với</a:t>
            </a:r>
            <a:r>
              <a:rPr lang="en-US" sz="4000" b="1" dirty="0">
                <a:solidFill>
                  <a:srgbClr val="2F5597"/>
                </a:solidFill>
                <a:cs typeface="Arial" panose="020B0604020202020204" pitchFamily="34" charset="0"/>
              </a:rPr>
              <a:t> </a:t>
            </a:r>
            <a:r>
              <a:rPr lang="en-US" sz="4000" b="1" dirty="0" err="1">
                <a:solidFill>
                  <a:srgbClr val="2F5597"/>
                </a:solidFill>
                <a:cs typeface="Arial" panose="020B0604020202020204" pitchFamily="34" charset="0"/>
              </a:rPr>
              <a:t>giáo</a:t>
            </a:r>
            <a:r>
              <a:rPr lang="en-US" sz="4000" b="1" dirty="0">
                <a:solidFill>
                  <a:srgbClr val="2F5597"/>
                </a:solidFill>
                <a:cs typeface="Arial" panose="020B0604020202020204" pitchFamily="34" charset="0"/>
              </a:rPr>
              <a:t> </a:t>
            </a:r>
            <a:r>
              <a:rPr lang="en-US" sz="4000" b="1" dirty="0" err="1">
                <a:solidFill>
                  <a:srgbClr val="2F5597"/>
                </a:solidFill>
                <a:cs typeface="Arial" panose="020B0604020202020204" pitchFamily="34" charset="0"/>
              </a:rPr>
              <a:t>viên</a:t>
            </a:r>
            <a:endParaRPr lang="en-US" sz="4000" b="1" dirty="0">
              <a:solidFill>
                <a:srgbClr val="2F5597"/>
              </a:solidFill>
              <a:cs typeface="Arial" panose="020B0604020202020204" pitchFamily="34" charset="0"/>
            </a:endParaRPr>
          </a:p>
        </p:txBody>
      </p:sp>
      <p:sp>
        <p:nvSpPr>
          <p:cNvPr id="4" name="Slide Number Placeholder 3">
            <a:extLst>
              <a:ext uri="{FF2B5EF4-FFF2-40B4-BE49-F238E27FC236}">
                <a16:creationId xmlns:a16="http://schemas.microsoft.com/office/drawing/2014/main" id="{5860BB7A-F3A9-9804-6597-006336258D11}"/>
              </a:ext>
            </a:extLst>
          </p:cNvPr>
          <p:cNvSpPr>
            <a:spLocks noGrp="1"/>
          </p:cNvSpPr>
          <p:nvPr>
            <p:ph type="sldNum" sz="quarter" idx="12"/>
          </p:nvPr>
        </p:nvSpPr>
        <p:spPr/>
        <p:txBody>
          <a:bodyPr/>
          <a:lstStyle/>
          <a:p>
            <a:fld id="{705AC131-3665-43E0-A6EE-7C045553461A}" type="slidenum">
              <a:rPr kumimoji="1" lang="ja-JP" altLang="en-US" smtClean="0"/>
              <a:t>19</a:t>
            </a:fld>
            <a:endParaRPr kumimoji="1" lang="ja-JP" altLang="en-US"/>
          </a:p>
        </p:txBody>
      </p:sp>
      <p:sp>
        <p:nvSpPr>
          <p:cNvPr id="29" name="Shape 0">
            <a:extLst>
              <a:ext uri="{FF2B5EF4-FFF2-40B4-BE49-F238E27FC236}">
                <a16:creationId xmlns:a16="http://schemas.microsoft.com/office/drawing/2014/main" id="{1D520B22-6953-0D0D-7A96-909180ADC98E}"/>
              </a:ext>
            </a:extLst>
          </p:cNvPr>
          <p:cNvSpPr/>
          <p:nvPr/>
        </p:nvSpPr>
        <p:spPr>
          <a:xfrm rot="21000000">
            <a:off x="1004845" y="2641898"/>
            <a:ext cx="2458085" cy="3353190"/>
          </a:xfrm>
          <a:prstGeom prst="roundRect">
            <a:avLst/>
          </a:prstGeom>
          <a:gradFill flip="none" rotWithShape="1">
            <a:gsLst>
              <a:gs pos="0">
                <a:srgbClr val="49B2FE"/>
              </a:gs>
              <a:gs pos="100000">
                <a:srgbClr val="1552E8"/>
              </a:gs>
            </a:gsLst>
            <a:lin ang="18900000" scaled="1"/>
          </a:gradFill>
          <a:ln/>
        </p:spPr>
        <p:txBody>
          <a:bodyPr/>
          <a:lstStyle/>
          <a:p>
            <a:endParaRPr lang="en-VN"/>
          </a:p>
        </p:txBody>
      </p:sp>
      <p:sp>
        <p:nvSpPr>
          <p:cNvPr id="30" name="Text 1">
            <a:extLst>
              <a:ext uri="{FF2B5EF4-FFF2-40B4-BE49-F238E27FC236}">
                <a16:creationId xmlns:a16="http://schemas.microsoft.com/office/drawing/2014/main" id="{D653A489-1550-0BD0-82CA-265C071409C3}"/>
              </a:ext>
            </a:extLst>
          </p:cNvPr>
          <p:cNvSpPr/>
          <p:nvPr/>
        </p:nvSpPr>
        <p:spPr>
          <a:xfrm rot="21000000">
            <a:off x="964183" y="2384425"/>
            <a:ext cx="2458085" cy="3895725"/>
          </a:xfrm>
          <a:prstGeom prst="rect">
            <a:avLst/>
          </a:prstGeom>
          <a:noFill/>
          <a:ln/>
        </p:spPr>
        <p:txBody>
          <a:bodyPr wrap="square" lIns="45720" tIns="91440" rIns="91440" bIns="45720" rtlCol="0" anchor="ctr"/>
          <a:lstStyle/>
          <a:p>
            <a:pPr marL="0" indent="0">
              <a:lnSpc>
                <a:spcPct val="100000"/>
              </a:lnSpc>
              <a:buNone/>
            </a:pPr>
            <a:endParaRPr lang="en-US" sz="1600" dirty="0"/>
          </a:p>
        </p:txBody>
      </p:sp>
      <p:pic>
        <p:nvPicPr>
          <p:cNvPr id="31" name="Image 0" descr="https://kimi-img.moonshot.cn/pub/slides/slides_tmpl/image/25-09-02-14:36:45-d2r90v9e3tpg8rchuqg0.png">
            <a:extLst>
              <a:ext uri="{FF2B5EF4-FFF2-40B4-BE49-F238E27FC236}">
                <a16:creationId xmlns:a16="http://schemas.microsoft.com/office/drawing/2014/main" id="{9C4C3CB8-ECCD-1B66-28B5-4A5972462733}"/>
              </a:ext>
            </a:extLst>
          </p:cNvPr>
          <p:cNvPicPr>
            <a:picLocks noChangeAspect="1"/>
          </p:cNvPicPr>
          <p:nvPr/>
        </p:nvPicPr>
        <p:blipFill>
          <a:blip r:embed="rId2"/>
          <a:stretch>
            <a:fillRect/>
          </a:stretch>
        </p:blipFill>
        <p:spPr>
          <a:xfrm>
            <a:off x="1164345" y="2838436"/>
            <a:ext cx="2682240" cy="3312132"/>
          </a:xfrm>
          <a:prstGeom prst="rect">
            <a:avLst/>
          </a:prstGeom>
        </p:spPr>
      </p:pic>
      <p:sp>
        <p:nvSpPr>
          <p:cNvPr id="32" name="Shape 2">
            <a:extLst>
              <a:ext uri="{FF2B5EF4-FFF2-40B4-BE49-F238E27FC236}">
                <a16:creationId xmlns:a16="http://schemas.microsoft.com/office/drawing/2014/main" id="{C8267E45-95F1-1ADC-09E0-75212DB5069F}"/>
              </a:ext>
            </a:extLst>
          </p:cNvPr>
          <p:cNvSpPr/>
          <p:nvPr/>
        </p:nvSpPr>
        <p:spPr>
          <a:xfrm rot="21000000">
            <a:off x="4620220" y="2642036"/>
            <a:ext cx="2458085" cy="3334933"/>
          </a:xfrm>
          <a:prstGeom prst="roundRect">
            <a:avLst/>
          </a:prstGeom>
          <a:gradFill flip="none" rotWithShape="1">
            <a:gsLst>
              <a:gs pos="0">
                <a:srgbClr val="49B2FE"/>
              </a:gs>
              <a:gs pos="100000">
                <a:srgbClr val="1552E8"/>
              </a:gs>
            </a:gsLst>
            <a:lin ang="18900000" scaled="1"/>
          </a:gradFill>
          <a:ln/>
        </p:spPr>
        <p:txBody>
          <a:bodyPr/>
          <a:lstStyle/>
          <a:p>
            <a:endParaRPr lang="en-VN"/>
          </a:p>
        </p:txBody>
      </p:sp>
      <p:sp>
        <p:nvSpPr>
          <p:cNvPr id="33" name="Text 3">
            <a:extLst>
              <a:ext uri="{FF2B5EF4-FFF2-40B4-BE49-F238E27FC236}">
                <a16:creationId xmlns:a16="http://schemas.microsoft.com/office/drawing/2014/main" id="{FEA99965-5F98-0E69-D1BC-94DB9E70E8D9}"/>
              </a:ext>
            </a:extLst>
          </p:cNvPr>
          <p:cNvSpPr/>
          <p:nvPr/>
        </p:nvSpPr>
        <p:spPr>
          <a:xfrm rot="21000000">
            <a:off x="4581143" y="2384425"/>
            <a:ext cx="2458085" cy="3895725"/>
          </a:xfrm>
          <a:prstGeom prst="rect">
            <a:avLst/>
          </a:prstGeom>
          <a:noFill/>
          <a:ln/>
        </p:spPr>
        <p:txBody>
          <a:bodyPr wrap="square" lIns="45720" tIns="91440" rIns="91440" bIns="45720" rtlCol="0" anchor="ctr"/>
          <a:lstStyle/>
          <a:p>
            <a:pPr marL="0" indent="0">
              <a:lnSpc>
                <a:spcPct val="100000"/>
              </a:lnSpc>
              <a:buNone/>
            </a:pPr>
            <a:endParaRPr lang="en-US" sz="1600" dirty="0"/>
          </a:p>
        </p:txBody>
      </p:sp>
      <p:pic>
        <p:nvPicPr>
          <p:cNvPr id="34" name="Image 1" descr="https://kimi-img.moonshot.cn/pub/slides/slides_tmpl/image/25-09-02-14:36:45-d2r90v9e3tpg8rchuqg0.png">
            <a:extLst>
              <a:ext uri="{FF2B5EF4-FFF2-40B4-BE49-F238E27FC236}">
                <a16:creationId xmlns:a16="http://schemas.microsoft.com/office/drawing/2014/main" id="{03F92FE8-0F76-8448-1F96-439A561F13EA}"/>
              </a:ext>
            </a:extLst>
          </p:cNvPr>
          <p:cNvPicPr>
            <a:picLocks noChangeAspect="1"/>
          </p:cNvPicPr>
          <p:nvPr/>
        </p:nvPicPr>
        <p:blipFill>
          <a:blip r:embed="rId2"/>
          <a:stretch>
            <a:fillRect/>
          </a:stretch>
        </p:blipFill>
        <p:spPr>
          <a:xfrm>
            <a:off x="4781305" y="2838436"/>
            <a:ext cx="2682240" cy="3344602"/>
          </a:xfrm>
          <a:prstGeom prst="rect">
            <a:avLst/>
          </a:prstGeom>
        </p:spPr>
      </p:pic>
      <p:sp>
        <p:nvSpPr>
          <p:cNvPr id="35" name="Shape 4">
            <a:extLst>
              <a:ext uri="{FF2B5EF4-FFF2-40B4-BE49-F238E27FC236}">
                <a16:creationId xmlns:a16="http://schemas.microsoft.com/office/drawing/2014/main" id="{05536D29-F199-04DF-42E7-3A636C32230D}"/>
              </a:ext>
            </a:extLst>
          </p:cNvPr>
          <p:cNvSpPr/>
          <p:nvPr/>
        </p:nvSpPr>
        <p:spPr>
          <a:xfrm rot="21000000">
            <a:off x="8238392" y="2641930"/>
            <a:ext cx="2458085" cy="3348894"/>
          </a:xfrm>
          <a:prstGeom prst="roundRect">
            <a:avLst/>
          </a:prstGeom>
          <a:gradFill flip="none" rotWithShape="1">
            <a:gsLst>
              <a:gs pos="0">
                <a:srgbClr val="49B2FE"/>
              </a:gs>
              <a:gs pos="100000">
                <a:srgbClr val="1552E8"/>
              </a:gs>
            </a:gsLst>
            <a:lin ang="18900000" scaled="1"/>
          </a:gradFill>
          <a:ln/>
        </p:spPr>
        <p:txBody>
          <a:bodyPr/>
          <a:lstStyle/>
          <a:p>
            <a:endParaRPr lang="en-VN"/>
          </a:p>
        </p:txBody>
      </p:sp>
      <p:sp>
        <p:nvSpPr>
          <p:cNvPr id="36" name="Text 5">
            <a:extLst>
              <a:ext uri="{FF2B5EF4-FFF2-40B4-BE49-F238E27FC236}">
                <a16:creationId xmlns:a16="http://schemas.microsoft.com/office/drawing/2014/main" id="{92041FCF-CDE6-6B53-35D2-F8E7E852775B}"/>
              </a:ext>
            </a:extLst>
          </p:cNvPr>
          <p:cNvSpPr/>
          <p:nvPr/>
        </p:nvSpPr>
        <p:spPr>
          <a:xfrm rot="21000000">
            <a:off x="8198103" y="2384425"/>
            <a:ext cx="2458085" cy="3895725"/>
          </a:xfrm>
          <a:prstGeom prst="rect">
            <a:avLst/>
          </a:prstGeom>
          <a:noFill/>
          <a:ln/>
        </p:spPr>
        <p:txBody>
          <a:bodyPr wrap="square" lIns="45720" tIns="91440" rIns="91440" bIns="45720" rtlCol="0" anchor="ctr"/>
          <a:lstStyle/>
          <a:p>
            <a:pPr marL="0" indent="0">
              <a:lnSpc>
                <a:spcPct val="100000"/>
              </a:lnSpc>
              <a:buNone/>
            </a:pPr>
            <a:endParaRPr lang="en-US" sz="1600" dirty="0"/>
          </a:p>
        </p:txBody>
      </p:sp>
      <p:pic>
        <p:nvPicPr>
          <p:cNvPr id="37" name="Image 2" descr="https://kimi-img.moonshot.cn/pub/slides/slides_tmpl/image/25-09-02-14:36:45-d2r90v9e3tpg8rchuqg0.png">
            <a:extLst>
              <a:ext uri="{FF2B5EF4-FFF2-40B4-BE49-F238E27FC236}">
                <a16:creationId xmlns:a16="http://schemas.microsoft.com/office/drawing/2014/main" id="{343D8BC5-F11E-3AE8-0DF9-4955EF6A5075}"/>
              </a:ext>
            </a:extLst>
          </p:cNvPr>
          <p:cNvPicPr>
            <a:picLocks noChangeAspect="1"/>
          </p:cNvPicPr>
          <p:nvPr/>
        </p:nvPicPr>
        <p:blipFill>
          <a:blip r:embed="rId2"/>
          <a:stretch>
            <a:fillRect/>
          </a:stretch>
        </p:blipFill>
        <p:spPr>
          <a:xfrm>
            <a:off x="8398265" y="2838436"/>
            <a:ext cx="2682240" cy="3344602"/>
          </a:xfrm>
          <a:prstGeom prst="rect">
            <a:avLst/>
          </a:prstGeom>
        </p:spPr>
      </p:pic>
      <p:sp>
        <p:nvSpPr>
          <p:cNvPr id="39" name="Text 10">
            <a:extLst>
              <a:ext uri="{FF2B5EF4-FFF2-40B4-BE49-F238E27FC236}">
                <a16:creationId xmlns:a16="http://schemas.microsoft.com/office/drawing/2014/main" id="{B0FC97B0-CC5B-B2EB-1008-DEFD113E5BA2}"/>
              </a:ext>
            </a:extLst>
          </p:cNvPr>
          <p:cNvSpPr/>
          <p:nvPr/>
        </p:nvSpPr>
        <p:spPr>
          <a:xfrm>
            <a:off x="1350255" y="3236953"/>
            <a:ext cx="2362122" cy="2653034"/>
          </a:xfrm>
          <a:prstGeom prst="rect">
            <a:avLst/>
          </a:prstGeom>
          <a:noFill/>
          <a:ln/>
        </p:spPr>
        <p:txBody>
          <a:bodyPr wrap="square" lIns="91440" tIns="45720" rIns="91440" bIns="45720" rtlCol="0" anchor="t">
            <a:spAutoFit/>
          </a:bodyPr>
          <a:lstStyle/>
          <a:p>
            <a:pPr algn="just">
              <a:lnSpc>
                <a:spcPct val="120000"/>
              </a:lnSpc>
            </a:pPr>
            <a:r>
              <a:rPr lang="vi-VN" sz="2000" dirty="0">
                <a:solidFill>
                  <a:srgbClr val="000000"/>
                </a:solidFill>
                <a:latin typeface="Roboto" panose="02000000000000000000" pitchFamily="2" charset="0"/>
                <a:ea typeface="Roboto" panose="02000000000000000000" pitchFamily="2" charset="0"/>
              </a:rPr>
              <a:t>Xây dựng, điều chỉnh Kế hoạch giáo dục của nhà trường và Kế hoạch dạy học của tổ chuyên môn </a:t>
            </a:r>
            <a:r>
              <a:rPr lang="en-US" sz="2000" dirty="0" err="1">
                <a:solidFill>
                  <a:srgbClr val="000000"/>
                </a:solidFill>
                <a:latin typeface="MiSans" pitchFamily="34" charset="0"/>
                <a:ea typeface="MiSans" pitchFamily="34" charset="-122"/>
                <a:cs typeface="MiSans" pitchFamily="34" charset="-120"/>
              </a:rPr>
              <a:t>công</a:t>
            </a:r>
            <a:r>
              <a:rPr lang="en-US" sz="2000" dirty="0">
                <a:solidFill>
                  <a:srgbClr val="000000"/>
                </a:solidFill>
                <a:latin typeface="MiSans" pitchFamily="34" charset="0"/>
                <a:ea typeface="MiSans" pitchFamily="34" charset="-122"/>
                <a:cs typeface="MiSans" pitchFamily="34" charset="-120"/>
              </a:rPr>
              <a:t> bố khoa học.</a:t>
            </a:r>
            <a:endParaRPr lang="en-US" sz="2000" dirty="0"/>
          </a:p>
        </p:txBody>
      </p:sp>
      <p:sp>
        <p:nvSpPr>
          <p:cNvPr id="41" name="Text 12">
            <a:extLst>
              <a:ext uri="{FF2B5EF4-FFF2-40B4-BE49-F238E27FC236}">
                <a16:creationId xmlns:a16="http://schemas.microsoft.com/office/drawing/2014/main" id="{4B4C1871-B05D-34CE-8E99-1609C38DB51B}"/>
              </a:ext>
            </a:extLst>
          </p:cNvPr>
          <p:cNvSpPr/>
          <p:nvPr/>
        </p:nvSpPr>
        <p:spPr>
          <a:xfrm>
            <a:off x="5061022" y="3221554"/>
            <a:ext cx="2176145" cy="2649443"/>
          </a:xfrm>
          <a:prstGeom prst="rect">
            <a:avLst/>
          </a:prstGeom>
          <a:noFill/>
          <a:ln/>
        </p:spPr>
        <p:txBody>
          <a:bodyPr wrap="square" lIns="91440" tIns="45720" rIns="91440" bIns="45720" rtlCol="0" anchor="t">
            <a:spAutoFit/>
          </a:bodyPr>
          <a:lstStyle/>
          <a:p>
            <a:pPr indent="222250" algn="just">
              <a:lnSpc>
                <a:spcPct val="120000"/>
              </a:lnSpc>
              <a:spcBef>
                <a:spcPts val="600"/>
              </a:spcBef>
              <a:spcAft>
                <a:spcPts val="600"/>
              </a:spcAft>
            </a:pPr>
            <a:r>
              <a:rPr lang="vi-VN" sz="2000" dirty="0">
                <a:latin typeface="Roboto" panose="02000000000000000000" pitchFamily="2" charset="0"/>
              </a:rPr>
              <a:t>Thiết kế các hoạt động dạy học, kiểm tra, đánh giá có mục tiêu rõ ràng nhằm phát triển NLS cho học sinh.</a:t>
            </a:r>
            <a:endParaRPr lang="en-VN" sz="2000" dirty="0">
              <a:latin typeface="Roboto" panose="02000000000000000000" pitchFamily="2" charset="0"/>
            </a:endParaRPr>
          </a:p>
        </p:txBody>
      </p:sp>
      <p:sp>
        <p:nvSpPr>
          <p:cNvPr id="43" name="Text 14">
            <a:extLst>
              <a:ext uri="{FF2B5EF4-FFF2-40B4-BE49-F238E27FC236}">
                <a16:creationId xmlns:a16="http://schemas.microsoft.com/office/drawing/2014/main" id="{E7CAAB51-612E-C2A3-0BE2-78542CD515CC}"/>
              </a:ext>
            </a:extLst>
          </p:cNvPr>
          <p:cNvSpPr/>
          <p:nvPr/>
        </p:nvSpPr>
        <p:spPr>
          <a:xfrm>
            <a:off x="8665600" y="3250559"/>
            <a:ext cx="2176145" cy="2280111"/>
          </a:xfrm>
          <a:prstGeom prst="rect">
            <a:avLst/>
          </a:prstGeom>
          <a:noFill/>
          <a:ln/>
        </p:spPr>
        <p:txBody>
          <a:bodyPr wrap="square" lIns="91440" tIns="45720" rIns="91440" bIns="45720" rtlCol="0" anchor="t">
            <a:spAutoFit/>
          </a:bodyPr>
          <a:lstStyle/>
          <a:p>
            <a:pPr indent="222250" algn="just">
              <a:lnSpc>
                <a:spcPct val="120000"/>
              </a:lnSpc>
              <a:spcBef>
                <a:spcPts val="600"/>
              </a:spcBef>
              <a:spcAft>
                <a:spcPts val="600"/>
              </a:spcAft>
            </a:pPr>
            <a:r>
              <a:rPr lang="vi-VN" sz="2000" dirty="0">
                <a:latin typeface="Roboto" panose="02000000000000000000" pitchFamily="2" charset="0"/>
              </a:rPr>
              <a:t>Đảm bảo sự nhất quán và liên thông về yêu cầu NLS giữa các môn học và các cấp học.</a:t>
            </a:r>
            <a:endParaRPr lang="en-VN" sz="2000" dirty="0">
              <a:latin typeface="Roboto" panose="02000000000000000000" pitchFamily="2" charset="0"/>
            </a:endParaRPr>
          </a:p>
        </p:txBody>
      </p:sp>
      <p:sp>
        <p:nvSpPr>
          <p:cNvPr id="44" name="Shape 11">
            <a:extLst>
              <a:ext uri="{FF2B5EF4-FFF2-40B4-BE49-F238E27FC236}">
                <a16:creationId xmlns:a16="http://schemas.microsoft.com/office/drawing/2014/main" id="{68E0558F-9628-F697-E9EE-D534EF03FEC0}"/>
              </a:ext>
            </a:extLst>
          </p:cNvPr>
          <p:cNvSpPr/>
          <p:nvPr/>
        </p:nvSpPr>
        <p:spPr>
          <a:xfrm>
            <a:off x="644612" y="2586433"/>
            <a:ext cx="1457325" cy="504006"/>
          </a:xfrm>
          <a:prstGeom prst="parallelogram">
            <a:avLst>
              <a:gd name="adj" fmla="val 20892"/>
            </a:avLst>
          </a:prstGeom>
          <a:solidFill>
            <a:srgbClr val="49B2FE"/>
          </a:solidFill>
          <a:ln/>
        </p:spPr>
        <p:txBody>
          <a:bodyPr/>
          <a:lstStyle/>
          <a:p>
            <a:endParaRPr lang="en-VN"/>
          </a:p>
        </p:txBody>
      </p:sp>
      <p:sp>
        <p:nvSpPr>
          <p:cNvPr id="45" name="Text 12">
            <a:extLst>
              <a:ext uri="{FF2B5EF4-FFF2-40B4-BE49-F238E27FC236}">
                <a16:creationId xmlns:a16="http://schemas.microsoft.com/office/drawing/2014/main" id="{E053106C-71FD-7992-FA3B-5D7F90110DB5}"/>
              </a:ext>
            </a:extLst>
          </p:cNvPr>
          <p:cNvSpPr/>
          <p:nvPr/>
        </p:nvSpPr>
        <p:spPr>
          <a:xfrm>
            <a:off x="644612" y="2586433"/>
            <a:ext cx="1457325" cy="504006"/>
          </a:xfrm>
          <a:prstGeom prst="rect">
            <a:avLst/>
          </a:prstGeom>
          <a:noFill/>
          <a:ln/>
        </p:spPr>
        <p:txBody>
          <a:bodyPr wrap="square" lIns="45720" tIns="91440" rIns="91440" bIns="45720" rtlCol="0" anchor="ctr"/>
          <a:lstStyle/>
          <a:p>
            <a:pPr marL="0" indent="0" algn="ctr">
              <a:lnSpc>
                <a:spcPct val="100000"/>
              </a:lnSpc>
              <a:buNone/>
            </a:pPr>
            <a:r>
              <a:rPr lang="en-US" sz="1900" b="1" dirty="0">
                <a:solidFill>
                  <a:srgbClr val="FFFFFF"/>
                </a:solidFill>
                <a:latin typeface="MiSans" pitchFamily="34" charset="0"/>
                <a:ea typeface="MiSans" pitchFamily="34" charset="-122"/>
                <a:cs typeface="MiSans" pitchFamily="34" charset="-120"/>
              </a:rPr>
              <a:t>01</a:t>
            </a:r>
            <a:endParaRPr lang="en-US" sz="1600" dirty="0"/>
          </a:p>
        </p:txBody>
      </p:sp>
      <p:sp>
        <p:nvSpPr>
          <p:cNvPr id="46" name="Shape 15">
            <a:extLst>
              <a:ext uri="{FF2B5EF4-FFF2-40B4-BE49-F238E27FC236}">
                <a16:creationId xmlns:a16="http://schemas.microsoft.com/office/drawing/2014/main" id="{C7F55700-F403-C638-C292-2D3E2B44165B}"/>
              </a:ext>
            </a:extLst>
          </p:cNvPr>
          <p:cNvSpPr/>
          <p:nvPr/>
        </p:nvSpPr>
        <p:spPr>
          <a:xfrm>
            <a:off x="4332360" y="2600250"/>
            <a:ext cx="1457325" cy="504006"/>
          </a:xfrm>
          <a:prstGeom prst="parallelogram">
            <a:avLst>
              <a:gd name="adj" fmla="val 20892"/>
            </a:avLst>
          </a:prstGeom>
          <a:solidFill>
            <a:schemeClr val="accent4">
              <a:lumMod val="75000"/>
            </a:schemeClr>
          </a:solidFill>
          <a:ln/>
        </p:spPr>
        <p:txBody>
          <a:bodyPr/>
          <a:lstStyle/>
          <a:p>
            <a:endParaRPr lang="en-VN"/>
          </a:p>
        </p:txBody>
      </p:sp>
      <p:sp>
        <p:nvSpPr>
          <p:cNvPr id="47" name="Text 16">
            <a:extLst>
              <a:ext uri="{FF2B5EF4-FFF2-40B4-BE49-F238E27FC236}">
                <a16:creationId xmlns:a16="http://schemas.microsoft.com/office/drawing/2014/main" id="{C93FE305-7272-8715-4D37-F9F7BD6F2073}"/>
              </a:ext>
            </a:extLst>
          </p:cNvPr>
          <p:cNvSpPr/>
          <p:nvPr/>
        </p:nvSpPr>
        <p:spPr>
          <a:xfrm>
            <a:off x="4332360" y="2600250"/>
            <a:ext cx="1457325" cy="504006"/>
          </a:xfrm>
          <a:prstGeom prst="rect">
            <a:avLst/>
          </a:prstGeom>
          <a:noFill/>
          <a:ln/>
        </p:spPr>
        <p:txBody>
          <a:bodyPr wrap="square" lIns="45720" tIns="91440" rIns="91440" bIns="45720" rtlCol="0" anchor="ctr"/>
          <a:lstStyle/>
          <a:p>
            <a:pPr marL="0" indent="0" algn="ctr">
              <a:lnSpc>
                <a:spcPct val="100000"/>
              </a:lnSpc>
              <a:buNone/>
            </a:pPr>
            <a:r>
              <a:rPr lang="en-US" sz="1900" b="1" dirty="0">
                <a:solidFill>
                  <a:srgbClr val="FFFFFF"/>
                </a:solidFill>
                <a:latin typeface="MiSans" pitchFamily="34" charset="0"/>
                <a:ea typeface="MiSans" pitchFamily="34" charset="-122"/>
                <a:cs typeface="MiSans" pitchFamily="34" charset="-120"/>
              </a:rPr>
              <a:t>02</a:t>
            </a:r>
            <a:endParaRPr lang="en-US" sz="1600" dirty="0"/>
          </a:p>
        </p:txBody>
      </p:sp>
      <p:sp>
        <p:nvSpPr>
          <p:cNvPr id="48" name="Shape 15">
            <a:extLst>
              <a:ext uri="{FF2B5EF4-FFF2-40B4-BE49-F238E27FC236}">
                <a16:creationId xmlns:a16="http://schemas.microsoft.com/office/drawing/2014/main" id="{D8AAC978-CFE2-8010-156D-E9FBA841724D}"/>
              </a:ext>
            </a:extLst>
          </p:cNvPr>
          <p:cNvSpPr/>
          <p:nvPr/>
        </p:nvSpPr>
        <p:spPr>
          <a:xfrm>
            <a:off x="8104260" y="2600250"/>
            <a:ext cx="1457325" cy="504006"/>
          </a:xfrm>
          <a:prstGeom prst="parallelogram">
            <a:avLst>
              <a:gd name="adj" fmla="val 20892"/>
            </a:avLst>
          </a:prstGeom>
          <a:solidFill>
            <a:schemeClr val="accent5">
              <a:lumMod val="75000"/>
            </a:schemeClr>
          </a:solidFill>
          <a:ln/>
        </p:spPr>
        <p:txBody>
          <a:bodyPr/>
          <a:lstStyle/>
          <a:p>
            <a:endParaRPr lang="en-VN"/>
          </a:p>
        </p:txBody>
      </p:sp>
      <p:sp>
        <p:nvSpPr>
          <p:cNvPr id="49" name="Text 16">
            <a:extLst>
              <a:ext uri="{FF2B5EF4-FFF2-40B4-BE49-F238E27FC236}">
                <a16:creationId xmlns:a16="http://schemas.microsoft.com/office/drawing/2014/main" id="{04A84EB0-6F97-0F0C-B0F1-0A780C7DE1BE}"/>
              </a:ext>
            </a:extLst>
          </p:cNvPr>
          <p:cNvSpPr/>
          <p:nvPr/>
        </p:nvSpPr>
        <p:spPr>
          <a:xfrm>
            <a:off x="8104260" y="2600250"/>
            <a:ext cx="1457325" cy="504006"/>
          </a:xfrm>
          <a:prstGeom prst="rect">
            <a:avLst/>
          </a:prstGeom>
          <a:noFill/>
          <a:ln/>
        </p:spPr>
        <p:txBody>
          <a:bodyPr wrap="square" lIns="45720" tIns="91440" rIns="91440" bIns="45720" rtlCol="0" anchor="ctr"/>
          <a:lstStyle/>
          <a:p>
            <a:pPr marL="0" indent="0" algn="ctr">
              <a:lnSpc>
                <a:spcPct val="100000"/>
              </a:lnSpc>
              <a:buNone/>
            </a:pPr>
            <a:r>
              <a:rPr lang="en-US" sz="1900" b="1" dirty="0">
                <a:solidFill>
                  <a:srgbClr val="FFFFFF"/>
                </a:solidFill>
                <a:latin typeface="MiSans" pitchFamily="34" charset="0"/>
                <a:ea typeface="MiSans" pitchFamily="34" charset="-122"/>
                <a:cs typeface="MiSans" pitchFamily="34" charset="-120"/>
              </a:rPr>
              <a:t>03</a:t>
            </a:r>
            <a:endParaRPr lang="en-US" sz="1600" dirty="0"/>
          </a:p>
        </p:txBody>
      </p:sp>
      <p:sp>
        <p:nvSpPr>
          <p:cNvPr id="50" name="Content Placeholder 2">
            <a:extLst>
              <a:ext uri="{FF2B5EF4-FFF2-40B4-BE49-F238E27FC236}">
                <a16:creationId xmlns:a16="http://schemas.microsoft.com/office/drawing/2014/main" id="{B428737E-2F84-433B-0959-F5FA251A8EFF}"/>
              </a:ext>
            </a:extLst>
          </p:cNvPr>
          <p:cNvSpPr>
            <a:spLocks noGrp="1"/>
          </p:cNvSpPr>
          <p:nvPr>
            <p:ph idx="1"/>
          </p:nvPr>
        </p:nvSpPr>
        <p:spPr>
          <a:xfrm>
            <a:off x="556845" y="1081088"/>
            <a:ext cx="11224338" cy="1860895"/>
          </a:xfrm>
        </p:spPr>
        <p:txBody>
          <a:bodyPr>
            <a:normAutofit/>
          </a:bodyPr>
          <a:lstStyle/>
          <a:p>
            <a:pPr indent="0" algn="just">
              <a:lnSpc>
                <a:spcPct val="120000"/>
              </a:lnSpc>
              <a:spcBef>
                <a:spcPts val="600"/>
              </a:spcBef>
              <a:spcAft>
                <a:spcPts val="600"/>
              </a:spcAft>
              <a:buNone/>
            </a:pPr>
            <a:r>
              <a:rPr lang="vi-VN" sz="2400" dirty="0">
                <a:latin typeface="Roboto" panose="02000000000000000000" pitchFamily="2" charset="0"/>
              </a:rPr>
              <a:t>Khung</a:t>
            </a:r>
            <a:r>
              <a:rPr lang="vi-VN" sz="2400" dirty="0">
                <a:solidFill>
                  <a:srgbClr val="000000"/>
                </a:solidFill>
                <a:effectLst/>
                <a:latin typeface="Roboto" panose="02000000000000000000" pitchFamily="2" charset="0"/>
                <a:ea typeface="Roboto" panose="02000000000000000000" pitchFamily="2" charset="0"/>
              </a:rPr>
              <a:t> NLS cung cấp một chuẩn chung, là căn cứ pháp lý và chuyên môn thống nhất để giáo viên và nhà trường định hướng các hoạt động dạy học và đánh giá. Cụ thể, đây là cơ sở để:</a:t>
            </a:r>
            <a:endParaRPr lang="en-VN" sz="2400" dirty="0">
              <a:effectLs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434588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65B48-8F67-E648-9227-8448A97AA5AE}"/>
              </a:ext>
            </a:extLst>
          </p:cNvPr>
          <p:cNvSpPr>
            <a:spLocks noGrp="1"/>
          </p:cNvSpPr>
          <p:nvPr>
            <p:ph type="title"/>
          </p:nvPr>
        </p:nvSpPr>
        <p:spPr>
          <a:xfrm>
            <a:off x="445410" y="50201"/>
            <a:ext cx="10515600" cy="1325563"/>
          </a:xfrm>
        </p:spPr>
        <p:txBody>
          <a:bodyPr>
            <a:normAutofit/>
          </a:bodyPr>
          <a:lstStyle/>
          <a:p>
            <a:r>
              <a:rPr lang="en-US" sz="4000" b="1" dirty="0">
                <a:solidFill>
                  <a:srgbClr val="2F5597"/>
                </a:solidFill>
              </a:rPr>
              <a:t>   </a:t>
            </a:r>
            <a:r>
              <a:rPr lang="en-US" sz="4000" b="1" dirty="0" err="1">
                <a:solidFill>
                  <a:srgbClr val="2F5597"/>
                </a:solidFill>
              </a:rPr>
              <a:t>Nội</a:t>
            </a:r>
            <a:r>
              <a:rPr lang="en-US" sz="4000" b="1" dirty="0">
                <a:solidFill>
                  <a:srgbClr val="2F5597"/>
                </a:solidFill>
              </a:rPr>
              <a:t> dung</a:t>
            </a:r>
          </a:p>
        </p:txBody>
      </p:sp>
      <p:sp>
        <p:nvSpPr>
          <p:cNvPr id="7" name="Content Placeholder 6">
            <a:extLst>
              <a:ext uri="{FF2B5EF4-FFF2-40B4-BE49-F238E27FC236}">
                <a16:creationId xmlns:a16="http://schemas.microsoft.com/office/drawing/2014/main" id="{593ED82A-FED7-8A41-B4E6-865526AB547E}"/>
              </a:ext>
            </a:extLst>
          </p:cNvPr>
          <p:cNvSpPr>
            <a:spLocks noGrp="1"/>
          </p:cNvSpPr>
          <p:nvPr>
            <p:ph idx="1"/>
          </p:nvPr>
        </p:nvSpPr>
        <p:spPr>
          <a:xfrm>
            <a:off x="968187" y="1294413"/>
            <a:ext cx="5826152" cy="4593921"/>
          </a:xfrm>
          <a:prstGeom prst="roundRect">
            <a:avLst>
              <a:gd name="adj" fmla="val 10000"/>
            </a:avLst>
          </a:prstGeom>
          <a:solidFill>
            <a:schemeClr val="accent5">
              <a:lumMod val="75000"/>
            </a:schemeClr>
          </a:solidFill>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noAutofit/>
          </a:bodyPr>
          <a:lstStyle/>
          <a:p>
            <a:pPr>
              <a:lnSpc>
                <a:spcPct val="200000"/>
              </a:lnSpc>
            </a:pPr>
            <a:r>
              <a:rPr lang="en-US" sz="2000" dirty="0">
                <a:solidFill>
                  <a:schemeClr val="bg1"/>
                </a:solidFill>
                <a:latin typeface="Roboto" panose="02000000000000000000" pitchFamily="2" charset="0"/>
              </a:rPr>
              <a:t>Khung </a:t>
            </a:r>
            <a:r>
              <a:rPr lang="en-US" sz="2000" dirty="0" err="1">
                <a:solidFill>
                  <a:schemeClr val="bg1"/>
                </a:solidFill>
                <a:latin typeface="Roboto" panose="02000000000000000000" pitchFamily="2" charset="0"/>
              </a:rPr>
              <a:t>năng</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lực</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số</a:t>
            </a:r>
            <a:r>
              <a:rPr lang="en-US" sz="2000" dirty="0">
                <a:solidFill>
                  <a:schemeClr val="bg1"/>
                </a:solidFill>
                <a:latin typeface="Roboto" panose="02000000000000000000" pitchFamily="2" charset="0"/>
              </a:rPr>
              <a:t> </a:t>
            </a:r>
          </a:p>
          <a:p>
            <a:pPr>
              <a:lnSpc>
                <a:spcPct val="200000"/>
              </a:lnSpc>
            </a:pPr>
            <a:r>
              <a:rPr lang="en-US" sz="2000" dirty="0">
                <a:solidFill>
                  <a:schemeClr val="bg1"/>
                </a:solidFill>
                <a:latin typeface="Roboto" panose="02000000000000000000" pitchFamily="2" charset="0"/>
              </a:rPr>
              <a:t>Khung </a:t>
            </a:r>
            <a:r>
              <a:rPr lang="en-US" sz="2000" dirty="0" err="1">
                <a:solidFill>
                  <a:schemeClr val="bg1"/>
                </a:solidFill>
                <a:latin typeface="Roboto" panose="02000000000000000000" pitchFamily="2" charset="0"/>
              </a:rPr>
              <a:t>năng</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lực</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số</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cho</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học</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sinh</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phổ</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thông</a:t>
            </a:r>
            <a:endParaRPr lang="en-US" sz="2000" dirty="0">
              <a:solidFill>
                <a:schemeClr val="bg1"/>
              </a:solidFill>
              <a:latin typeface="Roboto" panose="02000000000000000000" pitchFamily="2" charset="0"/>
            </a:endParaRPr>
          </a:p>
          <a:p>
            <a:pPr>
              <a:lnSpc>
                <a:spcPct val="200000"/>
              </a:lnSpc>
            </a:pPr>
            <a:r>
              <a:rPr lang="en-US" sz="2000" dirty="0" err="1">
                <a:solidFill>
                  <a:schemeClr val="bg1"/>
                </a:solidFill>
                <a:latin typeface="Roboto" panose="02000000000000000000" pitchFamily="2" charset="0"/>
              </a:rPr>
              <a:t>Mô</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tả</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mức</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độ</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năng</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lực</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số</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cụ</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thể</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cho</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từng</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khối</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lớp</a:t>
            </a:r>
            <a:endParaRPr lang="en-US" sz="2000" dirty="0">
              <a:solidFill>
                <a:schemeClr val="bg1"/>
              </a:solidFill>
              <a:latin typeface="Roboto" panose="02000000000000000000" pitchFamily="2" charset="0"/>
            </a:endParaRPr>
          </a:p>
          <a:p>
            <a:pPr>
              <a:lnSpc>
                <a:spcPct val="200000"/>
              </a:lnSpc>
            </a:pPr>
            <a:r>
              <a:rPr lang="en-US" sz="2000" dirty="0" err="1">
                <a:solidFill>
                  <a:schemeClr val="bg1"/>
                </a:solidFill>
                <a:latin typeface="Roboto" panose="02000000000000000000" pitchFamily="2" charset="0"/>
              </a:rPr>
              <a:t>Một</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số</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gợi</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ý</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các</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hoạt</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động</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dạy</a:t>
            </a:r>
            <a:r>
              <a:rPr lang="en-US" sz="2000" dirty="0">
                <a:solidFill>
                  <a:schemeClr val="bg1"/>
                </a:solidFill>
                <a:latin typeface="Roboto" panose="02000000000000000000" pitchFamily="2" charset="0"/>
              </a:rPr>
              <a:t> </a:t>
            </a:r>
            <a:r>
              <a:rPr lang="en-US" sz="2000" dirty="0" err="1">
                <a:solidFill>
                  <a:schemeClr val="bg1"/>
                </a:solidFill>
                <a:latin typeface="Roboto" panose="02000000000000000000" pitchFamily="2" charset="0"/>
              </a:rPr>
              <a:t>học</a:t>
            </a:r>
            <a:endParaRPr lang="en-US" sz="2000" dirty="0">
              <a:solidFill>
                <a:schemeClr val="bg1"/>
              </a:solidFill>
              <a:latin typeface="Roboto" panose="02000000000000000000" pitchFamily="2" charset="0"/>
            </a:endParaRPr>
          </a:p>
        </p:txBody>
      </p:sp>
      <p:sp>
        <p:nvSpPr>
          <p:cNvPr id="4" name="Slide Number Placeholder 3">
            <a:extLst>
              <a:ext uri="{FF2B5EF4-FFF2-40B4-BE49-F238E27FC236}">
                <a16:creationId xmlns:a16="http://schemas.microsoft.com/office/drawing/2014/main" id="{D4BDB5DC-70DA-134C-BA87-5AEED8A2C145}"/>
              </a:ext>
            </a:extLst>
          </p:cNvPr>
          <p:cNvSpPr>
            <a:spLocks noGrp="1"/>
          </p:cNvSpPr>
          <p:nvPr>
            <p:ph type="sldNum" sz="quarter" idx="12"/>
          </p:nvPr>
        </p:nvSpPr>
        <p:spPr/>
        <p:txBody>
          <a:bodyPr/>
          <a:lstStyle/>
          <a:p>
            <a:fld id="{705AC131-3665-43E0-A6EE-7C045553461A}" type="slidenum">
              <a:rPr kumimoji="1" lang="ja-JP" altLang="en-US" smtClean="0"/>
              <a:t>2</a:t>
            </a:fld>
            <a:endParaRPr kumimoji="1" lang="ja-JP" altLang="en-US"/>
          </a:p>
        </p:txBody>
      </p:sp>
      <p:pic>
        <p:nvPicPr>
          <p:cNvPr id="3" name="Picture 2">
            <a:extLst>
              <a:ext uri="{FF2B5EF4-FFF2-40B4-BE49-F238E27FC236}">
                <a16:creationId xmlns:a16="http://schemas.microsoft.com/office/drawing/2014/main" id="{3D985FDD-CDEE-C24C-A0D9-60A2AC2BB506}"/>
              </a:ext>
            </a:extLst>
          </p:cNvPr>
          <p:cNvPicPr>
            <a:picLocks noChangeAspect="1"/>
          </p:cNvPicPr>
          <p:nvPr/>
        </p:nvPicPr>
        <p:blipFill>
          <a:blip r:embed="rId2"/>
          <a:stretch>
            <a:fillRect/>
          </a:stretch>
        </p:blipFill>
        <p:spPr>
          <a:xfrm>
            <a:off x="7143653" y="1375764"/>
            <a:ext cx="3967711" cy="3964327"/>
          </a:xfrm>
          <a:prstGeom prst="rect">
            <a:avLst/>
          </a:prstGeom>
        </p:spPr>
      </p:pic>
    </p:spTree>
    <p:extLst>
      <p:ext uri="{BB962C8B-B14F-4D97-AF65-F5344CB8AC3E}">
        <p14:creationId xmlns:p14="http://schemas.microsoft.com/office/powerpoint/2010/main" val="3139804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436CC-7DE1-F847-BFC5-78D52E261FC5}"/>
              </a:ext>
            </a:extLst>
          </p:cNvPr>
          <p:cNvSpPr>
            <a:spLocks noGrp="1"/>
          </p:cNvSpPr>
          <p:nvPr>
            <p:ph type="title"/>
          </p:nvPr>
        </p:nvSpPr>
        <p:spPr>
          <a:xfrm>
            <a:off x="838200" y="-125143"/>
            <a:ext cx="10915185" cy="1128753"/>
          </a:xfrm>
        </p:spPr>
        <p:txBody>
          <a:bodyPr>
            <a:normAutofit/>
          </a:bodyPr>
          <a:lstStyle/>
          <a:p>
            <a:r>
              <a:rPr lang="en-US" sz="4000" b="1" dirty="0" err="1">
                <a:solidFill>
                  <a:srgbClr val="2F5597"/>
                </a:solidFill>
              </a:rPr>
              <a:t>Mô</a:t>
            </a:r>
            <a:r>
              <a:rPr lang="en-US" sz="4000" b="1" dirty="0">
                <a:solidFill>
                  <a:srgbClr val="2F5597"/>
                </a:solidFill>
              </a:rPr>
              <a:t> </a:t>
            </a:r>
            <a:r>
              <a:rPr lang="en-US" sz="4000" b="1" dirty="0" err="1">
                <a:solidFill>
                  <a:srgbClr val="2F5597"/>
                </a:solidFill>
              </a:rPr>
              <a:t>tả</a:t>
            </a:r>
            <a:r>
              <a:rPr lang="en-US" sz="4000" b="1" dirty="0">
                <a:solidFill>
                  <a:srgbClr val="2F5597"/>
                </a:solidFill>
              </a:rPr>
              <a:t> </a:t>
            </a:r>
            <a:r>
              <a:rPr lang="en-US" sz="4000" b="1" dirty="0" err="1">
                <a:solidFill>
                  <a:srgbClr val="2F5597"/>
                </a:solidFill>
              </a:rPr>
              <a:t>mức</a:t>
            </a:r>
            <a:r>
              <a:rPr lang="en-US" sz="4000" b="1" dirty="0">
                <a:solidFill>
                  <a:srgbClr val="2F5597"/>
                </a:solidFill>
              </a:rPr>
              <a:t> </a:t>
            </a:r>
            <a:r>
              <a:rPr lang="en-US" sz="4000" b="1" dirty="0" err="1">
                <a:solidFill>
                  <a:srgbClr val="2F5597"/>
                </a:solidFill>
              </a:rPr>
              <a:t>độ</a:t>
            </a:r>
            <a:r>
              <a:rPr lang="en-US" sz="4000" b="1" dirty="0">
                <a:solidFill>
                  <a:srgbClr val="2F5597"/>
                </a:solidFill>
              </a:rPr>
              <a:t> </a:t>
            </a:r>
            <a:r>
              <a:rPr lang="en-US" sz="4000" b="1" dirty="0" err="1">
                <a:solidFill>
                  <a:srgbClr val="2F5597"/>
                </a:solidFill>
              </a:rPr>
              <a:t>năng</a:t>
            </a:r>
            <a:r>
              <a:rPr lang="en-US" sz="4000" b="1" dirty="0">
                <a:solidFill>
                  <a:srgbClr val="2F5597"/>
                </a:solidFill>
              </a:rPr>
              <a:t> </a:t>
            </a:r>
            <a:r>
              <a:rPr lang="en-US" sz="4000" b="1" dirty="0" err="1">
                <a:solidFill>
                  <a:srgbClr val="2F5597"/>
                </a:solidFill>
              </a:rPr>
              <a:t>lực</a:t>
            </a:r>
            <a:r>
              <a:rPr lang="en-US" sz="4000" b="1" dirty="0">
                <a:solidFill>
                  <a:srgbClr val="2F5597"/>
                </a:solidFill>
              </a:rPr>
              <a:t> </a:t>
            </a:r>
            <a:r>
              <a:rPr lang="en-US" sz="4000" b="1" dirty="0" err="1">
                <a:solidFill>
                  <a:srgbClr val="2F5597"/>
                </a:solidFill>
              </a:rPr>
              <a:t>số</a:t>
            </a:r>
            <a:r>
              <a:rPr lang="en-US" sz="4000" b="1" dirty="0">
                <a:solidFill>
                  <a:srgbClr val="2F5597"/>
                </a:solidFill>
              </a:rPr>
              <a:t> </a:t>
            </a:r>
            <a:r>
              <a:rPr lang="en-US" sz="4000" b="1" dirty="0" err="1">
                <a:solidFill>
                  <a:srgbClr val="2F5597"/>
                </a:solidFill>
              </a:rPr>
              <a:t>cho</a:t>
            </a:r>
            <a:r>
              <a:rPr lang="en-US" sz="4000" b="1" dirty="0">
                <a:solidFill>
                  <a:srgbClr val="2F5597"/>
                </a:solidFill>
              </a:rPr>
              <a:t> </a:t>
            </a:r>
            <a:r>
              <a:rPr lang="en-US" sz="4000" b="1" dirty="0" err="1">
                <a:solidFill>
                  <a:srgbClr val="2F5597"/>
                </a:solidFill>
              </a:rPr>
              <a:t>học</a:t>
            </a:r>
            <a:r>
              <a:rPr lang="en-US" sz="4000" b="1" dirty="0">
                <a:solidFill>
                  <a:srgbClr val="2F5597"/>
                </a:solidFill>
              </a:rPr>
              <a:t> </a:t>
            </a:r>
            <a:r>
              <a:rPr lang="en-US" sz="4000" b="1" dirty="0" err="1">
                <a:solidFill>
                  <a:srgbClr val="2F5597"/>
                </a:solidFill>
              </a:rPr>
              <a:t>sinh</a:t>
            </a:r>
            <a:endParaRPr lang="en-US" sz="4000" b="1" dirty="0">
              <a:solidFill>
                <a:srgbClr val="2F5597"/>
              </a:solidFill>
            </a:endParaRPr>
          </a:p>
        </p:txBody>
      </p:sp>
      <p:sp>
        <p:nvSpPr>
          <p:cNvPr id="4" name="Slide Number Placeholder 3">
            <a:extLst>
              <a:ext uri="{FF2B5EF4-FFF2-40B4-BE49-F238E27FC236}">
                <a16:creationId xmlns:a16="http://schemas.microsoft.com/office/drawing/2014/main" id="{E39B9B6D-71AC-BF4F-A68A-FD151C637F72}"/>
              </a:ext>
            </a:extLst>
          </p:cNvPr>
          <p:cNvSpPr>
            <a:spLocks noGrp="1"/>
          </p:cNvSpPr>
          <p:nvPr>
            <p:ph type="sldNum" sz="quarter" idx="12"/>
          </p:nvPr>
        </p:nvSpPr>
        <p:spPr/>
        <p:txBody>
          <a:bodyPr/>
          <a:lstStyle/>
          <a:p>
            <a:fld id="{705AC131-3665-43E0-A6EE-7C045553461A}" type="slidenum">
              <a:rPr kumimoji="1" lang="ja-JP" altLang="en-US" smtClean="0"/>
              <a:t>20</a:t>
            </a:fld>
            <a:endParaRPr kumimoji="1" lang="ja-JP" altLang="en-US"/>
          </a:p>
        </p:txBody>
      </p:sp>
      <p:graphicFrame>
        <p:nvGraphicFramePr>
          <p:cNvPr id="3" name="Table 2">
            <a:extLst>
              <a:ext uri="{FF2B5EF4-FFF2-40B4-BE49-F238E27FC236}">
                <a16:creationId xmlns:a16="http://schemas.microsoft.com/office/drawing/2014/main" id="{33418830-2EC5-5494-A87B-E545DC7D93EB}"/>
              </a:ext>
            </a:extLst>
          </p:cNvPr>
          <p:cNvGraphicFramePr>
            <a:graphicFrameLocks noGrp="1"/>
          </p:cNvGraphicFramePr>
          <p:nvPr>
            <p:extLst>
              <p:ext uri="{D42A27DB-BD31-4B8C-83A1-F6EECF244321}">
                <p14:modId xmlns:p14="http://schemas.microsoft.com/office/powerpoint/2010/main" val="3914507309"/>
              </p:ext>
            </p:extLst>
          </p:nvPr>
        </p:nvGraphicFramePr>
        <p:xfrm>
          <a:off x="438615" y="1003611"/>
          <a:ext cx="11314769" cy="5352740"/>
        </p:xfrm>
        <a:graphic>
          <a:graphicData uri="http://schemas.openxmlformats.org/drawingml/2006/table">
            <a:tbl>
              <a:tblPr bandRow="1">
                <a:tableStyleId>{0E3FDE45-AF77-4B5C-9715-49D594BDF05E}</a:tableStyleId>
              </a:tblPr>
              <a:tblGrid>
                <a:gridCol w="2569280">
                  <a:extLst>
                    <a:ext uri="{9D8B030D-6E8A-4147-A177-3AD203B41FA5}">
                      <a16:colId xmlns:a16="http://schemas.microsoft.com/office/drawing/2014/main" val="2024358047"/>
                    </a:ext>
                  </a:extLst>
                </a:gridCol>
                <a:gridCol w="5312918">
                  <a:extLst>
                    <a:ext uri="{9D8B030D-6E8A-4147-A177-3AD203B41FA5}">
                      <a16:colId xmlns:a16="http://schemas.microsoft.com/office/drawing/2014/main" val="1287762202"/>
                    </a:ext>
                  </a:extLst>
                </a:gridCol>
                <a:gridCol w="3432571">
                  <a:extLst>
                    <a:ext uri="{9D8B030D-6E8A-4147-A177-3AD203B41FA5}">
                      <a16:colId xmlns:a16="http://schemas.microsoft.com/office/drawing/2014/main" val="2431941459"/>
                    </a:ext>
                  </a:extLst>
                </a:gridCol>
              </a:tblGrid>
              <a:tr h="855952">
                <a:tc>
                  <a:txBody>
                    <a:bodyPr/>
                    <a:lstStyle/>
                    <a:p>
                      <a:pPr algn="ctr"/>
                      <a:r>
                        <a:rPr lang="nl-NL" sz="2200" dirty="0" err="1">
                          <a:solidFill>
                            <a:srgbClr val="3737FF"/>
                          </a:solidFill>
                          <a:effectLst/>
                          <a:latin typeface="Roboto" panose="02000000000000000000" pitchFamily="2" charset="0"/>
                          <a:cs typeface="Times New Roman" panose="02020603050405020304" pitchFamily="18" charset="0"/>
                        </a:rPr>
                        <a:t>Mức</a:t>
                      </a:r>
                      <a:r>
                        <a:rPr lang="nl-NL" sz="2200" dirty="0">
                          <a:solidFill>
                            <a:srgbClr val="3737FF"/>
                          </a:solidFill>
                          <a:effectLst/>
                          <a:latin typeface="Roboto" panose="02000000000000000000" pitchFamily="2" charset="0"/>
                          <a:cs typeface="Times New Roman" panose="02020603050405020304" pitchFamily="18" charset="0"/>
                        </a:rPr>
                        <a:t> </a:t>
                      </a:r>
                      <a:r>
                        <a:rPr lang="nl-NL" sz="2200" dirty="0" err="1">
                          <a:solidFill>
                            <a:srgbClr val="3737FF"/>
                          </a:solidFill>
                          <a:effectLst/>
                          <a:latin typeface="Roboto" panose="02000000000000000000" pitchFamily="2" charset="0"/>
                          <a:cs typeface="Times New Roman" panose="02020603050405020304" pitchFamily="18" charset="0"/>
                        </a:rPr>
                        <a:t>độ</a:t>
                      </a:r>
                      <a:r>
                        <a:rPr lang="nl-NL" sz="2200" dirty="0">
                          <a:solidFill>
                            <a:srgbClr val="3737FF"/>
                          </a:solidFill>
                          <a:effectLst/>
                          <a:latin typeface="Roboto" panose="02000000000000000000" pitchFamily="2" charset="0"/>
                          <a:cs typeface="Times New Roman" panose="02020603050405020304" pitchFamily="18" charset="0"/>
                        </a:rPr>
                        <a:t> </a:t>
                      </a:r>
                      <a:r>
                        <a:rPr lang="nl-NL" sz="2200" dirty="0" err="1">
                          <a:solidFill>
                            <a:srgbClr val="3737FF"/>
                          </a:solidFill>
                          <a:effectLst/>
                          <a:latin typeface="Roboto" panose="02000000000000000000" pitchFamily="2" charset="0"/>
                          <a:cs typeface="Times New Roman" panose="02020603050405020304" pitchFamily="18" charset="0"/>
                        </a:rPr>
                        <a:t>thành</a:t>
                      </a:r>
                      <a:r>
                        <a:rPr lang="nl-NL" sz="2200" dirty="0">
                          <a:solidFill>
                            <a:srgbClr val="3737FF"/>
                          </a:solidFill>
                          <a:effectLst/>
                          <a:latin typeface="Roboto" panose="02000000000000000000" pitchFamily="2" charset="0"/>
                          <a:cs typeface="Times New Roman" panose="02020603050405020304" pitchFamily="18" charset="0"/>
                        </a:rPr>
                        <a:t> </a:t>
                      </a:r>
                      <a:r>
                        <a:rPr lang="nl-NL" sz="2200" dirty="0" err="1">
                          <a:solidFill>
                            <a:srgbClr val="3737FF"/>
                          </a:solidFill>
                          <a:effectLst/>
                          <a:latin typeface="Roboto" panose="02000000000000000000" pitchFamily="2" charset="0"/>
                          <a:cs typeface="Times New Roman" panose="02020603050405020304" pitchFamily="18" charset="0"/>
                        </a:rPr>
                        <a:t>thạo</a:t>
                      </a:r>
                      <a:r>
                        <a:rPr lang="nl-NL" sz="2200" dirty="0">
                          <a:solidFill>
                            <a:srgbClr val="3737FF"/>
                          </a:solidFill>
                          <a:effectLst/>
                          <a:latin typeface="Roboto" panose="02000000000000000000" pitchFamily="2" charset="0"/>
                          <a:cs typeface="Times New Roman" panose="02020603050405020304" pitchFamily="18" charset="0"/>
                        </a:rPr>
                        <a:t> </a:t>
                      </a:r>
                      <a:r>
                        <a:rPr lang="nl-NL" sz="2200" dirty="0" err="1">
                          <a:solidFill>
                            <a:srgbClr val="3737FF"/>
                          </a:solidFill>
                          <a:effectLst/>
                          <a:latin typeface="Roboto" panose="02000000000000000000" pitchFamily="2" charset="0"/>
                          <a:cs typeface="Times New Roman" panose="02020603050405020304" pitchFamily="18" charset="0"/>
                        </a:rPr>
                        <a:t>của</a:t>
                      </a:r>
                      <a:r>
                        <a:rPr lang="nl-NL" sz="2200" dirty="0">
                          <a:solidFill>
                            <a:srgbClr val="3737FF"/>
                          </a:solidFill>
                          <a:effectLst/>
                          <a:latin typeface="Roboto" panose="02000000000000000000" pitchFamily="2" charset="0"/>
                          <a:cs typeface="Times New Roman" panose="02020603050405020304" pitchFamily="18" charset="0"/>
                        </a:rPr>
                        <a:t> </a:t>
                      </a:r>
                      <a:r>
                        <a:rPr lang="nl-NL" sz="2200" dirty="0" err="1">
                          <a:solidFill>
                            <a:srgbClr val="3737FF"/>
                          </a:solidFill>
                          <a:effectLst/>
                          <a:latin typeface="Roboto" panose="02000000000000000000" pitchFamily="2" charset="0"/>
                          <a:cs typeface="Times New Roman" panose="02020603050405020304" pitchFamily="18" charset="0"/>
                        </a:rPr>
                        <a:t>các</a:t>
                      </a:r>
                      <a:r>
                        <a:rPr lang="nl-NL" sz="2200" dirty="0">
                          <a:solidFill>
                            <a:srgbClr val="3737FF"/>
                          </a:solidFill>
                          <a:effectLst/>
                          <a:latin typeface="Roboto" panose="02000000000000000000" pitchFamily="2" charset="0"/>
                          <a:cs typeface="Times New Roman" panose="02020603050405020304" pitchFamily="18" charset="0"/>
                        </a:rPr>
                        <a:t> </a:t>
                      </a:r>
                      <a:r>
                        <a:rPr lang="nl-NL" sz="2200" dirty="0" err="1">
                          <a:solidFill>
                            <a:srgbClr val="3737FF"/>
                          </a:solidFill>
                          <a:effectLst/>
                          <a:latin typeface="Roboto" panose="02000000000000000000" pitchFamily="2" charset="0"/>
                          <a:cs typeface="Times New Roman" panose="02020603050405020304" pitchFamily="18" charset="0"/>
                        </a:rPr>
                        <a:t>khối</a:t>
                      </a:r>
                      <a:r>
                        <a:rPr lang="nl-NL" sz="2200" dirty="0">
                          <a:solidFill>
                            <a:srgbClr val="3737FF"/>
                          </a:solidFill>
                          <a:effectLst/>
                          <a:latin typeface="Roboto" panose="02000000000000000000" pitchFamily="2" charset="0"/>
                          <a:cs typeface="Times New Roman" panose="02020603050405020304" pitchFamily="18" charset="0"/>
                        </a:rPr>
                        <a:t> </a:t>
                      </a:r>
                      <a:r>
                        <a:rPr lang="nl-NL" sz="2200" dirty="0" err="1">
                          <a:solidFill>
                            <a:srgbClr val="3737FF"/>
                          </a:solidFill>
                          <a:effectLst/>
                          <a:latin typeface="Roboto" panose="02000000000000000000" pitchFamily="2" charset="0"/>
                          <a:cs typeface="Times New Roman" panose="02020603050405020304" pitchFamily="18" charset="0"/>
                        </a:rPr>
                        <a:t>lớp</a:t>
                      </a:r>
                      <a:endParaRPr lang="en-VN" sz="2200" dirty="0">
                        <a:solidFill>
                          <a:srgbClr val="3737FF"/>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2200" dirty="0" err="1">
                          <a:solidFill>
                            <a:srgbClr val="3737FF"/>
                          </a:solidFill>
                          <a:effectLst/>
                          <a:latin typeface="Roboto" panose="02000000000000000000" pitchFamily="2" charset="0"/>
                          <a:cs typeface="Times New Roman" panose="02020603050405020304" pitchFamily="18" charset="0"/>
                        </a:rPr>
                        <a:t>Tình</a:t>
                      </a:r>
                      <a:r>
                        <a:rPr lang="nl-NL" sz="2200" dirty="0">
                          <a:solidFill>
                            <a:srgbClr val="3737FF"/>
                          </a:solidFill>
                          <a:effectLst/>
                          <a:latin typeface="Roboto" panose="02000000000000000000" pitchFamily="2" charset="0"/>
                          <a:cs typeface="Times New Roman" panose="02020603050405020304" pitchFamily="18" charset="0"/>
                        </a:rPr>
                        <a:t> </a:t>
                      </a:r>
                      <a:r>
                        <a:rPr lang="nl-NL" sz="2200" dirty="0" err="1">
                          <a:solidFill>
                            <a:srgbClr val="3737FF"/>
                          </a:solidFill>
                          <a:effectLst/>
                          <a:latin typeface="Roboto" panose="02000000000000000000" pitchFamily="2" charset="0"/>
                          <a:cs typeface="Times New Roman" panose="02020603050405020304" pitchFamily="18" charset="0"/>
                        </a:rPr>
                        <a:t>huống</a:t>
                      </a:r>
                      <a:r>
                        <a:rPr lang="nl-NL" sz="2200" dirty="0">
                          <a:solidFill>
                            <a:srgbClr val="3737FF"/>
                          </a:solidFill>
                          <a:effectLst/>
                          <a:latin typeface="Roboto" panose="02000000000000000000" pitchFamily="2" charset="0"/>
                          <a:cs typeface="Times New Roman" panose="02020603050405020304" pitchFamily="18" charset="0"/>
                        </a:rPr>
                        <a:t>/</a:t>
                      </a:r>
                      <a:r>
                        <a:rPr lang="nl-NL" sz="2200" dirty="0" err="1">
                          <a:solidFill>
                            <a:srgbClr val="3737FF"/>
                          </a:solidFill>
                          <a:effectLst/>
                          <a:latin typeface="Roboto" panose="02000000000000000000" pitchFamily="2" charset="0"/>
                          <a:cs typeface="Times New Roman" panose="02020603050405020304" pitchFamily="18" charset="0"/>
                        </a:rPr>
                        <a:t>nhiệm</a:t>
                      </a:r>
                      <a:r>
                        <a:rPr lang="nl-NL" sz="2200" dirty="0">
                          <a:solidFill>
                            <a:srgbClr val="3737FF"/>
                          </a:solidFill>
                          <a:effectLst/>
                          <a:latin typeface="Roboto" panose="02000000000000000000" pitchFamily="2" charset="0"/>
                          <a:cs typeface="Times New Roman" panose="02020603050405020304" pitchFamily="18" charset="0"/>
                        </a:rPr>
                        <a:t> </a:t>
                      </a:r>
                      <a:r>
                        <a:rPr lang="nl-NL" sz="2200" dirty="0" err="1">
                          <a:solidFill>
                            <a:srgbClr val="3737FF"/>
                          </a:solidFill>
                          <a:effectLst/>
                          <a:latin typeface="Roboto" panose="02000000000000000000" pitchFamily="2" charset="0"/>
                          <a:cs typeface="Times New Roman" panose="02020603050405020304" pitchFamily="18" charset="0"/>
                        </a:rPr>
                        <a:t>vụ</a:t>
                      </a:r>
                      <a:r>
                        <a:rPr lang="nl-NL" sz="2200" dirty="0">
                          <a:solidFill>
                            <a:srgbClr val="3737FF"/>
                          </a:solidFill>
                          <a:effectLst/>
                          <a:latin typeface="Roboto" panose="02000000000000000000" pitchFamily="2" charset="0"/>
                          <a:cs typeface="Times New Roman" panose="02020603050405020304" pitchFamily="18" charset="0"/>
                        </a:rPr>
                        <a:t> </a:t>
                      </a:r>
                      <a:r>
                        <a:rPr lang="nl-NL" sz="2200" dirty="0" err="1">
                          <a:solidFill>
                            <a:srgbClr val="3737FF"/>
                          </a:solidFill>
                          <a:effectLst/>
                          <a:latin typeface="Roboto" panose="02000000000000000000" pitchFamily="2" charset="0"/>
                          <a:cs typeface="Times New Roman" panose="02020603050405020304" pitchFamily="18" charset="0"/>
                        </a:rPr>
                        <a:t>dạy</a:t>
                      </a:r>
                      <a:r>
                        <a:rPr lang="nl-NL" sz="2200" dirty="0">
                          <a:solidFill>
                            <a:srgbClr val="3737FF"/>
                          </a:solidFill>
                          <a:effectLst/>
                          <a:latin typeface="Roboto" panose="02000000000000000000" pitchFamily="2" charset="0"/>
                          <a:cs typeface="Times New Roman" panose="02020603050405020304" pitchFamily="18" charset="0"/>
                        </a:rPr>
                        <a:t> </a:t>
                      </a:r>
                      <a:r>
                        <a:rPr lang="nl-NL" sz="2200" dirty="0" err="1">
                          <a:solidFill>
                            <a:srgbClr val="3737FF"/>
                          </a:solidFill>
                          <a:effectLst/>
                          <a:latin typeface="Roboto" panose="02000000000000000000" pitchFamily="2" charset="0"/>
                          <a:cs typeface="Times New Roman" panose="02020603050405020304" pitchFamily="18" charset="0"/>
                        </a:rPr>
                        <a:t>học</a:t>
                      </a:r>
                      <a:endParaRPr lang="en-VN" sz="2200" dirty="0">
                        <a:solidFill>
                          <a:srgbClr val="3737FF"/>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3200" indent="-203200" algn="ctr"/>
                      <a:r>
                        <a:rPr lang="en-US" sz="2200" dirty="0" err="1">
                          <a:solidFill>
                            <a:srgbClr val="3737FF"/>
                          </a:solidFill>
                          <a:effectLst/>
                          <a:latin typeface="Roboto" panose="02000000000000000000" pitchFamily="2" charset="0"/>
                          <a:cs typeface="Times New Roman" panose="02020603050405020304" pitchFamily="18" charset="0"/>
                        </a:rPr>
                        <a:t>Mức</a:t>
                      </a:r>
                      <a:r>
                        <a:rPr lang="en-US" sz="2200" dirty="0">
                          <a:solidFill>
                            <a:srgbClr val="3737FF"/>
                          </a:solidFill>
                          <a:effectLst/>
                          <a:latin typeface="Roboto" panose="02000000000000000000" pitchFamily="2" charset="0"/>
                          <a:cs typeface="Times New Roman" panose="02020603050405020304" pitchFamily="18" charset="0"/>
                        </a:rPr>
                        <a:t> </a:t>
                      </a:r>
                      <a:r>
                        <a:rPr lang="en-US" sz="2200" dirty="0" err="1">
                          <a:solidFill>
                            <a:srgbClr val="3737FF"/>
                          </a:solidFill>
                          <a:effectLst/>
                          <a:latin typeface="Roboto" panose="02000000000000000000" pitchFamily="2" charset="0"/>
                          <a:cs typeface="Times New Roman" panose="02020603050405020304" pitchFamily="18" charset="0"/>
                        </a:rPr>
                        <a:t>độ</a:t>
                      </a:r>
                      <a:r>
                        <a:rPr lang="en-US" sz="2200" dirty="0">
                          <a:solidFill>
                            <a:srgbClr val="3737FF"/>
                          </a:solidFill>
                          <a:effectLst/>
                          <a:latin typeface="Roboto" panose="02000000000000000000" pitchFamily="2" charset="0"/>
                          <a:cs typeface="Times New Roman" panose="02020603050405020304" pitchFamily="18" charset="0"/>
                        </a:rPr>
                        <a:t> </a:t>
                      </a:r>
                      <a:r>
                        <a:rPr lang="en-US" sz="2200" dirty="0" err="1">
                          <a:solidFill>
                            <a:srgbClr val="3737FF"/>
                          </a:solidFill>
                          <a:effectLst/>
                          <a:latin typeface="Roboto" panose="02000000000000000000" pitchFamily="2" charset="0"/>
                          <a:cs typeface="Times New Roman" panose="02020603050405020304" pitchFamily="18" charset="0"/>
                        </a:rPr>
                        <a:t>tự</a:t>
                      </a:r>
                      <a:r>
                        <a:rPr lang="en-US" sz="2200" dirty="0">
                          <a:solidFill>
                            <a:srgbClr val="3737FF"/>
                          </a:solidFill>
                          <a:effectLst/>
                          <a:latin typeface="Roboto" panose="02000000000000000000" pitchFamily="2" charset="0"/>
                          <a:cs typeface="Times New Roman" panose="02020603050405020304" pitchFamily="18" charset="0"/>
                        </a:rPr>
                        <a:t> </a:t>
                      </a:r>
                      <a:r>
                        <a:rPr lang="en-US" sz="2200" dirty="0" err="1">
                          <a:solidFill>
                            <a:srgbClr val="3737FF"/>
                          </a:solidFill>
                          <a:effectLst/>
                          <a:latin typeface="Roboto" panose="02000000000000000000" pitchFamily="2" charset="0"/>
                          <a:cs typeface="Times New Roman" panose="02020603050405020304" pitchFamily="18" charset="0"/>
                        </a:rPr>
                        <a:t>chủ</a:t>
                      </a:r>
                      <a:r>
                        <a:rPr lang="en-US" sz="2200" dirty="0">
                          <a:solidFill>
                            <a:srgbClr val="3737FF"/>
                          </a:solidFill>
                          <a:effectLst/>
                          <a:latin typeface="Roboto" panose="02000000000000000000" pitchFamily="2" charset="0"/>
                          <a:cs typeface="Times New Roman" panose="02020603050405020304" pitchFamily="18" charset="0"/>
                        </a:rPr>
                        <a:t> </a:t>
                      </a:r>
                      <a:endParaRPr lang="en-VN" sz="2200" dirty="0">
                        <a:solidFill>
                          <a:srgbClr val="3737FF"/>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9080033"/>
                  </a:ext>
                </a:extLst>
              </a:tr>
              <a:tr h="840288">
                <a:tc>
                  <a:txBody>
                    <a:bodyPr/>
                    <a:lstStyle/>
                    <a:p>
                      <a:pPr indent="65405" algn="l"/>
                      <a:r>
                        <a:rPr lang="en-US" sz="2200" dirty="0" err="1">
                          <a:solidFill>
                            <a:schemeClr val="tx1"/>
                          </a:solidFill>
                          <a:effectLst/>
                          <a:latin typeface="Roboto" panose="02000000000000000000" pitchFamily="2" charset="0"/>
                          <a:cs typeface="Times New Roman" panose="02020603050405020304" pitchFamily="18" charset="0"/>
                        </a:rPr>
                        <a:t>Lớp</a:t>
                      </a:r>
                      <a:r>
                        <a:rPr lang="en-US" sz="2200" dirty="0">
                          <a:solidFill>
                            <a:schemeClr val="tx1"/>
                          </a:solidFill>
                          <a:effectLst/>
                          <a:latin typeface="Roboto" panose="02000000000000000000" pitchFamily="2" charset="0"/>
                          <a:cs typeface="Times New Roman" panose="02020603050405020304" pitchFamily="18" charset="0"/>
                        </a:rPr>
                        <a:t> 1, 2, 3 </a:t>
                      </a:r>
                      <a:endParaRPr lang="en-VN" sz="2200" dirty="0">
                        <a:solidFill>
                          <a:schemeClr val="tx1"/>
                        </a:solidFill>
                        <a:effectLst/>
                        <a:latin typeface="Roboto" panose="02000000000000000000" pitchFamily="2" charset="0"/>
                        <a:cs typeface="Times New Roman" panose="02020603050405020304" pitchFamily="18" charset="0"/>
                      </a:endParaRPr>
                    </a:p>
                    <a:p>
                      <a:pPr indent="65405" algn="l"/>
                      <a:r>
                        <a:rPr lang="en-US" sz="2200" dirty="0">
                          <a:solidFill>
                            <a:srgbClr val="FF3737"/>
                          </a:solidFill>
                          <a:effectLst/>
                          <a:latin typeface="Roboto" panose="02000000000000000000" pitchFamily="2" charset="0"/>
                          <a:cs typeface="Times New Roman" panose="02020603050405020304" pitchFamily="18" charset="0"/>
                        </a:rPr>
                        <a:t>(CB1-Cơ </a:t>
                      </a:r>
                      <a:r>
                        <a:rPr lang="en-US" sz="2200" dirty="0" err="1">
                          <a:solidFill>
                            <a:srgbClr val="FF3737"/>
                          </a:solidFill>
                          <a:effectLst/>
                          <a:latin typeface="Roboto" panose="02000000000000000000" pitchFamily="2" charset="0"/>
                          <a:cs typeface="Times New Roman" panose="02020603050405020304" pitchFamily="18" charset="0"/>
                        </a:rPr>
                        <a:t>bản</a:t>
                      </a:r>
                      <a:r>
                        <a:rPr lang="en-US" sz="2200" dirty="0">
                          <a:solidFill>
                            <a:srgbClr val="FF3737"/>
                          </a:solidFill>
                          <a:effectLst/>
                          <a:latin typeface="Roboto" panose="02000000000000000000" pitchFamily="2" charset="0"/>
                          <a:cs typeface="Times New Roman" panose="02020603050405020304" pitchFamily="18" charset="0"/>
                        </a:rPr>
                        <a:t> 1)</a:t>
                      </a:r>
                      <a:endParaRPr lang="en-VN" sz="2200" dirty="0">
                        <a:solidFill>
                          <a:srgbClr val="FF3737"/>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200" dirty="0" err="1">
                          <a:solidFill>
                            <a:schemeClr val="tx1"/>
                          </a:solidFill>
                          <a:effectLst/>
                          <a:latin typeface="Roboto" panose="02000000000000000000" pitchFamily="2" charset="0"/>
                          <a:cs typeface="Times New Roman" panose="02020603050405020304" pitchFamily="18" charset="0"/>
                        </a:rPr>
                        <a:t>Nhiệm</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vụ</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đơn</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giản</a:t>
                      </a:r>
                      <a:endParaRPr lang="en-VN" sz="22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200" dirty="0" err="1">
                          <a:solidFill>
                            <a:schemeClr val="tx1"/>
                          </a:solidFill>
                          <a:effectLst/>
                          <a:latin typeface="Roboto" panose="02000000000000000000" pitchFamily="2" charset="0"/>
                          <a:cs typeface="Times New Roman" panose="02020603050405020304" pitchFamily="18" charset="0"/>
                        </a:rPr>
                        <a:t>Với</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sự</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hướng</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dẫn</a:t>
                      </a:r>
                      <a:endParaRPr lang="en-VN" sz="22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2130677"/>
                  </a:ext>
                </a:extLst>
              </a:tr>
              <a:tr h="987962">
                <a:tc>
                  <a:txBody>
                    <a:bodyPr/>
                    <a:lstStyle/>
                    <a:p>
                      <a:pPr indent="65405" algn="l"/>
                      <a:r>
                        <a:rPr lang="en-US" sz="2200" dirty="0" err="1">
                          <a:solidFill>
                            <a:schemeClr val="tx1"/>
                          </a:solidFill>
                          <a:effectLst/>
                          <a:latin typeface="Roboto" panose="02000000000000000000" pitchFamily="2" charset="0"/>
                          <a:cs typeface="Times New Roman" panose="02020603050405020304" pitchFamily="18" charset="0"/>
                        </a:rPr>
                        <a:t>Lớp</a:t>
                      </a:r>
                      <a:r>
                        <a:rPr lang="en-US" sz="2200" dirty="0">
                          <a:solidFill>
                            <a:schemeClr val="tx1"/>
                          </a:solidFill>
                          <a:effectLst/>
                          <a:latin typeface="Roboto" panose="02000000000000000000" pitchFamily="2" charset="0"/>
                          <a:cs typeface="Times New Roman" panose="02020603050405020304" pitchFamily="18" charset="0"/>
                        </a:rPr>
                        <a:t> 4, 5</a:t>
                      </a:r>
                      <a:endParaRPr lang="en-VN" sz="2200" dirty="0">
                        <a:solidFill>
                          <a:schemeClr val="tx1"/>
                        </a:solidFill>
                        <a:effectLst/>
                        <a:latin typeface="Roboto" panose="02000000000000000000" pitchFamily="2" charset="0"/>
                        <a:cs typeface="Times New Roman" panose="02020603050405020304" pitchFamily="18" charset="0"/>
                      </a:endParaRPr>
                    </a:p>
                    <a:p>
                      <a:pPr indent="65405" algn="l"/>
                      <a:r>
                        <a:rPr lang="en-US" sz="2200" dirty="0">
                          <a:solidFill>
                            <a:srgbClr val="FF3737"/>
                          </a:solidFill>
                          <a:effectLst/>
                          <a:latin typeface="Roboto" panose="02000000000000000000" pitchFamily="2" charset="0"/>
                          <a:cs typeface="Times New Roman" panose="02020603050405020304" pitchFamily="18" charset="0"/>
                        </a:rPr>
                        <a:t>(CB2-Cơ </a:t>
                      </a:r>
                      <a:r>
                        <a:rPr lang="en-US" sz="2200" dirty="0" err="1">
                          <a:solidFill>
                            <a:srgbClr val="FF3737"/>
                          </a:solidFill>
                          <a:effectLst/>
                          <a:latin typeface="Roboto" panose="02000000000000000000" pitchFamily="2" charset="0"/>
                          <a:cs typeface="Times New Roman" panose="02020603050405020304" pitchFamily="18" charset="0"/>
                        </a:rPr>
                        <a:t>bản</a:t>
                      </a:r>
                      <a:r>
                        <a:rPr lang="en-US" sz="2200" dirty="0">
                          <a:solidFill>
                            <a:srgbClr val="FF3737"/>
                          </a:solidFill>
                          <a:effectLst/>
                          <a:latin typeface="Roboto" panose="02000000000000000000" pitchFamily="2" charset="0"/>
                          <a:cs typeface="Times New Roman" panose="02020603050405020304" pitchFamily="18" charset="0"/>
                        </a:rPr>
                        <a:t> 2)</a:t>
                      </a:r>
                      <a:endParaRPr lang="en-VN" sz="2200" dirty="0">
                        <a:solidFill>
                          <a:srgbClr val="FF3737"/>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200" dirty="0" err="1">
                          <a:solidFill>
                            <a:schemeClr val="tx1"/>
                          </a:solidFill>
                          <a:effectLst/>
                          <a:latin typeface="Roboto" panose="02000000000000000000" pitchFamily="2" charset="0"/>
                          <a:cs typeface="Times New Roman" panose="02020603050405020304" pitchFamily="18" charset="0"/>
                        </a:rPr>
                        <a:t>Nhiệm</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vụ</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đơn</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giản</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quen</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thuộc</a:t>
                      </a:r>
                      <a:endParaRPr lang="en-VN" sz="22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200" dirty="0" err="1">
                          <a:solidFill>
                            <a:schemeClr val="tx1"/>
                          </a:solidFill>
                          <a:effectLst/>
                          <a:latin typeface="Roboto" panose="02000000000000000000" pitchFamily="2" charset="0"/>
                          <a:cs typeface="Times New Roman" panose="02020603050405020304" pitchFamily="18" charset="0"/>
                        </a:rPr>
                        <a:t>Tự</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chủ</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và</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có</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hướng</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dẫn</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khi</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cần</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thiết</a:t>
                      </a:r>
                      <a:endParaRPr lang="en-VN" sz="22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0904841"/>
                  </a:ext>
                </a:extLst>
              </a:tr>
              <a:tr h="987962">
                <a:tc>
                  <a:txBody>
                    <a:bodyPr/>
                    <a:lstStyle/>
                    <a:p>
                      <a:pPr indent="65405" algn="l"/>
                      <a:r>
                        <a:rPr lang="en-US" sz="2200" dirty="0" err="1">
                          <a:solidFill>
                            <a:schemeClr val="tx1"/>
                          </a:solidFill>
                          <a:effectLst/>
                          <a:latin typeface="Roboto" panose="02000000000000000000" pitchFamily="2" charset="0"/>
                          <a:cs typeface="Times New Roman" panose="02020603050405020304" pitchFamily="18" charset="0"/>
                        </a:rPr>
                        <a:t>Lớp</a:t>
                      </a:r>
                      <a:r>
                        <a:rPr lang="en-US" sz="2200" dirty="0">
                          <a:solidFill>
                            <a:schemeClr val="tx1"/>
                          </a:solidFill>
                          <a:effectLst/>
                          <a:latin typeface="Roboto" panose="02000000000000000000" pitchFamily="2" charset="0"/>
                          <a:cs typeface="Times New Roman" panose="02020603050405020304" pitchFamily="18" charset="0"/>
                        </a:rPr>
                        <a:t> 6, 7</a:t>
                      </a:r>
                      <a:endParaRPr lang="en-VN" sz="2200" dirty="0">
                        <a:solidFill>
                          <a:schemeClr val="tx1"/>
                        </a:solidFill>
                        <a:effectLst/>
                        <a:latin typeface="Roboto" panose="02000000000000000000" pitchFamily="2" charset="0"/>
                        <a:cs typeface="Times New Roman" panose="02020603050405020304" pitchFamily="18" charset="0"/>
                      </a:endParaRPr>
                    </a:p>
                    <a:p>
                      <a:pPr indent="65405" algn="l"/>
                      <a:r>
                        <a:rPr lang="en-US" sz="2200" dirty="0">
                          <a:solidFill>
                            <a:srgbClr val="FF3737"/>
                          </a:solidFill>
                          <a:effectLst/>
                          <a:latin typeface="Roboto" panose="02000000000000000000" pitchFamily="2" charset="0"/>
                          <a:cs typeface="Times New Roman" panose="02020603050405020304" pitchFamily="18" charset="0"/>
                        </a:rPr>
                        <a:t>(TC1-Trung </a:t>
                      </a:r>
                      <a:r>
                        <a:rPr lang="en-US" sz="2200" dirty="0" err="1">
                          <a:solidFill>
                            <a:srgbClr val="FF3737"/>
                          </a:solidFill>
                          <a:effectLst/>
                          <a:latin typeface="Roboto" panose="02000000000000000000" pitchFamily="2" charset="0"/>
                          <a:cs typeface="Times New Roman" panose="02020603050405020304" pitchFamily="18" charset="0"/>
                        </a:rPr>
                        <a:t>cấp</a:t>
                      </a:r>
                      <a:r>
                        <a:rPr lang="en-US" sz="2200" dirty="0">
                          <a:solidFill>
                            <a:srgbClr val="FF3737"/>
                          </a:solidFill>
                          <a:effectLst/>
                          <a:latin typeface="Roboto" panose="02000000000000000000" pitchFamily="2" charset="0"/>
                          <a:cs typeface="Times New Roman" panose="02020603050405020304" pitchFamily="18" charset="0"/>
                        </a:rPr>
                        <a:t> 1)</a:t>
                      </a:r>
                      <a:endParaRPr lang="en-VN" sz="2200" dirty="0">
                        <a:solidFill>
                          <a:srgbClr val="FF3737"/>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200" dirty="0" err="1">
                          <a:solidFill>
                            <a:schemeClr val="tx1"/>
                          </a:solidFill>
                          <a:effectLst/>
                          <a:latin typeface="Roboto" panose="02000000000000000000" pitchFamily="2" charset="0"/>
                          <a:cs typeface="Times New Roman" panose="02020603050405020304" pitchFamily="18" charset="0"/>
                        </a:rPr>
                        <a:t>Nhiệm</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vụ</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được</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xác</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định</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rõ</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ràng</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và</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các</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vấn</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đề</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đơn</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giản</a:t>
                      </a:r>
                      <a:endParaRPr lang="en-VN" sz="22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200" dirty="0" err="1">
                          <a:solidFill>
                            <a:schemeClr val="tx1"/>
                          </a:solidFill>
                          <a:effectLst/>
                          <a:latin typeface="Roboto" panose="02000000000000000000" pitchFamily="2" charset="0"/>
                          <a:cs typeface="Times New Roman" panose="02020603050405020304" pitchFamily="18" charset="0"/>
                        </a:rPr>
                        <a:t>Tự</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chủ</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hoàn</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toàn</a:t>
                      </a:r>
                      <a:endParaRPr lang="en-VN" sz="22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6508175"/>
                  </a:ext>
                </a:extLst>
              </a:tr>
              <a:tr h="840288">
                <a:tc>
                  <a:txBody>
                    <a:bodyPr/>
                    <a:lstStyle/>
                    <a:p>
                      <a:pPr indent="65405" algn="l"/>
                      <a:r>
                        <a:rPr lang="en-US" sz="2200" dirty="0" err="1">
                          <a:solidFill>
                            <a:schemeClr val="tx1"/>
                          </a:solidFill>
                          <a:effectLst/>
                          <a:latin typeface="Roboto" panose="02000000000000000000" pitchFamily="2" charset="0"/>
                          <a:cs typeface="Times New Roman" panose="02020603050405020304" pitchFamily="18" charset="0"/>
                        </a:rPr>
                        <a:t>Lớp</a:t>
                      </a:r>
                      <a:r>
                        <a:rPr lang="en-US" sz="2200" dirty="0">
                          <a:solidFill>
                            <a:schemeClr val="tx1"/>
                          </a:solidFill>
                          <a:effectLst/>
                          <a:latin typeface="Roboto" panose="02000000000000000000" pitchFamily="2" charset="0"/>
                          <a:cs typeface="Times New Roman" panose="02020603050405020304" pitchFamily="18" charset="0"/>
                        </a:rPr>
                        <a:t> 8, 9</a:t>
                      </a:r>
                      <a:endParaRPr lang="en-VN" sz="2200" dirty="0">
                        <a:solidFill>
                          <a:schemeClr val="tx1"/>
                        </a:solidFill>
                        <a:effectLst/>
                        <a:latin typeface="Roboto" panose="02000000000000000000" pitchFamily="2" charset="0"/>
                        <a:cs typeface="Times New Roman" panose="02020603050405020304" pitchFamily="18" charset="0"/>
                      </a:endParaRPr>
                    </a:p>
                    <a:p>
                      <a:pPr indent="65405" algn="l"/>
                      <a:r>
                        <a:rPr lang="en-US" sz="2200" dirty="0">
                          <a:solidFill>
                            <a:srgbClr val="FF3737"/>
                          </a:solidFill>
                          <a:effectLst/>
                          <a:latin typeface="Roboto" panose="02000000000000000000" pitchFamily="2" charset="0"/>
                          <a:cs typeface="Times New Roman" panose="02020603050405020304" pitchFamily="18" charset="0"/>
                        </a:rPr>
                        <a:t>(TC2-Trung </a:t>
                      </a:r>
                      <a:r>
                        <a:rPr lang="en-US" sz="2200" dirty="0" err="1">
                          <a:solidFill>
                            <a:srgbClr val="FF3737"/>
                          </a:solidFill>
                          <a:effectLst/>
                          <a:latin typeface="Roboto" panose="02000000000000000000" pitchFamily="2" charset="0"/>
                          <a:cs typeface="Times New Roman" panose="02020603050405020304" pitchFamily="18" charset="0"/>
                        </a:rPr>
                        <a:t>cấp</a:t>
                      </a:r>
                      <a:r>
                        <a:rPr lang="en-US" sz="2200" dirty="0">
                          <a:solidFill>
                            <a:srgbClr val="FF3737"/>
                          </a:solidFill>
                          <a:effectLst/>
                          <a:latin typeface="Roboto" panose="02000000000000000000" pitchFamily="2" charset="0"/>
                          <a:cs typeface="Times New Roman" panose="02020603050405020304" pitchFamily="18" charset="0"/>
                        </a:rPr>
                        <a:t> 2)</a:t>
                      </a:r>
                      <a:endParaRPr lang="en-VN" sz="2200" dirty="0">
                        <a:solidFill>
                          <a:srgbClr val="FF3737"/>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200" dirty="0" err="1">
                          <a:solidFill>
                            <a:schemeClr val="tx1"/>
                          </a:solidFill>
                          <a:effectLst/>
                          <a:latin typeface="Roboto" panose="02000000000000000000" pitchFamily="2" charset="0"/>
                          <a:cs typeface="Times New Roman" panose="02020603050405020304" pitchFamily="18" charset="0"/>
                        </a:rPr>
                        <a:t>Nhiệm</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vụ</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được</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xác</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định</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rõ</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ràng</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và</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không</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quen</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thuộc</a:t>
                      </a:r>
                      <a:endParaRPr lang="en-VN" sz="22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200" dirty="0" err="1">
                          <a:solidFill>
                            <a:schemeClr val="tx1"/>
                          </a:solidFill>
                          <a:effectLst/>
                          <a:latin typeface="Roboto" panose="02000000000000000000" pitchFamily="2" charset="0"/>
                          <a:cs typeface="Times New Roman" panose="02020603050405020304" pitchFamily="18" charset="0"/>
                        </a:rPr>
                        <a:t>Độc</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lập</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và</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theo</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nhu</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cầu</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cá</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nhân</a:t>
                      </a:r>
                      <a:endParaRPr lang="en-VN" sz="22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451736"/>
                  </a:ext>
                </a:extLst>
              </a:tr>
              <a:tr h="840288">
                <a:tc>
                  <a:txBody>
                    <a:bodyPr/>
                    <a:lstStyle/>
                    <a:p>
                      <a:pPr indent="65405" algn="l"/>
                      <a:r>
                        <a:rPr lang="en-US" sz="2200" dirty="0" err="1">
                          <a:solidFill>
                            <a:schemeClr val="tx1"/>
                          </a:solidFill>
                          <a:effectLst/>
                          <a:latin typeface="Roboto" panose="02000000000000000000" pitchFamily="2" charset="0"/>
                          <a:cs typeface="Times New Roman" panose="02020603050405020304" pitchFamily="18" charset="0"/>
                        </a:rPr>
                        <a:t>Lớp</a:t>
                      </a:r>
                      <a:r>
                        <a:rPr lang="en-US" sz="2200" dirty="0">
                          <a:solidFill>
                            <a:schemeClr val="tx1"/>
                          </a:solidFill>
                          <a:effectLst/>
                          <a:latin typeface="Roboto" panose="02000000000000000000" pitchFamily="2" charset="0"/>
                          <a:cs typeface="Times New Roman" panose="02020603050405020304" pitchFamily="18" charset="0"/>
                        </a:rPr>
                        <a:t> 10, 11, 12</a:t>
                      </a:r>
                      <a:endParaRPr lang="en-VN" sz="2200" dirty="0">
                        <a:solidFill>
                          <a:schemeClr val="tx1"/>
                        </a:solidFill>
                        <a:effectLst/>
                        <a:latin typeface="Roboto" panose="02000000000000000000" pitchFamily="2" charset="0"/>
                        <a:cs typeface="Times New Roman" panose="02020603050405020304" pitchFamily="18" charset="0"/>
                      </a:endParaRPr>
                    </a:p>
                    <a:p>
                      <a:pPr indent="65405" algn="l"/>
                      <a:r>
                        <a:rPr lang="en-US" sz="2200" dirty="0">
                          <a:solidFill>
                            <a:srgbClr val="FF3737"/>
                          </a:solidFill>
                          <a:effectLst/>
                          <a:latin typeface="Roboto" panose="02000000000000000000" pitchFamily="2" charset="0"/>
                          <a:cs typeface="Times New Roman" panose="02020603050405020304" pitchFamily="18" charset="0"/>
                        </a:rPr>
                        <a:t>(NC1-Nâng Cao1)</a:t>
                      </a:r>
                      <a:endParaRPr lang="en-VN" sz="2200" dirty="0">
                        <a:solidFill>
                          <a:srgbClr val="FF3737"/>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200" dirty="0">
                          <a:solidFill>
                            <a:schemeClr val="tx1"/>
                          </a:solidFill>
                          <a:effectLst/>
                          <a:latin typeface="Roboto" panose="02000000000000000000" pitchFamily="2" charset="0"/>
                          <a:cs typeface="Times New Roman" panose="02020603050405020304" pitchFamily="18" charset="0"/>
                        </a:rPr>
                        <a:t>Các </a:t>
                      </a:r>
                      <a:r>
                        <a:rPr lang="en-US" sz="2200" dirty="0" err="1">
                          <a:solidFill>
                            <a:schemeClr val="tx1"/>
                          </a:solidFill>
                          <a:effectLst/>
                          <a:latin typeface="Roboto" panose="02000000000000000000" pitchFamily="2" charset="0"/>
                          <a:cs typeface="Times New Roman" panose="02020603050405020304" pitchFamily="18" charset="0"/>
                        </a:rPr>
                        <a:t>nhiệm</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vụ</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phức</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tạp</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và</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vấn</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đề</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mới</a:t>
                      </a:r>
                      <a:endParaRPr lang="en-VN" sz="22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200" dirty="0" err="1">
                          <a:solidFill>
                            <a:schemeClr val="tx1"/>
                          </a:solidFill>
                          <a:effectLst/>
                          <a:latin typeface="Roboto" panose="02000000000000000000" pitchFamily="2" charset="0"/>
                          <a:cs typeface="Times New Roman" panose="02020603050405020304" pitchFamily="18" charset="0"/>
                        </a:rPr>
                        <a:t>Hướng</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dẫn</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người</a:t>
                      </a:r>
                      <a:r>
                        <a:rPr lang="en-US" sz="2200" dirty="0">
                          <a:solidFill>
                            <a:schemeClr val="tx1"/>
                          </a:solidFill>
                          <a:effectLst/>
                          <a:latin typeface="Roboto" panose="02000000000000000000" pitchFamily="2" charset="0"/>
                          <a:cs typeface="Times New Roman" panose="02020603050405020304" pitchFamily="18" charset="0"/>
                        </a:rPr>
                        <a:t> </a:t>
                      </a:r>
                      <a:r>
                        <a:rPr lang="en-US" sz="2200" dirty="0" err="1">
                          <a:solidFill>
                            <a:schemeClr val="tx1"/>
                          </a:solidFill>
                          <a:effectLst/>
                          <a:latin typeface="Roboto" panose="02000000000000000000" pitchFamily="2" charset="0"/>
                          <a:cs typeface="Times New Roman" panose="02020603050405020304" pitchFamily="18" charset="0"/>
                        </a:rPr>
                        <a:t>khác</a:t>
                      </a:r>
                      <a:endParaRPr lang="en-VN" sz="220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1326635"/>
                  </a:ext>
                </a:extLst>
              </a:tr>
            </a:tbl>
          </a:graphicData>
        </a:graphic>
      </p:graphicFrame>
    </p:spTree>
    <p:extLst>
      <p:ext uri="{BB962C8B-B14F-4D97-AF65-F5344CB8AC3E}">
        <p14:creationId xmlns:p14="http://schemas.microsoft.com/office/powerpoint/2010/main" val="2614247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490549-69FA-4B43-80F6-9F2F4584983F}"/>
              </a:ext>
            </a:extLst>
          </p:cNvPr>
          <p:cNvSpPr>
            <a:spLocks noGrp="1"/>
          </p:cNvSpPr>
          <p:nvPr>
            <p:ph type="sldNum" sz="quarter" idx="12"/>
          </p:nvPr>
        </p:nvSpPr>
        <p:spPr/>
        <p:txBody>
          <a:bodyPr/>
          <a:lstStyle/>
          <a:p>
            <a:fld id="{705AC131-3665-43E0-A6EE-7C045553461A}" type="slidenum">
              <a:rPr kumimoji="1" lang="ja-JP" altLang="en-US" smtClean="0"/>
              <a:t>21</a:t>
            </a:fld>
            <a:endParaRPr kumimoji="1" lang="ja-JP" altLang="en-US"/>
          </a:p>
        </p:txBody>
      </p:sp>
      <p:sp>
        <p:nvSpPr>
          <p:cNvPr id="6" name="Title 1">
            <a:extLst>
              <a:ext uri="{FF2B5EF4-FFF2-40B4-BE49-F238E27FC236}">
                <a16:creationId xmlns:a16="http://schemas.microsoft.com/office/drawing/2014/main" id="{A45983A2-A11F-C648-BF23-2EDC6EB4B9C8}"/>
              </a:ext>
            </a:extLst>
          </p:cNvPr>
          <p:cNvSpPr>
            <a:spLocks noGrp="1"/>
          </p:cNvSpPr>
          <p:nvPr>
            <p:ph type="title"/>
          </p:nvPr>
        </p:nvSpPr>
        <p:spPr>
          <a:xfrm>
            <a:off x="302622" y="-294952"/>
            <a:ext cx="10515600" cy="1325563"/>
          </a:xfrm>
        </p:spPr>
        <p:txBody>
          <a:bodyPr>
            <a:normAutofit/>
          </a:bodyPr>
          <a:lstStyle/>
          <a:p>
            <a:r>
              <a:rPr lang="en-US" sz="4000" b="1" dirty="0" err="1">
                <a:solidFill>
                  <a:srgbClr val="002060"/>
                </a:solidFill>
              </a:rPr>
              <a:t>Bảng</a:t>
            </a:r>
            <a:r>
              <a:rPr lang="en-US" sz="4000" b="1" dirty="0">
                <a:solidFill>
                  <a:srgbClr val="002060"/>
                </a:solidFill>
              </a:rPr>
              <a:t> </a:t>
            </a:r>
            <a:r>
              <a:rPr lang="en-US" sz="4000" b="1" dirty="0" err="1">
                <a:solidFill>
                  <a:srgbClr val="002060"/>
                </a:solidFill>
              </a:rPr>
              <a:t>Mô</a:t>
            </a:r>
            <a:r>
              <a:rPr lang="en-US" sz="4000" b="1" dirty="0">
                <a:solidFill>
                  <a:srgbClr val="002060"/>
                </a:solidFill>
              </a:rPr>
              <a:t> </a:t>
            </a:r>
            <a:r>
              <a:rPr lang="en-US" sz="4000" b="1" dirty="0" err="1">
                <a:solidFill>
                  <a:srgbClr val="002060"/>
                </a:solidFill>
              </a:rPr>
              <a:t>tả</a:t>
            </a:r>
            <a:r>
              <a:rPr lang="en-US" sz="4000" b="1" dirty="0">
                <a:solidFill>
                  <a:srgbClr val="002060"/>
                </a:solidFill>
              </a:rPr>
              <a:t> </a:t>
            </a:r>
            <a:r>
              <a:rPr lang="en-US" sz="4000" b="1" dirty="0" err="1">
                <a:solidFill>
                  <a:srgbClr val="002060"/>
                </a:solidFill>
              </a:rPr>
              <a:t>mức</a:t>
            </a:r>
            <a:r>
              <a:rPr lang="en-US" sz="4000" b="1" dirty="0">
                <a:solidFill>
                  <a:srgbClr val="002060"/>
                </a:solidFill>
              </a:rPr>
              <a:t> </a:t>
            </a:r>
            <a:r>
              <a:rPr lang="en-US" sz="4000" b="1" dirty="0" err="1">
                <a:solidFill>
                  <a:srgbClr val="002060"/>
                </a:solidFill>
              </a:rPr>
              <a:t>độ</a:t>
            </a:r>
            <a:r>
              <a:rPr lang="en-US" sz="4000" b="1" dirty="0">
                <a:solidFill>
                  <a:srgbClr val="002060"/>
                </a:solidFill>
              </a:rPr>
              <a:t> </a:t>
            </a:r>
            <a:r>
              <a:rPr lang="en-US" sz="4000" b="1" dirty="0" err="1">
                <a:solidFill>
                  <a:srgbClr val="002060"/>
                </a:solidFill>
              </a:rPr>
              <a:t>năng</a:t>
            </a:r>
            <a:r>
              <a:rPr lang="en-US" sz="4000" b="1" dirty="0">
                <a:solidFill>
                  <a:srgbClr val="002060"/>
                </a:solidFill>
              </a:rPr>
              <a:t> </a:t>
            </a:r>
            <a:r>
              <a:rPr lang="en-US" sz="4000" b="1" dirty="0" err="1">
                <a:solidFill>
                  <a:srgbClr val="002060"/>
                </a:solidFill>
              </a:rPr>
              <a:t>lực</a:t>
            </a:r>
            <a:r>
              <a:rPr lang="en-US" sz="4000" b="1" dirty="0">
                <a:solidFill>
                  <a:srgbClr val="002060"/>
                </a:solidFill>
              </a:rPr>
              <a:t> </a:t>
            </a:r>
            <a:r>
              <a:rPr lang="en-US" sz="4000" b="1" dirty="0" err="1">
                <a:solidFill>
                  <a:srgbClr val="002060"/>
                </a:solidFill>
              </a:rPr>
              <a:t>số</a:t>
            </a:r>
            <a:r>
              <a:rPr lang="en-US" sz="4000" b="1" dirty="0">
                <a:solidFill>
                  <a:srgbClr val="002060"/>
                </a:solidFill>
              </a:rPr>
              <a:t> </a:t>
            </a:r>
            <a:r>
              <a:rPr lang="en-US" sz="4000" b="1" dirty="0" err="1">
                <a:solidFill>
                  <a:srgbClr val="002060"/>
                </a:solidFill>
              </a:rPr>
              <a:t>của</a:t>
            </a:r>
            <a:r>
              <a:rPr lang="en-US" sz="4000" b="1" dirty="0">
                <a:solidFill>
                  <a:srgbClr val="002060"/>
                </a:solidFill>
              </a:rPr>
              <a:t> </a:t>
            </a:r>
            <a:r>
              <a:rPr lang="en-US" sz="4000" b="1" dirty="0" err="1">
                <a:solidFill>
                  <a:srgbClr val="002060"/>
                </a:solidFill>
              </a:rPr>
              <a:t>học</a:t>
            </a:r>
            <a:r>
              <a:rPr lang="en-US" sz="4000" b="1" dirty="0">
                <a:solidFill>
                  <a:srgbClr val="002060"/>
                </a:solidFill>
              </a:rPr>
              <a:t> </a:t>
            </a:r>
            <a:r>
              <a:rPr lang="en-US" sz="4000" b="1" dirty="0" err="1">
                <a:solidFill>
                  <a:srgbClr val="002060"/>
                </a:solidFill>
              </a:rPr>
              <a:t>sinh</a:t>
            </a:r>
            <a:endParaRPr lang="en-US" sz="4000" b="1" dirty="0">
              <a:solidFill>
                <a:srgbClr val="002060"/>
              </a:solidFill>
            </a:endParaRPr>
          </a:p>
        </p:txBody>
      </p:sp>
      <p:pic>
        <p:nvPicPr>
          <p:cNvPr id="5" name="Picture 4" descr="A white text with black text&#10;&#10;Description automatically generated">
            <a:extLst>
              <a:ext uri="{FF2B5EF4-FFF2-40B4-BE49-F238E27FC236}">
                <a16:creationId xmlns:a16="http://schemas.microsoft.com/office/drawing/2014/main" id="{44B02E9D-68EC-0A4F-AA86-1689455920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54" y="692639"/>
            <a:ext cx="11955648" cy="5791288"/>
          </a:xfrm>
          <a:prstGeom prst="rect">
            <a:avLst/>
          </a:prstGeom>
        </p:spPr>
      </p:pic>
    </p:spTree>
    <p:extLst>
      <p:ext uri="{BB962C8B-B14F-4D97-AF65-F5344CB8AC3E}">
        <p14:creationId xmlns:p14="http://schemas.microsoft.com/office/powerpoint/2010/main" val="2479582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436CC-7DE1-F847-BFC5-78D52E261FC5}"/>
              </a:ext>
            </a:extLst>
          </p:cNvPr>
          <p:cNvSpPr>
            <a:spLocks noGrp="1"/>
          </p:cNvSpPr>
          <p:nvPr>
            <p:ph type="title"/>
          </p:nvPr>
        </p:nvSpPr>
        <p:spPr>
          <a:xfrm>
            <a:off x="838200" y="-170863"/>
            <a:ext cx="10915185" cy="1128753"/>
          </a:xfrm>
        </p:spPr>
        <p:txBody>
          <a:bodyPr>
            <a:normAutofit/>
          </a:bodyPr>
          <a:lstStyle/>
          <a:p>
            <a:r>
              <a:rPr lang="vi-VN" sz="3200" b="1" dirty="0">
                <a:solidFill>
                  <a:srgbClr val="002060"/>
                </a:solidFill>
                <a:latin typeface="Roboto" panose="02000000000000000000" pitchFamily="2" charset="0"/>
              </a:rPr>
              <a:t>Một số gợi ý cho các tình huống sư phạm </a:t>
            </a:r>
            <a:endParaRPr lang="en-US" sz="3200" b="1" dirty="0">
              <a:solidFill>
                <a:srgbClr val="002060"/>
              </a:solidFill>
            </a:endParaRPr>
          </a:p>
        </p:txBody>
      </p:sp>
      <p:sp>
        <p:nvSpPr>
          <p:cNvPr id="4" name="Slide Number Placeholder 3">
            <a:extLst>
              <a:ext uri="{FF2B5EF4-FFF2-40B4-BE49-F238E27FC236}">
                <a16:creationId xmlns:a16="http://schemas.microsoft.com/office/drawing/2014/main" id="{E39B9B6D-71AC-BF4F-A68A-FD151C637F72}"/>
              </a:ext>
            </a:extLst>
          </p:cNvPr>
          <p:cNvSpPr>
            <a:spLocks noGrp="1"/>
          </p:cNvSpPr>
          <p:nvPr>
            <p:ph type="sldNum" sz="quarter" idx="12"/>
          </p:nvPr>
        </p:nvSpPr>
        <p:spPr/>
        <p:txBody>
          <a:bodyPr/>
          <a:lstStyle/>
          <a:p>
            <a:fld id="{705AC131-3665-43E0-A6EE-7C045553461A}" type="slidenum">
              <a:rPr kumimoji="1" lang="ja-JP" altLang="en-US" smtClean="0"/>
              <a:t>22</a:t>
            </a:fld>
            <a:endParaRPr kumimoji="1" lang="ja-JP" altLang="en-US"/>
          </a:p>
        </p:txBody>
      </p:sp>
      <p:cxnSp>
        <p:nvCxnSpPr>
          <p:cNvPr id="5" name="直線コネクタ 4">
            <a:extLst>
              <a:ext uri="{FF2B5EF4-FFF2-40B4-BE49-F238E27FC236}">
                <a16:creationId xmlns:a16="http://schemas.microsoft.com/office/drawing/2014/main" id="{3BFDEA5E-8D95-774B-9DAA-838BAC30D5F2}"/>
              </a:ext>
            </a:extLst>
          </p:cNvPr>
          <p:cNvCxnSpPr/>
          <p:nvPr/>
        </p:nvCxnSpPr>
        <p:spPr>
          <a:xfrm>
            <a:off x="838200" y="856936"/>
            <a:ext cx="10515600" cy="0"/>
          </a:xfrm>
          <a:prstGeom prst="line">
            <a:avLst/>
          </a:prstGeom>
        </p:spPr>
        <p:style>
          <a:lnRef idx="3">
            <a:schemeClr val="accent3"/>
          </a:lnRef>
          <a:fillRef idx="0">
            <a:schemeClr val="accent3"/>
          </a:fillRef>
          <a:effectRef idx="2">
            <a:schemeClr val="accent3"/>
          </a:effectRef>
          <a:fontRef idx="minor">
            <a:schemeClr val="tx1"/>
          </a:fontRef>
        </p:style>
      </p:cxnSp>
      <p:pic>
        <p:nvPicPr>
          <p:cNvPr id="7" name="Picture 6" descr="A screenshot of a computer&#10;&#10;Description automatically generated">
            <a:extLst>
              <a:ext uri="{FF2B5EF4-FFF2-40B4-BE49-F238E27FC236}">
                <a16:creationId xmlns:a16="http://schemas.microsoft.com/office/drawing/2014/main" id="{1BF4728D-AF36-81B4-847D-29D222D7B4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46" y="654231"/>
            <a:ext cx="11880307" cy="6143584"/>
          </a:xfrm>
          <a:prstGeom prst="rect">
            <a:avLst/>
          </a:prstGeom>
        </p:spPr>
      </p:pic>
      <p:graphicFrame>
        <p:nvGraphicFramePr>
          <p:cNvPr id="3" name="Table 2">
            <a:extLst>
              <a:ext uri="{FF2B5EF4-FFF2-40B4-BE49-F238E27FC236}">
                <a16:creationId xmlns:a16="http://schemas.microsoft.com/office/drawing/2014/main" id="{C11F4ADA-CA5C-FA62-9C62-5F1A6FB6BA77}"/>
              </a:ext>
            </a:extLst>
          </p:cNvPr>
          <p:cNvGraphicFramePr>
            <a:graphicFrameLocks noGrp="1"/>
          </p:cNvGraphicFramePr>
          <p:nvPr>
            <p:extLst>
              <p:ext uri="{D42A27DB-BD31-4B8C-83A1-F6EECF244321}">
                <p14:modId xmlns:p14="http://schemas.microsoft.com/office/powerpoint/2010/main" val="2356315000"/>
              </p:ext>
            </p:extLst>
          </p:nvPr>
        </p:nvGraphicFramePr>
        <p:xfrm>
          <a:off x="8639627" y="60185"/>
          <a:ext cx="3259231" cy="3547900"/>
        </p:xfrm>
        <a:graphic>
          <a:graphicData uri="http://schemas.openxmlformats.org/drawingml/2006/table">
            <a:tbl>
              <a:tblPr firstRow="1" bandRow="1">
                <a:tableStyleId>{21E4AEA4-8DFA-4A89-87EB-49C32662AFE0}</a:tableStyleId>
              </a:tblPr>
              <a:tblGrid>
                <a:gridCol w="3259231">
                  <a:extLst>
                    <a:ext uri="{9D8B030D-6E8A-4147-A177-3AD203B41FA5}">
                      <a16:colId xmlns:a16="http://schemas.microsoft.com/office/drawing/2014/main" val="115837241"/>
                    </a:ext>
                  </a:extLst>
                </a:gridCol>
              </a:tblGrid>
              <a:tr h="438940">
                <a:tc>
                  <a:txBody>
                    <a:bodyPr/>
                    <a:lstStyle/>
                    <a:p>
                      <a:pPr algn="ctr"/>
                      <a:r>
                        <a:rPr kumimoji="1" lang="en-US" sz="1800" b="1" kern="1200" dirty="0">
                          <a:solidFill>
                            <a:schemeClr val="lt1"/>
                          </a:solidFill>
                          <a:effectLst/>
                          <a:latin typeface="+mn-lt"/>
                          <a:ea typeface="+mn-ea"/>
                          <a:cs typeface="+mn-cs"/>
                        </a:rPr>
                        <a:t>L1-L2-L3 (CB1)</a:t>
                      </a:r>
                      <a:r>
                        <a:rPr lang="en-VN" sz="2000" dirty="0">
                          <a:effectLst/>
                        </a:rPr>
                        <a:t> </a:t>
                      </a:r>
                      <a:endParaRPr lang="en-VN"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28052090"/>
                  </a:ext>
                </a:extLst>
              </a:tr>
              <a:tr h="370840">
                <a:tc>
                  <a:txBody>
                    <a:bodyPr/>
                    <a:lstStyle/>
                    <a:p>
                      <a:pPr algn="just"/>
                      <a:r>
                        <a:rPr kumimoji="1" lang="vi-VN" sz="1800" kern="1200" dirty="0">
                          <a:solidFill>
                            <a:schemeClr val="dk1"/>
                          </a:solidFill>
                          <a:effectLst/>
                          <a:latin typeface="+mn-lt"/>
                          <a:ea typeface="+mn-ea"/>
                          <a:cs typeface="+mn-cs"/>
                        </a:rPr>
                        <a:t>a- Xác định được nhu cầu thông tin, tìm kiếm dữ liệu, thông tin và nội dung thông qua tìm kiếm đơn giản trong môi trường số,</a:t>
                      </a:r>
                      <a:endParaRPr kumimoji="1" lang="en-VN" sz="1800" kern="1200" dirty="0">
                        <a:solidFill>
                          <a:schemeClr val="dk1"/>
                        </a:solidFill>
                        <a:effectLst/>
                        <a:latin typeface="+mn-lt"/>
                        <a:ea typeface="+mn-ea"/>
                        <a:cs typeface="+mn-cs"/>
                      </a:endParaRPr>
                    </a:p>
                    <a:p>
                      <a:pPr algn="just"/>
                      <a:r>
                        <a:rPr kumimoji="1" lang="vi-VN" sz="1800" kern="1200" dirty="0">
                          <a:solidFill>
                            <a:schemeClr val="dk1"/>
                          </a:solidFill>
                          <a:effectLst/>
                          <a:latin typeface="+mn-lt"/>
                          <a:ea typeface="+mn-ea"/>
                          <a:cs typeface="+mn-cs"/>
                        </a:rPr>
                        <a:t>b- Tìm được cách truy cập những dữ liệu, thông tin và nội dung này cũng như điều hướng giữa chúng,</a:t>
                      </a:r>
                      <a:endParaRPr kumimoji="1" lang="en-VN" sz="1800" kern="1200" dirty="0">
                        <a:solidFill>
                          <a:schemeClr val="dk1"/>
                        </a:solidFill>
                        <a:effectLst/>
                        <a:latin typeface="+mn-lt"/>
                        <a:ea typeface="+mn-ea"/>
                        <a:cs typeface="+mn-cs"/>
                      </a:endParaRPr>
                    </a:p>
                    <a:p>
                      <a:pPr algn="just"/>
                      <a:r>
                        <a:rPr kumimoji="1" lang="en-US" sz="1800" kern="1200" dirty="0">
                          <a:solidFill>
                            <a:schemeClr val="dk1"/>
                          </a:solidFill>
                          <a:effectLst/>
                          <a:latin typeface="+mn-lt"/>
                          <a:ea typeface="+mn-ea"/>
                          <a:cs typeface="+mn-cs"/>
                        </a:rPr>
                        <a:t>c- </a:t>
                      </a:r>
                      <a:r>
                        <a:rPr kumimoji="1" lang="en-US" sz="1800" kern="1200" dirty="0" err="1">
                          <a:solidFill>
                            <a:schemeClr val="dk1"/>
                          </a:solidFill>
                          <a:effectLst/>
                          <a:latin typeface="+mn-lt"/>
                          <a:ea typeface="+mn-ea"/>
                          <a:cs typeface="+mn-cs"/>
                        </a:rPr>
                        <a:t>Xác</a:t>
                      </a:r>
                      <a:r>
                        <a:rPr kumimoji="1" lang="en-US" sz="1800" kern="1200" dirty="0">
                          <a:solidFill>
                            <a:schemeClr val="dk1"/>
                          </a:solidFill>
                          <a:effectLst/>
                          <a:latin typeface="+mn-lt"/>
                          <a:ea typeface="+mn-ea"/>
                          <a:cs typeface="+mn-cs"/>
                        </a:rPr>
                        <a:t> </a:t>
                      </a:r>
                      <a:r>
                        <a:rPr kumimoji="1" lang="en-US" sz="1800" kern="1200" dirty="0" err="1">
                          <a:solidFill>
                            <a:schemeClr val="dk1"/>
                          </a:solidFill>
                          <a:effectLst/>
                          <a:latin typeface="+mn-lt"/>
                          <a:ea typeface="+mn-ea"/>
                          <a:cs typeface="+mn-cs"/>
                        </a:rPr>
                        <a:t>định</a:t>
                      </a:r>
                      <a:r>
                        <a:rPr kumimoji="1" lang="en-US" sz="1800" kern="1200" dirty="0">
                          <a:solidFill>
                            <a:schemeClr val="dk1"/>
                          </a:solidFill>
                          <a:effectLst/>
                          <a:latin typeface="+mn-lt"/>
                          <a:ea typeface="+mn-ea"/>
                          <a:cs typeface="+mn-cs"/>
                        </a:rPr>
                        <a:t> </a:t>
                      </a:r>
                      <a:r>
                        <a:rPr kumimoji="1" lang="en-US" sz="1800" kern="1200" dirty="0" err="1">
                          <a:solidFill>
                            <a:schemeClr val="dk1"/>
                          </a:solidFill>
                          <a:effectLst/>
                          <a:latin typeface="+mn-lt"/>
                          <a:ea typeface="+mn-ea"/>
                          <a:cs typeface="+mn-cs"/>
                        </a:rPr>
                        <a:t>được</a:t>
                      </a:r>
                      <a:r>
                        <a:rPr kumimoji="1" lang="en-US" sz="1800" kern="1200" dirty="0">
                          <a:solidFill>
                            <a:schemeClr val="dk1"/>
                          </a:solidFill>
                          <a:effectLst/>
                          <a:latin typeface="+mn-lt"/>
                          <a:ea typeface="+mn-ea"/>
                          <a:cs typeface="+mn-cs"/>
                        </a:rPr>
                        <a:t> </a:t>
                      </a:r>
                      <a:r>
                        <a:rPr kumimoji="1" lang="en-US" sz="1800" kern="1200" dirty="0" err="1">
                          <a:solidFill>
                            <a:schemeClr val="dk1"/>
                          </a:solidFill>
                          <a:effectLst/>
                          <a:latin typeface="+mn-lt"/>
                          <a:ea typeface="+mn-ea"/>
                          <a:cs typeface="+mn-cs"/>
                        </a:rPr>
                        <a:t>các</a:t>
                      </a:r>
                      <a:r>
                        <a:rPr kumimoji="1" lang="en-US" sz="1800" kern="1200" dirty="0">
                          <a:solidFill>
                            <a:schemeClr val="dk1"/>
                          </a:solidFill>
                          <a:effectLst/>
                          <a:latin typeface="+mn-lt"/>
                          <a:ea typeface="+mn-ea"/>
                          <a:cs typeface="+mn-cs"/>
                        </a:rPr>
                        <a:t> </a:t>
                      </a:r>
                      <a:r>
                        <a:rPr kumimoji="1" lang="en-US" sz="1800" kern="1200" dirty="0" err="1">
                          <a:solidFill>
                            <a:schemeClr val="dk1"/>
                          </a:solidFill>
                          <a:effectLst/>
                          <a:latin typeface="+mn-lt"/>
                          <a:ea typeface="+mn-ea"/>
                          <a:cs typeface="+mn-cs"/>
                        </a:rPr>
                        <a:t>chiến</a:t>
                      </a:r>
                      <a:r>
                        <a:rPr kumimoji="1" lang="en-US" sz="1800" kern="1200" dirty="0">
                          <a:solidFill>
                            <a:schemeClr val="dk1"/>
                          </a:solidFill>
                          <a:effectLst/>
                          <a:latin typeface="+mn-lt"/>
                          <a:ea typeface="+mn-ea"/>
                          <a:cs typeface="+mn-cs"/>
                        </a:rPr>
                        <a:t> </a:t>
                      </a:r>
                      <a:r>
                        <a:rPr kumimoji="1" lang="en-US" sz="1800" kern="1200" dirty="0" err="1">
                          <a:solidFill>
                            <a:schemeClr val="dk1"/>
                          </a:solidFill>
                          <a:effectLst/>
                          <a:latin typeface="+mn-lt"/>
                          <a:ea typeface="+mn-ea"/>
                          <a:cs typeface="+mn-cs"/>
                        </a:rPr>
                        <a:t>lược</a:t>
                      </a:r>
                      <a:r>
                        <a:rPr kumimoji="1" lang="en-US" sz="1800" kern="1200" dirty="0">
                          <a:solidFill>
                            <a:schemeClr val="dk1"/>
                          </a:solidFill>
                          <a:effectLst/>
                          <a:latin typeface="+mn-lt"/>
                          <a:ea typeface="+mn-ea"/>
                          <a:cs typeface="+mn-cs"/>
                        </a:rPr>
                        <a:t> </a:t>
                      </a:r>
                      <a:r>
                        <a:rPr kumimoji="1" lang="en-US" sz="1800" kern="1200" dirty="0" err="1">
                          <a:solidFill>
                            <a:schemeClr val="dk1"/>
                          </a:solidFill>
                          <a:effectLst/>
                          <a:latin typeface="+mn-lt"/>
                          <a:ea typeface="+mn-ea"/>
                          <a:cs typeface="+mn-cs"/>
                        </a:rPr>
                        <a:t>tìm</a:t>
                      </a:r>
                      <a:r>
                        <a:rPr kumimoji="1" lang="en-US" sz="1800" kern="1200" dirty="0">
                          <a:solidFill>
                            <a:schemeClr val="dk1"/>
                          </a:solidFill>
                          <a:effectLst/>
                          <a:latin typeface="+mn-lt"/>
                          <a:ea typeface="+mn-ea"/>
                          <a:cs typeface="+mn-cs"/>
                        </a:rPr>
                        <a:t> </a:t>
                      </a:r>
                      <a:r>
                        <a:rPr kumimoji="1" lang="en-US" sz="1800" kern="1200" dirty="0" err="1">
                          <a:solidFill>
                            <a:schemeClr val="dk1"/>
                          </a:solidFill>
                          <a:effectLst/>
                          <a:latin typeface="+mn-lt"/>
                          <a:ea typeface="+mn-ea"/>
                          <a:cs typeface="+mn-cs"/>
                        </a:rPr>
                        <a:t>kiếm</a:t>
                      </a:r>
                      <a:r>
                        <a:rPr kumimoji="1" lang="en-US" sz="1800" kern="1200" dirty="0">
                          <a:solidFill>
                            <a:schemeClr val="dk1"/>
                          </a:solidFill>
                          <a:effectLst/>
                          <a:latin typeface="+mn-lt"/>
                          <a:ea typeface="+mn-ea"/>
                          <a:cs typeface="+mn-cs"/>
                        </a:rPr>
                        <a:t> </a:t>
                      </a:r>
                      <a:r>
                        <a:rPr kumimoji="1" lang="en-US" sz="1800" kern="1200" dirty="0" err="1">
                          <a:solidFill>
                            <a:schemeClr val="dk1"/>
                          </a:solidFill>
                          <a:effectLst/>
                          <a:latin typeface="+mn-lt"/>
                          <a:ea typeface="+mn-ea"/>
                          <a:cs typeface="+mn-cs"/>
                        </a:rPr>
                        <a:t>đơn</a:t>
                      </a:r>
                      <a:r>
                        <a:rPr kumimoji="1" lang="en-US" sz="1800" kern="1200" dirty="0">
                          <a:solidFill>
                            <a:schemeClr val="dk1"/>
                          </a:solidFill>
                          <a:effectLst/>
                          <a:latin typeface="+mn-lt"/>
                          <a:ea typeface="+mn-ea"/>
                          <a:cs typeface="+mn-cs"/>
                        </a:rPr>
                        <a:t> </a:t>
                      </a:r>
                      <a:r>
                        <a:rPr kumimoji="1" lang="en-US" sz="1800" kern="1200" dirty="0" err="1">
                          <a:solidFill>
                            <a:schemeClr val="dk1"/>
                          </a:solidFill>
                          <a:effectLst/>
                          <a:latin typeface="+mn-lt"/>
                          <a:ea typeface="+mn-ea"/>
                          <a:cs typeface="+mn-cs"/>
                        </a:rPr>
                        <a:t>giản</a:t>
                      </a:r>
                      <a:r>
                        <a:rPr kumimoji="1" lang="en-US" sz="1800" kern="1200" dirty="0">
                          <a:solidFill>
                            <a:schemeClr val="dk1"/>
                          </a:solidFill>
                          <a:effectLst/>
                          <a:latin typeface="+mn-lt"/>
                          <a:ea typeface="+mn-ea"/>
                          <a:cs typeface="+mn-cs"/>
                        </a:rPr>
                        <a:t>.</a:t>
                      </a:r>
                      <a:r>
                        <a:rPr lang="en-VN" dirty="0">
                          <a:effectLst/>
                        </a:rPr>
                        <a:t> </a:t>
                      </a:r>
                      <a:endParaRPr lang="en-VN"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24232267"/>
                  </a:ext>
                </a:extLst>
              </a:tr>
            </a:tbl>
          </a:graphicData>
        </a:graphic>
      </p:graphicFrame>
    </p:spTree>
    <p:extLst>
      <p:ext uri="{BB962C8B-B14F-4D97-AF65-F5344CB8AC3E}">
        <p14:creationId xmlns:p14="http://schemas.microsoft.com/office/powerpoint/2010/main" val="61793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436CC-7DE1-F847-BFC5-78D52E261FC5}"/>
              </a:ext>
            </a:extLst>
          </p:cNvPr>
          <p:cNvSpPr>
            <a:spLocks noGrp="1"/>
          </p:cNvSpPr>
          <p:nvPr>
            <p:ph type="title"/>
          </p:nvPr>
        </p:nvSpPr>
        <p:spPr>
          <a:xfrm>
            <a:off x="838200" y="-239443"/>
            <a:ext cx="10915185" cy="1128753"/>
          </a:xfrm>
        </p:spPr>
        <p:txBody>
          <a:bodyPr>
            <a:normAutofit/>
          </a:bodyPr>
          <a:lstStyle/>
          <a:p>
            <a:r>
              <a:rPr lang="vi-VN" sz="3200" b="1" dirty="0">
                <a:solidFill>
                  <a:srgbClr val="2F5597"/>
                </a:solidFill>
                <a:latin typeface="Roboto" panose="02000000000000000000" pitchFamily="2" charset="0"/>
              </a:rPr>
              <a:t>Một số gợi ý cho các tình huống sư phạm </a:t>
            </a:r>
            <a:endParaRPr lang="en-US" sz="4000" b="1" dirty="0">
              <a:solidFill>
                <a:srgbClr val="2F5597"/>
              </a:solidFill>
            </a:endParaRPr>
          </a:p>
        </p:txBody>
      </p:sp>
      <p:sp>
        <p:nvSpPr>
          <p:cNvPr id="4" name="Slide Number Placeholder 3">
            <a:extLst>
              <a:ext uri="{FF2B5EF4-FFF2-40B4-BE49-F238E27FC236}">
                <a16:creationId xmlns:a16="http://schemas.microsoft.com/office/drawing/2014/main" id="{E39B9B6D-71AC-BF4F-A68A-FD151C637F72}"/>
              </a:ext>
            </a:extLst>
          </p:cNvPr>
          <p:cNvSpPr>
            <a:spLocks noGrp="1"/>
          </p:cNvSpPr>
          <p:nvPr>
            <p:ph type="sldNum" sz="quarter" idx="12"/>
          </p:nvPr>
        </p:nvSpPr>
        <p:spPr/>
        <p:txBody>
          <a:bodyPr/>
          <a:lstStyle/>
          <a:p>
            <a:fld id="{705AC131-3665-43E0-A6EE-7C045553461A}" type="slidenum">
              <a:rPr kumimoji="1" lang="ja-JP" altLang="en-US" smtClean="0"/>
              <a:t>23</a:t>
            </a:fld>
            <a:endParaRPr kumimoji="1" lang="ja-JP" altLang="en-US"/>
          </a:p>
        </p:txBody>
      </p:sp>
      <p:cxnSp>
        <p:nvCxnSpPr>
          <p:cNvPr id="5" name="直線コネクタ 4">
            <a:extLst>
              <a:ext uri="{FF2B5EF4-FFF2-40B4-BE49-F238E27FC236}">
                <a16:creationId xmlns:a16="http://schemas.microsoft.com/office/drawing/2014/main" id="{3BFDEA5E-8D95-774B-9DAA-838BAC30D5F2}"/>
              </a:ext>
            </a:extLst>
          </p:cNvPr>
          <p:cNvCxnSpPr/>
          <p:nvPr/>
        </p:nvCxnSpPr>
        <p:spPr>
          <a:xfrm>
            <a:off x="838200" y="856936"/>
            <a:ext cx="10515600" cy="0"/>
          </a:xfrm>
          <a:prstGeom prst="line">
            <a:avLst/>
          </a:prstGeom>
        </p:spPr>
        <p:style>
          <a:lnRef idx="3">
            <a:schemeClr val="accent3"/>
          </a:lnRef>
          <a:fillRef idx="0">
            <a:schemeClr val="accent3"/>
          </a:fillRef>
          <a:effectRef idx="2">
            <a:schemeClr val="accent3"/>
          </a:effectRef>
          <a:fontRef idx="minor">
            <a:schemeClr val="tx1"/>
          </a:fontRef>
        </p:style>
      </p:cxnSp>
      <p:pic>
        <p:nvPicPr>
          <p:cNvPr id="6" name="Picture 5" descr="A white rectangular box with black text&#10;&#10;Description automatically generated">
            <a:extLst>
              <a:ext uri="{FF2B5EF4-FFF2-40B4-BE49-F238E27FC236}">
                <a16:creationId xmlns:a16="http://schemas.microsoft.com/office/drawing/2014/main" id="{C907CE8C-2958-C4DA-11B8-CF0ED2EAE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08" y="1886911"/>
            <a:ext cx="12093722" cy="4778049"/>
          </a:xfrm>
          <a:prstGeom prst="rect">
            <a:avLst/>
          </a:prstGeom>
        </p:spPr>
      </p:pic>
      <p:pic>
        <p:nvPicPr>
          <p:cNvPr id="3" name="Picture 2">
            <a:extLst>
              <a:ext uri="{FF2B5EF4-FFF2-40B4-BE49-F238E27FC236}">
                <a16:creationId xmlns:a16="http://schemas.microsoft.com/office/drawing/2014/main" id="{9B4369C0-8532-7CAF-FDFF-9E09036AE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58" y="555422"/>
            <a:ext cx="12025142" cy="1471068"/>
          </a:xfrm>
          <a:prstGeom prst="rect">
            <a:avLst/>
          </a:prstGeom>
        </p:spPr>
      </p:pic>
    </p:spTree>
    <p:extLst>
      <p:ext uri="{BB962C8B-B14F-4D97-AF65-F5344CB8AC3E}">
        <p14:creationId xmlns:p14="http://schemas.microsoft.com/office/powerpoint/2010/main" val="644009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436CC-7DE1-F847-BFC5-78D52E261FC5}"/>
              </a:ext>
            </a:extLst>
          </p:cNvPr>
          <p:cNvSpPr>
            <a:spLocks noGrp="1"/>
          </p:cNvSpPr>
          <p:nvPr>
            <p:ph type="title"/>
          </p:nvPr>
        </p:nvSpPr>
        <p:spPr>
          <a:xfrm>
            <a:off x="838200" y="-125143"/>
            <a:ext cx="10915185" cy="1128753"/>
          </a:xfrm>
        </p:spPr>
        <p:txBody>
          <a:bodyPr>
            <a:normAutofit/>
          </a:bodyPr>
          <a:lstStyle/>
          <a:p>
            <a:r>
              <a:rPr lang="vi-VN" sz="2800" b="1" dirty="0">
                <a:solidFill>
                  <a:srgbClr val="002060"/>
                </a:solidFill>
                <a:latin typeface="Roboto" panose="02000000000000000000" pitchFamily="2" charset="0"/>
              </a:rPr>
              <a:t>MỘT SỐ GỢI Ý CHO CÁC TÌNH HUỐNG SƯ PHẠM </a:t>
            </a:r>
            <a:endParaRPr lang="en-US" sz="3600" b="1" dirty="0">
              <a:solidFill>
                <a:srgbClr val="002060"/>
              </a:solidFill>
            </a:endParaRPr>
          </a:p>
        </p:txBody>
      </p:sp>
      <p:sp>
        <p:nvSpPr>
          <p:cNvPr id="4" name="Slide Number Placeholder 3">
            <a:extLst>
              <a:ext uri="{FF2B5EF4-FFF2-40B4-BE49-F238E27FC236}">
                <a16:creationId xmlns:a16="http://schemas.microsoft.com/office/drawing/2014/main" id="{E39B9B6D-71AC-BF4F-A68A-FD151C637F72}"/>
              </a:ext>
            </a:extLst>
          </p:cNvPr>
          <p:cNvSpPr>
            <a:spLocks noGrp="1"/>
          </p:cNvSpPr>
          <p:nvPr>
            <p:ph type="sldNum" sz="quarter" idx="12"/>
          </p:nvPr>
        </p:nvSpPr>
        <p:spPr/>
        <p:txBody>
          <a:bodyPr/>
          <a:lstStyle/>
          <a:p>
            <a:fld id="{705AC131-3665-43E0-A6EE-7C045553461A}" type="slidenum">
              <a:rPr kumimoji="1" lang="ja-JP" altLang="en-US" smtClean="0"/>
              <a:t>24</a:t>
            </a:fld>
            <a:endParaRPr kumimoji="1" lang="ja-JP" altLang="en-US"/>
          </a:p>
        </p:txBody>
      </p:sp>
      <p:cxnSp>
        <p:nvCxnSpPr>
          <p:cNvPr id="5" name="直線コネクタ 4">
            <a:extLst>
              <a:ext uri="{FF2B5EF4-FFF2-40B4-BE49-F238E27FC236}">
                <a16:creationId xmlns:a16="http://schemas.microsoft.com/office/drawing/2014/main" id="{3BFDEA5E-8D95-774B-9DAA-838BAC30D5F2}"/>
              </a:ext>
            </a:extLst>
          </p:cNvPr>
          <p:cNvCxnSpPr/>
          <p:nvPr/>
        </p:nvCxnSpPr>
        <p:spPr>
          <a:xfrm>
            <a:off x="838200" y="856936"/>
            <a:ext cx="10515600" cy="0"/>
          </a:xfrm>
          <a:prstGeom prst="line">
            <a:avLst/>
          </a:prstGeom>
        </p:spPr>
        <p:style>
          <a:lnRef idx="3">
            <a:schemeClr val="accent3"/>
          </a:lnRef>
          <a:fillRef idx="0">
            <a:schemeClr val="accent3"/>
          </a:fillRef>
          <a:effectRef idx="2">
            <a:schemeClr val="accent3"/>
          </a:effectRef>
          <a:fontRef idx="minor">
            <a:schemeClr val="tx1"/>
          </a:fontRef>
        </p:style>
      </p:cxnSp>
      <p:pic>
        <p:nvPicPr>
          <p:cNvPr id="6" name="Picture 5" descr="A screenshot of a computer&#10;&#10;Description automatically generated">
            <a:extLst>
              <a:ext uri="{FF2B5EF4-FFF2-40B4-BE49-F238E27FC236}">
                <a16:creationId xmlns:a16="http://schemas.microsoft.com/office/drawing/2014/main" id="{3EDB3966-EBFA-A473-E05D-BA3980920E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27" y="60185"/>
            <a:ext cx="11060658" cy="6848881"/>
          </a:xfrm>
          <a:prstGeom prst="rect">
            <a:avLst/>
          </a:prstGeom>
        </p:spPr>
      </p:pic>
      <p:graphicFrame>
        <p:nvGraphicFramePr>
          <p:cNvPr id="9" name="Table 8">
            <a:extLst>
              <a:ext uri="{FF2B5EF4-FFF2-40B4-BE49-F238E27FC236}">
                <a16:creationId xmlns:a16="http://schemas.microsoft.com/office/drawing/2014/main" id="{12EFDA50-C087-10B9-D9B1-0FC1455A8DC4}"/>
              </a:ext>
            </a:extLst>
          </p:cNvPr>
          <p:cNvGraphicFramePr>
            <a:graphicFrameLocks noGrp="1"/>
          </p:cNvGraphicFramePr>
          <p:nvPr>
            <p:extLst>
              <p:ext uri="{D42A27DB-BD31-4B8C-83A1-F6EECF244321}">
                <p14:modId xmlns:p14="http://schemas.microsoft.com/office/powerpoint/2010/main" val="1077412632"/>
              </p:ext>
            </p:extLst>
          </p:nvPr>
        </p:nvGraphicFramePr>
        <p:xfrm>
          <a:off x="8639627" y="60185"/>
          <a:ext cx="3259231" cy="3273580"/>
        </p:xfrm>
        <a:graphic>
          <a:graphicData uri="http://schemas.openxmlformats.org/drawingml/2006/table">
            <a:tbl>
              <a:tblPr firstRow="1" bandRow="1">
                <a:tableStyleId>{21E4AEA4-8DFA-4A89-87EB-49C32662AFE0}</a:tableStyleId>
              </a:tblPr>
              <a:tblGrid>
                <a:gridCol w="3259231">
                  <a:extLst>
                    <a:ext uri="{9D8B030D-6E8A-4147-A177-3AD203B41FA5}">
                      <a16:colId xmlns:a16="http://schemas.microsoft.com/office/drawing/2014/main" val="115837241"/>
                    </a:ext>
                  </a:extLst>
                </a:gridCol>
              </a:tblGrid>
              <a:tr h="438940">
                <a:tc>
                  <a:txBody>
                    <a:bodyPr/>
                    <a:lstStyle/>
                    <a:p>
                      <a:pPr algn="ctr"/>
                      <a:r>
                        <a:rPr kumimoji="1" lang="en-US" sz="2000" b="1" kern="1200" dirty="0">
                          <a:solidFill>
                            <a:schemeClr val="lt1"/>
                          </a:solidFill>
                          <a:effectLst/>
                        </a:rPr>
                        <a:t>L6-L7 (TC1)</a:t>
                      </a:r>
                      <a:r>
                        <a:rPr lang="en-VN" sz="2000" dirty="0">
                          <a:effectLst/>
                        </a:rPr>
                        <a:t> </a:t>
                      </a:r>
                      <a:endParaRPr lang="en-VN"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28052090"/>
                  </a:ext>
                </a:extLst>
              </a:tr>
              <a:tr h="370840">
                <a:tc>
                  <a:txBody>
                    <a:bodyPr/>
                    <a:lstStyle/>
                    <a:p>
                      <a:pPr algn="just"/>
                      <a:r>
                        <a:rPr kumimoji="1" lang="vi-VN" sz="1800" kern="1200" dirty="0">
                          <a:solidFill>
                            <a:schemeClr val="dk1"/>
                          </a:solidFill>
                          <a:effectLst/>
                          <a:latin typeface="Arial" panose="020B0604020202020204" pitchFamily="34" charset="0"/>
                          <a:cs typeface="Arial" panose="020B0604020202020204" pitchFamily="34" charset="0"/>
                        </a:rPr>
                        <a:t>a-Thực hiện phân tích, so sánh, đánh giá được độ tin cậy và độ chính xác của các nguồn dữ liệu, thông tin và nội dung số đã được tổ chức rõ ràng.</a:t>
                      </a:r>
                      <a:endParaRPr kumimoji="1" lang="en-VN" sz="1800" kern="1200" dirty="0">
                        <a:solidFill>
                          <a:schemeClr val="dk1"/>
                        </a:solidFill>
                        <a:effectLst/>
                        <a:latin typeface="Arial" panose="020B0604020202020204" pitchFamily="34" charset="0"/>
                        <a:cs typeface="Arial" panose="020B0604020202020204" pitchFamily="34" charset="0"/>
                      </a:endParaRPr>
                    </a:p>
                    <a:p>
                      <a:pPr algn="just"/>
                      <a:r>
                        <a:rPr kumimoji="1" lang="en-US" sz="1800" kern="1200" dirty="0">
                          <a:solidFill>
                            <a:schemeClr val="dk1"/>
                          </a:solidFill>
                          <a:effectLst/>
                          <a:latin typeface="Arial" panose="020B0604020202020204" pitchFamily="34" charset="0"/>
                          <a:cs typeface="Arial" panose="020B0604020202020204" pitchFamily="34" charset="0"/>
                        </a:rPr>
                        <a:t>b-</a:t>
                      </a:r>
                      <a:r>
                        <a:rPr kumimoji="1" lang="en-US" sz="1800" kern="1200" dirty="0" err="1">
                          <a:solidFill>
                            <a:schemeClr val="dk1"/>
                          </a:solidFill>
                          <a:effectLst/>
                          <a:latin typeface="Arial" panose="020B0604020202020204" pitchFamily="34" charset="0"/>
                          <a:cs typeface="Arial" panose="020B0604020202020204" pitchFamily="34" charset="0"/>
                        </a:rPr>
                        <a:t>Thực</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hiện</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phân</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tích</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diễn</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giải</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và</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đánh</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giá</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được</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dữ</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liệu</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thông</a:t>
                      </a:r>
                      <a:r>
                        <a:rPr kumimoji="1" lang="en-US" sz="1800" kern="1200" dirty="0">
                          <a:solidFill>
                            <a:schemeClr val="dk1"/>
                          </a:solidFill>
                          <a:effectLst/>
                          <a:latin typeface="Arial" panose="020B0604020202020204" pitchFamily="34" charset="0"/>
                          <a:cs typeface="Arial" panose="020B0604020202020204" pitchFamily="34" charset="0"/>
                        </a:rPr>
                        <a:t> tin </a:t>
                      </a:r>
                      <a:r>
                        <a:rPr kumimoji="1" lang="en-US" sz="1800" kern="1200" dirty="0" err="1">
                          <a:solidFill>
                            <a:schemeClr val="dk1"/>
                          </a:solidFill>
                          <a:effectLst/>
                          <a:latin typeface="Arial" panose="020B0604020202020204" pitchFamily="34" charset="0"/>
                          <a:cs typeface="Arial" panose="020B0604020202020204" pitchFamily="34" charset="0"/>
                        </a:rPr>
                        <a:t>và</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nội</a:t>
                      </a:r>
                      <a:r>
                        <a:rPr kumimoji="1" lang="en-US" sz="1800" kern="1200" dirty="0">
                          <a:solidFill>
                            <a:schemeClr val="dk1"/>
                          </a:solidFill>
                          <a:effectLst/>
                          <a:latin typeface="Arial" panose="020B0604020202020204" pitchFamily="34" charset="0"/>
                          <a:cs typeface="Arial" panose="020B0604020202020204" pitchFamily="34" charset="0"/>
                        </a:rPr>
                        <a:t> dung </a:t>
                      </a:r>
                      <a:r>
                        <a:rPr kumimoji="1" lang="en-US" sz="1800" kern="1200" dirty="0" err="1">
                          <a:solidFill>
                            <a:schemeClr val="dk1"/>
                          </a:solidFill>
                          <a:effectLst/>
                          <a:latin typeface="Arial" panose="020B0604020202020204" pitchFamily="34" charset="0"/>
                          <a:cs typeface="Arial" panose="020B0604020202020204" pitchFamily="34" charset="0"/>
                        </a:rPr>
                        <a:t>số</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được</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xác</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định</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rõ</a:t>
                      </a:r>
                      <a:r>
                        <a:rPr kumimoji="1" lang="en-US" sz="1800" kern="1200" dirty="0">
                          <a:solidFill>
                            <a:schemeClr val="dk1"/>
                          </a:solidFill>
                          <a:effectLst/>
                          <a:latin typeface="Arial" panose="020B0604020202020204" pitchFamily="34" charset="0"/>
                          <a:cs typeface="Arial" panose="020B0604020202020204" pitchFamily="34" charset="0"/>
                        </a:rPr>
                        <a:t> </a:t>
                      </a:r>
                      <a:r>
                        <a:rPr kumimoji="1" lang="en-US" sz="1800" kern="1200" dirty="0" err="1">
                          <a:solidFill>
                            <a:schemeClr val="dk1"/>
                          </a:solidFill>
                          <a:effectLst/>
                          <a:latin typeface="Arial" panose="020B0604020202020204" pitchFamily="34" charset="0"/>
                          <a:cs typeface="Arial" panose="020B0604020202020204" pitchFamily="34" charset="0"/>
                        </a:rPr>
                        <a:t>ràng</a:t>
                      </a:r>
                      <a:r>
                        <a:rPr kumimoji="1" lang="en-US" sz="1800" kern="1200" dirty="0">
                          <a:solidFill>
                            <a:schemeClr val="dk1"/>
                          </a:solidFill>
                          <a:effectLst/>
                          <a:latin typeface="Arial" panose="020B0604020202020204" pitchFamily="34" charset="0"/>
                          <a:cs typeface="Arial" panose="020B0604020202020204" pitchFamily="34" charset="0"/>
                        </a:rPr>
                        <a:t>.</a:t>
                      </a:r>
                      <a:r>
                        <a:rPr lang="en-VN" sz="1800" dirty="0">
                          <a:effectLst/>
                          <a:latin typeface="Arial" panose="020B0604020202020204" pitchFamily="34" charset="0"/>
                          <a:cs typeface="Arial" panose="020B0604020202020204" pitchFamily="34" charset="0"/>
                        </a:rPr>
                        <a:t> </a:t>
                      </a:r>
                      <a:endParaRPr lang="en-VN"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24232267"/>
                  </a:ext>
                </a:extLst>
              </a:tr>
            </a:tbl>
          </a:graphicData>
        </a:graphic>
      </p:graphicFrame>
    </p:spTree>
    <p:extLst>
      <p:ext uri="{BB962C8B-B14F-4D97-AF65-F5344CB8AC3E}">
        <p14:creationId xmlns:p14="http://schemas.microsoft.com/office/powerpoint/2010/main" val="3265355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443C7-4E27-6A9C-50BD-A81FB285C16E}"/>
              </a:ext>
            </a:extLst>
          </p:cNvPr>
          <p:cNvSpPr>
            <a:spLocks noGrp="1"/>
          </p:cNvSpPr>
          <p:nvPr>
            <p:ph type="title"/>
          </p:nvPr>
        </p:nvSpPr>
        <p:spPr/>
        <p:txBody>
          <a:bodyPr/>
          <a:lstStyle/>
          <a:p>
            <a:endParaRPr/>
          </a:p>
        </p:txBody>
      </p:sp>
      <p:pic>
        <p:nvPicPr>
          <p:cNvPr id="6" name="Content Placeholder 5" descr="A screenshot of a computer&#10;&#10;Description automatically generated">
            <a:extLst>
              <a:ext uri="{FF2B5EF4-FFF2-40B4-BE49-F238E27FC236}">
                <a16:creationId xmlns:a16="http://schemas.microsoft.com/office/drawing/2014/main" id="{8003F23C-2586-C741-8FAC-25CB94C54B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364" y="136525"/>
            <a:ext cx="11616778" cy="6356350"/>
          </a:xfrm>
        </p:spPr>
      </p:pic>
      <p:sp>
        <p:nvSpPr>
          <p:cNvPr id="4" name="Slide Number Placeholder 3">
            <a:extLst>
              <a:ext uri="{FF2B5EF4-FFF2-40B4-BE49-F238E27FC236}">
                <a16:creationId xmlns:a16="http://schemas.microsoft.com/office/drawing/2014/main" id="{5ABC5F85-564A-9EA2-0C9A-724A534F7248}"/>
              </a:ext>
            </a:extLst>
          </p:cNvPr>
          <p:cNvSpPr>
            <a:spLocks noGrp="1"/>
          </p:cNvSpPr>
          <p:nvPr>
            <p:ph type="sldNum" sz="quarter" idx="12"/>
          </p:nvPr>
        </p:nvSpPr>
        <p:spPr/>
        <p:txBody>
          <a:bodyPr/>
          <a:lstStyle/>
          <a:p>
            <a:fld id="{705AC131-3665-43E0-A6EE-7C045553461A}" type="slidenum">
              <a:rPr kumimoji="1" lang="ja-JP" altLang="en-US" smtClean="0"/>
              <a:t>25</a:t>
            </a:fld>
            <a:endParaRPr kumimoji="1" lang="ja-JP" altLang="en-US"/>
          </a:p>
        </p:txBody>
      </p:sp>
    </p:spTree>
    <p:extLst>
      <p:ext uri="{BB962C8B-B14F-4D97-AF65-F5344CB8AC3E}">
        <p14:creationId xmlns:p14="http://schemas.microsoft.com/office/powerpoint/2010/main" val="2646243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45C09-FC39-D23F-FD02-DC1FF911AB60}"/>
            </a:ext>
          </a:extLst>
        </p:cNvPr>
        <p:cNvGrpSpPr/>
        <p:nvPr/>
      </p:nvGrpSpPr>
      <p:grpSpPr>
        <a:xfrm>
          <a:off x="0" y="0"/>
          <a:ext cx="0" cy="0"/>
          <a:chOff x="0" y="0"/>
          <a:chExt cx="0" cy="0"/>
        </a:xfrm>
      </p:grpSpPr>
      <p:pic>
        <p:nvPicPr>
          <p:cNvPr id="6" name="Content Placeholder 5" descr="A screenshot of a computer&#10;&#10;Description automatically generated">
            <a:extLst>
              <a:ext uri="{FF2B5EF4-FFF2-40B4-BE49-F238E27FC236}">
                <a16:creationId xmlns:a16="http://schemas.microsoft.com/office/drawing/2014/main" id="{99BEED0C-7E0D-960E-2DFB-1AFAA976208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18336"/>
          <a:stretch>
            <a:fillRect/>
          </a:stretch>
        </p:blipFill>
        <p:spPr>
          <a:xfrm>
            <a:off x="287611" y="587099"/>
            <a:ext cx="11616778" cy="5190849"/>
          </a:xfrm>
        </p:spPr>
      </p:pic>
      <p:sp>
        <p:nvSpPr>
          <p:cNvPr id="4" name="Slide Number Placeholder 3">
            <a:extLst>
              <a:ext uri="{FF2B5EF4-FFF2-40B4-BE49-F238E27FC236}">
                <a16:creationId xmlns:a16="http://schemas.microsoft.com/office/drawing/2014/main" id="{8F1CE322-87E6-6F69-9253-EB4CF2C48D73}"/>
              </a:ext>
            </a:extLst>
          </p:cNvPr>
          <p:cNvSpPr>
            <a:spLocks noGrp="1"/>
          </p:cNvSpPr>
          <p:nvPr>
            <p:ph type="sldNum" sz="quarter" idx="12"/>
          </p:nvPr>
        </p:nvSpPr>
        <p:spPr/>
        <p:txBody>
          <a:bodyPr/>
          <a:lstStyle/>
          <a:p>
            <a:fld id="{705AC131-3665-43E0-A6EE-7C045553461A}" type="slidenum">
              <a:rPr kumimoji="1" lang="ja-JP" altLang="en-US" smtClean="0"/>
              <a:t>26</a:t>
            </a:fld>
            <a:endParaRPr kumimoji="1" lang="ja-JP" altLang="en-US"/>
          </a:p>
        </p:txBody>
      </p:sp>
      <p:pic>
        <p:nvPicPr>
          <p:cNvPr id="3" name="Picture 2">
            <a:extLst>
              <a:ext uri="{FF2B5EF4-FFF2-40B4-BE49-F238E27FC236}">
                <a16:creationId xmlns:a16="http://schemas.microsoft.com/office/drawing/2014/main" id="{70EAAC14-3CCC-7908-6B04-88DAC07EA6C5}"/>
              </a:ext>
            </a:extLst>
          </p:cNvPr>
          <p:cNvPicPr>
            <a:picLocks noChangeAspect="1"/>
          </p:cNvPicPr>
          <p:nvPr/>
        </p:nvPicPr>
        <p:blipFill>
          <a:blip r:embed="rId3"/>
          <a:stretch>
            <a:fillRect/>
          </a:stretch>
        </p:blipFill>
        <p:spPr>
          <a:xfrm>
            <a:off x="346815" y="3033947"/>
            <a:ext cx="11434868" cy="2839135"/>
          </a:xfrm>
          <a:prstGeom prst="rect">
            <a:avLst/>
          </a:prstGeom>
        </p:spPr>
      </p:pic>
      <p:graphicFrame>
        <p:nvGraphicFramePr>
          <p:cNvPr id="5" name="Table 4">
            <a:extLst>
              <a:ext uri="{FF2B5EF4-FFF2-40B4-BE49-F238E27FC236}">
                <a16:creationId xmlns:a16="http://schemas.microsoft.com/office/drawing/2014/main" id="{DFFA2932-EFE5-CE98-62AF-D0A058E97CA6}"/>
              </a:ext>
            </a:extLst>
          </p:cNvPr>
          <p:cNvGraphicFramePr>
            <a:graphicFrameLocks noGrp="1"/>
          </p:cNvGraphicFramePr>
          <p:nvPr>
            <p:extLst>
              <p:ext uri="{D42A27DB-BD31-4B8C-83A1-F6EECF244321}">
                <p14:modId xmlns:p14="http://schemas.microsoft.com/office/powerpoint/2010/main" val="4289518948"/>
              </p:ext>
            </p:extLst>
          </p:nvPr>
        </p:nvGraphicFramePr>
        <p:xfrm>
          <a:off x="8639627" y="60185"/>
          <a:ext cx="3259231" cy="2724940"/>
        </p:xfrm>
        <a:graphic>
          <a:graphicData uri="http://schemas.openxmlformats.org/drawingml/2006/table">
            <a:tbl>
              <a:tblPr firstRow="1" bandRow="1">
                <a:tableStyleId>{21E4AEA4-8DFA-4A89-87EB-49C32662AFE0}</a:tableStyleId>
              </a:tblPr>
              <a:tblGrid>
                <a:gridCol w="3259231">
                  <a:extLst>
                    <a:ext uri="{9D8B030D-6E8A-4147-A177-3AD203B41FA5}">
                      <a16:colId xmlns:a16="http://schemas.microsoft.com/office/drawing/2014/main" val="115837241"/>
                    </a:ext>
                  </a:extLst>
                </a:gridCol>
              </a:tblGrid>
              <a:tr h="438940">
                <a:tc>
                  <a:txBody>
                    <a:bodyPr/>
                    <a:lstStyle/>
                    <a:p>
                      <a:pPr algn="ctr"/>
                      <a:r>
                        <a:rPr kumimoji="1" lang="en-US" sz="1800" b="1" kern="1200" dirty="0">
                          <a:solidFill>
                            <a:schemeClr val="lt1"/>
                          </a:solidFill>
                          <a:effectLst/>
                          <a:latin typeface="+mn-lt"/>
                          <a:ea typeface="+mn-ea"/>
                          <a:cs typeface="+mn-cs"/>
                        </a:rPr>
                        <a:t>L10-L11-L12 (NC1)</a:t>
                      </a:r>
                      <a:r>
                        <a:rPr lang="en-VN" sz="2000" dirty="0">
                          <a:effectLst/>
                        </a:rPr>
                        <a:t> </a:t>
                      </a:r>
                      <a:endParaRPr lang="en-VN"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28052090"/>
                  </a:ext>
                </a:extLst>
              </a:tr>
              <a:tr h="370840">
                <a:tc>
                  <a:txBody>
                    <a:bodyPr/>
                    <a:lstStyle/>
                    <a:p>
                      <a:pPr algn="just"/>
                      <a:r>
                        <a:rPr kumimoji="1" lang="vi-VN" sz="1800" kern="1200" dirty="0">
                          <a:solidFill>
                            <a:schemeClr val="dk1"/>
                          </a:solidFill>
                          <a:effectLst/>
                          <a:latin typeface="Arial" panose="020B0604020202020204" pitchFamily="34" charset="0"/>
                          <a:ea typeface="+mn-ea"/>
                          <a:cs typeface="Arial" panose="020B0604020202020204" pitchFamily="34" charset="0"/>
                        </a:rPr>
                        <a:t>a- Thao tác được thông tin, dữ liệu và nội dung để tổ chức, lưu trữ và truy xuất dễ dàng hơn.</a:t>
                      </a:r>
                      <a:endParaRPr kumimoji="1" lang="en-VN" sz="1800" kern="1200" dirty="0">
                        <a:solidFill>
                          <a:schemeClr val="dk1"/>
                        </a:solidFill>
                        <a:effectLst/>
                        <a:latin typeface="Arial" panose="020B0604020202020204" pitchFamily="34" charset="0"/>
                        <a:ea typeface="+mn-ea"/>
                        <a:cs typeface="Arial" panose="020B0604020202020204" pitchFamily="34" charset="0"/>
                      </a:endParaRPr>
                    </a:p>
                    <a:p>
                      <a:pPr algn="just"/>
                      <a:r>
                        <a:rPr kumimoji="1" lang="en-US" sz="1800" kern="1200" dirty="0">
                          <a:solidFill>
                            <a:schemeClr val="dk1"/>
                          </a:solidFill>
                          <a:effectLst/>
                          <a:latin typeface="Arial" panose="020B0604020202020204" pitchFamily="34" charset="0"/>
                          <a:ea typeface="+mn-ea"/>
                          <a:cs typeface="Arial" panose="020B0604020202020204" pitchFamily="34" charset="0"/>
                        </a:rPr>
                        <a:t>b- </a:t>
                      </a:r>
                      <a:r>
                        <a:rPr kumimoji="1" lang="en-US" sz="1800" kern="1200" dirty="0" err="1">
                          <a:solidFill>
                            <a:schemeClr val="dk1"/>
                          </a:solidFill>
                          <a:effectLst/>
                          <a:latin typeface="Arial" panose="020B0604020202020204" pitchFamily="34" charset="0"/>
                          <a:ea typeface="+mn-ea"/>
                          <a:cs typeface="Arial" panose="020B0604020202020204" pitchFamily="34" charset="0"/>
                        </a:rPr>
                        <a:t>Triển</a:t>
                      </a:r>
                      <a:r>
                        <a:rPr kumimoji="1" lang="en-US" sz="1800" kern="1200" dirty="0">
                          <a:solidFill>
                            <a:schemeClr val="dk1"/>
                          </a:solidFill>
                          <a:effectLst/>
                          <a:latin typeface="Arial" panose="020B0604020202020204" pitchFamily="34" charset="0"/>
                          <a:ea typeface="+mn-ea"/>
                          <a:cs typeface="Arial" panose="020B0604020202020204" pitchFamily="34" charset="0"/>
                        </a:rPr>
                        <a:t> </a:t>
                      </a:r>
                      <a:r>
                        <a:rPr kumimoji="1" lang="en-US" sz="1800" kern="1200" dirty="0" err="1">
                          <a:solidFill>
                            <a:schemeClr val="dk1"/>
                          </a:solidFill>
                          <a:effectLst/>
                          <a:latin typeface="Arial" panose="020B0604020202020204" pitchFamily="34" charset="0"/>
                          <a:ea typeface="+mn-ea"/>
                          <a:cs typeface="Arial" panose="020B0604020202020204" pitchFamily="34" charset="0"/>
                        </a:rPr>
                        <a:t>khai</a:t>
                      </a:r>
                      <a:r>
                        <a:rPr kumimoji="1" lang="en-US" sz="1800" kern="1200" dirty="0">
                          <a:solidFill>
                            <a:schemeClr val="dk1"/>
                          </a:solidFill>
                          <a:effectLst/>
                          <a:latin typeface="Arial" panose="020B0604020202020204" pitchFamily="34" charset="0"/>
                          <a:ea typeface="+mn-ea"/>
                          <a:cs typeface="Arial" panose="020B0604020202020204" pitchFamily="34" charset="0"/>
                        </a:rPr>
                        <a:t> </a:t>
                      </a:r>
                      <a:r>
                        <a:rPr kumimoji="1" lang="en-US" sz="1800" kern="1200" dirty="0" err="1">
                          <a:solidFill>
                            <a:schemeClr val="dk1"/>
                          </a:solidFill>
                          <a:effectLst/>
                          <a:latin typeface="Arial" panose="020B0604020202020204" pitchFamily="34" charset="0"/>
                          <a:ea typeface="+mn-ea"/>
                          <a:cs typeface="Arial" panose="020B0604020202020204" pitchFamily="34" charset="0"/>
                        </a:rPr>
                        <a:t>được</a:t>
                      </a:r>
                      <a:r>
                        <a:rPr kumimoji="1" lang="en-US" sz="1800" kern="1200" dirty="0">
                          <a:solidFill>
                            <a:schemeClr val="dk1"/>
                          </a:solidFill>
                          <a:effectLst/>
                          <a:latin typeface="Arial" panose="020B0604020202020204" pitchFamily="34" charset="0"/>
                          <a:ea typeface="+mn-ea"/>
                          <a:cs typeface="Arial" panose="020B0604020202020204" pitchFamily="34" charset="0"/>
                        </a:rPr>
                        <a:t> </a:t>
                      </a:r>
                      <a:r>
                        <a:rPr kumimoji="1" lang="en-US" sz="1800" kern="1200" dirty="0" err="1">
                          <a:solidFill>
                            <a:schemeClr val="dk1"/>
                          </a:solidFill>
                          <a:effectLst/>
                          <a:latin typeface="Arial" panose="020B0604020202020204" pitchFamily="34" charset="0"/>
                          <a:ea typeface="+mn-ea"/>
                          <a:cs typeface="Arial" panose="020B0604020202020204" pitchFamily="34" charset="0"/>
                        </a:rPr>
                        <a:t>việc</a:t>
                      </a:r>
                      <a:r>
                        <a:rPr kumimoji="1" lang="en-US" sz="1800" kern="1200" dirty="0">
                          <a:solidFill>
                            <a:schemeClr val="dk1"/>
                          </a:solidFill>
                          <a:effectLst/>
                          <a:latin typeface="Arial" panose="020B0604020202020204" pitchFamily="34" charset="0"/>
                          <a:ea typeface="+mn-ea"/>
                          <a:cs typeface="Arial" panose="020B0604020202020204" pitchFamily="34" charset="0"/>
                        </a:rPr>
                        <a:t> </a:t>
                      </a:r>
                      <a:r>
                        <a:rPr kumimoji="1" lang="en-US" sz="1800" kern="1200" dirty="0" err="1">
                          <a:solidFill>
                            <a:schemeClr val="dk1"/>
                          </a:solidFill>
                          <a:effectLst/>
                          <a:latin typeface="Arial" panose="020B0604020202020204" pitchFamily="34" charset="0"/>
                          <a:ea typeface="+mn-ea"/>
                          <a:cs typeface="Arial" panose="020B0604020202020204" pitchFamily="34" charset="0"/>
                        </a:rPr>
                        <a:t>tổ</a:t>
                      </a:r>
                      <a:r>
                        <a:rPr kumimoji="1" lang="en-US" sz="1800" kern="1200" dirty="0">
                          <a:solidFill>
                            <a:schemeClr val="dk1"/>
                          </a:solidFill>
                          <a:effectLst/>
                          <a:latin typeface="Arial" panose="020B0604020202020204" pitchFamily="34" charset="0"/>
                          <a:ea typeface="+mn-ea"/>
                          <a:cs typeface="Arial" panose="020B0604020202020204" pitchFamily="34" charset="0"/>
                        </a:rPr>
                        <a:t> </a:t>
                      </a:r>
                      <a:r>
                        <a:rPr kumimoji="1" lang="en-US" sz="1800" kern="1200" dirty="0" err="1">
                          <a:solidFill>
                            <a:schemeClr val="dk1"/>
                          </a:solidFill>
                          <a:effectLst/>
                          <a:latin typeface="Arial" panose="020B0604020202020204" pitchFamily="34" charset="0"/>
                          <a:ea typeface="+mn-ea"/>
                          <a:cs typeface="Arial" panose="020B0604020202020204" pitchFamily="34" charset="0"/>
                        </a:rPr>
                        <a:t>chức</a:t>
                      </a:r>
                      <a:r>
                        <a:rPr kumimoji="1" lang="en-US" sz="1800" kern="1200" dirty="0">
                          <a:solidFill>
                            <a:schemeClr val="dk1"/>
                          </a:solidFill>
                          <a:effectLst/>
                          <a:latin typeface="Arial" panose="020B0604020202020204" pitchFamily="34" charset="0"/>
                          <a:ea typeface="+mn-ea"/>
                          <a:cs typeface="Arial" panose="020B0604020202020204" pitchFamily="34" charset="0"/>
                        </a:rPr>
                        <a:t> </a:t>
                      </a:r>
                      <a:r>
                        <a:rPr kumimoji="1" lang="en-US" sz="1800" kern="1200" dirty="0" err="1">
                          <a:solidFill>
                            <a:schemeClr val="dk1"/>
                          </a:solidFill>
                          <a:effectLst/>
                          <a:latin typeface="Arial" panose="020B0604020202020204" pitchFamily="34" charset="0"/>
                          <a:ea typeface="+mn-ea"/>
                          <a:cs typeface="Arial" panose="020B0604020202020204" pitchFamily="34" charset="0"/>
                        </a:rPr>
                        <a:t>và</a:t>
                      </a:r>
                      <a:r>
                        <a:rPr kumimoji="1" lang="en-US" sz="1800" kern="1200" dirty="0">
                          <a:solidFill>
                            <a:schemeClr val="dk1"/>
                          </a:solidFill>
                          <a:effectLst/>
                          <a:latin typeface="Arial" panose="020B0604020202020204" pitchFamily="34" charset="0"/>
                          <a:ea typeface="+mn-ea"/>
                          <a:cs typeface="Arial" panose="020B0604020202020204" pitchFamily="34" charset="0"/>
                        </a:rPr>
                        <a:t> </a:t>
                      </a:r>
                      <a:r>
                        <a:rPr kumimoji="1" lang="en-US" sz="1800" kern="1200" dirty="0" err="1">
                          <a:solidFill>
                            <a:schemeClr val="dk1"/>
                          </a:solidFill>
                          <a:effectLst/>
                          <a:latin typeface="Arial" panose="020B0604020202020204" pitchFamily="34" charset="0"/>
                          <a:ea typeface="+mn-ea"/>
                          <a:cs typeface="Arial" panose="020B0604020202020204" pitchFamily="34" charset="0"/>
                        </a:rPr>
                        <a:t>sắp</a:t>
                      </a:r>
                      <a:r>
                        <a:rPr kumimoji="1" lang="en-US" sz="1800" kern="1200" dirty="0">
                          <a:solidFill>
                            <a:schemeClr val="dk1"/>
                          </a:solidFill>
                          <a:effectLst/>
                          <a:latin typeface="Arial" panose="020B0604020202020204" pitchFamily="34" charset="0"/>
                          <a:ea typeface="+mn-ea"/>
                          <a:cs typeface="Arial" panose="020B0604020202020204" pitchFamily="34" charset="0"/>
                        </a:rPr>
                        <a:t> </a:t>
                      </a:r>
                      <a:r>
                        <a:rPr kumimoji="1" lang="en-US" sz="1800" kern="1200" dirty="0" err="1">
                          <a:solidFill>
                            <a:schemeClr val="dk1"/>
                          </a:solidFill>
                          <a:effectLst/>
                          <a:latin typeface="Arial" panose="020B0604020202020204" pitchFamily="34" charset="0"/>
                          <a:ea typeface="+mn-ea"/>
                          <a:cs typeface="Arial" panose="020B0604020202020204" pitchFamily="34" charset="0"/>
                        </a:rPr>
                        <a:t>xếp</a:t>
                      </a:r>
                      <a:r>
                        <a:rPr kumimoji="1" lang="en-US" sz="1800" kern="1200" dirty="0">
                          <a:solidFill>
                            <a:schemeClr val="dk1"/>
                          </a:solidFill>
                          <a:effectLst/>
                          <a:latin typeface="Arial" panose="020B0604020202020204" pitchFamily="34" charset="0"/>
                          <a:ea typeface="+mn-ea"/>
                          <a:cs typeface="Arial" panose="020B0604020202020204" pitchFamily="34" charset="0"/>
                        </a:rPr>
                        <a:t> </a:t>
                      </a:r>
                      <a:r>
                        <a:rPr kumimoji="1" lang="en-US" sz="1800" kern="1200" dirty="0" err="1">
                          <a:solidFill>
                            <a:schemeClr val="dk1"/>
                          </a:solidFill>
                          <a:effectLst/>
                          <a:latin typeface="Arial" panose="020B0604020202020204" pitchFamily="34" charset="0"/>
                          <a:ea typeface="+mn-ea"/>
                          <a:cs typeface="Arial" panose="020B0604020202020204" pitchFamily="34" charset="0"/>
                        </a:rPr>
                        <a:t>dữ</a:t>
                      </a:r>
                      <a:r>
                        <a:rPr kumimoji="1" lang="en-US" sz="1800" kern="1200" dirty="0">
                          <a:solidFill>
                            <a:schemeClr val="dk1"/>
                          </a:solidFill>
                          <a:effectLst/>
                          <a:latin typeface="Arial" panose="020B0604020202020204" pitchFamily="34" charset="0"/>
                          <a:ea typeface="+mn-ea"/>
                          <a:cs typeface="Arial" panose="020B0604020202020204" pitchFamily="34" charset="0"/>
                        </a:rPr>
                        <a:t> </a:t>
                      </a:r>
                      <a:r>
                        <a:rPr kumimoji="1" lang="en-US" sz="1800" kern="1200" dirty="0" err="1">
                          <a:solidFill>
                            <a:schemeClr val="dk1"/>
                          </a:solidFill>
                          <a:effectLst/>
                          <a:latin typeface="Arial" panose="020B0604020202020204" pitchFamily="34" charset="0"/>
                          <a:ea typeface="+mn-ea"/>
                          <a:cs typeface="Arial" panose="020B0604020202020204" pitchFamily="34" charset="0"/>
                        </a:rPr>
                        <a:t>liệu</a:t>
                      </a:r>
                      <a:r>
                        <a:rPr kumimoji="1" lang="en-US" sz="1800" kern="1200" dirty="0">
                          <a:solidFill>
                            <a:schemeClr val="dk1"/>
                          </a:solidFill>
                          <a:effectLst/>
                          <a:latin typeface="Arial" panose="020B0604020202020204" pitchFamily="34" charset="0"/>
                          <a:ea typeface="+mn-ea"/>
                          <a:cs typeface="Arial" panose="020B0604020202020204" pitchFamily="34" charset="0"/>
                        </a:rPr>
                        <a:t>, </a:t>
                      </a:r>
                      <a:r>
                        <a:rPr kumimoji="1" lang="en-US" sz="1800" kern="1200" dirty="0" err="1">
                          <a:solidFill>
                            <a:schemeClr val="dk1"/>
                          </a:solidFill>
                          <a:effectLst/>
                          <a:latin typeface="Arial" panose="020B0604020202020204" pitchFamily="34" charset="0"/>
                          <a:ea typeface="+mn-ea"/>
                          <a:cs typeface="Arial" panose="020B0604020202020204" pitchFamily="34" charset="0"/>
                        </a:rPr>
                        <a:t>thông</a:t>
                      </a:r>
                      <a:r>
                        <a:rPr kumimoji="1" lang="en-US" sz="1800" kern="1200" dirty="0">
                          <a:solidFill>
                            <a:schemeClr val="dk1"/>
                          </a:solidFill>
                          <a:effectLst/>
                          <a:latin typeface="Arial" panose="020B0604020202020204" pitchFamily="34" charset="0"/>
                          <a:ea typeface="+mn-ea"/>
                          <a:cs typeface="Arial" panose="020B0604020202020204" pitchFamily="34" charset="0"/>
                        </a:rPr>
                        <a:t> tin </a:t>
                      </a:r>
                      <a:r>
                        <a:rPr kumimoji="1" lang="en-US" sz="1800" kern="1200" dirty="0" err="1">
                          <a:solidFill>
                            <a:schemeClr val="dk1"/>
                          </a:solidFill>
                          <a:effectLst/>
                          <a:latin typeface="Arial" panose="020B0604020202020204" pitchFamily="34" charset="0"/>
                          <a:ea typeface="+mn-ea"/>
                          <a:cs typeface="Arial" panose="020B0604020202020204" pitchFamily="34" charset="0"/>
                        </a:rPr>
                        <a:t>và</a:t>
                      </a:r>
                      <a:r>
                        <a:rPr kumimoji="1" lang="en-US" sz="1800" kern="1200" dirty="0">
                          <a:solidFill>
                            <a:schemeClr val="dk1"/>
                          </a:solidFill>
                          <a:effectLst/>
                          <a:latin typeface="Arial" panose="020B0604020202020204" pitchFamily="34" charset="0"/>
                          <a:ea typeface="+mn-ea"/>
                          <a:cs typeface="Arial" panose="020B0604020202020204" pitchFamily="34" charset="0"/>
                        </a:rPr>
                        <a:t> </a:t>
                      </a:r>
                      <a:r>
                        <a:rPr kumimoji="1" lang="en-US" sz="1800" kern="1200" dirty="0" err="1">
                          <a:solidFill>
                            <a:schemeClr val="dk1"/>
                          </a:solidFill>
                          <a:effectLst/>
                          <a:latin typeface="Arial" panose="020B0604020202020204" pitchFamily="34" charset="0"/>
                          <a:ea typeface="+mn-ea"/>
                          <a:cs typeface="Arial" panose="020B0604020202020204" pitchFamily="34" charset="0"/>
                        </a:rPr>
                        <a:t>nội</a:t>
                      </a:r>
                      <a:r>
                        <a:rPr kumimoji="1" lang="en-US" sz="1800" kern="1200" dirty="0">
                          <a:solidFill>
                            <a:schemeClr val="dk1"/>
                          </a:solidFill>
                          <a:effectLst/>
                          <a:latin typeface="Arial" panose="020B0604020202020204" pitchFamily="34" charset="0"/>
                          <a:ea typeface="+mn-ea"/>
                          <a:cs typeface="Arial" panose="020B0604020202020204" pitchFamily="34" charset="0"/>
                        </a:rPr>
                        <a:t> dung </a:t>
                      </a:r>
                      <a:r>
                        <a:rPr kumimoji="1" lang="en-US" sz="1800" kern="1200" dirty="0" err="1">
                          <a:solidFill>
                            <a:schemeClr val="dk1"/>
                          </a:solidFill>
                          <a:effectLst/>
                          <a:latin typeface="Arial" panose="020B0604020202020204" pitchFamily="34" charset="0"/>
                          <a:ea typeface="+mn-ea"/>
                          <a:cs typeface="Arial" panose="020B0604020202020204" pitchFamily="34" charset="0"/>
                        </a:rPr>
                        <a:t>trong</a:t>
                      </a:r>
                      <a:r>
                        <a:rPr kumimoji="1" lang="en-US" sz="1800" kern="1200" dirty="0">
                          <a:solidFill>
                            <a:schemeClr val="dk1"/>
                          </a:solidFill>
                          <a:effectLst/>
                          <a:latin typeface="Arial" panose="020B0604020202020204" pitchFamily="34" charset="0"/>
                          <a:ea typeface="+mn-ea"/>
                          <a:cs typeface="Arial" panose="020B0604020202020204" pitchFamily="34" charset="0"/>
                        </a:rPr>
                        <a:t> </a:t>
                      </a:r>
                      <a:r>
                        <a:rPr kumimoji="1" lang="en-US" sz="1800" kern="1200" dirty="0" err="1">
                          <a:solidFill>
                            <a:schemeClr val="dk1"/>
                          </a:solidFill>
                          <a:effectLst/>
                          <a:latin typeface="Arial" panose="020B0604020202020204" pitchFamily="34" charset="0"/>
                          <a:ea typeface="+mn-ea"/>
                          <a:cs typeface="Arial" panose="020B0604020202020204" pitchFamily="34" charset="0"/>
                        </a:rPr>
                        <a:t>môi</a:t>
                      </a:r>
                      <a:r>
                        <a:rPr kumimoji="1" lang="en-US" sz="1800" kern="1200" dirty="0">
                          <a:solidFill>
                            <a:schemeClr val="dk1"/>
                          </a:solidFill>
                          <a:effectLst/>
                          <a:latin typeface="Arial" panose="020B0604020202020204" pitchFamily="34" charset="0"/>
                          <a:ea typeface="+mn-ea"/>
                          <a:cs typeface="Arial" panose="020B0604020202020204" pitchFamily="34" charset="0"/>
                        </a:rPr>
                        <a:t> </a:t>
                      </a:r>
                      <a:r>
                        <a:rPr kumimoji="1" lang="en-US" sz="1800" kern="1200" dirty="0" err="1">
                          <a:solidFill>
                            <a:schemeClr val="dk1"/>
                          </a:solidFill>
                          <a:effectLst/>
                          <a:latin typeface="Arial" panose="020B0604020202020204" pitchFamily="34" charset="0"/>
                          <a:ea typeface="+mn-ea"/>
                          <a:cs typeface="Arial" panose="020B0604020202020204" pitchFamily="34" charset="0"/>
                        </a:rPr>
                        <a:t>trường</a:t>
                      </a:r>
                      <a:r>
                        <a:rPr kumimoji="1" lang="en-US" sz="1800" kern="1200" dirty="0">
                          <a:solidFill>
                            <a:schemeClr val="dk1"/>
                          </a:solidFill>
                          <a:effectLst/>
                          <a:latin typeface="Arial" panose="020B0604020202020204" pitchFamily="34" charset="0"/>
                          <a:ea typeface="+mn-ea"/>
                          <a:cs typeface="Arial" panose="020B0604020202020204" pitchFamily="34" charset="0"/>
                        </a:rPr>
                        <a:t> </a:t>
                      </a:r>
                      <a:r>
                        <a:rPr kumimoji="1" lang="en-US" sz="1800" kern="1200" dirty="0" err="1">
                          <a:solidFill>
                            <a:schemeClr val="dk1"/>
                          </a:solidFill>
                          <a:effectLst/>
                          <a:latin typeface="Arial" panose="020B0604020202020204" pitchFamily="34" charset="0"/>
                          <a:ea typeface="+mn-ea"/>
                          <a:cs typeface="Arial" panose="020B0604020202020204" pitchFamily="34" charset="0"/>
                        </a:rPr>
                        <a:t>có</a:t>
                      </a:r>
                      <a:r>
                        <a:rPr kumimoji="1" lang="en-US" sz="1800" kern="1200" dirty="0">
                          <a:solidFill>
                            <a:schemeClr val="dk1"/>
                          </a:solidFill>
                          <a:effectLst/>
                          <a:latin typeface="Arial" panose="020B0604020202020204" pitchFamily="34" charset="0"/>
                          <a:ea typeface="+mn-ea"/>
                          <a:cs typeface="Arial" panose="020B0604020202020204" pitchFamily="34" charset="0"/>
                        </a:rPr>
                        <a:t> </a:t>
                      </a:r>
                      <a:r>
                        <a:rPr kumimoji="1" lang="en-US" sz="1800" kern="1200" dirty="0" err="1">
                          <a:solidFill>
                            <a:schemeClr val="dk1"/>
                          </a:solidFill>
                          <a:effectLst/>
                          <a:latin typeface="Arial" panose="020B0604020202020204" pitchFamily="34" charset="0"/>
                          <a:ea typeface="+mn-ea"/>
                          <a:cs typeface="Arial" panose="020B0604020202020204" pitchFamily="34" charset="0"/>
                        </a:rPr>
                        <a:t>cấu</a:t>
                      </a:r>
                      <a:r>
                        <a:rPr kumimoji="1" lang="en-US" sz="1800" kern="1200" dirty="0">
                          <a:solidFill>
                            <a:schemeClr val="dk1"/>
                          </a:solidFill>
                          <a:effectLst/>
                          <a:latin typeface="Arial" panose="020B0604020202020204" pitchFamily="34" charset="0"/>
                          <a:ea typeface="+mn-ea"/>
                          <a:cs typeface="Arial" panose="020B0604020202020204" pitchFamily="34" charset="0"/>
                        </a:rPr>
                        <a:t> </a:t>
                      </a:r>
                      <a:r>
                        <a:rPr kumimoji="1" lang="en-US" sz="1800" kern="1200" dirty="0" err="1">
                          <a:solidFill>
                            <a:schemeClr val="dk1"/>
                          </a:solidFill>
                          <a:effectLst/>
                          <a:latin typeface="Arial" panose="020B0604020202020204" pitchFamily="34" charset="0"/>
                          <a:ea typeface="+mn-ea"/>
                          <a:cs typeface="Arial" panose="020B0604020202020204" pitchFamily="34" charset="0"/>
                        </a:rPr>
                        <a:t>trúc</a:t>
                      </a:r>
                      <a:r>
                        <a:rPr kumimoji="1" lang="en-US" sz="1800" kern="1200" dirty="0">
                          <a:solidFill>
                            <a:schemeClr val="dk1"/>
                          </a:solidFill>
                          <a:effectLst/>
                          <a:latin typeface="Arial" panose="020B0604020202020204" pitchFamily="34" charset="0"/>
                          <a:ea typeface="+mn-ea"/>
                          <a:cs typeface="Arial" panose="020B0604020202020204" pitchFamily="34" charset="0"/>
                        </a:rPr>
                        <a:t>.</a:t>
                      </a:r>
                      <a:r>
                        <a:rPr lang="en-VN" dirty="0">
                          <a:effectLst/>
                          <a:latin typeface="Arial" panose="020B0604020202020204" pitchFamily="34" charset="0"/>
                          <a:cs typeface="Arial" panose="020B0604020202020204" pitchFamily="34" charset="0"/>
                        </a:rPr>
                        <a:t> </a:t>
                      </a:r>
                      <a:endParaRPr lang="en-VN"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24232267"/>
                  </a:ext>
                </a:extLst>
              </a:tr>
            </a:tbl>
          </a:graphicData>
        </a:graphic>
      </p:graphicFrame>
    </p:spTree>
    <p:extLst>
      <p:ext uri="{BB962C8B-B14F-4D97-AF65-F5344CB8AC3E}">
        <p14:creationId xmlns:p14="http://schemas.microsoft.com/office/powerpoint/2010/main" val="125634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AB05A-3F6B-4BA5-A9BC-7F0101A28C2C}"/>
              </a:ext>
            </a:extLst>
          </p:cNvPr>
          <p:cNvSpPr>
            <a:spLocks noGrp="1"/>
          </p:cNvSpPr>
          <p:nvPr>
            <p:ph type="title"/>
          </p:nvPr>
        </p:nvSpPr>
        <p:spPr>
          <a:xfrm>
            <a:off x="838200" y="1271589"/>
            <a:ext cx="10515600" cy="2017712"/>
          </a:xfrm>
        </p:spPr>
        <p:txBody>
          <a:bodyPr>
            <a:normAutofit/>
          </a:bodyPr>
          <a:lstStyle/>
          <a:p>
            <a:pPr algn="ctr"/>
            <a:r>
              <a:rPr lang="en-US" sz="4400" b="1" dirty="0" err="1">
                <a:solidFill>
                  <a:srgbClr val="2F5597"/>
                </a:solidFill>
                <a:cs typeface="Arial" panose="020B0604020202020204" pitchFamily="34" charset="0"/>
              </a:rPr>
              <a:t>Trân</a:t>
            </a:r>
            <a:r>
              <a:rPr lang="en-US" sz="4400" b="1" dirty="0">
                <a:solidFill>
                  <a:srgbClr val="2F5597"/>
                </a:solidFill>
                <a:cs typeface="Arial" panose="020B0604020202020204" pitchFamily="34" charset="0"/>
              </a:rPr>
              <a:t> </a:t>
            </a:r>
            <a:r>
              <a:rPr lang="en-US" sz="4400" b="1" dirty="0" err="1">
                <a:solidFill>
                  <a:srgbClr val="2F5597"/>
                </a:solidFill>
                <a:cs typeface="Arial" panose="020B0604020202020204" pitchFamily="34" charset="0"/>
              </a:rPr>
              <a:t>trọng</a:t>
            </a:r>
            <a:r>
              <a:rPr lang="en-US" sz="4400" b="1" dirty="0">
                <a:solidFill>
                  <a:srgbClr val="2F5597"/>
                </a:solidFill>
                <a:cs typeface="Arial" panose="020B0604020202020204" pitchFamily="34" charset="0"/>
              </a:rPr>
              <a:t> </a:t>
            </a:r>
            <a:r>
              <a:rPr lang="en-US" sz="4400" b="1" dirty="0" err="1">
                <a:solidFill>
                  <a:srgbClr val="2F5597"/>
                </a:solidFill>
                <a:cs typeface="Arial" panose="020B0604020202020204" pitchFamily="34" charset="0"/>
              </a:rPr>
              <a:t>cảm</a:t>
            </a:r>
            <a:r>
              <a:rPr lang="en-US" sz="4400" b="1" dirty="0">
                <a:solidFill>
                  <a:srgbClr val="2F5597"/>
                </a:solidFill>
                <a:cs typeface="Arial" panose="020B0604020202020204" pitchFamily="34" charset="0"/>
              </a:rPr>
              <a:t> </a:t>
            </a:r>
            <a:r>
              <a:rPr lang="vi-VN" sz="4400" b="1" dirty="0">
                <a:solidFill>
                  <a:srgbClr val="2F5597"/>
                </a:solidFill>
                <a:cs typeface="Arial" panose="020B0604020202020204" pitchFamily="34" charset="0"/>
              </a:rPr>
              <a:t>ơ</a:t>
            </a:r>
            <a:r>
              <a:rPr lang="en-US" sz="4400" b="1" dirty="0">
                <a:solidFill>
                  <a:srgbClr val="2F5597"/>
                </a:solidFill>
                <a:cs typeface="Arial" panose="020B0604020202020204" pitchFamily="34" charset="0"/>
              </a:rPr>
              <a:t>n!</a:t>
            </a:r>
          </a:p>
        </p:txBody>
      </p:sp>
      <p:sp>
        <p:nvSpPr>
          <p:cNvPr id="4" name="Slide Number Placeholder 3">
            <a:extLst>
              <a:ext uri="{FF2B5EF4-FFF2-40B4-BE49-F238E27FC236}">
                <a16:creationId xmlns:a16="http://schemas.microsoft.com/office/drawing/2014/main" id="{31396690-2142-4E22-9164-56A06757023E}"/>
              </a:ext>
            </a:extLst>
          </p:cNvPr>
          <p:cNvSpPr>
            <a:spLocks noGrp="1"/>
          </p:cNvSpPr>
          <p:nvPr>
            <p:ph type="sldNum" sz="quarter" idx="12"/>
          </p:nvPr>
        </p:nvSpPr>
        <p:spPr/>
        <p:txBody>
          <a:bodyPr/>
          <a:lstStyle/>
          <a:p>
            <a:fld id="{705AC131-3665-43E0-A6EE-7C045553461A}" type="slidenum">
              <a:rPr kumimoji="1" lang="ja-JP" altLang="en-US" smtClean="0"/>
              <a:t>27</a:t>
            </a:fld>
            <a:endParaRPr kumimoji="1" lang="ja-JP" altLang="en-US"/>
          </a:p>
        </p:txBody>
      </p:sp>
    </p:spTree>
    <p:extLst>
      <p:ext uri="{BB962C8B-B14F-4D97-AF65-F5344CB8AC3E}">
        <p14:creationId xmlns:p14="http://schemas.microsoft.com/office/powerpoint/2010/main" val="532536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A01BF-9693-4BCD-9D47-4204C2B73781}"/>
              </a:ext>
            </a:extLst>
          </p:cNvPr>
          <p:cNvSpPr>
            <a:spLocks noGrp="1"/>
          </p:cNvSpPr>
          <p:nvPr>
            <p:ph type="title"/>
          </p:nvPr>
        </p:nvSpPr>
        <p:spPr>
          <a:xfrm>
            <a:off x="838200" y="-188938"/>
            <a:ext cx="10515600" cy="1325563"/>
          </a:xfrm>
        </p:spPr>
        <p:txBody>
          <a:bodyPr>
            <a:normAutofit/>
          </a:bodyPr>
          <a:lstStyle/>
          <a:p>
            <a:r>
              <a:rPr lang="en-US" sz="4000" b="1" dirty="0" err="1">
                <a:solidFill>
                  <a:srgbClr val="2F5597"/>
                </a:solidFill>
              </a:rPr>
              <a:t>Năng</a:t>
            </a:r>
            <a:r>
              <a:rPr lang="en-US" sz="4000" b="1" dirty="0">
                <a:solidFill>
                  <a:srgbClr val="2F5597"/>
                </a:solidFill>
              </a:rPr>
              <a:t> </a:t>
            </a:r>
            <a:r>
              <a:rPr lang="en-US" sz="4000" b="1" dirty="0" err="1">
                <a:solidFill>
                  <a:srgbClr val="2F5597"/>
                </a:solidFill>
              </a:rPr>
              <a:t>lực</a:t>
            </a:r>
            <a:r>
              <a:rPr lang="en-US" sz="4000" b="1" dirty="0">
                <a:solidFill>
                  <a:srgbClr val="2F5597"/>
                </a:solidFill>
              </a:rPr>
              <a:t> </a:t>
            </a:r>
            <a:r>
              <a:rPr lang="en-US" sz="4000" b="1" dirty="0" err="1">
                <a:solidFill>
                  <a:srgbClr val="2F5597"/>
                </a:solidFill>
              </a:rPr>
              <a:t>số</a:t>
            </a:r>
            <a:r>
              <a:rPr lang="en-US" sz="4000" b="1" dirty="0">
                <a:solidFill>
                  <a:srgbClr val="2F5597"/>
                </a:solidFill>
              </a:rPr>
              <a:t> </a:t>
            </a:r>
            <a:r>
              <a:rPr lang="en-US" sz="4000" b="1" dirty="0" err="1">
                <a:solidFill>
                  <a:srgbClr val="2F5597"/>
                </a:solidFill>
              </a:rPr>
              <a:t>và</a:t>
            </a:r>
            <a:r>
              <a:rPr lang="en-US" sz="4000" b="1" dirty="0">
                <a:solidFill>
                  <a:srgbClr val="2F5597"/>
                </a:solidFill>
              </a:rPr>
              <a:t> </a:t>
            </a:r>
            <a:r>
              <a:rPr lang="en-US" sz="4000" b="1" dirty="0" err="1">
                <a:solidFill>
                  <a:srgbClr val="2F5597"/>
                </a:solidFill>
              </a:rPr>
              <a:t>Khung</a:t>
            </a:r>
            <a:r>
              <a:rPr lang="en-US" sz="4000" b="1" dirty="0">
                <a:solidFill>
                  <a:srgbClr val="2F5597"/>
                </a:solidFill>
              </a:rPr>
              <a:t> </a:t>
            </a:r>
            <a:r>
              <a:rPr lang="en-US" sz="4000" b="1" dirty="0" err="1">
                <a:solidFill>
                  <a:srgbClr val="2F5597"/>
                </a:solidFill>
              </a:rPr>
              <a:t>năng</a:t>
            </a:r>
            <a:r>
              <a:rPr lang="en-US" sz="4000" b="1" dirty="0">
                <a:solidFill>
                  <a:srgbClr val="2F5597"/>
                </a:solidFill>
              </a:rPr>
              <a:t> </a:t>
            </a:r>
            <a:r>
              <a:rPr lang="en-US" sz="4000" b="1" dirty="0" err="1">
                <a:solidFill>
                  <a:srgbClr val="2F5597"/>
                </a:solidFill>
              </a:rPr>
              <a:t>lực</a:t>
            </a:r>
            <a:r>
              <a:rPr lang="en-US" sz="4000" b="1" dirty="0">
                <a:solidFill>
                  <a:srgbClr val="2F5597"/>
                </a:solidFill>
              </a:rPr>
              <a:t> </a:t>
            </a:r>
            <a:r>
              <a:rPr lang="en-US" sz="4000" b="1" dirty="0" err="1">
                <a:solidFill>
                  <a:srgbClr val="2F5597"/>
                </a:solidFill>
              </a:rPr>
              <a:t>số</a:t>
            </a:r>
            <a:endParaRPr lang="en-US" sz="4000" b="1" dirty="0">
              <a:solidFill>
                <a:srgbClr val="2F5597"/>
              </a:solidFill>
            </a:endParaRPr>
          </a:p>
        </p:txBody>
      </p:sp>
      <p:sp>
        <p:nvSpPr>
          <p:cNvPr id="4" name="Slide Number Placeholder 3">
            <a:extLst>
              <a:ext uri="{FF2B5EF4-FFF2-40B4-BE49-F238E27FC236}">
                <a16:creationId xmlns:a16="http://schemas.microsoft.com/office/drawing/2014/main" id="{035CF621-467F-4289-9799-77294A9A5CFA}"/>
              </a:ext>
            </a:extLst>
          </p:cNvPr>
          <p:cNvSpPr>
            <a:spLocks noGrp="1"/>
          </p:cNvSpPr>
          <p:nvPr>
            <p:ph type="sldNum" sz="quarter" idx="12"/>
          </p:nvPr>
        </p:nvSpPr>
        <p:spPr/>
        <p:txBody>
          <a:bodyPr/>
          <a:lstStyle/>
          <a:p>
            <a:fld id="{705AC131-3665-43E0-A6EE-7C045553461A}" type="slidenum">
              <a:rPr kumimoji="1" lang="ja-JP" altLang="en-US" smtClean="0"/>
              <a:t>3</a:t>
            </a:fld>
            <a:endParaRPr kumimoji="1" lang="ja-JP" altLang="en-US"/>
          </a:p>
        </p:txBody>
      </p:sp>
      <p:sp>
        <p:nvSpPr>
          <p:cNvPr id="8" name="Content Placeholder 2">
            <a:extLst>
              <a:ext uri="{FF2B5EF4-FFF2-40B4-BE49-F238E27FC236}">
                <a16:creationId xmlns:a16="http://schemas.microsoft.com/office/drawing/2014/main" id="{1B51D694-483D-41E6-95E7-9377A4AAFA92}"/>
              </a:ext>
            </a:extLst>
          </p:cNvPr>
          <p:cNvSpPr>
            <a:spLocks noGrp="1"/>
          </p:cNvSpPr>
          <p:nvPr>
            <p:ph idx="1"/>
          </p:nvPr>
        </p:nvSpPr>
        <p:spPr>
          <a:xfrm>
            <a:off x="2637902" y="1136625"/>
            <a:ext cx="9554098" cy="1783325"/>
          </a:xfrm>
        </p:spPr>
        <p:txBody>
          <a:bodyPr>
            <a:noAutofit/>
          </a:bodyPr>
          <a:lstStyle/>
          <a:p>
            <a:pPr algn="just"/>
            <a:r>
              <a:rPr lang="vi-VN" sz="2400" dirty="0">
                <a:solidFill>
                  <a:srgbClr val="FF0000"/>
                </a:solidFill>
                <a:cs typeface="Calibri" panose="020F0502020204030204" pitchFamily="34" charset="0"/>
              </a:rPr>
              <a:t>Năng lực số</a:t>
            </a:r>
            <a:r>
              <a:rPr lang="vi-VN" sz="2400" dirty="0">
                <a:solidFill>
                  <a:srgbClr val="002060"/>
                </a:solidFill>
                <a:cs typeface="Calibri" panose="020F0502020204030204" pitchFamily="34" charset="0"/>
              </a:rPr>
              <a:t> (</a:t>
            </a:r>
            <a:r>
              <a:rPr lang="vi-VN" sz="2400" dirty="0" err="1">
                <a:solidFill>
                  <a:srgbClr val="002060"/>
                </a:solidFill>
                <a:cs typeface="Calibri" panose="020F0502020204030204" pitchFamily="34" charset="0"/>
              </a:rPr>
              <a:t>Digital</a:t>
            </a:r>
            <a:r>
              <a:rPr lang="vi-VN" sz="2400" dirty="0">
                <a:solidFill>
                  <a:srgbClr val="002060"/>
                </a:solidFill>
                <a:cs typeface="Calibri" panose="020F0502020204030204" pitchFamily="34" charset="0"/>
              </a:rPr>
              <a:t> </a:t>
            </a:r>
            <a:r>
              <a:rPr lang="vi-VN" sz="2400" dirty="0" err="1">
                <a:solidFill>
                  <a:srgbClr val="002060"/>
                </a:solidFill>
                <a:cs typeface="Calibri" panose="020F0502020204030204" pitchFamily="34" charset="0"/>
              </a:rPr>
              <a:t>Competencies</a:t>
            </a:r>
            <a:r>
              <a:rPr lang="vi-VN" sz="2400" dirty="0">
                <a:solidFill>
                  <a:srgbClr val="002060"/>
                </a:solidFill>
                <a:cs typeface="Calibri" panose="020F0502020204030204" pitchFamily="34" charset="0"/>
              </a:rPr>
              <a:t>) </a:t>
            </a:r>
            <a:endParaRPr lang="en-US" sz="2400" dirty="0">
              <a:solidFill>
                <a:srgbClr val="002060"/>
              </a:solidFill>
              <a:cs typeface="Calibri" panose="020F0502020204030204" pitchFamily="34" charset="0"/>
            </a:endParaRPr>
          </a:p>
          <a:p>
            <a:pPr algn="just">
              <a:buFontTx/>
              <a:buChar char="-"/>
            </a:pPr>
            <a:r>
              <a:rPr lang="en-US" sz="2200" dirty="0">
                <a:solidFill>
                  <a:srgbClr val="002060"/>
                </a:solidFill>
                <a:cs typeface="Arial" panose="020B0604020202020204" pitchFamily="34" charset="0"/>
              </a:rPr>
              <a:t>L</a:t>
            </a:r>
            <a:r>
              <a:rPr lang="vi-VN" sz="2200" dirty="0">
                <a:solidFill>
                  <a:srgbClr val="002060"/>
                </a:solidFill>
                <a:cs typeface="Arial" panose="020B0604020202020204" pitchFamily="34" charset="0"/>
              </a:rPr>
              <a:t>à khả năng sử dụng công nghệ số một cách tự tin, có trách nhiệm để học tập, làm việc và tham gia vào xã hội. </a:t>
            </a:r>
            <a:r>
              <a:rPr lang="en-US" sz="2200" dirty="0">
                <a:solidFill>
                  <a:srgbClr val="002060"/>
                </a:solidFill>
                <a:cs typeface="Arial" panose="020B0604020202020204" pitchFamily="34" charset="0"/>
              </a:rPr>
              <a:t>B</a:t>
            </a:r>
            <a:r>
              <a:rPr lang="vi-VN" sz="2200" dirty="0">
                <a:solidFill>
                  <a:srgbClr val="002060"/>
                </a:solidFill>
                <a:cs typeface="Arial" panose="020B0604020202020204" pitchFamily="34" charset="0"/>
              </a:rPr>
              <a:t>ao gồm: các kĩ năng về thông tin, dữ liệu, giao tiếp, hợp tác, sáng tạo nội dung số, an toàn, giải quyết vấn đề. (</a:t>
            </a:r>
            <a:r>
              <a:rPr lang="vi-VN" sz="2200" dirty="0" err="1">
                <a:solidFill>
                  <a:srgbClr val="0000FF"/>
                </a:solidFill>
                <a:cs typeface="Arial" panose="020B0604020202020204" pitchFamily="34" charset="0"/>
              </a:rPr>
              <a:t>DigComp</a:t>
            </a:r>
            <a:r>
              <a:rPr lang="vi-VN" sz="2200" dirty="0">
                <a:solidFill>
                  <a:srgbClr val="0000FF"/>
                </a:solidFill>
                <a:cs typeface="Arial" panose="020B0604020202020204" pitchFamily="34" charset="0"/>
              </a:rPr>
              <a:t>-</a:t>
            </a:r>
            <a:r>
              <a:rPr lang="en-US" sz="2200" dirty="0">
                <a:solidFill>
                  <a:srgbClr val="0000FF"/>
                </a:solidFill>
                <a:cs typeface="Arial" panose="020B0604020202020204" pitchFamily="34" charset="0"/>
              </a:rPr>
              <a:t>2022</a:t>
            </a:r>
            <a:r>
              <a:rPr lang="vi-VN" sz="2200" dirty="0">
                <a:solidFill>
                  <a:srgbClr val="002060"/>
                </a:solidFill>
                <a:cs typeface="Arial" panose="020B0604020202020204" pitchFamily="34" charset="0"/>
              </a:rPr>
              <a:t>).</a:t>
            </a:r>
            <a:endParaRPr lang="en-US" sz="2200" dirty="0">
              <a:solidFill>
                <a:srgbClr val="002060"/>
              </a:solidFill>
              <a:cs typeface="Arial" panose="020B0604020202020204" pitchFamily="34" charset="0"/>
            </a:endParaRPr>
          </a:p>
          <a:p>
            <a:pPr lvl="1" algn="just"/>
            <a:endParaRPr lang="vi-VN" sz="2000" dirty="0">
              <a:solidFill>
                <a:srgbClr val="002060"/>
              </a:solidFill>
              <a:cs typeface="Calibri" panose="020F0502020204030204" pitchFamily="34" charset="0"/>
            </a:endParaRPr>
          </a:p>
        </p:txBody>
      </p:sp>
      <p:sp>
        <p:nvSpPr>
          <p:cNvPr id="9" name="Content Placeholder 2">
            <a:extLst>
              <a:ext uri="{FF2B5EF4-FFF2-40B4-BE49-F238E27FC236}">
                <a16:creationId xmlns:a16="http://schemas.microsoft.com/office/drawing/2014/main" id="{720C03F2-A626-42EA-BB57-1C61875583D2}"/>
              </a:ext>
            </a:extLst>
          </p:cNvPr>
          <p:cNvSpPr txBox="1">
            <a:spLocks/>
          </p:cNvSpPr>
          <p:nvPr/>
        </p:nvSpPr>
        <p:spPr>
          <a:xfrm>
            <a:off x="701946" y="4588947"/>
            <a:ext cx="9780524" cy="17257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just"/>
            <a:r>
              <a:rPr lang="vi-VN" sz="2200" dirty="0">
                <a:solidFill>
                  <a:srgbClr val="FF0000"/>
                </a:solidFill>
                <a:latin typeface="Roboto" panose="02000000000000000000" pitchFamily="2" charset="0"/>
                <a:cs typeface="Calibri" panose="020F0502020204030204" pitchFamily="34" charset="0"/>
              </a:rPr>
              <a:t>Khung Năng lực số</a:t>
            </a:r>
            <a:r>
              <a:rPr lang="vi-VN" sz="2200" dirty="0">
                <a:solidFill>
                  <a:srgbClr val="002060"/>
                </a:solidFill>
                <a:latin typeface="Roboto" panose="02000000000000000000" pitchFamily="2" charset="0"/>
                <a:cs typeface="Calibri" panose="020F0502020204030204" pitchFamily="34" charset="0"/>
              </a:rPr>
              <a:t> (</a:t>
            </a:r>
            <a:r>
              <a:rPr lang="vi-VN" sz="2200" dirty="0" err="1">
                <a:solidFill>
                  <a:srgbClr val="002060"/>
                </a:solidFill>
                <a:latin typeface="Roboto" panose="02000000000000000000" pitchFamily="2" charset="0"/>
                <a:cs typeface="Calibri" panose="020F0502020204030204" pitchFamily="34" charset="0"/>
              </a:rPr>
              <a:t>Digital</a:t>
            </a:r>
            <a:r>
              <a:rPr lang="vi-VN" sz="2200" dirty="0">
                <a:solidFill>
                  <a:srgbClr val="002060"/>
                </a:solidFill>
                <a:latin typeface="Roboto" panose="02000000000000000000" pitchFamily="2" charset="0"/>
                <a:cs typeface="Calibri" panose="020F0502020204030204" pitchFamily="34" charset="0"/>
              </a:rPr>
              <a:t> </a:t>
            </a:r>
            <a:r>
              <a:rPr lang="vi-VN" sz="2200" dirty="0" err="1">
                <a:solidFill>
                  <a:srgbClr val="002060"/>
                </a:solidFill>
                <a:latin typeface="Roboto" panose="02000000000000000000" pitchFamily="2" charset="0"/>
                <a:cs typeface="Calibri" panose="020F0502020204030204" pitchFamily="34" charset="0"/>
              </a:rPr>
              <a:t>Competence</a:t>
            </a:r>
            <a:r>
              <a:rPr lang="vi-VN" sz="2200" dirty="0">
                <a:solidFill>
                  <a:srgbClr val="002060"/>
                </a:solidFill>
                <a:latin typeface="Roboto" panose="02000000000000000000" pitchFamily="2" charset="0"/>
                <a:cs typeface="Calibri" panose="020F0502020204030204" pitchFamily="34" charset="0"/>
              </a:rPr>
              <a:t> </a:t>
            </a:r>
            <a:r>
              <a:rPr lang="vi-VN" sz="2200" dirty="0" err="1">
                <a:solidFill>
                  <a:srgbClr val="002060"/>
                </a:solidFill>
                <a:latin typeface="Roboto" panose="02000000000000000000" pitchFamily="2" charset="0"/>
                <a:cs typeface="Calibri" panose="020F0502020204030204" pitchFamily="34" charset="0"/>
              </a:rPr>
              <a:t>Framework</a:t>
            </a:r>
            <a:r>
              <a:rPr lang="vi-VN" sz="2200" dirty="0">
                <a:solidFill>
                  <a:srgbClr val="002060"/>
                </a:solidFill>
                <a:latin typeface="Roboto" panose="02000000000000000000" pitchFamily="2" charset="0"/>
                <a:cs typeface="Calibri" panose="020F0502020204030204" pitchFamily="34" charset="0"/>
              </a:rPr>
              <a:t>) là một tập hợp các năng lực thành phần để nâng cao năng lực của một nhóm đối tượng cụ thể. (</a:t>
            </a:r>
            <a:r>
              <a:rPr lang="en-US" sz="2200" dirty="0">
                <a:solidFill>
                  <a:srgbClr val="0000FF"/>
                </a:solidFill>
                <a:latin typeface="Roboto" panose="02000000000000000000" pitchFamily="2" charset="0"/>
              </a:rPr>
              <a:t>UNICEF-2019</a:t>
            </a:r>
            <a:r>
              <a:rPr lang="en-US" sz="2200" dirty="0">
                <a:latin typeface="Roboto" panose="02000000000000000000" pitchFamily="2" charset="0"/>
              </a:rPr>
              <a:t>)</a:t>
            </a:r>
            <a:endParaRPr lang="en-US" sz="2200" i="1" dirty="0">
              <a:solidFill>
                <a:srgbClr val="00B0F0"/>
              </a:solidFill>
              <a:latin typeface="Roboto" panose="02000000000000000000" pitchFamily="2" charset="0"/>
            </a:endParaRPr>
          </a:p>
        </p:txBody>
      </p:sp>
      <p:sp>
        <p:nvSpPr>
          <p:cNvPr id="3" name="AutoShape 2" descr="A vibrant and modern illustration showcasing digital literacy for students. The image includes diverse students engaging with various digital tools such as laptops, tablets, and smartphones in a classroom setting. The background features digital elements like binary code, icons for cloud computing, coding symbols, and graphs to represent the digital skills they are learning. The students appear enthusiastic and collaborative, with a teacher guiding them. The scene is bright, colorful, and conveys a positive learning atmosphere that emphasizes the importance of digital competencies in education.">
            <a:extLst>
              <a:ext uri="{FF2B5EF4-FFF2-40B4-BE49-F238E27FC236}">
                <a16:creationId xmlns:a16="http://schemas.microsoft.com/office/drawing/2014/main" id="{2EA295B0-B9DA-7BB2-2D2E-A229376F52F9}"/>
              </a:ext>
            </a:extLst>
          </p:cNvPr>
          <p:cNvSpPr>
            <a:spLocks noChangeAspect="1" noChangeArrowheads="1"/>
          </p:cNvSpPr>
          <p:nvPr/>
        </p:nvSpPr>
        <p:spPr bwMode="auto">
          <a:xfrm>
            <a:off x="5943600" y="3276600"/>
            <a:ext cx="4680284" cy="768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Roboto" panose="02000000000000000000" pitchFamily="2" charset="0"/>
            </a:endParaRPr>
          </a:p>
        </p:txBody>
      </p:sp>
      <p:pic>
        <p:nvPicPr>
          <p:cNvPr id="10" name="Picture 9">
            <a:extLst>
              <a:ext uri="{FF2B5EF4-FFF2-40B4-BE49-F238E27FC236}">
                <a16:creationId xmlns:a16="http://schemas.microsoft.com/office/drawing/2014/main" id="{E6DB3A32-89CB-18F7-7A07-CD1712B249BF}"/>
              </a:ext>
            </a:extLst>
          </p:cNvPr>
          <p:cNvPicPr>
            <a:picLocks noChangeAspect="1"/>
          </p:cNvPicPr>
          <p:nvPr/>
        </p:nvPicPr>
        <p:blipFill>
          <a:blip r:embed="rId2"/>
          <a:stretch>
            <a:fillRect/>
          </a:stretch>
        </p:blipFill>
        <p:spPr>
          <a:xfrm>
            <a:off x="938462" y="1136625"/>
            <a:ext cx="1699440" cy="1453012"/>
          </a:xfrm>
          <a:prstGeom prst="rect">
            <a:avLst/>
          </a:prstGeom>
        </p:spPr>
      </p:pic>
      <p:sp>
        <p:nvSpPr>
          <p:cNvPr id="5" name="Content Placeholder 2">
            <a:extLst>
              <a:ext uri="{FF2B5EF4-FFF2-40B4-BE49-F238E27FC236}">
                <a16:creationId xmlns:a16="http://schemas.microsoft.com/office/drawing/2014/main" id="{FE8DA6EB-6831-9AA3-0975-11902C08A68C}"/>
              </a:ext>
            </a:extLst>
          </p:cNvPr>
          <p:cNvSpPr txBox="1">
            <a:spLocks/>
          </p:cNvSpPr>
          <p:nvPr/>
        </p:nvSpPr>
        <p:spPr>
          <a:xfrm>
            <a:off x="685800" y="3276600"/>
            <a:ext cx="10515599" cy="22150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just">
              <a:buFontTx/>
              <a:buChar char="-"/>
            </a:pPr>
            <a:r>
              <a:rPr lang="en-US" sz="2200" b="1" i="1" dirty="0">
                <a:solidFill>
                  <a:srgbClr val="002060"/>
                </a:solidFill>
                <a:latin typeface="Roboto" panose="02000000000000000000" pitchFamily="2" charset="0"/>
                <a:cs typeface="Arial" panose="020B0604020202020204" pitchFamily="34" charset="0"/>
              </a:rPr>
              <a:t> </a:t>
            </a:r>
            <a:r>
              <a:rPr lang="en-US" sz="2200" dirty="0">
                <a:solidFill>
                  <a:srgbClr val="0000FF"/>
                </a:solidFill>
                <a:latin typeface="Roboto" panose="02000000000000000000" pitchFamily="2" charset="0"/>
                <a:cs typeface="Arial" panose="020B0604020202020204" pitchFamily="34" charset="0"/>
              </a:rPr>
              <a:t>Thông </a:t>
            </a:r>
            <a:r>
              <a:rPr lang="en-US" sz="2200" dirty="0" err="1">
                <a:solidFill>
                  <a:srgbClr val="0000FF"/>
                </a:solidFill>
                <a:latin typeface="Roboto" panose="02000000000000000000" pitchFamily="2" charset="0"/>
                <a:cs typeface="Arial" panose="020B0604020202020204" pitchFamily="34" charset="0"/>
              </a:rPr>
              <a:t>tư</a:t>
            </a:r>
            <a:r>
              <a:rPr lang="en-US" sz="2200" dirty="0">
                <a:solidFill>
                  <a:srgbClr val="0000FF"/>
                </a:solidFill>
                <a:latin typeface="Roboto" panose="02000000000000000000" pitchFamily="2" charset="0"/>
                <a:cs typeface="Arial" panose="020B0604020202020204" pitchFamily="34" charset="0"/>
              </a:rPr>
              <a:t> </a:t>
            </a:r>
            <a:r>
              <a:rPr lang="en-US" sz="2200" dirty="0" err="1">
                <a:solidFill>
                  <a:srgbClr val="0000FF"/>
                </a:solidFill>
                <a:latin typeface="Roboto" panose="02000000000000000000" pitchFamily="2" charset="0"/>
                <a:cs typeface="Arial" panose="020B0604020202020204" pitchFamily="34" charset="0"/>
              </a:rPr>
              <a:t>số</a:t>
            </a:r>
            <a:r>
              <a:rPr lang="en-US" sz="2200" dirty="0">
                <a:solidFill>
                  <a:srgbClr val="0000FF"/>
                </a:solidFill>
                <a:latin typeface="Roboto" panose="02000000000000000000" pitchFamily="2" charset="0"/>
                <a:cs typeface="Arial" panose="020B0604020202020204" pitchFamily="34" charset="0"/>
              </a:rPr>
              <a:t> 02/2025/TT-BGDĐT: </a:t>
            </a:r>
            <a:r>
              <a:rPr lang="en-US" sz="2200" dirty="0" err="1">
                <a:solidFill>
                  <a:srgbClr val="002060"/>
                </a:solidFill>
                <a:latin typeface="Roboto" panose="02000000000000000000" pitchFamily="2" charset="0"/>
                <a:cs typeface="Arial" panose="020B0604020202020204" pitchFamily="34" charset="0"/>
              </a:rPr>
              <a:t>Năng</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lực</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số</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là</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khả</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năng</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sử</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dụng</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công</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nghệ</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số</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để</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hoàn</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thành</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nhiệm</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vụ</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cụ</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thể</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hoặc</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để</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giải</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quyết</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vấn</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đề</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trong</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thực</a:t>
            </a:r>
            <a:r>
              <a:rPr lang="en-US" sz="2200" dirty="0">
                <a:solidFill>
                  <a:srgbClr val="002060"/>
                </a:solidFill>
                <a:latin typeface="Roboto" panose="02000000000000000000" pitchFamily="2" charset="0"/>
                <a:cs typeface="Arial" panose="020B0604020202020204" pitchFamily="34" charset="0"/>
              </a:rPr>
              <a:t> </a:t>
            </a:r>
            <a:r>
              <a:rPr lang="en-US" sz="2200" dirty="0" err="1">
                <a:solidFill>
                  <a:srgbClr val="002060"/>
                </a:solidFill>
                <a:latin typeface="Roboto" panose="02000000000000000000" pitchFamily="2" charset="0"/>
                <a:cs typeface="Arial" panose="020B0604020202020204" pitchFamily="34" charset="0"/>
              </a:rPr>
              <a:t>tiễn</a:t>
            </a:r>
            <a:r>
              <a:rPr lang="en-US" sz="2200" dirty="0">
                <a:solidFill>
                  <a:srgbClr val="002060"/>
                </a:solidFill>
                <a:latin typeface="Roboto" panose="02000000000000000000" pitchFamily="2" charset="0"/>
                <a:cs typeface="Arial" panose="020B0604020202020204" pitchFamily="34" charset="0"/>
              </a:rPr>
              <a:t> </a:t>
            </a:r>
          </a:p>
          <a:p>
            <a:pPr lvl="1" algn="just"/>
            <a:endParaRPr lang="vi-VN" sz="2000" dirty="0">
              <a:solidFill>
                <a:srgbClr val="002060"/>
              </a:solidFill>
              <a:latin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3152093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F4455-4596-8809-D35F-5B4BDB9694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2F0D80-8BE2-C850-2B2B-5965B5A25FA9}"/>
              </a:ext>
            </a:extLst>
          </p:cNvPr>
          <p:cNvSpPr>
            <a:spLocks noGrp="1"/>
          </p:cNvSpPr>
          <p:nvPr>
            <p:ph type="title"/>
          </p:nvPr>
        </p:nvSpPr>
        <p:spPr>
          <a:xfrm>
            <a:off x="736600" y="136525"/>
            <a:ext cx="10515600" cy="944563"/>
          </a:xfrm>
        </p:spPr>
        <p:txBody>
          <a:bodyPr>
            <a:normAutofit/>
          </a:bodyPr>
          <a:lstStyle/>
          <a:p>
            <a:r>
              <a:rPr lang="en-US" sz="4000" b="1" dirty="0" err="1">
                <a:solidFill>
                  <a:srgbClr val="2F5597"/>
                </a:solidFill>
                <a:cs typeface="Arial" panose="020B0604020202020204" pitchFamily="34" charset="0"/>
              </a:rPr>
              <a:t>Mục</a:t>
            </a:r>
            <a:r>
              <a:rPr lang="en-US" sz="4000" b="1" dirty="0">
                <a:solidFill>
                  <a:srgbClr val="2F5597"/>
                </a:solidFill>
                <a:cs typeface="Arial" panose="020B0604020202020204" pitchFamily="34" charset="0"/>
              </a:rPr>
              <a:t> </a:t>
            </a:r>
            <a:r>
              <a:rPr lang="en-US" sz="4000" b="1" dirty="0" err="1">
                <a:solidFill>
                  <a:srgbClr val="2F5597"/>
                </a:solidFill>
                <a:cs typeface="Arial" panose="020B0604020202020204" pitchFamily="34" charset="0"/>
              </a:rPr>
              <a:t>tiêu</a:t>
            </a:r>
            <a:r>
              <a:rPr lang="en-US" sz="4000" b="1" dirty="0">
                <a:solidFill>
                  <a:srgbClr val="2F5597"/>
                </a:solidFill>
                <a:cs typeface="Arial" panose="020B0604020202020204" pitchFamily="34" charset="0"/>
              </a:rPr>
              <a:t> Khung </a:t>
            </a:r>
            <a:r>
              <a:rPr lang="en-US" sz="4000" b="1" dirty="0" err="1">
                <a:solidFill>
                  <a:srgbClr val="2F5597"/>
                </a:solidFill>
                <a:cs typeface="Arial" panose="020B0604020202020204" pitchFamily="34" charset="0"/>
              </a:rPr>
              <a:t>năng</a:t>
            </a:r>
            <a:r>
              <a:rPr lang="en-US" sz="4000" b="1" dirty="0">
                <a:solidFill>
                  <a:srgbClr val="2F5597"/>
                </a:solidFill>
                <a:cs typeface="Arial" panose="020B0604020202020204" pitchFamily="34" charset="0"/>
              </a:rPr>
              <a:t> </a:t>
            </a:r>
            <a:r>
              <a:rPr lang="en-US" sz="4000" b="1" dirty="0" err="1">
                <a:solidFill>
                  <a:srgbClr val="2F5597"/>
                </a:solidFill>
                <a:cs typeface="Arial" panose="020B0604020202020204" pitchFamily="34" charset="0"/>
              </a:rPr>
              <a:t>lực</a:t>
            </a:r>
            <a:r>
              <a:rPr lang="en-US" sz="4000" b="1" dirty="0">
                <a:solidFill>
                  <a:srgbClr val="2F5597"/>
                </a:solidFill>
                <a:cs typeface="Arial" panose="020B0604020202020204" pitchFamily="34" charset="0"/>
              </a:rPr>
              <a:t> </a:t>
            </a:r>
            <a:r>
              <a:rPr lang="en-US" sz="4000" b="1" dirty="0" err="1">
                <a:solidFill>
                  <a:srgbClr val="2F5597"/>
                </a:solidFill>
                <a:cs typeface="Arial" panose="020B0604020202020204" pitchFamily="34" charset="0"/>
              </a:rPr>
              <a:t>số</a:t>
            </a:r>
            <a:endParaRPr lang="en-US" sz="4000" b="1" dirty="0">
              <a:solidFill>
                <a:srgbClr val="2F5597"/>
              </a:solidFill>
              <a:cs typeface="Arial" panose="020B0604020202020204" pitchFamily="34" charset="0"/>
            </a:endParaRPr>
          </a:p>
        </p:txBody>
      </p:sp>
      <p:sp>
        <p:nvSpPr>
          <p:cNvPr id="4" name="Slide Number Placeholder 3">
            <a:extLst>
              <a:ext uri="{FF2B5EF4-FFF2-40B4-BE49-F238E27FC236}">
                <a16:creationId xmlns:a16="http://schemas.microsoft.com/office/drawing/2014/main" id="{BCCE838D-2B2D-134F-E7CB-AF4633F920B6}"/>
              </a:ext>
            </a:extLst>
          </p:cNvPr>
          <p:cNvSpPr>
            <a:spLocks noGrp="1"/>
          </p:cNvSpPr>
          <p:nvPr>
            <p:ph type="sldNum" sz="quarter" idx="12"/>
          </p:nvPr>
        </p:nvSpPr>
        <p:spPr/>
        <p:txBody>
          <a:bodyPr/>
          <a:lstStyle/>
          <a:p>
            <a:fld id="{705AC131-3665-43E0-A6EE-7C045553461A}" type="slidenum">
              <a:rPr kumimoji="1" lang="ja-JP" altLang="en-US" smtClean="0"/>
              <a:t>4</a:t>
            </a:fld>
            <a:endParaRPr kumimoji="1" lang="ja-JP" altLang="en-US"/>
          </a:p>
        </p:txBody>
      </p:sp>
      <p:sp>
        <p:nvSpPr>
          <p:cNvPr id="5" name="Shape 3">
            <a:extLst>
              <a:ext uri="{FF2B5EF4-FFF2-40B4-BE49-F238E27FC236}">
                <a16:creationId xmlns:a16="http://schemas.microsoft.com/office/drawing/2014/main" id="{EFD02AD8-5AA9-F839-EB9C-FBD4C2BA010D}"/>
              </a:ext>
            </a:extLst>
          </p:cNvPr>
          <p:cNvSpPr/>
          <p:nvPr/>
        </p:nvSpPr>
        <p:spPr>
          <a:xfrm>
            <a:off x="863921" y="1308333"/>
            <a:ext cx="2736850" cy="795607"/>
          </a:xfrm>
          <a:custGeom>
            <a:avLst/>
            <a:gdLst/>
            <a:ahLst/>
            <a:cxnLst/>
            <a:rect l="l" t="t" r="r" b="b"/>
            <a:pathLst>
              <a:path w="2736850" h="795607">
                <a:moveTo>
                  <a:pt x="0" y="154960"/>
                </a:moveTo>
                <a:lnTo>
                  <a:pt x="0" y="150656"/>
                </a:lnTo>
                <a:cubicBezTo>
                  <a:pt x="-1905" y="66002"/>
                  <a:pt x="73660" y="-2152"/>
                  <a:pt x="133985" y="0"/>
                </a:cubicBezTo>
                <a:lnTo>
                  <a:pt x="137160" y="0"/>
                </a:lnTo>
                <a:lnTo>
                  <a:pt x="2492375" y="0"/>
                </a:lnTo>
                <a:lnTo>
                  <a:pt x="2736850" y="563884"/>
                </a:lnTo>
                <a:lnTo>
                  <a:pt x="228600" y="563884"/>
                </a:lnTo>
                <a:lnTo>
                  <a:pt x="222885" y="563884"/>
                </a:lnTo>
                <a:lnTo>
                  <a:pt x="217170" y="563166"/>
                </a:lnTo>
                <a:cubicBezTo>
                  <a:pt x="99060" y="561014"/>
                  <a:pt x="1905" y="703061"/>
                  <a:pt x="1270" y="795607"/>
                </a:cubicBezTo>
                <a:cubicBezTo>
                  <a:pt x="1270" y="796324"/>
                  <a:pt x="0" y="778389"/>
                  <a:pt x="0" y="776237"/>
                </a:cubicBezTo>
                <a:lnTo>
                  <a:pt x="0" y="775519"/>
                </a:lnTo>
                <a:lnTo>
                  <a:pt x="0" y="775519"/>
                </a:lnTo>
                <a:lnTo>
                  <a:pt x="0" y="775519"/>
                </a:lnTo>
                <a:lnTo>
                  <a:pt x="0" y="775519"/>
                </a:lnTo>
                <a:lnTo>
                  <a:pt x="0" y="154960"/>
                </a:lnTo>
                <a:close/>
              </a:path>
            </a:pathLst>
          </a:custGeom>
          <a:gradFill flip="none" rotWithShape="1">
            <a:gsLst>
              <a:gs pos="0">
                <a:srgbClr val="49B2FE"/>
              </a:gs>
              <a:gs pos="100000">
                <a:srgbClr val="1552E8"/>
              </a:gs>
            </a:gsLst>
            <a:lin ang="18900000" scaled="1"/>
          </a:gradFill>
          <a:ln/>
        </p:spPr>
        <p:txBody>
          <a:bodyPr/>
          <a:lstStyle/>
          <a:p>
            <a:endParaRPr lang="en-VN" dirty="0"/>
          </a:p>
        </p:txBody>
      </p:sp>
      <p:sp>
        <p:nvSpPr>
          <p:cNvPr id="6" name="Text 4">
            <a:extLst>
              <a:ext uri="{FF2B5EF4-FFF2-40B4-BE49-F238E27FC236}">
                <a16:creationId xmlns:a16="http://schemas.microsoft.com/office/drawing/2014/main" id="{35985E53-836F-A3C7-6A70-515FD8F66142}"/>
              </a:ext>
            </a:extLst>
          </p:cNvPr>
          <p:cNvSpPr/>
          <p:nvPr/>
        </p:nvSpPr>
        <p:spPr>
          <a:xfrm>
            <a:off x="863921" y="1308333"/>
            <a:ext cx="2736850" cy="795607"/>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7" name="Shape 5">
            <a:extLst>
              <a:ext uri="{FF2B5EF4-FFF2-40B4-BE49-F238E27FC236}">
                <a16:creationId xmlns:a16="http://schemas.microsoft.com/office/drawing/2014/main" id="{71B0C484-21CD-FDB5-73FB-9AD9B9C2CABF}"/>
              </a:ext>
            </a:extLst>
          </p:cNvPr>
          <p:cNvSpPr/>
          <p:nvPr/>
        </p:nvSpPr>
        <p:spPr>
          <a:xfrm>
            <a:off x="863921" y="1872217"/>
            <a:ext cx="4372610" cy="1763391"/>
          </a:xfrm>
          <a:prstGeom prst="roundRect">
            <a:avLst>
              <a:gd name="adj" fmla="val 12393"/>
            </a:avLst>
          </a:prstGeom>
          <a:solidFill>
            <a:srgbClr val="FFFFFF"/>
          </a:solidFill>
          <a:ln w="19050">
            <a:gradFill flip="none" rotWithShape="1">
              <a:gsLst>
                <a:gs pos="0">
                  <a:srgbClr val="92D1FE"/>
                </a:gs>
                <a:gs pos="84000">
                  <a:srgbClr val="49B2FE"/>
                </a:gs>
                <a:gs pos="100000">
                  <a:srgbClr val="49B2FE"/>
                </a:gs>
              </a:gsLst>
              <a:lin ang="16200000" scaled="1"/>
            </a:gradFill>
            <a:prstDash val="solid"/>
          </a:ln>
        </p:spPr>
        <p:txBody>
          <a:bodyPr/>
          <a:lstStyle/>
          <a:p>
            <a:endParaRPr lang="en-VN"/>
          </a:p>
        </p:txBody>
      </p:sp>
      <p:sp>
        <p:nvSpPr>
          <p:cNvPr id="9" name="Text 6">
            <a:extLst>
              <a:ext uri="{FF2B5EF4-FFF2-40B4-BE49-F238E27FC236}">
                <a16:creationId xmlns:a16="http://schemas.microsoft.com/office/drawing/2014/main" id="{DF54F3E8-188D-AAA4-705A-9770F52E5600}"/>
              </a:ext>
            </a:extLst>
          </p:cNvPr>
          <p:cNvSpPr/>
          <p:nvPr/>
        </p:nvSpPr>
        <p:spPr>
          <a:xfrm>
            <a:off x="863921" y="1872217"/>
            <a:ext cx="4372610" cy="1763391"/>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0" name="Shape 7">
            <a:extLst>
              <a:ext uri="{FF2B5EF4-FFF2-40B4-BE49-F238E27FC236}">
                <a16:creationId xmlns:a16="http://schemas.microsoft.com/office/drawing/2014/main" id="{66587EEB-AB10-7C73-AA0B-6C5B2767E00B}"/>
              </a:ext>
            </a:extLst>
          </p:cNvPr>
          <p:cNvSpPr/>
          <p:nvPr/>
        </p:nvSpPr>
        <p:spPr>
          <a:xfrm>
            <a:off x="5942377" y="1316886"/>
            <a:ext cx="2736850" cy="795607"/>
          </a:xfrm>
          <a:custGeom>
            <a:avLst/>
            <a:gdLst/>
            <a:ahLst/>
            <a:cxnLst/>
            <a:rect l="l" t="t" r="r" b="b"/>
            <a:pathLst>
              <a:path w="2736850" h="795607">
                <a:moveTo>
                  <a:pt x="0" y="154960"/>
                </a:moveTo>
                <a:lnTo>
                  <a:pt x="0" y="150656"/>
                </a:lnTo>
                <a:cubicBezTo>
                  <a:pt x="-1905" y="66002"/>
                  <a:pt x="73660" y="-2152"/>
                  <a:pt x="133985" y="0"/>
                </a:cubicBezTo>
                <a:lnTo>
                  <a:pt x="137160" y="0"/>
                </a:lnTo>
                <a:lnTo>
                  <a:pt x="2492375" y="0"/>
                </a:lnTo>
                <a:lnTo>
                  <a:pt x="2736850" y="563884"/>
                </a:lnTo>
                <a:lnTo>
                  <a:pt x="228600" y="563884"/>
                </a:lnTo>
                <a:lnTo>
                  <a:pt x="222885" y="563884"/>
                </a:lnTo>
                <a:lnTo>
                  <a:pt x="217170" y="563166"/>
                </a:lnTo>
                <a:cubicBezTo>
                  <a:pt x="99060" y="561014"/>
                  <a:pt x="1905" y="703061"/>
                  <a:pt x="1270" y="795607"/>
                </a:cubicBezTo>
                <a:cubicBezTo>
                  <a:pt x="1270" y="796324"/>
                  <a:pt x="0" y="778389"/>
                  <a:pt x="0" y="776237"/>
                </a:cubicBezTo>
                <a:lnTo>
                  <a:pt x="0" y="775519"/>
                </a:lnTo>
                <a:lnTo>
                  <a:pt x="0" y="775519"/>
                </a:lnTo>
                <a:lnTo>
                  <a:pt x="0" y="775519"/>
                </a:lnTo>
                <a:lnTo>
                  <a:pt x="0" y="775519"/>
                </a:lnTo>
                <a:lnTo>
                  <a:pt x="0" y="154960"/>
                </a:lnTo>
                <a:close/>
              </a:path>
            </a:pathLst>
          </a:custGeom>
          <a:gradFill flip="none" rotWithShape="1">
            <a:gsLst>
              <a:gs pos="0">
                <a:srgbClr val="49B2FE"/>
              </a:gs>
              <a:gs pos="100000">
                <a:srgbClr val="1552E8"/>
              </a:gs>
            </a:gsLst>
            <a:lin ang="18900000" scaled="1"/>
          </a:gradFill>
          <a:ln/>
        </p:spPr>
        <p:txBody>
          <a:bodyPr/>
          <a:lstStyle/>
          <a:p>
            <a:endParaRPr lang="en-VN" dirty="0"/>
          </a:p>
        </p:txBody>
      </p:sp>
      <p:sp>
        <p:nvSpPr>
          <p:cNvPr id="11" name="Text 8">
            <a:extLst>
              <a:ext uri="{FF2B5EF4-FFF2-40B4-BE49-F238E27FC236}">
                <a16:creationId xmlns:a16="http://schemas.microsoft.com/office/drawing/2014/main" id="{3088E6A7-5D25-BB96-6269-AA19965BF4FF}"/>
              </a:ext>
            </a:extLst>
          </p:cNvPr>
          <p:cNvSpPr/>
          <p:nvPr/>
        </p:nvSpPr>
        <p:spPr>
          <a:xfrm>
            <a:off x="5942377" y="1316886"/>
            <a:ext cx="2736850" cy="795607"/>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2" name="Shape 9">
            <a:extLst>
              <a:ext uri="{FF2B5EF4-FFF2-40B4-BE49-F238E27FC236}">
                <a16:creationId xmlns:a16="http://schemas.microsoft.com/office/drawing/2014/main" id="{A2628AB3-353C-994F-EE0F-7374947F22A4}"/>
              </a:ext>
            </a:extLst>
          </p:cNvPr>
          <p:cNvSpPr/>
          <p:nvPr/>
        </p:nvSpPr>
        <p:spPr>
          <a:xfrm>
            <a:off x="5942377" y="1880770"/>
            <a:ext cx="4778632" cy="1763391"/>
          </a:xfrm>
          <a:prstGeom prst="roundRect">
            <a:avLst>
              <a:gd name="adj" fmla="val 12393"/>
            </a:avLst>
          </a:prstGeom>
          <a:solidFill>
            <a:srgbClr val="FFFFFF"/>
          </a:solidFill>
          <a:ln w="19050">
            <a:gradFill flip="none" rotWithShape="1">
              <a:gsLst>
                <a:gs pos="0">
                  <a:srgbClr val="92D1FE"/>
                </a:gs>
                <a:gs pos="84000">
                  <a:srgbClr val="49B2FE"/>
                </a:gs>
                <a:gs pos="100000">
                  <a:srgbClr val="49B2FE"/>
                </a:gs>
              </a:gsLst>
              <a:lin ang="16200000" scaled="1"/>
            </a:gradFill>
            <a:prstDash val="solid"/>
          </a:ln>
        </p:spPr>
        <p:txBody>
          <a:bodyPr/>
          <a:lstStyle/>
          <a:p>
            <a:endParaRPr lang="en-VN"/>
          </a:p>
        </p:txBody>
      </p:sp>
      <p:sp>
        <p:nvSpPr>
          <p:cNvPr id="13" name="Text 10">
            <a:extLst>
              <a:ext uri="{FF2B5EF4-FFF2-40B4-BE49-F238E27FC236}">
                <a16:creationId xmlns:a16="http://schemas.microsoft.com/office/drawing/2014/main" id="{1CD6333D-6D39-72E8-86D3-D68578980C87}"/>
              </a:ext>
            </a:extLst>
          </p:cNvPr>
          <p:cNvSpPr/>
          <p:nvPr/>
        </p:nvSpPr>
        <p:spPr>
          <a:xfrm>
            <a:off x="5942377" y="1880770"/>
            <a:ext cx="4372610" cy="1763391"/>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4" name="Shape 11">
            <a:extLst>
              <a:ext uri="{FF2B5EF4-FFF2-40B4-BE49-F238E27FC236}">
                <a16:creationId xmlns:a16="http://schemas.microsoft.com/office/drawing/2014/main" id="{BBAAF43D-D451-C0CE-F28A-3502E58E8EFF}"/>
              </a:ext>
            </a:extLst>
          </p:cNvPr>
          <p:cNvSpPr/>
          <p:nvPr/>
        </p:nvSpPr>
        <p:spPr>
          <a:xfrm>
            <a:off x="863921" y="3873733"/>
            <a:ext cx="2736850" cy="795607"/>
          </a:xfrm>
          <a:custGeom>
            <a:avLst/>
            <a:gdLst/>
            <a:ahLst/>
            <a:cxnLst/>
            <a:rect l="l" t="t" r="r" b="b"/>
            <a:pathLst>
              <a:path w="2736850" h="795607">
                <a:moveTo>
                  <a:pt x="0" y="154960"/>
                </a:moveTo>
                <a:lnTo>
                  <a:pt x="0" y="150656"/>
                </a:lnTo>
                <a:cubicBezTo>
                  <a:pt x="-1905" y="66002"/>
                  <a:pt x="73660" y="-2152"/>
                  <a:pt x="133985" y="0"/>
                </a:cubicBezTo>
                <a:lnTo>
                  <a:pt x="137160" y="0"/>
                </a:lnTo>
                <a:lnTo>
                  <a:pt x="2492375" y="0"/>
                </a:lnTo>
                <a:lnTo>
                  <a:pt x="2736850" y="563884"/>
                </a:lnTo>
                <a:lnTo>
                  <a:pt x="228600" y="563884"/>
                </a:lnTo>
                <a:lnTo>
                  <a:pt x="222885" y="563884"/>
                </a:lnTo>
                <a:lnTo>
                  <a:pt x="217170" y="563166"/>
                </a:lnTo>
                <a:cubicBezTo>
                  <a:pt x="99060" y="561014"/>
                  <a:pt x="1905" y="703061"/>
                  <a:pt x="1270" y="795607"/>
                </a:cubicBezTo>
                <a:cubicBezTo>
                  <a:pt x="1270" y="796324"/>
                  <a:pt x="0" y="778389"/>
                  <a:pt x="0" y="776237"/>
                </a:cubicBezTo>
                <a:lnTo>
                  <a:pt x="0" y="775519"/>
                </a:lnTo>
                <a:lnTo>
                  <a:pt x="0" y="775519"/>
                </a:lnTo>
                <a:lnTo>
                  <a:pt x="0" y="775519"/>
                </a:lnTo>
                <a:lnTo>
                  <a:pt x="0" y="775519"/>
                </a:lnTo>
                <a:lnTo>
                  <a:pt x="0" y="154960"/>
                </a:lnTo>
                <a:close/>
              </a:path>
            </a:pathLst>
          </a:custGeom>
          <a:gradFill flip="none" rotWithShape="1">
            <a:gsLst>
              <a:gs pos="0">
                <a:srgbClr val="49B2FE"/>
              </a:gs>
              <a:gs pos="100000">
                <a:srgbClr val="1552E8"/>
              </a:gs>
            </a:gsLst>
            <a:lin ang="18900000" scaled="1"/>
          </a:gradFill>
          <a:ln/>
        </p:spPr>
        <p:txBody>
          <a:bodyPr/>
          <a:lstStyle/>
          <a:p>
            <a:endParaRPr lang="en-VN"/>
          </a:p>
        </p:txBody>
      </p:sp>
      <p:sp>
        <p:nvSpPr>
          <p:cNvPr id="15" name="Text 12">
            <a:extLst>
              <a:ext uri="{FF2B5EF4-FFF2-40B4-BE49-F238E27FC236}">
                <a16:creationId xmlns:a16="http://schemas.microsoft.com/office/drawing/2014/main" id="{7AA05726-3CCA-1C37-D818-0B6788E077B8}"/>
              </a:ext>
            </a:extLst>
          </p:cNvPr>
          <p:cNvSpPr/>
          <p:nvPr/>
        </p:nvSpPr>
        <p:spPr>
          <a:xfrm>
            <a:off x="863921" y="3873733"/>
            <a:ext cx="2736850" cy="795607"/>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6" name="Shape 13">
            <a:extLst>
              <a:ext uri="{FF2B5EF4-FFF2-40B4-BE49-F238E27FC236}">
                <a16:creationId xmlns:a16="http://schemas.microsoft.com/office/drawing/2014/main" id="{B2F971F9-2C81-3536-DDBF-61C64D72FDD2}"/>
              </a:ext>
            </a:extLst>
          </p:cNvPr>
          <p:cNvSpPr/>
          <p:nvPr/>
        </p:nvSpPr>
        <p:spPr>
          <a:xfrm>
            <a:off x="863921" y="4437617"/>
            <a:ext cx="4372610" cy="1763391"/>
          </a:xfrm>
          <a:prstGeom prst="roundRect">
            <a:avLst>
              <a:gd name="adj" fmla="val 12393"/>
            </a:avLst>
          </a:prstGeom>
          <a:solidFill>
            <a:srgbClr val="FFFFFF"/>
          </a:solidFill>
          <a:ln w="19050">
            <a:gradFill flip="none" rotWithShape="1">
              <a:gsLst>
                <a:gs pos="0">
                  <a:srgbClr val="92D1FE"/>
                </a:gs>
                <a:gs pos="84000">
                  <a:srgbClr val="49B2FE"/>
                </a:gs>
                <a:gs pos="100000">
                  <a:srgbClr val="49B2FE"/>
                </a:gs>
              </a:gsLst>
              <a:lin ang="16200000" scaled="1"/>
            </a:gradFill>
            <a:prstDash val="solid"/>
          </a:ln>
        </p:spPr>
        <p:txBody>
          <a:bodyPr/>
          <a:lstStyle/>
          <a:p>
            <a:endParaRPr lang="en-VN"/>
          </a:p>
        </p:txBody>
      </p:sp>
      <p:sp>
        <p:nvSpPr>
          <p:cNvPr id="17" name="Text 14">
            <a:extLst>
              <a:ext uri="{FF2B5EF4-FFF2-40B4-BE49-F238E27FC236}">
                <a16:creationId xmlns:a16="http://schemas.microsoft.com/office/drawing/2014/main" id="{A46A4AB7-9714-A7DB-E006-D3C12687819B}"/>
              </a:ext>
            </a:extLst>
          </p:cNvPr>
          <p:cNvSpPr/>
          <p:nvPr/>
        </p:nvSpPr>
        <p:spPr>
          <a:xfrm>
            <a:off x="863921" y="4437617"/>
            <a:ext cx="4372610" cy="1763391"/>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18" name="Shape 15">
            <a:extLst>
              <a:ext uri="{FF2B5EF4-FFF2-40B4-BE49-F238E27FC236}">
                <a16:creationId xmlns:a16="http://schemas.microsoft.com/office/drawing/2014/main" id="{7FD045F0-4417-8508-73AF-67506697C215}"/>
              </a:ext>
            </a:extLst>
          </p:cNvPr>
          <p:cNvSpPr/>
          <p:nvPr/>
        </p:nvSpPr>
        <p:spPr>
          <a:xfrm>
            <a:off x="5942377" y="3882286"/>
            <a:ext cx="2736850" cy="795607"/>
          </a:xfrm>
          <a:custGeom>
            <a:avLst/>
            <a:gdLst/>
            <a:ahLst/>
            <a:cxnLst/>
            <a:rect l="l" t="t" r="r" b="b"/>
            <a:pathLst>
              <a:path w="2736850" h="795607">
                <a:moveTo>
                  <a:pt x="0" y="154960"/>
                </a:moveTo>
                <a:lnTo>
                  <a:pt x="0" y="150656"/>
                </a:lnTo>
                <a:cubicBezTo>
                  <a:pt x="-1905" y="66002"/>
                  <a:pt x="73660" y="-2152"/>
                  <a:pt x="133985" y="0"/>
                </a:cubicBezTo>
                <a:lnTo>
                  <a:pt x="137160" y="0"/>
                </a:lnTo>
                <a:lnTo>
                  <a:pt x="2492375" y="0"/>
                </a:lnTo>
                <a:lnTo>
                  <a:pt x="2736850" y="563884"/>
                </a:lnTo>
                <a:lnTo>
                  <a:pt x="228600" y="563884"/>
                </a:lnTo>
                <a:lnTo>
                  <a:pt x="222885" y="563884"/>
                </a:lnTo>
                <a:lnTo>
                  <a:pt x="217170" y="563166"/>
                </a:lnTo>
                <a:cubicBezTo>
                  <a:pt x="99060" y="561014"/>
                  <a:pt x="1905" y="703061"/>
                  <a:pt x="1270" y="795607"/>
                </a:cubicBezTo>
                <a:cubicBezTo>
                  <a:pt x="1270" y="796324"/>
                  <a:pt x="0" y="778389"/>
                  <a:pt x="0" y="776237"/>
                </a:cubicBezTo>
                <a:lnTo>
                  <a:pt x="0" y="775519"/>
                </a:lnTo>
                <a:lnTo>
                  <a:pt x="0" y="775519"/>
                </a:lnTo>
                <a:lnTo>
                  <a:pt x="0" y="775519"/>
                </a:lnTo>
                <a:lnTo>
                  <a:pt x="0" y="775519"/>
                </a:lnTo>
                <a:lnTo>
                  <a:pt x="0" y="154960"/>
                </a:lnTo>
                <a:close/>
              </a:path>
            </a:pathLst>
          </a:custGeom>
          <a:gradFill flip="none" rotWithShape="1">
            <a:gsLst>
              <a:gs pos="0">
                <a:srgbClr val="49B2FE"/>
              </a:gs>
              <a:gs pos="100000">
                <a:srgbClr val="1552E8"/>
              </a:gs>
            </a:gsLst>
            <a:lin ang="18900000" scaled="1"/>
          </a:gradFill>
          <a:ln/>
        </p:spPr>
        <p:txBody>
          <a:bodyPr/>
          <a:lstStyle/>
          <a:p>
            <a:endParaRPr lang="en-VN"/>
          </a:p>
        </p:txBody>
      </p:sp>
      <p:sp>
        <p:nvSpPr>
          <p:cNvPr id="19" name="Text 16">
            <a:extLst>
              <a:ext uri="{FF2B5EF4-FFF2-40B4-BE49-F238E27FC236}">
                <a16:creationId xmlns:a16="http://schemas.microsoft.com/office/drawing/2014/main" id="{B2C3106E-E8E8-B157-5DD9-1DCEAC00E71C}"/>
              </a:ext>
            </a:extLst>
          </p:cNvPr>
          <p:cNvSpPr/>
          <p:nvPr/>
        </p:nvSpPr>
        <p:spPr>
          <a:xfrm>
            <a:off x="5942377" y="3882286"/>
            <a:ext cx="2736850" cy="795607"/>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20" name="Shape 17">
            <a:extLst>
              <a:ext uri="{FF2B5EF4-FFF2-40B4-BE49-F238E27FC236}">
                <a16:creationId xmlns:a16="http://schemas.microsoft.com/office/drawing/2014/main" id="{78B89BF5-1315-5592-883F-AAAAC244962C}"/>
              </a:ext>
            </a:extLst>
          </p:cNvPr>
          <p:cNvSpPr/>
          <p:nvPr/>
        </p:nvSpPr>
        <p:spPr>
          <a:xfrm>
            <a:off x="5942377" y="4446170"/>
            <a:ext cx="4778632" cy="1763391"/>
          </a:xfrm>
          <a:prstGeom prst="roundRect">
            <a:avLst>
              <a:gd name="adj" fmla="val 12393"/>
            </a:avLst>
          </a:prstGeom>
          <a:solidFill>
            <a:srgbClr val="FFFFFF"/>
          </a:solidFill>
          <a:ln w="19050">
            <a:gradFill flip="none" rotWithShape="1">
              <a:gsLst>
                <a:gs pos="0">
                  <a:srgbClr val="92D1FE"/>
                </a:gs>
                <a:gs pos="84000">
                  <a:srgbClr val="49B2FE"/>
                </a:gs>
                <a:gs pos="100000">
                  <a:srgbClr val="49B2FE"/>
                </a:gs>
              </a:gsLst>
              <a:lin ang="16200000" scaled="1"/>
            </a:gradFill>
            <a:prstDash val="solid"/>
          </a:ln>
        </p:spPr>
        <p:txBody>
          <a:bodyPr/>
          <a:lstStyle/>
          <a:p>
            <a:endParaRPr lang="en-VN"/>
          </a:p>
        </p:txBody>
      </p:sp>
      <p:sp>
        <p:nvSpPr>
          <p:cNvPr id="21" name="Text 18">
            <a:extLst>
              <a:ext uri="{FF2B5EF4-FFF2-40B4-BE49-F238E27FC236}">
                <a16:creationId xmlns:a16="http://schemas.microsoft.com/office/drawing/2014/main" id="{8A2CB286-D276-5C5A-67D3-4E3EB43DF772}"/>
              </a:ext>
            </a:extLst>
          </p:cNvPr>
          <p:cNvSpPr/>
          <p:nvPr/>
        </p:nvSpPr>
        <p:spPr>
          <a:xfrm>
            <a:off x="5942377" y="4446170"/>
            <a:ext cx="4778632" cy="1763391"/>
          </a:xfrm>
          <a:prstGeom prst="rect">
            <a:avLst/>
          </a:prstGeom>
          <a:noFill/>
          <a:ln/>
        </p:spPr>
        <p:txBody>
          <a:bodyPr wrap="square" lIns="45720" tIns="91440" rIns="91440" bIns="45720" rtlCol="0" anchor="ctr"/>
          <a:lstStyle/>
          <a:p>
            <a:pPr marL="0" indent="0">
              <a:lnSpc>
                <a:spcPct val="100000"/>
              </a:lnSpc>
              <a:buNone/>
            </a:pPr>
            <a:endParaRPr lang="en-US" sz="1600" dirty="0"/>
          </a:p>
        </p:txBody>
      </p:sp>
      <p:sp>
        <p:nvSpPr>
          <p:cNvPr id="22" name="Text 19">
            <a:extLst>
              <a:ext uri="{FF2B5EF4-FFF2-40B4-BE49-F238E27FC236}">
                <a16:creationId xmlns:a16="http://schemas.microsoft.com/office/drawing/2014/main" id="{192CD27A-6D1B-3963-CCBC-F43D8AA9EC20}"/>
              </a:ext>
            </a:extLst>
          </p:cNvPr>
          <p:cNvSpPr/>
          <p:nvPr/>
        </p:nvSpPr>
        <p:spPr>
          <a:xfrm>
            <a:off x="962346" y="1389555"/>
            <a:ext cx="2245360" cy="369332"/>
          </a:xfrm>
          <a:prstGeom prst="rect">
            <a:avLst/>
          </a:prstGeom>
          <a:noFill/>
          <a:ln/>
        </p:spPr>
        <p:txBody>
          <a:bodyPr wrap="square" lIns="91440" tIns="45720" rIns="91440" bIns="45720" rtlCol="0" anchor="t">
            <a:spAutoFit/>
          </a:bodyPr>
          <a:lstStyle/>
          <a:p>
            <a:pPr marL="0" indent="0" algn="l">
              <a:lnSpc>
                <a:spcPct val="100000"/>
              </a:lnSpc>
              <a:buNone/>
            </a:pPr>
            <a:r>
              <a:rPr lang="en-US" b="1" dirty="0" err="1">
                <a:solidFill>
                  <a:srgbClr val="FFFFFF"/>
                </a:solidFill>
                <a:latin typeface="MiSans" pitchFamily="34" charset="0"/>
                <a:ea typeface="MiSans" pitchFamily="34" charset="-122"/>
                <a:cs typeface="MiSans" pitchFamily="34" charset="-120"/>
              </a:rPr>
              <a:t>Xây</a:t>
            </a:r>
            <a:r>
              <a:rPr lang="en-US" b="1" dirty="0">
                <a:solidFill>
                  <a:srgbClr val="FFFFFF"/>
                </a:solidFill>
                <a:latin typeface="MiSans" pitchFamily="34" charset="0"/>
                <a:ea typeface="MiSans" pitchFamily="34" charset="-122"/>
                <a:cs typeface="MiSans" pitchFamily="34" charset="-120"/>
              </a:rPr>
              <a:t> </a:t>
            </a:r>
            <a:r>
              <a:rPr lang="en-US" b="1" dirty="0" err="1">
                <a:solidFill>
                  <a:srgbClr val="FFFFFF"/>
                </a:solidFill>
                <a:latin typeface="MiSans" pitchFamily="34" charset="0"/>
                <a:ea typeface="MiSans" pitchFamily="34" charset="-122"/>
                <a:cs typeface="MiSans" pitchFamily="34" charset="-120"/>
              </a:rPr>
              <a:t>dựng</a:t>
            </a:r>
            <a:r>
              <a:rPr lang="en-US" b="1" dirty="0">
                <a:solidFill>
                  <a:srgbClr val="FFFFFF"/>
                </a:solidFill>
                <a:latin typeface="MiSans" pitchFamily="34" charset="0"/>
                <a:ea typeface="MiSans" pitchFamily="34" charset="-122"/>
                <a:cs typeface="MiSans" pitchFamily="34" charset="-120"/>
              </a:rPr>
              <a:t> </a:t>
            </a:r>
            <a:r>
              <a:rPr lang="en-US" b="1" dirty="0" err="1">
                <a:solidFill>
                  <a:srgbClr val="FFFFFF"/>
                </a:solidFill>
                <a:latin typeface="MiSans" pitchFamily="34" charset="0"/>
                <a:ea typeface="MiSans" pitchFamily="34" charset="-122"/>
                <a:cs typeface="MiSans" pitchFamily="34" charset="-120"/>
              </a:rPr>
              <a:t>tài</a:t>
            </a:r>
            <a:r>
              <a:rPr lang="en-US" b="1" dirty="0">
                <a:solidFill>
                  <a:srgbClr val="FFFFFF"/>
                </a:solidFill>
                <a:latin typeface="MiSans" pitchFamily="34" charset="0"/>
                <a:ea typeface="MiSans" pitchFamily="34" charset="-122"/>
                <a:cs typeface="MiSans" pitchFamily="34" charset="-120"/>
              </a:rPr>
              <a:t> </a:t>
            </a:r>
            <a:r>
              <a:rPr lang="en-US" b="1" dirty="0" err="1">
                <a:solidFill>
                  <a:srgbClr val="FFFFFF"/>
                </a:solidFill>
                <a:latin typeface="MiSans" pitchFamily="34" charset="0"/>
                <a:ea typeface="MiSans" pitchFamily="34" charset="-122"/>
                <a:cs typeface="MiSans" pitchFamily="34" charset="-120"/>
              </a:rPr>
              <a:t>liệu</a:t>
            </a:r>
            <a:endParaRPr lang="en-US" dirty="0"/>
          </a:p>
        </p:txBody>
      </p:sp>
      <p:sp>
        <p:nvSpPr>
          <p:cNvPr id="23" name="Text 20">
            <a:extLst>
              <a:ext uri="{FF2B5EF4-FFF2-40B4-BE49-F238E27FC236}">
                <a16:creationId xmlns:a16="http://schemas.microsoft.com/office/drawing/2014/main" id="{36BF2387-4575-4428-A8D7-F480178F466E}"/>
              </a:ext>
            </a:extLst>
          </p:cNvPr>
          <p:cNvSpPr/>
          <p:nvPr/>
        </p:nvSpPr>
        <p:spPr>
          <a:xfrm>
            <a:off x="1009971" y="1945238"/>
            <a:ext cx="4050030" cy="1015663"/>
          </a:xfrm>
          <a:prstGeom prst="rect">
            <a:avLst/>
          </a:prstGeom>
          <a:noFill/>
          <a:ln/>
        </p:spPr>
        <p:txBody>
          <a:bodyPr wrap="square" lIns="91440" tIns="45720" rIns="91440" bIns="45720" rtlCol="0" anchor="t">
            <a:spAutoFit/>
          </a:bodyPr>
          <a:lstStyle/>
          <a:p>
            <a:pPr algn="just">
              <a:spcBef>
                <a:spcPts val="1200"/>
              </a:spcBef>
              <a:spcAft>
                <a:spcPts val="1200"/>
              </a:spcAft>
              <a:buClr>
                <a:srgbClr val="00B050"/>
              </a:buClr>
            </a:pPr>
            <a:r>
              <a:rPr lang="en-US" sz="2000" dirty="0" err="1">
                <a:solidFill>
                  <a:srgbClr val="002060"/>
                </a:solidFill>
              </a:rPr>
              <a:t>Làm</a:t>
            </a:r>
            <a:r>
              <a:rPr lang="en-US" sz="2000" dirty="0">
                <a:solidFill>
                  <a:srgbClr val="002060"/>
                </a:solidFill>
              </a:rPr>
              <a:t> </a:t>
            </a:r>
            <a:r>
              <a:rPr lang="en-US" sz="2000" dirty="0" err="1">
                <a:solidFill>
                  <a:srgbClr val="002060"/>
                </a:solidFill>
              </a:rPr>
              <a:t>cơ</a:t>
            </a:r>
            <a:r>
              <a:rPr lang="en-US" sz="2000" dirty="0">
                <a:solidFill>
                  <a:srgbClr val="002060"/>
                </a:solidFill>
              </a:rPr>
              <a:t> </a:t>
            </a:r>
            <a:r>
              <a:rPr lang="en-US" sz="2000" dirty="0" err="1">
                <a:solidFill>
                  <a:srgbClr val="002060"/>
                </a:solidFill>
              </a:rPr>
              <a:t>sở</a:t>
            </a:r>
            <a:r>
              <a:rPr lang="en-US" sz="2000" dirty="0">
                <a:solidFill>
                  <a:srgbClr val="002060"/>
                </a:solidFill>
              </a:rPr>
              <a:t> </a:t>
            </a:r>
            <a:r>
              <a:rPr lang="en-US" sz="2000" dirty="0" err="1">
                <a:solidFill>
                  <a:srgbClr val="002060"/>
                </a:solidFill>
              </a:rPr>
              <a:t>để</a:t>
            </a:r>
            <a:r>
              <a:rPr lang="en-US" sz="2000" dirty="0">
                <a:solidFill>
                  <a:srgbClr val="002060"/>
                </a:solidFill>
              </a:rPr>
              <a:t> </a:t>
            </a:r>
            <a:r>
              <a:rPr lang="en-US" sz="2000" dirty="0" err="1">
                <a:solidFill>
                  <a:srgbClr val="002060"/>
                </a:solidFill>
              </a:rPr>
              <a:t>xây</a:t>
            </a:r>
            <a:r>
              <a:rPr lang="en-US" sz="2000" dirty="0">
                <a:solidFill>
                  <a:srgbClr val="002060"/>
                </a:solidFill>
              </a:rPr>
              <a:t> </a:t>
            </a:r>
            <a:r>
              <a:rPr lang="en-US" sz="2000" dirty="0" err="1">
                <a:solidFill>
                  <a:srgbClr val="002060"/>
                </a:solidFill>
              </a:rPr>
              <a:t>dựng</a:t>
            </a:r>
            <a:r>
              <a:rPr lang="en-US" sz="2000" dirty="0">
                <a:solidFill>
                  <a:srgbClr val="002060"/>
                </a:solidFill>
              </a:rPr>
              <a:t> </a:t>
            </a:r>
            <a:r>
              <a:rPr lang="en-US" sz="2000" dirty="0" err="1">
                <a:solidFill>
                  <a:srgbClr val="002060"/>
                </a:solidFill>
              </a:rPr>
              <a:t>tài</a:t>
            </a:r>
            <a:r>
              <a:rPr lang="en-US" sz="2000" dirty="0">
                <a:solidFill>
                  <a:srgbClr val="002060"/>
                </a:solidFill>
              </a:rPr>
              <a:t> </a:t>
            </a:r>
            <a:r>
              <a:rPr lang="en-US" sz="2000" dirty="0" err="1">
                <a:solidFill>
                  <a:srgbClr val="002060"/>
                </a:solidFill>
              </a:rPr>
              <a:t>liệu</a:t>
            </a:r>
            <a:r>
              <a:rPr lang="en-US" sz="2000" dirty="0">
                <a:solidFill>
                  <a:srgbClr val="002060"/>
                </a:solidFill>
              </a:rPr>
              <a:t> </a:t>
            </a:r>
            <a:r>
              <a:rPr lang="en-US" sz="2000" dirty="0" err="1">
                <a:solidFill>
                  <a:srgbClr val="002060"/>
                </a:solidFill>
              </a:rPr>
              <a:t>học</a:t>
            </a:r>
            <a:r>
              <a:rPr lang="en-US" sz="2000" dirty="0">
                <a:solidFill>
                  <a:srgbClr val="002060"/>
                </a:solidFill>
              </a:rPr>
              <a:t> </a:t>
            </a:r>
            <a:r>
              <a:rPr lang="en-US" sz="2000" dirty="0" err="1">
                <a:solidFill>
                  <a:srgbClr val="002060"/>
                </a:solidFill>
              </a:rPr>
              <a:t>tập</a:t>
            </a:r>
            <a:r>
              <a:rPr lang="en-US" sz="2000" dirty="0">
                <a:solidFill>
                  <a:srgbClr val="002060"/>
                </a:solidFill>
              </a:rPr>
              <a:t>, </a:t>
            </a:r>
            <a:r>
              <a:rPr lang="en-US" sz="2000" dirty="0" err="1">
                <a:solidFill>
                  <a:srgbClr val="002060"/>
                </a:solidFill>
              </a:rPr>
              <a:t>tài</a:t>
            </a:r>
            <a:r>
              <a:rPr lang="en-US" sz="2000" dirty="0">
                <a:solidFill>
                  <a:srgbClr val="002060"/>
                </a:solidFill>
              </a:rPr>
              <a:t> </a:t>
            </a:r>
            <a:r>
              <a:rPr lang="en-US" sz="2000" dirty="0" err="1">
                <a:solidFill>
                  <a:srgbClr val="002060"/>
                </a:solidFill>
              </a:rPr>
              <a:t>liệu</a:t>
            </a:r>
            <a:r>
              <a:rPr lang="en-US" sz="2000" dirty="0">
                <a:solidFill>
                  <a:srgbClr val="002060"/>
                </a:solidFill>
              </a:rPr>
              <a:t> </a:t>
            </a:r>
            <a:r>
              <a:rPr lang="en-US" sz="2000" dirty="0" err="1">
                <a:solidFill>
                  <a:srgbClr val="002060"/>
                </a:solidFill>
              </a:rPr>
              <a:t>hướng</a:t>
            </a:r>
            <a:r>
              <a:rPr lang="en-US" sz="2000" dirty="0">
                <a:solidFill>
                  <a:srgbClr val="002060"/>
                </a:solidFill>
              </a:rPr>
              <a:t> </a:t>
            </a:r>
            <a:r>
              <a:rPr lang="en-US" sz="2000" dirty="0" err="1">
                <a:solidFill>
                  <a:srgbClr val="002060"/>
                </a:solidFill>
              </a:rPr>
              <a:t>dẫn</a:t>
            </a:r>
            <a:r>
              <a:rPr lang="en-US" sz="2000" dirty="0">
                <a:solidFill>
                  <a:srgbClr val="002060"/>
                </a:solidFill>
              </a:rPr>
              <a:t> </a:t>
            </a:r>
            <a:r>
              <a:rPr lang="en-US" sz="2000" dirty="0" err="1">
                <a:solidFill>
                  <a:srgbClr val="002060"/>
                </a:solidFill>
              </a:rPr>
              <a:t>để</a:t>
            </a:r>
            <a:r>
              <a:rPr lang="en-US" sz="2000" dirty="0">
                <a:solidFill>
                  <a:srgbClr val="002060"/>
                </a:solidFill>
              </a:rPr>
              <a:t> </a:t>
            </a:r>
            <a:r>
              <a:rPr lang="en-US" sz="2000" dirty="0" err="1">
                <a:solidFill>
                  <a:srgbClr val="002060"/>
                </a:solidFill>
              </a:rPr>
              <a:t>phát</a:t>
            </a:r>
            <a:r>
              <a:rPr lang="en-US" sz="2000" dirty="0">
                <a:solidFill>
                  <a:srgbClr val="002060"/>
                </a:solidFill>
              </a:rPr>
              <a:t> </a:t>
            </a:r>
            <a:r>
              <a:rPr lang="en-US" sz="2000" dirty="0" err="1">
                <a:solidFill>
                  <a:srgbClr val="002060"/>
                </a:solidFill>
              </a:rPr>
              <a:t>triển</a:t>
            </a:r>
            <a:r>
              <a:rPr lang="en-US" sz="2000" dirty="0">
                <a:solidFill>
                  <a:srgbClr val="002060"/>
                </a:solidFill>
              </a:rPr>
              <a:t> </a:t>
            </a:r>
            <a:r>
              <a:rPr lang="en-US" sz="2000" dirty="0" err="1">
                <a:solidFill>
                  <a:srgbClr val="002060"/>
                </a:solidFill>
              </a:rPr>
              <a:t>năng</a:t>
            </a:r>
            <a:r>
              <a:rPr lang="en-US" sz="2000" dirty="0">
                <a:solidFill>
                  <a:srgbClr val="002060"/>
                </a:solidFill>
              </a:rPr>
              <a:t> </a:t>
            </a:r>
            <a:r>
              <a:rPr lang="en-US" sz="2000" dirty="0" err="1">
                <a:solidFill>
                  <a:srgbClr val="002060"/>
                </a:solidFill>
              </a:rPr>
              <a:t>lực</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cho</a:t>
            </a:r>
            <a:r>
              <a:rPr lang="en-US" sz="2000" dirty="0">
                <a:solidFill>
                  <a:srgbClr val="002060"/>
                </a:solidFill>
              </a:rPr>
              <a:t> </a:t>
            </a:r>
            <a:r>
              <a:rPr lang="en-US" sz="2000" dirty="0" err="1">
                <a:solidFill>
                  <a:srgbClr val="002060"/>
                </a:solidFill>
              </a:rPr>
              <a:t>người</a:t>
            </a:r>
            <a:r>
              <a:rPr lang="en-US" sz="2000" dirty="0">
                <a:solidFill>
                  <a:srgbClr val="002060"/>
                </a:solidFill>
              </a:rPr>
              <a:t> </a:t>
            </a:r>
            <a:r>
              <a:rPr lang="en-US" sz="2000" dirty="0" err="1">
                <a:solidFill>
                  <a:srgbClr val="002060"/>
                </a:solidFill>
              </a:rPr>
              <a:t>học</a:t>
            </a:r>
            <a:r>
              <a:rPr lang="en-US" sz="2000" dirty="0">
                <a:solidFill>
                  <a:srgbClr val="002060"/>
                </a:solidFill>
              </a:rPr>
              <a:t>.</a:t>
            </a:r>
          </a:p>
        </p:txBody>
      </p:sp>
      <p:sp>
        <p:nvSpPr>
          <p:cNvPr id="24" name="Text 21">
            <a:extLst>
              <a:ext uri="{FF2B5EF4-FFF2-40B4-BE49-F238E27FC236}">
                <a16:creationId xmlns:a16="http://schemas.microsoft.com/office/drawing/2014/main" id="{A1EEFBE1-8225-FE1E-536D-F0358EDD5A99}"/>
              </a:ext>
            </a:extLst>
          </p:cNvPr>
          <p:cNvSpPr/>
          <p:nvPr/>
        </p:nvSpPr>
        <p:spPr>
          <a:xfrm>
            <a:off x="979808" y="3977603"/>
            <a:ext cx="2505075" cy="369332"/>
          </a:xfrm>
          <a:prstGeom prst="rect">
            <a:avLst/>
          </a:prstGeom>
          <a:noFill/>
          <a:ln/>
        </p:spPr>
        <p:txBody>
          <a:bodyPr wrap="square" lIns="91440" tIns="45720" rIns="91440" bIns="45720" rtlCol="0" anchor="t">
            <a:spAutoFit/>
          </a:bodyPr>
          <a:lstStyle/>
          <a:p>
            <a:pPr marL="0" indent="0" algn="l">
              <a:lnSpc>
                <a:spcPct val="100000"/>
              </a:lnSpc>
              <a:buNone/>
            </a:pPr>
            <a:r>
              <a:rPr lang="en-US" b="1" dirty="0" err="1">
                <a:solidFill>
                  <a:srgbClr val="FFFFFF"/>
                </a:solidFill>
                <a:latin typeface="MiSans" pitchFamily="34" charset="0"/>
                <a:ea typeface="MiSans" pitchFamily="34" charset="-122"/>
                <a:cs typeface="MiSans" pitchFamily="34" charset="-120"/>
              </a:rPr>
              <a:t>Đảm</a:t>
            </a:r>
            <a:r>
              <a:rPr lang="en-US" b="1" dirty="0">
                <a:solidFill>
                  <a:srgbClr val="FFFFFF"/>
                </a:solidFill>
                <a:latin typeface="MiSans" pitchFamily="34" charset="0"/>
                <a:ea typeface="MiSans" pitchFamily="34" charset="-122"/>
                <a:cs typeface="MiSans" pitchFamily="34" charset="-120"/>
              </a:rPr>
              <a:t> </a:t>
            </a:r>
            <a:r>
              <a:rPr lang="en-US" b="1" dirty="0" err="1">
                <a:solidFill>
                  <a:srgbClr val="FFFFFF"/>
                </a:solidFill>
                <a:latin typeface="MiSans" pitchFamily="34" charset="0"/>
                <a:ea typeface="MiSans" pitchFamily="34" charset="-122"/>
                <a:cs typeface="MiSans" pitchFamily="34" charset="-120"/>
              </a:rPr>
              <a:t>bảo</a:t>
            </a:r>
            <a:r>
              <a:rPr lang="en-US" b="1" dirty="0">
                <a:solidFill>
                  <a:srgbClr val="FFFFFF"/>
                </a:solidFill>
                <a:latin typeface="MiSans" pitchFamily="34" charset="0"/>
                <a:ea typeface="MiSans" pitchFamily="34" charset="-122"/>
                <a:cs typeface="MiSans" pitchFamily="34" charset="-120"/>
              </a:rPr>
              <a:t> </a:t>
            </a:r>
            <a:r>
              <a:rPr lang="en-US" b="1" dirty="0" err="1">
                <a:solidFill>
                  <a:srgbClr val="FFFFFF"/>
                </a:solidFill>
                <a:latin typeface="MiSans" pitchFamily="34" charset="0"/>
                <a:ea typeface="MiSans" pitchFamily="34" charset="-122"/>
                <a:cs typeface="MiSans" pitchFamily="34" charset="-120"/>
              </a:rPr>
              <a:t>tính</a:t>
            </a:r>
            <a:r>
              <a:rPr lang="en-US" b="1" dirty="0">
                <a:solidFill>
                  <a:srgbClr val="FFFFFF"/>
                </a:solidFill>
                <a:latin typeface="MiSans" pitchFamily="34" charset="0"/>
                <a:ea typeface="MiSans" pitchFamily="34" charset="-122"/>
                <a:cs typeface="MiSans" pitchFamily="34" charset="-120"/>
              </a:rPr>
              <a:t> </a:t>
            </a:r>
            <a:r>
              <a:rPr lang="en-US" b="1" dirty="0" err="1">
                <a:solidFill>
                  <a:srgbClr val="FFFFFF"/>
                </a:solidFill>
                <a:latin typeface="MiSans" pitchFamily="34" charset="0"/>
                <a:ea typeface="MiSans" pitchFamily="34" charset="-122"/>
                <a:cs typeface="MiSans" pitchFamily="34" charset="-120"/>
              </a:rPr>
              <a:t>nhất</a:t>
            </a:r>
            <a:r>
              <a:rPr lang="en-US" b="1" dirty="0">
                <a:solidFill>
                  <a:srgbClr val="FFFFFF"/>
                </a:solidFill>
                <a:latin typeface="MiSans" pitchFamily="34" charset="0"/>
                <a:ea typeface="MiSans" pitchFamily="34" charset="-122"/>
                <a:cs typeface="MiSans" pitchFamily="34" charset="-120"/>
              </a:rPr>
              <a:t> </a:t>
            </a:r>
            <a:r>
              <a:rPr lang="en-US" b="1" dirty="0" err="1">
                <a:solidFill>
                  <a:srgbClr val="FFFFFF"/>
                </a:solidFill>
                <a:latin typeface="MiSans" pitchFamily="34" charset="0"/>
                <a:ea typeface="MiSans" pitchFamily="34" charset="-122"/>
                <a:cs typeface="MiSans" pitchFamily="34" charset="-120"/>
              </a:rPr>
              <a:t>quán</a:t>
            </a:r>
            <a:endParaRPr lang="en-US" dirty="0"/>
          </a:p>
        </p:txBody>
      </p:sp>
      <p:sp>
        <p:nvSpPr>
          <p:cNvPr id="25" name="Text 22">
            <a:extLst>
              <a:ext uri="{FF2B5EF4-FFF2-40B4-BE49-F238E27FC236}">
                <a16:creationId xmlns:a16="http://schemas.microsoft.com/office/drawing/2014/main" id="{CB03A958-803A-437E-1AB7-0210B11D0EB8}"/>
              </a:ext>
            </a:extLst>
          </p:cNvPr>
          <p:cNvSpPr/>
          <p:nvPr/>
        </p:nvSpPr>
        <p:spPr>
          <a:xfrm>
            <a:off x="1009971" y="4510638"/>
            <a:ext cx="4050030" cy="1631216"/>
          </a:xfrm>
          <a:prstGeom prst="rect">
            <a:avLst/>
          </a:prstGeom>
          <a:noFill/>
          <a:ln/>
        </p:spPr>
        <p:txBody>
          <a:bodyPr wrap="square" lIns="91440" tIns="45720" rIns="91440" bIns="45720" rtlCol="0" anchor="t">
            <a:spAutoFit/>
          </a:bodyPr>
          <a:lstStyle/>
          <a:p>
            <a:pPr algn="just">
              <a:spcBef>
                <a:spcPts val="1200"/>
              </a:spcBef>
              <a:spcAft>
                <a:spcPts val="1200"/>
              </a:spcAft>
              <a:buClr>
                <a:srgbClr val="00B050"/>
              </a:buClr>
            </a:pPr>
            <a:r>
              <a:rPr lang="en-US" sz="2000" dirty="0">
                <a:solidFill>
                  <a:srgbClr val="002060"/>
                </a:solidFill>
              </a:rPr>
              <a:t>Bảo </a:t>
            </a:r>
            <a:r>
              <a:rPr lang="en-US" sz="2000" dirty="0" err="1">
                <a:solidFill>
                  <a:srgbClr val="002060"/>
                </a:solidFill>
              </a:rPr>
              <a:t>đảm</a:t>
            </a:r>
            <a:r>
              <a:rPr lang="en-US" sz="2000" dirty="0">
                <a:solidFill>
                  <a:srgbClr val="002060"/>
                </a:solidFill>
              </a:rPr>
              <a:t> </a:t>
            </a:r>
            <a:r>
              <a:rPr lang="en-US" sz="2000" dirty="0" err="1">
                <a:solidFill>
                  <a:srgbClr val="002060"/>
                </a:solidFill>
              </a:rPr>
              <a:t>tính</a:t>
            </a:r>
            <a:r>
              <a:rPr lang="en-US" sz="2000" dirty="0">
                <a:solidFill>
                  <a:srgbClr val="002060"/>
                </a:solidFill>
              </a:rPr>
              <a:t> </a:t>
            </a:r>
            <a:r>
              <a:rPr lang="en-US" sz="2000" dirty="0" err="1">
                <a:solidFill>
                  <a:srgbClr val="002060"/>
                </a:solidFill>
              </a:rPr>
              <a:t>thống</a:t>
            </a:r>
            <a:r>
              <a:rPr lang="en-US" sz="2000" dirty="0">
                <a:solidFill>
                  <a:srgbClr val="002060"/>
                </a:solidFill>
              </a:rPr>
              <a:t> </a:t>
            </a:r>
            <a:r>
              <a:rPr lang="en-US" sz="2000" dirty="0" err="1">
                <a:solidFill>
                  <a:srgbClr val="002060"/>
                </a:solidFill>
              </a:rPr>
              <a:t>nhất</a:t>
            </a:r>
            <a:r>
              <a:rPr lang="en-US" sz="2000" dirty="0">
                <a:solidFill>
                  <a:srgbClr val="002060"/>
                </a:solidFill>
              </a:rPr>
              <a:t> </a:t>
            </a:r>
            <a:r>
              <a:rPr lang="en-US" sz="2000" dirty="0" err="1">
                <a:solidFill>
                  <a:srgbClr val="002060"/>
                </a:solidFill>
              </a:rPr>
              <a:t>về</a:t>
            </a:r>
            <a:r>
              <a:rPr lang="en-US" sz="2000" dirty="0">
                <a:solidFill>
                  <a:srgbClr val="002060"/>
                </a:solidFill>
              </a:rPr>
              <a:t> </a:t>
            </a:r>
            <a:r>
              <a:rPr lang="en-US" sz="2000" dirty="0" err="1">
                <a:solidFill>
                  <a:srgbClr val="002060"/>
                </a:solidFill>
              </a:rPr>
              <a:t>yêu</a:t>
            </a:r>
            <a:r>
              <a:rPr lang="en-US" sz="2000" dirty="0">
                <a:solidFill>
                  <a:srgbClr val="002060"/>
                </a:solidFill>
              </a:rPr>
              <a:t> </a:t>
            </a:r>
            <a:r>
              <a:rPr lang="en-US" sz="2000" dirty="0" err="1">
                <a:solidFill>
                  <a:srgbClr val="002060"/>
                </a:solidFill>
              </a:rPr>
              <a:t>cầu</a:t>
            </a:r>
            <a:r>
              <a:rPr lang="en-US" sz="2000" dirty="0">
                <a:solidFill>
                  <a:srgbClr val="002060"/>
                </a:solidFill>
              </a:rPr>
              <a:t> </a:t>
            </a:r>
            <a:r>
              <a:rPr lang="en-US" sz="2000" dirty="0" err="1">
                <a:solidFill>
                  <a:srgbClr val="002060"/>
                </a:solidFill>
              </a:rPr>
              <a:t>năng</a:t>
            </a:r>
            <a:r>
              <a:rPr lang="en-US" sz="2000" dirty="0">
                <a:solidFill>
                  <a:srgbClr val="002060"/>
                </a:solidFill>
              </a:rPr>
              <a:t> </a:t>
            </a:r>
            <a:r>
              <a:rPr lang="en-US" sz="2000" dirty="0" err="1">
                <a:solidFill>
                  <a:srgbClr val="002060"/>
                </a:solidFill>
              </a:rPr>
              <a:t>lực</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người</a:t>
            </a:r>
            <a:r>
              <a:rPr lang="en-US" sz="2000" dirty="0">
                <a:solidFill>
                  <a:srgbClr val="002060"/>
                </a:solidFill>
              </a:rPr>
              <a:t> </a:t>
            </a:r>
            <a:r>
              <a:rPr lang="en-US" sz="2000" dirty="0" err="1">
                <a:solidFill>
                  <a:srgbClr val="002060"/>
                </a:solidFill>
              </a:rPr>
              <a:t>học</a:t>
            </a:r>
            <a:r>
              <a:rPr lang="en-US" sz="2000" dirty="0">
                <a:solidFill>
                  <a:srgbClr val="002060"/>
                </a:solidFill>
              </a:rPr>
              <a:t>; </a:t>
            </a:r>
            <a:r>
              <a:rPr lang="en-US" sz="2000" dirty="0" err="1">
                <a:solidFill>
                  <a:srgbClr val="002060"/>
                </a:solidFill>
              </a:rPr>
              <a:t>làm</a:t>
            </a:r>
            <a:r>
              <a:rPr lang="en-US" sz="2000" dirty="0">
                <a:solidFill>
                  <a:srgbClr val="002060"/>
                </a:solidFill>
              </a:rPr>
              <a:t> </a:t>
            </a:r>
            <a:r>
              <a:rPr lang="en-US" sz="2000" dirty="0" err="1">
                <a:solidFill>
                  <a:srgbClr val="002060"/>
                </a:solidFill>
              </a:rPr>
              <a:t>cơ</a:t>
            </a:r>
            <a:r>
              <a:rPr lang="en-US" sz="2000" dirty="0">
                <a:solidFill>
                  <a:srgbClr val="002060"/>
                </a:solidFill>
              </a:rPr>
              <a:t> </a:t>
            </a:r>
            <a:r>
              <a:rPr lang="en-US" sz="2000" dirty="0" err="1">
                <a:solidFill>
                  <a:srgbClr val="002060"/>
                </a:solidFill>
              </a:rPr>
              <a:t>sở</a:t>
            </a:r>
            <a:r>
              <a:rPr lang="en-US" sz="2000" dirty="0">
                <a:solidFill>
                  <a:srgbClr val="002060"/>
                </a:solidFill>
              </a:rPr>
              <a:t> </a:t>
            </a:r>
            <a:r>
              <a:rPr lang="en-US" sz="2000" dirty="0" err="1">
                <a:solidFill>
                  <a:srgbClr val="002060"/>
                </a:solidFill>
              </a:rPr>
              <a:t>để</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sánh</a:t>
            </a:r>
            <a:r>
              <a:rPr lang="en-US" sz="2000" dirty="0">
                <a:solidFill>
                  <a:srgbClr val="002060"/>
                </a:solidFill>
              </a:rPr>
              <a:t> </a:t>
            </a:r>
            <a:r>
              <a:rPr lang="en-US" sz="2000" dirty="0" err="1">
                <a:solidFill>
                  <a:srgbClr val="002060"/>
                </a:solidFill>
              </a:rPr>
              <a:t>hoặc</a:t>
            </a:r>
            <a:r>
              <a:rPr lang="en-US" sz="2000" dirty="0">
                <a:solidFill>
                  <a:srgbClr val="002060"/>
                </a:solidFill>
              </a:rPr>
              <a:t> </a:t>
            </a:r>
            <a:r>
              <a:rPr lang="en-US" sz="2000" dirty="0" err="1">
                <a:solidFill>
                  <a:srgbClr val="002060"/>
                </a:solidFill>
              </a:rPr>
              <a:t>tham</a:t>
            </a:r>
            <a:r>
              <a:rPr lang="en-US" sz="2000" dirty="0">
                <a:solidFill>
                  <a:srgbClr val="002060"/>
                </a:solidFill>
              </a:rPr>
              <a:t> </a:t>
            </a:r>
            <a:r>
              <a:rPr lang="en-US" sz="2000" dirty="0" err="1">
                <a:solidFill>
                  <a:srgbClr val="002060"/>
                </a:solidFill>
              </a:rPr>
              <a:t>chiếu</a:t>
            </a:r>
            <a:r>
              <a:rPr lang="en-US" sz="2000" dirty="0">
                <a:solidFill>
                  <a:srgbClr val="002060"/>
                </a:solidFill>
              </a:rPr>
              <a:t> </a:t>
            </a:r>
            <a:r>
              <a:rPr lang="en-US" sz="2000" dirty="0" err="1">
                <a:solidFill>
                  <a:srgbClr val="002060"/>
                </a:solidFill>
              </a:rPr>
              <a:t>giữa</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chương</a:t>
            </a:r>
            <a:r>
              <a:rPr lang="en-US" sz="2000" dirty="0">
                <a:solidFill>
                  <a:srgbClr val="002060"/>
                </a:solidFill>
              </a:rPr>
              <a:t> </a:t>
            </a:r>
            <a:r>
              <a:rPr lang="en-US" sz="2000" dirty="0" err="1">
                <a:solidFill>
                  <a:srgbClr val="002060"/>
                </a:solidFill>
              </a:rPr>
              <a:t>trình</a:t>
            </a:r>
            <a:r>
              <a:rPr lang="en-US" sz="2000" dirty="0">
                <a:solidFill>
                  <a:srgbClr val="002060"/>
                </a:solidFill>
              </a:rPr>
              <a:t> </a:t>
            </a:r>
            <a:r>
              <a:rPr lang="en-US" sz="2000" dirty="0" err="1">
                <a:solidFill>
                  <a:srgbClr val="002060"/>
                </a:solidFill>
              </a:rPr>
              <a:t>giáo</a:t>
            </a:r>
            <a:r>
              <a:rPr lang="en-US" sz="2000" dirty="0">
                <a:solidFill>
                  <a:srgbClr val="002060"/>
                </a:solidFill>
              </a:rPr>
              <a:t> </a:t>
            </a:r>
            <a:r>
              <a:rPr lang="en-US" sz="2000" dirty="0" err="1">
                <a:solidFill>
                  <a:srgbClr val="002060"/>
                </a:solidFill>
              </a:rPr>
              <a:t>dục</a:t>
            </a:r>
            <a:r>
              <a:rPr lang="en-US" sz="2000" dirty="0">
                <a:solidFill>
                  <a:srgbClr val="002060"/>
                </a:solidFill>
              </a:rPr>
              <a:t>, </a:t>
            </a:r>
            <a:r>
              <a:rPr lang="en-US" sz="2000" dirty="0" err="1">
                <a:solidFill>
                  <a:srgbClr val="002060"/>
                </a:solidFill>
              </a:rPr>
              <a:t>khung</a:t>
            </a:r>
            <a:r>
              <a:rPr lang="en-US" sz="2000" dirty="0">
                <a:solidFill>
                  <a:srgbClr val="002060"/>
                </a:solidFill>
              </a:rPr>
              <a:t> </a:t>
            </a:r>
            <a:r>
              <a:rPr lang="en-US" sz="2000" dirty="0" err="1">
                <a:solidFill>
                  <a:srgbClr val="002060"/>
                </a:solidFill>
              </a:rPr>
              <a:t>năng</a:t>
            </a:r>
            <a:r>
              <a:rPr lang="en-US" sz="2000" dirty="0">
                <a:solidFill>
                  <a:srgbClr val="002060"/>
                </a:solidFill>
              </a:rPr>
              <a:t> </a:t>
            </a:r>
            <a:r>
              <a:rPr lang="en-US" sz="2000" dirty="0" err="1">
                <a:solidFill>
                  <a:srgbClr val="002060"/>
                </a:solidFill>
              </a:rPr>
              <a:t>lực</a:t>
            </a:r>
            <a:r>
              <a:rPr lang="en-US" sz="2000" dirty="0">
                <a:solidFill>
                  <a:srgbClr val="002060"/>
                </a:solidFill>
              </a:rPr>
              <a:t> </a:t>
            </a:r>
            <a:r>
              <a:rPr lang="en-US" sz="2000" dirty="0" err="1">
                <a:solidFill>
                  <a:srgbClr val="002060"/>
                </a:solidFill>
              </a:rPr>
              <a:t>số</a:t>
            </a:r>
            <a:r>
              <a:rPr lang="en-US" sz="2000" dirty="0">
                <a:solidFill>
                  <a:srgbClr val="002060"/>
                </a:solidFill>
              </a:rPr>
              <a:t>.</a:t>
            </a:r>
          </a:p>
        </p:txBody>
      </p:sp>
      <p:sp>
        <p:nvSpPr>
          <p:cNvPr id="26" name="Text 23">
            <a:extLst>
              <a:ext uri="{FF2B5EF4-FFF2-40B4-BE49-F238E27FC236}">
                <a16:creationId xmlns:a16="http://schemas.microsoft.com/office/drawing/2014/main" id="{20985E8F-7F11-57D3-9787-05894BBC4AD3}"/>
              </a:ext>
            </a:extLst>
          </p:cNvPr>
          <p:cNvSpPr/>
          <p:nvPr/>
        </p:nvSpPr>
        <p:spPr>
          <a:xfrm>
            <a:off x="6058264" y="1411692"/>
            <a:ext cx="2505075" cy="369332"/>
          </a:xfrm>
          <a:prstGeom prst="rect">
            <a:avLst/>
          </a:prstGeom>
          <a:noFill/>
          <a:ln/>
        </p:spPr>
        <p:txBody>
          <a:bodyPr wrap="square" lIns="91440" tIns="45720" rIns="91440" bIns="45720" rtlCol="0" anchor="t">
            <a:spAutoFit/>
          </a:bodyPr>
          <a:lstStyle/>
          <a:p>
            <a:pPr marL="0" indent="0" algn="l">
              <a:lnSpc>
                <a:spcPct val="100000"/>
              </a:lnSpc>
              <a:buNone/>
            </a:pPr>
            <a:r>
              <a:rPr lang="en-US" b="1" dirty="0" err="1">
                <a:solidFill>
                  <a:srgbClr val="FFFFFF"/>
                </a:solidFill>
                <a:latin typeface="MiSans" pitchFamily="34" charset="0"/>
                <a:ea typeface="MiSans" pitchFamily="34" charset="-122"/>
                <a:cs typeface="MiSans" pitchFamily="34" charset="-120"/>
              </a:rPr>
              <a:t>Kiểm</a:t>
            </a:r>
            <a:r>
              <a:rPr lang="en-US" b="1" dirty="0">
                <a:solidFill>
                  <a:srgbClr val="FFFFFF"/>
                </a:solidFill>
                <a:latin typeface="MiSans" pitchFamily="34" charset="0"/>
                <a:ea typeface="MiSans" pitchFamily="34" charset="-122"/>
                <a:cs typeface="MiSans" pitchFamily="34" charset="-120"/>
              </a:rPr>
              <a:t> </a:t>
            </a:r>
            <a:r>
              <a:rPr lang="en-US" b="1" dirty="0" err="1">
                <a:solidFill>
                  <a:srgbClr val="FFFFFF"/>
                </a:solidFill>
                <a:latin typeface="MiSans" pitchFamily="34" charset="0"/>
                <a:ea typeface="MiSans" pitchFamily="34" charset="-122"/>
                <a:cs typeface="MiSans" pitchFamily="34" charset="-120"/>
              </a:rPr>
              <a:t>tra</a:t>
            </a:r>
            <a:r>
              <a:rPr lang="en-US" b="1" dirty="0">
                <a:solidFill>
                  <a:srgbClr val="FFFFFF"/>
                </a:solidFill>
                <a:latin typeface="MiSans" pitchFamily="34" charset="0"/>
                <a:ea typeface="MiSans" pitchFamily="34" charset="-122"/>
                <a:cs typeface="MiSans" pitchFamily="34" charset="-120"/>
              </a:rPr>
              <a:t>, </a:t>
            </a:r>
            <a:r>
              <a:rPr lang="en-US" b="1" dirty="0" err="1">
                <a:solidFill>
                  <a:srgbClr val="FFFFFF"/>
                </a:solidFill>
                <a:latin typeface="MiSans" pitchFamily="34" charset="0"/>
                <a:ea typeface="MiSans" pitchFamily="34" charset="-122"/>
                <a:cs typeface="MiSans" pitchFamily="34" charset="-120"/>
              </a:rPr>
              <a:t>đánh</a:t>
            </a:r>
            <a:r>
              <a:rPr lang="en-US" b="1" dirty="0">
                <a:solidFill>
                  <a:srgbClr val="FFFFFF"/>
                </a:solidFill>
                <a:latin typeface="MiSans" pitchFamily="34" charset="0"/>
                <a:ea typeface="MiSans" pitchFamily="34" charset="-122"/>
                <a:cs typeface="MiSans" pitchFamily="34" charset="-120"/>
              </a:rPr>
              <a:t> </a:t>
            </a:r>
            <a:r>
              <a:rPr lang="en-US" b="1" dirty="0" err="1">
                <a:solidFill>
                  <a:srgbClr val="FFFFFF"/>
                </a:solidFill>
                <a:latin typeface="MiSans" pitchFamily="34" charset="0"/>
                <a:ea typeface="MiSans" pitchFamily="34" charset="-122"/>
                <a:cs typeface="MiSans" pitchFamily="34" charset="-120"/>
              </a:rPr>
              <a:t>giá</a:t>
            </a:r>
            <a:endParaRPr lang="en-US" dirty="0"/>
          </a:p>
        </p:txBody>
      </p:sp>
      <p:sp>
        <p:nvSpPr>
          <p:cNvPr id="27" name="Text 24">
            <a:extLst>
              <a:ext uri="{FF2B5EF4-FFF2-40B4-BE49-F238E27FC236}">
                <a16:creationId xmlns:a16="http://schemas.microsoft.com/office/drawing/2014/main" id="{1B29DC7F-B96B-376B-F611-C6B2DA18F31D}"/>
              </a:ext>
            </a:extLst>
          </p:cNvPr>
          <p:cNvSpPr/>
          <p:nvPr/>
        </p:nvSpPr>
        <p:spPr>
          <a:xfrm>
            <a:off x="6088426" y="1953791"/>
            <a:ext cx="4372609" cy="1631216"/>
          </a:xfrm>
          <a:prstGeom prst="rect">
            <a:avLst/>
          </a:prstGeom>
          <a:noFill/>
          <a:ln/>
        </p:spPr>
        <p:txBody>
          <a:bodyPr wrap="square" lIns="91440" tIns="45720" rIns="91440" bIns="45720" rtlCol="0" anchor="t">
            <a:spAutoFit/>
          </a:bodyPr>
          <a:lstStyle/>
          <a:p>
            <a:pPr algn="just">
              <a:spcBef>
                <a:spcPts val="1200"/>
              </a:spcBef>
              <a:spcAft>
                <a:spcPts val="1200"/>
              </a:spcAft>
              <a:buClr>
                <a:srgbClr val="00B050"/>
              </a:buClr>
            </a:pPr>
            <a:r>
              <a:rPr lang="en-US" sz="2000" dirty="0" err="1">
                <a:solidFill>
                  <a:srgbClr val="002060"/>
                </a:solidFill>
              </a:rPr>
              <a:t>Làm</a:t>
            </a:r>
            <a:r>
              <a:rPr lang="en-US" sz="2000" dirty="0">
                <a:solidFill>
                  <a:srgbClr val="002060"/>
                </a:solidFill>
              </a:rPr>
              <a:t> </a:t>
            </a:r>
            <a:r>
              <a:rPr lang="en-US" sz="2000" dirty="0" err="1">
                <a:solidFill>
                  <a:srgbClr val="002060"/>
                </a:solidFill>
              </a:rPr>
              <a:t>cơ</a:t>
            </a:r>
            <a:r>
              <a:rPr lang="en-US" sz="2000" dirty="0">
                <a:solidFill>
                  <a:srgbClr val="002060"/>
                </a:solidFill>
              </a:rPr>
              <a:t> </a:t>
            </a:r>
            <a:r>
              <a:rPr lang="en-US" sz="2000" dirty="0" err="1">
                <a:solidFill>
                  <a:srgbClr val="002060"/>
                </a:solidFill>
              </a:rPr>
              <a:t>sở</a:t>
            </a:r>
            <a:r>
              <a:rPr lang="en-US" sz="2000" dirty="0">
                <a:solidFill>
                  <a:srgbClr val="002060"/>
                </a:solidFill>
              </a:rPr>
              <a:t> </a:t>
            </a:r>
            <a:r>
              <a:rPr lang="en-US" sz="2000" dirty="0" err="1">
                <a:solidFill>
                  <a:srgbClr val="002060"/>
                </a:solidFill>
              </a:rPr>
              <a:t>để</a:t>
            </a:r>
            <a:r>
              <a:rPr lang="en-US" sz="2000" dirty="0">
                <a:solidFill>
                  <a:srgbClr val="002060"/>
                </a:solidFill>
              </a:rPr>
              <a:t> </a:t>
            </a:r>
            <a:r>
              <a:rPr lang="en-US" sz="2000" dirty="0" err="1">
                <a:solidFill>
                  <a:srgbClr val="002060"/>
                </a:solidFill>
              </a:rPr>
              <a:t>đánh</a:t>
            </a:r>
            <a:r>
              <a:rPr lang="en-US" sz="2000" dirty="0">
                <a:solidFill>
                  <a:srgbClr val="002060"/>
                </a:solidFill>
              </a:rPr>
              <a:t> </a:t>
            </a:r>
            <a:r>
              <a:rPr lang="en-US" sz="2000" dirty="0" err="1">
                <a:solidFill>
                  <a:srgbClr val="002060"/>
                </a:solidFill>
              </a:rPr>
              <a:t>giá</a:t>
            </a:r>
            <a:r>
              <a:rPr lang="en-US" sz="2000" dirty="0">
                <a:solidFill>
                  <a:srgbClr val="002060"/>
                </a:solidFill>
              </a:rPr>
              <a:t> </a:t>
            </a:r>
            <a:r>
              <a:rPr lang="en-US" sz="2000" dirty="0" err="1">
                <a:solidFill>
                  <a:srgbClr val="002060"/>
                </a:solidFill>
              </a:rPr>
              <a:t>yêu</a:t>
            </a:r>
            <a:r>
              <a:rPr lang="en-US" sz="2000" dirty="0">
                <a:solidFill>
                  <a:srgbClr val="002060"/>
                </a:solidFill>
              </a:rPr>
              <a:t> </a:t>
            </a:r>
            <a:r>
              <a:rPr lang="en-US" sz="2000" dirty="0" err="1">
                <a:solidFill>
                  <a:srgbClr val="002060"/>
                </a:solidFill>
              </a:rPr>
              <a:t>cầu</a:t>
            </a:r>
            <a:r>
              <a:rPr lang="en-US" sz="2000" dirty="0">
                <a:solidFill>
                  <a:srgbClr val="002060"/>
                </a:solidFill>
              </a:rPr>
              <a:t>, </a:t>
            </a:r>
            <a:r>
              <a:rPr lang="en-US" sz="2000" dirty="0" err="1">
                <a:solidFill>
                  <a:srgbClr val="002060"/>
                </a:solidFill>
              </a:rPr>
              <a:t>kết</a:t>
            </a:r>
            <a:r>
              <a:rPr lang="en-US" sz="2000" dirty="0">
                <a:solidFill>
                  <a:srgbClr val="002060"/>
                </a:solidFill>
              </a:rPr>
              <a:t> </a:t>
            </a:r>
            <a:r>
              <a:rPr lang="en-US" sz="2000" dirty="0" err="1">
                <a:solidFill>
                  <a:srgbClr val="002060"/>
                </a:solidFill>
              </a:rPr>
              <a:t>quả</a:t>
            </a:r>
            <a:r>
              <a:rPr lang="en-US" sz="2000" dirty="0">
                <a:solidFill>
                  <a:srgbClr val="002060"/>
                </a:solidFill>
              </a:rPr>
              <a:t> </a:t>
            </a:r>
            <a:r>
              <a:rPr lang="en-US" sz="2000" dirty="0" err="1">
                <a:solidFill>
                  <a:srgbClr val="002060"/>
                </a:solidFill>
              </a:rPr>
              <a:t>đạt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về</a:t>
            </a:r>
            <a:r>
              <a:rPr lang="en-US" sz="2000" dirty="0">
                <a:solidFill>
                  <a:srgbClr val="002060"/>
                </a:solidFill>
              </a:rPr>
              <a:t> </a:t>
            </a:r>
            <a:r>
              <a:rPr lang="en-US" sz="2000" dirty="0" err="1">
                <a:solidFill>
                  <a:srgbClr val="002060"/>
                </a:solidFill>
              </a:rPr>
              <a:t>năng</a:t>
            </a:r>
            <a:r>
              <a:rPr lang="en-US" sz="2000" dirty="0">
                <a:solidFill>
                  <a:srgbClr val="002060"/>
                </a:solidFill>
              </a:rPr>
              <a:t> </a:t>
            </a:r>
            <a:r>
              <a:rPr lang="en-US" sz="2000" dirty="0" err="1">
                <a:solidFill>
                  <a:srgbClr val="002060"/>
                </a:solidFill>
              </a:rPr>
              <a:t>lực</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người</a:t>
            </a:r>
            <a:r>
              <a:rPr lang="en-US" sz="2000" dirty="0">
                <a:solidFill>
                  <a:srgbClr val="002060"/>
                </a:solidFill>
              </a:rPr>
              <a:t> </a:t>
            </a:r>
            <a:r>
              <a:rPr lang="en-US" sz="2000" dirty="0" err="1">
                <a:solidFill>
                  <a:srgbClr val="002060"/>
                </a:solidFill>
              </a:rPr>
              <a:t>học</a:t>
            </a:r>
            <a:r>
              <a:rPr lang="en-US" sz="2000" dirty="0">
                <a:solidFill>
                  <a:srgbClr val="002060"/>
                </a:solidFill>
              </a:rPr>
              <a:t> </a:t>
            </a:r>
            <a:r>
              <a:rPr lang="en-US" sz="2000" dirty="0" err="1">
                <a:solidFill>
                  <a:srgbClr val="002060"/>
                </a:solidFill>
              </a:rPr>
              <a:t>trong</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chương</a:t>
            </a:r>
            <a:r>
              <a:rPr lang="en-US" sz="2000" dirty="0">
                <a:solidFill>
                  <a:srgbClr val="002060"/>
                </a:solidFill>
              </a:rPr>
              <a:t> </a:t>
            </a:r>
            <a:r>
              <a:rPr lang="en-US" sz="2000" dirty="0" err="1">
                <a:solidFill>
                  <a:srgbClr val="002060"/>
                </a:solidFill>
              </a:rPr>
              <a:t>trình</a:t>
            </a:r>
            <a:r>
              <a:rPr lang="en-US" sz="2000" dirty="0">
                <a:solidFill>
                  <a:srgbClr val="002060"/>
                </a:solidFill>
              </a:rPr>
              <a:t> </a:t>
            </a:r>
            <a:r>
              <a:rPr lang="en-US" sz="2000" dirty="0" err="1">
                <a:solidFill>
                  <a:srgbClr val="002060"/>
                </a:solidFill>
              </a:rPr>
              <a:t>giáo</a:t>
            </a:r>
            <a:r>
              <a:rPr lang="en-US" sz="2000" dirty="0">
                <a:solidFill>
                  <a:srgbClr val="002060"/>
                </a:solidFill>
              </a:rPr>
              <a:t> </a:t>
            </a:r>
            <a:r>
              <a:rPr lang="en-US" sz="2000" dirty="0" err="1">
                <a:solidFill>
                  <a:srgbClr val="002060"/>
                </a:solidFill>
              </a:rPr>
              <a:t>dục</a:t>
            </a:r>
            <a:r>
              <a:rPr lang="en-US" sz="2000" dirty="0">
                <a:solidFill>
                  <a:srgbClr val="002060"/>
                </a:solidFill>
              </a:rPr>
              <a:t>; </a:t>
            </a:r>
            <a:r>
              <a:rPr lang="en-US" sz="2000" dirty="0" err="1">
                <a:solidFill>
                  <a:srgbClr val="002060"/>
                </a:solidFill>
              </a:rPr>
              <a:t>xây</a:t>
            </a:r>
            <a:r>
              <a:rPr lang="en-US" sz="2000" dirty="0">
                <a:solidFill>
                  <a:srgbClr val="002060"/>
                </a:solidFill>
              </a:rPr>
              <a:t> </a:t>
            </a:r>
            <a:r>
              <a:rPr lang="en-US" sz="2000" dirty="0" err="1">
                <a:solidFill>
                  <a:srgbClr val="002060"/>
                </a:solidFill>
              </a:rPr>
              <a:t>dựng</a:t>
            </a:r>
            <a:r>
              <a:rPr lang="en-US" sz="2000" dirty="0">
                <a:solidFill>
                  <a:srgbClr val="002060"/>
                </a:solidFill>
              </a:rPr>
              <a:t> </a:t>
            </a:r>
            <a:r>
              <a:rPr lang="en-US" sz="2000" dirty="0" err="1">
                <a:solidFill>
                  <a:srgbClr val="002060"/>
                </a:solidFill>
              </a:rPr>
              <a:t>tiêu</a:t>
            </a:r>
            <a:r>
              <a:rPr lang="en-US" sz="2000" dirty="0">
                <a:solidFill>
                  <a:srgbClr val="002060"/>
                </a:solidFill>
              </a:rPr>
              <a:t> </a:t>
            </a:r>
            <a:r>
              <a:rPr lang="en-US" sz="2000" dirty="0" err="1">
                <a:solidFill>
                  <a:srgbClr val="002060"/>
                </a:solidFill>
              </a:rPr>
              <a:t>chí</a:t>
            </a:r>
            <a:r>
              <a:rPr lang="en-US" sz="2000" dirty="0">
                <a:solidFill>
                  <a:srgbClr val="002060"/>
                </a:solidFill>
              </a:rPr>
              <a:t> </a:t>
            </a:r>
            <a:r>
              <a:rPr lang="en-US" sz="2000" dirty="0" err="1">
                <a:solidFill>
                  <a:srgbClr val="002060"/>
                </a:solidFill>
              </a:rPr>
              <a:t>trong</a:t>
            </a:r>
            <a:r>
              <a:rPr lang="en-US" sz="2000" dirty="0">
                <a:solidFill>
                  <a:srgbClr val="002060"/>
                </a:solidFill>
              </a:rPr>
              <a:t> </a:t>
            </a:r>
            <a:r>
              <a:rPr lang="en-US" sz="2000" dirty="0" err="1">
                <a:solidFill>
                  <a:srgbClr val="002060"/>
                </a:solidFill>
              </a:rPr>
              <a:t>kiểm</a:t>
            </a:r>
            <a:r>
              <a:rPr lang="en-US" sz="2000" dirty="0">
                <a:solidFill>
                  <a:srgbClr val="002060"/>
                </a:solidFill>
              </a:rPr>
              <a:t> </a:t>
            </a:r>
            <a:r>
              <a:rPr lang="en-US" sz="2000" dirty="0" err="1">
                <a:solidFill>
                  <a:srgbClr val="002060"/>
                </a:solidFill>
              </a:rPr>
              <a:t>tra</a:t>
            </a:r>
            <a:r>
              <a:rPr lang="en-US" sz="2000" dirty="0">
                <a:solidFill>
                  <a:srgbClr val="002060"/>
                </a:solidFill>
              </a:rPr>
              <a:t>, </a:t>
            </a:r>
            <a:r>
              <a:rPr lang="en-US" sz="2000" dirty="0" err="1">
                <a:solidFill>
                  <a:srgbClr val="002060"/>
                </a:solidFill>
              </a:rPr>
              <a:t>đánh</a:t>
            </a:r>
            <a:r>
              <a:rPr lang="en-US" sz="2000" dirty="0">
                <a:solidFill>
                  <a:srgbClr val="002060"/>
                </a:solidFill>
              </a:rPr>
              <a:t> </a:t>
            </a:r>
            <a:r>
              <a:rPr lang="en-US" sz="2000" dirty="0" err="1">
                <a:solidFill>
                  <a:srgbClr val="002060"/>
                </a:solidFill>
              </a:rPr>
              <a:t>giá</a:t>
            </a:r>
            <a:r>
              <a:rPr lang="en-US" sz="2000" dirty="0">
                <a:solidFill>
                  <a:srgbClr val="002060"/>
                </a:solidFill>
              </a:rPr>
              <a:t>, </a:t>
            </a:r>
            <a:r>
              <a:rPr lang="en-US" sz="2000" dirty="0" err="1">
                <a:solidFill>
                  <a:srgbClr val="002060"/>
                </a:solidFill>
              </a:rPr>
              <a:t>công</a:t>
            </a:r>
            <a:r>
              <a:rPr lang="en-US" sz="2000" dirty="0">
                <a:solidFill>
                  <a:srgbClr val="002060"/>
                </a:solidFill>
              </a:rPr>
              <a:t> </a:t>
            </a:r>
            <a:r>
              <a:rPr lang="en-US" sz="2000" dirty="0" err="1">
                <a:solidFill>
                  <a:srgbClr val="002060"/>
                </a:solidFill>
              </a:rPr>
              <a:t>nhận</a:t>
            </a:r>
            <a:r>
              <a:rPr lang="en-US" sz="2000" dirty="0">
                <a:solidFill>
                  <a:srgbClr val="002060"/>
                </a:solidFill>
              </a:rPr>
              <a:t> </a:t>
            </a:r>
            <a:r>
              <a:rPr lang="en-US" sz="2000" dirty="0" err="1">
                <a:solidFill>
                  <a:srgbClr val="002060"/>
                </a:solidFill>
              </a:rPr>
              <a:t>năng</a:t>
            </a:r>
            <a:r>
              <a:rPr lang="en-US" sz="2000" dirty="0">
                <a:solidFill>
                  <a:srgbClr val="002060"/>
                </a:solidFill>
              </a:rPr>
              <a:t> </a:t>
            </a:r>
            <a:r>
              <a:rPr lang="en-US" sz="2000" dirty="0" err="1">
                <a:solidFill>
                  <a:srgbClr val="002060"/>
                </a:solidFill>
              </a:rPr>
              <a:t>lực</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của</a:t>
            </a:r>
            <a:r>
              <a:rPr lang="en-US" sz="2000" dirty="0">
                <a:solidFill>
                  <a:srgbClr val="002060"/>
                </a:solidFill>
              </a:rPr>
              <a:t> HS</a:t>
            </a:r>
          </a:p>
        </p:txBody>
      </p:sp>
      <p:sp>
        <p:nvSpPr>
          <p:cNvPr id="28" name="Text 25">
            <a:extLst>
              <a:ext uri="{FF2B5EF4-FFF2-40B4-BE49-F238E27FC236}">
                <a16:creationId xmlns:a16="http://schemas.microsoft.com/office/drawing/2014/main" id="{903D1033-B235-1514-7F46-257B1F71E9D6}"/>
              </a:ext>
            </a:extLst>
          </p:cNvPr>
          <p:cNvSpPr/>
          <p:nvPr/>
        </p:nvSpPr>
        <p:spPr>
          <a:xfrm>
            <a:off x="6058264" y="3977603"/>
            <a:ext cx="2389187" cy="369332"/>
          </a:xfrm>
          <a:prstGeom prst="rect">
            <a:avLst/>
          </a:prstGeom>
          <a:noFill/>
          <a:ln/>
        </p:spPr>
        <p:txBody>
          <a:bodyPr wrap="square" lIns="91440" tIns="45720" rIns="91440" bIns="45720" rtlCol="0" anchor="t">
            <a:spAutoFit/>
          </a:bodyPr>
          <a:lstStyle/>
          <a:p>
            <a:pPr marL="0" indent="0" algn="l">
              <a:lnSpc>
                <a:spcPct val="100000"/>
              </a:lnSpc>
              <a:buNone/>
            </a:pPr>
            <a:r>
              <a:rPr lang="en-US" b="1" dirty="0" err="1">
                <a:solidFill>
                  <a:srgbClr val="FFFFFF"/>
                </a:solidFill>
                <a:latin typeface="MiSans" pitchFamily="34" charset="0"/>
                <a:ea typeface="MiSans" pitchFamily="34" charset="-122"/>
                <a:cs typeface="MiSans" pitchFamily="34" charset="-120"/>
              </a:rPr>
              <a:t>Phát</a:t>
            </a:r>
            <a:r>
              <a:rPr lang="en-US" b="1" dirty="0">
                <a:solidFill>
                  <a:srgbClr val="FFFFFF"/>
                </a:solidFill>
                <a:latin typeface="MiSans" pitchFamily="34" charset="0"/>
                <a:ea typeface="MiSans" pitchFamily="34" charset="-122"/>
                <a:cs typeface="MiSans" pitchFamily="34" charset="-120"/>
              </a:rPr>
              <a:t> </a:t>
            </a:r>
            <a:r>
              <a:rPr lang="en-US" b="1" dirty="0" err="1">
                <a:solidFill>
                  <a:srgbClr val="FFFFFF"/>
                </a:solidFill>
                <a:latin typeface="MiSans" pitchFamily="34" charset="0"/>
                <a:ea typeface="MiSans" pitchFamily="34" charset="-122"/>
                <a:cs typeface="MiSans" pitchFamily="34" charset="-120"/>
              </a:rPr>
              <a:t>triển</a:t>
            </a:r>
            <a:r>
              <a:rPr lang="en-US" b="1" dirty="0">
                <a:solidFill>
                  <a:srgbClr val="FFFFFF"/>
                </a:solidFill>
                <a:latin typeface="MiSans" pitchFamily="34" charset="0"/>
                <a:ea typeface="MiSans" pitchFamily="34" charset="-122"/>
                <a:cs typeface="MiSans" pitchFamily="34" charset="-120"/>
              </a:rPr>
              <a:t> </a:t>
            </a:r>
            <a:r>
              <a:rPr lang="en-US" b="1" dirty="0" err="1">
                <a:solidFill>
                  <a:srgbClr val="FFFFFF"/>
                </a:solidFill>
                <a:latin typeface="MiSans" pitchFamily="34" charset="0"/>
                <a:ea typeface="MiSans" pitchFamily="34" charset="-122"/>
                <a:cs typeface="MiSans" pitchFamily="34" charset="-120"/>
              </a:rPr>
              <a:t>năng</a:t>
            </a:r>
            <a:r>
              <a:rPr lang="en-US" b="1" dirty="0">
                <a:solidFill>
                  <a:srgbClr val="FFFFFF"/>
                </a:solidFill>
                <a:latin typeface="MiSans" pitchFamily="34" charset="0"/>
                <a:ea typeface="MiSans" pitchFamily="34" charset="-122"/>
                <a:cs typeface="MiSans" pitchFamily="34" charset="-120"/>
              </a:rPr>
              <a:t> </a:t>
            </a:r>
            <a:r>
              <a:rPr lang="en-US" b="1" dirty="0" err="1">
                <a:solidFill>
                  <a:srgbClr val="FFFFFF"/>
                </a:solidFill>
                <a:latin typeface="MiSans" pitchFamily="34" charset="0"/>
                <a:ea typeface="MiSans" pitchFamily="34" charset="-122"/>
                <a:cs typeface="MiSans" pitchFamily="34" charset="-120"/>
              </a:rPr>
              <a:t>lực</a:t>
            </a:r>
            <a:r>
              <a:rPr lang="en-US" b="1" dirty="0">
                <a:solidFill>
                  <a:srgbClr val="FFFFFF"/>
                </a:solidFill>
                <a:latin typeface="MiSans" pitchFamily="34" charset="0"/>
                <a:ea typeface="MiSans" pitchFamily="34" charset="-122"/>
                <a:cs typeface="MiSans" pitchFamily="34" charset="-120"/>
              </a:rPr>
              <a:t> </a:t>
            </a:r>
            <a:r>
              <a:rPr lang="en-US" b="1" dirty="0" err="1">
                <a:solidFill>
                  <a:srgbClr val="FFFFFF"/>
                </a:solidFill>
                <a:latin typeface="MiSans" pitchFamily="34" charset="0"/>
                <a:ea typeface="MiSans" pitchFamily="34" charset="-122"/>
                <a:cs typeface="MiSans" pitchFamily="34" charset="-120"/>
              </a:rPr>
              <a:t>số</a:t>
            </a:r>
            <a:endParaRPr lang="en-US" dirty="0"/>
          </a:p>
        </p:txBody>
      </p:sp>
      <p:sp>
        <p:nvSpPr>
          <p:cNvPr id="29" name="Text 26">
            <a:extLst>
              <a:ext uri="{FF2B5EF4-FFF2-40B4-BE49-F238E27FC236}">
                <a16:creationId xmlns:a16="http://schemas.microsoft.com/office/drawing/2014/main" id="{C52063B4-19F0-A186-56A7-2CCC2C63837A}"/>
              </a:ext>
            </a:extLst>
          </p:cNvPr>
          <p:cNvSpPr/>
          <p:nvPr/>
        </p:nvSpPr>
        <p:spPr>
          <a:xfrm>
            <a:off x="6088427" y="4519191"/>
            <a:ext cx="4050030" cy="707886"/>
          </a:xfrm>
          <a:prstGeom prst="rect">
            <a:avLst/>
          </a:prstGeom>
          <a:noFill/>
          <a:ln/>
        </p:spPr>
        <p:txBody>
          <a:bodyPr wrap="square" lIns="91440" tIns="45720" rIns="91440" bIns="45720" rtlCol="0" anchor="t">
            <a:spAutoFit/>
          </a:bodyPr>
          <a:lstStyle/>
          <a:p>
            <a:pPr algn="just">
              <a:spcBef>
                <a:spcPts val="1200"/>
              </a:spcBef>
              <a:spcAft>
                <a:spcPts val="1200"/>
              </a:spcAft>
              <a:buClr>
                <a:srgbClr val="00B050"/>
              </a:buClr>
            </a:pPr>
            <a:r>
              <a:rPr lang="en-US" sz="2000" dirty="0" err="1">
                <a:solidFill>
                  <a:srgbClr val="002060"/>
                </a:solidFill>
              </a:rPr>
              <a:t>Làm</a:t>
            </a:r>
            <a:r>
              <a:rPr lang="en-US" sz="2000" dirty="0">
                <a:solidFill>
                  <a:srgbClr val="002060"/>
                </a:solidFill>
              </a:rPr>
              <a:t> </a:t>
            </a:r>
            <a:r>
              <a:rPr lang="en-US" sz="2000" dirty="0" err="1">
                <a:solidFill>
                  <a:srgbClr val="002060"/>
                </a:solidFill>
              </a:rPr>
              <a:t>cơ</a:t>
            </a:r>
            <a:r>
              <a:rPr lang="en-US" sz="2000" dirty="0">
                <a:solidFill>
                  <a:srgbClr val="002060"/>
                </a:solidFill>
              </a:rPr>
              <a:t> </a:t>
            </a:r>
            <a:r>
              <a:rPr lang="en-US" sz="2000" dirty="0" err="1">
                <a:solidFill>
                  <a:srgbClr val="002060"/>
                </a:solidFill>
              </a:rPr>
              <a:t>sở</a:t>
            </a:r>
            <a:r>
              <a:rPr lang="en-US" sz="2000" dirty="0">
                <a:solidFill>
                  <a:srgbClr val="002060"/>
                </a:solidFill>
              </a:rPr>
              <a:t> </a:t>
            </a:r>
            <a:r>
              <a:rPr lang="en-US" sz="2000" dirty="0" err="1">
                <a:solidFill>
                  <a:srgbClr val="002060"/>
                </a:solidFill>
              </a:rPr>
              <a:t>khuyến</a:t>
            </a:r>
            <a:r>
              <a:rPr lang="en-US" sz="2000" dirty="0">
                <a:solidFill>
                  <a:srgbClr val="002060"/>
                </a:solidFill>
              </a:rPr>
              <a:t> </a:t>
            </a:r>
            <a:r>
              <a:rPr lang="en-US" sz="2000" dirty="0" err="1">
                <a:solidFill>
                  <a:srgbClr val="002060"/>
                </a:solidFill>
              </a:rPr>
              <a:t>khích</a:t>
            </a:r>
            <a:r>
              <a:rPr lang="en-US" sz="2000" dirty="0">
                <a:solidFill>
                  <a:srgbClr val="002060"/>
                </a:solidFill>
              </a:rPr>
              <a:t> </a:t>
            </a:r>
            <a:r>
              <a:rPr lang="en-US" sz="2000" dirty="0" err="1">
                <a:solidFill>
                  <a:srgbClr val="002060"/>
                </a:solidFill>
              </a:rPr>
              <a:t>phát</a:t>
            </a:r>
            <a:r>
              <a:rPr lang="en-US" sz="2000" dirty="0">
                <a:solidFill>
                  <a:srgbClr val="002060"/>
                </a:solidFill>
              </a:rPr>
              <a:t> </a:t>
            </a:r>
            <a:r>
              <a:rPr lang="en-US" sz="2000" dirty="0" err="1">
                <a:solidFill>
                  <a:srgbClr val="002060"/>
                </a:solidFill>
              </a:rPr>
              <a:t>triển</a:t>
            </a:r>
            <a:r>
              <a:rPr lang="en-US" sz="2000" dirty="0">
                <a:solidFill>
                  <a:srgbClr val="002060"/>
                </a:solidFill>
              </a:rPr>
              <a:t> </a:t>
            </a:r>
            <a:r>
              <a:rPr lang="en-US" sz="2000" dirty="0" err="1">
                <a:solidFill>
                  <a:srgbClr val="002060"/>
                </a:solidFill>
              </a:rPr>
              <a:t>năng</a:t>
            </a:r>
            <a:r>
              <a:rPr lang="en-US" sz="2000" dirty="0">
                <a:solidFill>
                  <a:srgbClr val="002060"/>
                </a:solidFill>
              </a:rPr>
              <a:t> </a:t>
            </a:r>
            <a:r>
              <a:rPr lang="en-US" sz="2000" dirty="0" err="1">
                <a:solidFill>
                  <a:srgbClr val="002060"/>
                </a:solidFill>
              </a:rPr>
              <a:t>lực</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cho</a:t>
            </a:r>
            <a:r>
              <a:rPr lang="en-US" sz="2000" dirty="0">
                <a:solidFill>
                  <a:srgbClr val="002060"/>
                </a:solidFill>
              </a:rPr>
              <a:t> </a:t>
            </a:r>
            <a:r>
              <a:rPr lang="en-US" sz="2000" dirty="0" err="1">
                <a:solidFill>
                  <a:srgbClr val="002060"/>
                </a:solidFill>
              </a:rPr>
              <a:t>học</a:t>
            </a:r>
            <a:r>
              <a:rPr lang="en-US" sz="2000" dirty="0">
                <a:solidFill>
                  <a:srgbClr val="002060"/>
                </a:solidFill>
              </a:rPr>
              <a:t> </a:t>
            </a:r>
            <a:r>
              <a:rPr lang="en-US" sz="2000" dirty="0" err="1">
                <a:solidFill>
                  <a:srgbClr val="002060"/>
                </a:solidFill>
              </a:rPr>
              <a:t>sinh</a:t>
            </a:r>
            <a:endParaRPr lang="en-US" sz="2000" dirty="0">
              <a:solidFill>
                <a:srgbClr val="002060"/>
              </a:solidFill>
            </a:endParaRPr>
          </a:p>
        </p:txBody>
      </p:sp>
    </p:spTree>
    <p:extLst>
      <p:ext uri="{BB962C8B-B14F-4D97-AF65-F5344CB8AC3E}">
        <p14:creationId xmlns:p14="http://schemas.microsoft.com/office/powerpoint/2010/main" val="639868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444E5-2D24-0A4E-B2B0-72D11E2EB2A6}"/>
              </a:ext>
            </a:extLst>
          </p:cNvPr>
          <p:cNvSpPr>
            <a:spLocks noGrp="1"/>
          </p:cNvSpPr>
          <p:nvPr>
            <p:ph type="title"/>
          </p:nvPr>
        </p:nvSpPr>
        <p:spPr>
          <a:xfrm>
            <a:off x="838199" y="-47213"/>
            <a:ext cx="10701748" cy="1325563"/>
          </a:xfrm>
        </p:spPr>
        <p:txBody>
          <a:bodyPr>
            <a:normAutofit/>
          </a:bodyPr>
          <a:lstStyle/>
          <a:p>
            <a:r>
              <a:rPr lang="en-US" sz="4000" b="1" dirty="0">
                <a:solidFill>
                  <a:srgbClr val="2F5597"/>
                </a:solidFill>
              </a:rPr>
              <a:t>Các </a:t>
            </a:r>
            <a:r>
              <a:rPr lang="en-US" sz="4000" b="1" dirty="0" err="1">
                <a:solidFill>
                  <a:srgbClr val="2F5597"/>
                </a:solidFill>
              </a:rPr>
              <a:t>yếu</a:t>
            </a:r>
            <a:r>
              <a:rPr lang="en-US" sz="4000" b="1" dirty="0">
                <a:solidFill>
                  <a:srgbClr val="2F5597"/>
                </a:solidFill>
              </a:rPr>
              <a:t> </a:t>
            </a:r>
            <a:r>
              <a:rPr lang="en-US" sz="4000" b="1" dirty="0" err="1">
                <a:solidFill>
                  <a:srgbClr val="2F5597"/>
                </a:solidFill>
              </a:rPr>
              <a:t>tố</a:t>
            </a:r>
            <a:r>
              <a:rPr lang="en-US" sz="4000" b="1" dirty="0">
                <a:solidFill>
                  <a:srgbClr val="2F5597"/>
                </a:solidFill>
              </a:rPr>
              <a:t> </a:t>
            </a:r>
            <a:r>
              <a:rPr lang="en-US" sz="4000" b="1" dirty="0" err="1">
                <a:solidFill>
                  <a:srgbClr val="2F5597"/>
                </a:solidFill>
              </a:rPr>
              <a:t>ảnh</a:t>
            </a:r>
            <a:r>
              <a:rPr lang="en-US" sz="4000" b="1" dirty="0">
                <a:solidFill>
                  <a:srgbClr val="2F5597"/>
                </a:solidFill>
              </a:rPr>
              <a:t> </a:t>
            </a:r>
            <a:r>
              <a:rPr lang="en-US" sz="4000" b="1" dirty="0" err="1">
                <a:solidFill>
                  <a:srgbClr val="2F5597"/>
                </a:solidFill>
              </a:rPr>
              <a:t>hưởng</a:t>
            </a:r>
            <a:r>
              <a:rPr lang="en-US" sz="4000" b="1" dirty="0">
                <a:solidFill>
                  <a:srgbClr val="2F5597"/>
                </a:solidFill>
              </a:rPr>
              <a:t> </a:t>
            </a:r>
            <a:r>
              <a:rPr lang="en-US" sz="4000" b="1" dirty="0" err="1">
                <a:solidFill>
                  <a:srgbClr val="2F5597"/>
                </a:solidFill>
              </a:rPr>
              <a:t>đến</a:t>
            </a:r>
            <a:r>
              <a:rPr lang="en-US" sz="4000" b="1" dirty="0">
                <a:solidFill>
                  <a:srgbClr val="2F5597"/>
                </a:solidFill>
              </a:rPr>
              <a:t> NLS </a:t>
            </a:r>
            <a:r>
              <a:rPr lang="en-US" sz="4000" b="1" dirty="0" err="1">
                <a:solidFill>
                  <a:srgbClr val="2F5597"/>
                </a:solidFill>
              </a:rPr>
              <a:t>của</a:t>
            </a:r>
            <a:r>
              <a:rPr lang="en-US" sz="4000" b="1" dirty="0">
                <a:solidFill>
                  <a:srgbClr val="2F5597"/>
                </a:solidFill>
              </a:rPr>
              <a:t> </a:t>
            </a:r>
            <a:r>
              <a:rPr lang="en-US" sz="4000" b="1" dirty="0" err="1">
                <a:solidFill>
                  <a:srgbClr val="2F5597"/>
                </a:solidFill>
              </a:rPr>
              <a:t>học</a:t>
            </a:r>
            <a:r>
              <a:rPr lang="en-US" sz="4000" b="1" dirty="0">
                <a:solidFill>
                  <a:srgbClr val="2F5597"/>
                </a:solidFill>
              </a:rPr>
              <a:t> </a:t>
            </a:r>
            <a:r>
              <a:rPr lang="en-US" sz="4000" b="1" dirty="0" err="1">
                <a:solidFill>
                  <a:srgbClr val="2F5597"/>
                </a:solidFill>
              </a:rPr>
              <a:t>sinh</a:t>
            </a:r>
            <a:r>
              <a:rPr lang="en-US" sz="4000" b="1" dirty="0">
                <a:solidFill>
                  <a:srgbClr val="2F5597"/>
                </a:solidFill>
              </a:rPr>
              <a:t> </a:t>
            </a:r>
          </a:p>
        </p:txBody>
      </p:sp>
      <p:sp>
        <p:nvSpPr>
          <p:cNvPr id="4" name="Slide Number Placeholder 3">
            <a:extLst>
              <a:ext uri="{FF2B5EF4-FFF2-40B4-BE49-F238E27FC236}">
                <a16:creationId xmlns:a16="http://schemas.microsoft.com/office/drawing/2014/main" id="{EA6CFE49-CCBF-664F-A5E4-64A49CFF93FE}"/>
              </a:ext>
            </a:extLst>
          </p:cNvPr>
          <p:cNvSpPr>
            <a:spLocks noGrp="1"/>
          </p:cNvSpPr>
          <p:nvPr>
            <p:ph type="sldNum" sz="quarter" idx="12"/>
          </p:nvPr>
        </p:nvSpPr>
        <p:spPr/>
        <p:txBody>
          <a:bodyPr/>
          <a:lstStyle/>
          <a:p>
            <a:fld id="{705AC131-3665-43E0-A6EE-7C045553461A}" type="slidenum">
              <a:rPr kumimoji="1" lang="ja-JP" altLang="en-US" smtClean="0"/>
              <a:t>5</a:t>
            </a:fld>
            <a:endParaRPr kumimoji="1" lang="ja-JP" altLang="en-US"/>
          </a:p>
        </p:txBody>
      </p:sp>
      <p:pic>
        <p:nvPicPr>
          <p:cNvPr id="9" name="Picture 8" descr="A diagram of a diagram with colorful circles and text&#10;&#10;AI-generated content may be incorrect.">
            <a:extLst>
              <a:ext uri="{FF2B5EF4-FFF2-40B4-BE49-F238E27FC236}">
                <a16:creationId xmlns:a16="http://schemas.microsoft.com/office/drawing/2014/main" id="{6BCF3FB2-C79C-809D-F6F0-281F571A0FCE}"/>
              </a:ext>
            </a:extLst>
          </p:cNvPr>
          <p:cNvPicPr>
            <a:picLocks noChangeAspect="1"/>
          </p:cNvPicPr>
          <p:nvPr/>
        </p:nvPicPr>
        <p:blipFill>
          <a:blip r:embed="rId3">
            <a:extLst>
              <a:ext uri="{28A0092B-C50C-407E-A947-70E740481C1C}">
                <a14:useLocalDpi xmlns:a14="http://schemas.microsoft.com/office/drawing/2010/main" val="0"/>
              </a:ext>
            </a:extLst>
          </a:blip>
          <a:srcRect t="13802"/>
          <a:stretch>
            <a:fillRect/>
          </a:stretch>
        </p:blipFill>
        <p:spPr>
          <a:xfrm>
            <a:off x="2139575" y="942084"/>
            <a:ext cx="7912850" cy="5617051"/>
          </a:xfrm>
          <a:prstGeom prst="rect">
            <a:avLst/>
          </a:prstGeom>
        </p:spPr>
      </p:pic>
    </p:spTree>
    <p:extLst>
      <p:ext uri="{BB962C8B-B14F-4D97-AF65-F5344CB8AC3E}">
        <p14:creationId xmlns:p14="http://schemas.microsoft.com/office/powerpoint/2010/main" val="3920179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2A8397-82B5-4802-A1F2-C03642E8A326}"/>
              </a:ext>
            </a:extLst>
          </p:cNvPr>
          <p:cNvSpPr>
            <a:spLocks noGrp="1"/>
          </p:cNvSpPr>
          <p:nvPr>
            <p:ph type="sldNum" sz="quarter" idx="12"/>
          </p:nvPr>
        </p:nvSpPr>
        <p:spPr/>
        <p:txBody>
          <a:bodyPr/>
          <a:lstStyle/>
          <a:p>
            <a:fld id="{705AC131-3665-43E0-A6EE-7C045553461A}" type="slidenum">
              <a:rPr kumimoji="1" lang="ja-JP" altLang="en-US" smtClean="0"/>
              <a:t>6</a:t>
            </a:fld>
            <a:endParaRPr kumimoji="1" lang="ja-JP" altLang="en-US"/>
          </a:p>
        </p:txBody>
      </p:sp>
      <p:sp>
        <p:nvSpPr>
          <p:cNvPr id="5" name="Title 1">
            <a:extLst>
              <a:ext uri="{FF2B5EF4-FFF2-40B4-BE49-F238E27FC236}">
                <a16:creationId xmlns:a16="http://schemas.microsoft.com/office/drawing/2014/main" id="{E86062A4-C386-4543-9F61-5F08E713CAAC}"/>
              </a:ext>
            </a:extLst>
          </p:cNvPr>
          <p:cNvSpPr txBox="1">
            <a:spLocks/>
          </p:cNvSpPr>
          <p:nvPr/>
        </p:nvSpPr>
        <p:spPr>
          <a:xfrm>
            <a:off x="838200" y="-522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sz="4000" b="1" dirty="0" err="1">
                <a:solidFill>
                  <a:srgbClr val="2F5597"/>
                </a:solidFill>
                <a:latin typeface="Roboto" panose="02000000000000000000" pitchFamily="2" charset="0"/>
              </a:rPr>
              <a:t>Khung</a:t>
            </a:r>
            <a:r>
              <a:rPr lang="en-US" sz="4000" b="1" dirty="0">
                <a:solidFill>
                  <a:srgbClr val="2F5597"/>
                </a:solidFill>
                <a:latin typeface="Roboto" panose="02000000000000000000" pitchFamily="2" charset="0"/>
              </a:rPr>
              <a:t> </a:t>
            </a:r>
            <a:r>
              <a:rPr lang="en-US" sz="4000" b="1" dirty="0" err="1">
                <a:solidFill>
                  <a:srgbClr val="2F5597"/>
                </a:solidFill>
                <a:latin typeface="Roboto" panose="02000000000000000000" pitchFamily="2" charset="0"/>
              </a:rPr>
              <a:t>năng</a:t>
            </a:r>
            <a:r>
              <a:rPr lang="en-US" sz="4000" b="1" dirty="0">
                <a:solidFill>
                  <a:srgbClr val="2F5597"/>
                </a:solidFill>
                <a:latin typeface="Roboto" panose="02000000000000000000" pitchFamily="2" charset="0"/>
              </a:rPr>
              <a:t> </a:t>
            </a:r>
            <a:r>
              <a:rPr lang="en-US" sz="4000" b="1" dirty="0" err="1">
                <a:solidFill>
                  <a:srgbClr val="2F5597"/>
                </a:solidFill>
                <a:latin typeface="Roboto" panose="02000000000000000000" pitchFamily="2" charset="0"/>
              </a:rPr>
              <a:t>lực</a:t>
            </a:r>
            <a:r>
              <a:rPr lang="en-US" sz="4000" b="1" dirty="0">
                <a:solidFill>
                  <a:srgbClr val="2F5597"/>
                </a:solidFill>
                <a:latin typeface="Roboto" panose="02000000000000000000" pitchFamily="2" charset="0"/>
              </a:rPr>
              <a:t> </a:t>
            </a:r>
            <a:r>
              <a:rPr lang="en-US" sz="4000" b="1" dirty="0" err="1">
                <a:solidFill>
                  <a:srgbClr val="2F5597"/>
                </a:solidFill>
                <a:latin typeface="Roboto" panose="02000000000000000000" pitchFamily="2" charset="0"/>
              </a:rPr>
              <a:t>số</a:t>
            </a:r>
            <a:endParaRPr lang="en-US" sz="4000" b="1" dirty="0">
              <a:solidFill>
                <a:srgbClr val="2F5597"/>
              </a:solidFill>
              <a:latin typeface="Roboto" panose="02000000000000000000" pitchFamily="2" charset="0"/>
            </a:endParaRPr>
          </a:p>
        </p:txBody>
      </p:sp>
      <p:pic>
        <p:nvPicPr>
          <p:cNvPr id="8" name="Picture 7">
            <a:extLst>
              <a:ext uri="{FF2B5EF4-FFF2-40B4-BE49-F238E27FC236}">
                <a16:creationId xmlns:a16="http://schemas.microsoft.com/office/drawing/2014/main" id="{AC505F64-7333-43BF-96C1-EA6577A5C10C}"/>
              </a:ext>
            </a:extLst>
          </p:cNvPr>
          <p:cNvPicPr>
            <a:picLocks noChangeAspect="1"/>
          </p:cNvPicPr>
          <p:nvPr/>
        </p:nvPicPr>
        <p:blipFill>
          <a:blip r:embed="rId2"/>
          <a:stretch>
            <a:fillRect/>
          </a:stretch>
        </p:blipFill>
        <p:spPr>
          <a:xfrm>
            <a:off x="838200" y="4136465"/>
            <a:ext cx="3239621" cy="2124263"/>
          </a:xfrm>
          <a:prstGeom prst="rect">
            <a:avLst/>
          </a:prstGeom>
        </p:spPr>
      </p:pic>
      <p:pic>
        <p:nvPicPr>
          <p:cNvPr id="3" name="Picture 2" descr="Chart, diagram, pie chart&#10;&#10;Description automatically generated">
            <a:extLst>
              <a:ext uri="{FF2B5EF4-FFF2-40B4-BE49-F238E27FC236}">
                <a16:creationId xmlns:a16="http://schemas.microsoft.com/office/drawing/2014/main" id="{6B94487A-4DFC-914F-9F3D-3D960D77F9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2237" y="1239409"/>
            <a:ext cx="3432135" cy="2253527"/>
          </a:xfrm>
          <a:prstGeom prst="rect">
            <a:avLst/>
          </a:prstGeom>
        </p:spPr>
      </p:pic>
      <p:pic>
        <p:nvPicPr>
          <p:cNvPr id="10" name="Picture 9" descr="Diagram&#10;&#10;Description automatically generated">
            <a:extLst>
              <a:ext uri="{FF2B5EF4-FFF2-40B4-BE49-F238E27FC236}">
                <a16:creationId xmlns:a16="http://schemas.microsoft.com/office/drawing/2014/main" id="{05FCDFC7-1635-7741-B58D-3AC2E68468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143" y="1232395"/>
            <a:ext cx="3239621" cy="2787035"/>
          </a:xfrm>
          <a:prstGeom prst="rect">
            <a:avLst/>
          </a:prstGeom>
        </p:spPr>
      </p:pic>
      <p:pic>
        <p:nvPicPr>
          <p:cNvPr id="11" name="Picture 10" descr="Diagram&#10;&#10;Description automatically generated">
            <a:extLst>
              <a:ext uri="{FF2B5EF4-FFF2-40B4-BE49-F238E27FC236}">
                <a16:creationId xmlns:a16="http://schemas.microsoft.com/office/drawing/2014/main" id="{259CA60E-54ED-1D47-8107-C32C2733B9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569" y="3616987"/>
            <a:ext cx="2978132" cy="2630466"/>
          </a:xfrm>
          <a:prstGeom prst="rect">
            <a:avLst/>
          </a:prstGeom>
        </p:spPr>
      </p:pic>
      <p:pic>
        <p:nvPicPr>
          <p:cNvPr id="12" name="Picture 11" descr="Chart, sunburst chart&#10;&#10;Description automatically generated">
            <a:extLst>
              <a:ext uri="{FF2B5EF4-FFF2-40B4-BE49-F238E27FC236}">
                <a16:creationId xmlns:a16="http://schemas.microsoft.com/office/drawing/2014/main" id="{D2284519-495D-7146-9B44-D4D9835AF0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8959" y="1940691"/>
            <a:ext cx="3154082" cy="3104489"/>
          </a:xfrm>
          <a:prstGeom prst="rect">
            <a:avLst/>
          </a:prstGeom>
        </p:spPr>
      </p:pic>
    </p:spTree>
    <p:extLst>
      <p:ext uri="{BB962C8B-B14F-4D97-AF65-F5344CB8AC3E}">
        <p14:creationId xmlns:p14="http://schemas.microsoft.com/office/powerpoint/2010/main" val="144934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210EC6-A37D-3455-17B3-450955F12015}"/>
              </a:ext>
            </a:extLst>
          </p:cNvPr>
          <p:cNvSpPr>
            <a:spLocks noGrp="1"/>
          </p:cNvSpPr>
          <p:nvPr>
            <p:ph type="sldNum" sz="quarter" idx="12"/>
          </p:nvPr>
        </p:nvSpPr>
        <p:spPr/>
        <p:txBody>
          <a:bodyPr/>
          <a:lstStyle/>
          <a:p>
            <a:fld id="{705AC131-3665-43E0-A6EE-7C045553461A}" type="slidenum">
              <a:rPr kumimoji="1" lang="ja-JP" altLang="en-US" smtClean="0"/>
              <a:t>7</a:t>
            </a:fld>
            <a:endParaRPr kumimoji="1" lang="ja-JP" altLang="en-US"/>
          </a:p>
        </p:txBody>
      </p:sp>
      <p:pic>
        <p:nvPicPr>
          <p:cNvPr id="4" name="Picture 3">
            <a:extLst>
              <a:ext uri="{FF2B5EF4-FFF2-40B4-BE49-F238E27FC236}">
                <a16:creationId xmlns:a16="http://schemas.microsoft.com/office/drawing/2014/main" id="{A333686C-FEB6-E90A-4C7F-EA0E3C5D81C5}"/>
              </a:ext>
            </a:extLst>
          </p:cNvPr>
          <p:cNvPicPr>
            <a:picLocks noChangeAspect="1"/>
          </p:cNvPicPr>
          <p:nvPr/>
        </p:nvPicPr>
        <p:blipFill>
          <a:blip r:embed="rId2"/>
          <a:stretch>
            <a:fillRect/>
          </a:stretch>
        </p:blipFill>
        <p:spPr>
          <a:xfrm>
            <a:off x="5372101" y="0"/>
            <a:ext cx="6858000" cy="6858000"/>
          </a:xfrm>
          <a:prstGeom prst="rect">
            <a:avLst/>
          </a:prstGeom>
        </p:spPr>
      </p:pic>
      <p:sp>
        <p:nvSpPr>
          <p:cNvPr id="6" name="Oval 5">
            <a:extLst>
              <a:ext uri="{FF2B5EF4-FFF2-40B4-BE49-F238E27FC236}">
                <a16:creationId xmlns:a16="http://schemas.microsoft.com/office/drawing/2014/main" id="{E0ADF35E-306B-9A2C-E76B-43E8F93C5F45}"/>
              </a:ext>
            </a:extLst>
          </p:cNvPr>
          <p:cNvSpPr/>
          <p:nvPr/>
        </p:nvSpPr>
        <p:spPr>
          <a:xfrm>
            <a:off x="-6181269" y="-2002970"/>
            <a:ext cx="10677070" cy="10677070"/>
          </a:xfrm>
          <a:prstGeom prst="ellips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49FC96E-C44F-44AD-E175-86CDC4EFC76F}"/>
              </a:ext>
            </a:extLst>
          </p:cNvPr>
          <p:cNvSpPr txBox="1">
            <a:spLocks/>
          </p:cNvSpPr>
          <p:nvPr/>
        </p:nvSpPr>
        <p:spPr>
          <a:xfrm>
            <a:off x="261256" y="2061936"/>
            <a:ext cx="5372101" cy="2547257"/>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spcAft>
                <a:spcPts val="600"/>
              </a:spcAft>
            </a:pPr>
            <a:r>
              <a:rPr lang="en-US" sz="3600" b="1" kern="1200" dirty="0">
                <a:solidFill>
                  <a:srgbClr val="FFFFFF"/>
                </a:solidFill>
                <a:latin typeface="Roboto" panose="02000000000000000000" pitchFamily="2" charset="0"/>
                <a:ea typeface="+mj-ea"/>
                <a:cs typeface="+mj-cs"/>
              </a:rPr>
              <a:t>KHUNG </a:t>
            </a:r>
          </a:p>
          <a:p>
            <a:pPr>
              <a:spcAft>
                <a:spcPts val="600"/>
              </a:spcAft>
            </a:pPr>
            <a:r>
              <a:rPr lang="en-US" sz="3600" b="1" kern="1200" dirty="0" err="1">
                <a:solidFill>
                  <a:srgbClr val="FFFFFF"/>
                </a:solidFill>
                <a:latin typeface="Roboto" panose="02000000000000000000" pitchFamily="2" charset="0"/>
                <a:ea typeface="+mj-ea"/>
                <a:cs typeface="+mj-cs"/>
              </a:rPr>
              <a:t>NĂNG</a:t>
            </a:r>
            <a:r>
              <a:rPr lang="en-US" sz="3600" b="1" kern="1200" dirty="0">
                <a:solidFill>
                  <a:srgbClr val="FFFFFF"/>
                </a:solidFill>
                <a:latin typeface="Roboto" panose="02000000000000000000" pitchFamily="2" charset="0"/>
                <a:ea typeface="+mj-ea"/>
                <a:cs typeface="+mj-cs"/>
              </a:rPr>
              <a:t> LỰC </a:t>
            </a:r>
            <a:r>
              <a:rPr lang="en-US" sz="3600" b="1" kern="1200" dirty="0" err="1">
                <a:solidFill>
                  <a:srgbClr val="FFFFFF"/>
                </a:solidFill>
                <a:latin typeface="Roboto" panose="02000000000000000000" pitchFamily="2" charset="0"/>
                <a:ea typeface="+mj-ea"/>
                <a:cs typeface="+mj-cs"/>
              </a:rPr>
              <a:t>SỐ</a:t>
            </a:r>
            <a:r>
              <a:rPr lang="en-US" sz="3600" b="1" kern="1200" dirty="0">
                <a:solidFill>
                  <a:srgbClr val="FFFFFF"/>
                </a:solidFill>
                <a:latin typeface="Roboto" panose="02000000000000000000" pitchFamily="2" charset="0"/>
                <a:ea typeface="+mj-ea"/>
                <a:cs typeface="+mj-cs"/>
              </a:rPr>
              <a:t> </a:t>
            </a:r>
          </a:p>
          <a:p>
            <a:pPr>
              <a:spcAft>
                <a:spcPts val="600"/>
              </a:spcAft>
            </a:pPr>
            <a:r>
              <a:rPr lang="en-US" sz="3600" b="1" kern="1200" dirty="0">
                <a:solidFill>
                  <a:srgbClr val="FFFFFF"/>
                </a:solidFill>
                <a:latin typeface="Roboto" panose="02000000000000000000" pitchFamily="2" charset="0"/>
                <a:ea typeface="+mj-ea"/>
                <a:cs typeface="+mj-cs"/>
              </a:rPr>
              <a:t>HỌC SINH </a:t>
            </a:r>
          </a:p>
          <a:p>
            <a:pPr>
              <a:spcAft>
                <a:spcPts val="600"/>
              </a:spcAft>
            </a:pPr>
            <a:r>
              <a:rPr lang="en-US" sz="3600" b="1" kern="1200" dirty="0" err="1">
                <a:solidFill>
                  <a:srgbClr val="FFFFFF"/>
                </a:solidFill>
                <a:latin typeface="Roboto" panose="02000000000000000000" pitchFamily="2" charset="0"/>
                <a:ea typeface="+mj-ea"/>
                <a:cs typeface="+mj-cs"/>
              </a:rPr>
              <a:t>PHỔ</a:t>
            </a:r>
            <a:r>
              <a:rPr lang="en-US" sz="3600" b="1" kern="1200" dirty="0">
                <a:solidFill>
                  <a:srgbClr val="FFFFFF"/>
                </a:solidFill>
                <a:latin typeface="Roboto" panose="02000000000000000000" pitchFamily="2" charset="0"/>
                <a:ea typeface="+mj-ea"/>
                <a:cs typeface="+mj-cs"/>
              </a:rPr>
              <a:t> THÔNG</a:t>
            </a:r>
            <a:endParaRPr lang="en-US" sz="3600" kern="1200" dirty="0">
              <a:solidFill>
                <a:srgbClr val="FFFFFF"/>
              </a:solidFill>
              <a:latin typeface="Roboto" panose="02000000000000000000" pitchFamily="2" charset="0"/>
              <a:ea typeface="+mj-ea"/>
              <a:cs typeface="+mj-cs"/>
            </a:endParaRPr>
          </a:p>
        </p:txBody>
      </p:sp>
    </p:spTree>
    <p:extLst>
      <p:ext uri="{BB962C8B-B14F-4D97-AF65-F5344CB8AC3E}">
        <p14:creationId xmlns:p14="http://schemas.microsoft.com/office/powerpoint/2010/main" val="3756564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C3A7A-BC34-3643-96C7-78FC30E4AB0E}"/>
              </a:ext>
            </a:extLst>
          </p:cNvPr>
          <p:cNvSpPr>
            <a:spLocks noGrp="1"/>
          </p:cNvSpPr>
          <p:nvPr>
            <p:ph type="title"/>
          </p:nvPr>
        </p:nvSpPr>
        <p:spPr>
          <a:xfrm>
            <a:off x="662912" y="-22107"/>
            <a:ext cx="10905066" cy="1135737"/>
          </a:xfrm>
        </p:spPr>
        <p:txBody>
          <a:bodyPr>
            <a:normAutofit/>
          </a:bodyPr>
          <a:lstStyle/>
          <a:p>
            <a:r>
              <a:rPr lang="en-US" sz="4000" b="1" dirty="0" err="1">
                <a:solidFill>
                  <a:srgbClr val="2F5597"/>
                </a:solidFill>
              </a:rPr>
              <a:t>Khung</a:t>
            </a:r>
            <a:r>
              <a:rPr lang="en-US" sz="4000" b="1" dirty="0">
                <a:solidFill>
                  <a:srgbClr val="2F5597"/>
                </a:solidFill>
              </a:rPr>
              <a:t> </a:t>
            </a:r>
            <a:r>
              <a:rPr lang="en-US" sz="4000" b="1" dirty="0" err="1">
                <a:solidFill>
                  <a:srgbClr val="2F5597"/>
                </a:solidFill>
              </a:rPr>
              <a:t>năng</a:t>
            </a:r>
            <a:r>
              <a:rPr lang="en-US" sz="4000" b="1" dirty="0">
                <a:solidFill>
                  <a:srgbClr val="2F5597"/>
                </a:solidFill>
              </a:rPr>
              <a:t> </a:t>
            </a:r>
            <a:r>
              <a:rPr lang="en-US" sz="4000" b="1" dirty="0" err="1">
                <a:solidFill>
                  <a:srgbClr val="2F5597"/>
                </a:solidFill>
              </a:rPr>
              <a:t>lực</a:t>
            </a:r>
            <a:r>
              <a:rPr lang="en-US" sz="4000" b="1" dirty="0">
                <a:solidFill>
                  <a:srgbClr val="2F5597"/>
                </a:solidFill>
              </a:rPr>
              <a:t> </a:t>
            </a:r>
            <a:r>
              <a:rPr lang="en-US" sz="4000" b="1" dirty="0" err="1">
                <a:solidFill>
                  <a:srgbClr val="2F5597"/>
                </a:solidFill>
              </a:rPr>
              <a:t>số</a:t>
            </a:r>
            <a:r>
              <a:rPr lang="en-US" sz="4000" b="1" dirty="0">
                <a:solidFill>
                  <a:srgbClr val="2F5597"/>
                </a:solidFill>
              </a:rPr>
              <a:t> </a:t>
            </a:r>
            <a:r>
              <a:rPr lang="en-US" sz="4000" b="1" dirty="0" err="1">
                <a:solidFill>
                  <a:srgbClr val="2F5597"/>
                </a:solidFill>
              </a:rPr>
              <a:t>cho</a:t>
            </a:r>
            <a:r>
              <a:rPr lang="en-US" sz="4000" b="1" dirty="0">
                <a:solidFill>
                  <a:srgbClr val="2F5597"/>
                </a:solidFill>
              </a:rPr>
              <a:t> </a:t>
            </a:r>
            <a:r>
              <a:rPr lang="en-US" sz="4000" b="1" dirty="0" err="1">
                <a:solidFill>
                  <a:srgbClr val="2F5597"/>
                </a:solidFill>
              </a:rPr>
              <a:t>học</a:t>
            </a:r>
            <a:r>
              <a:rPr lang="en-US" sz="4000" b="1" dirty="0">
                <a:solidFill>
                  <a:srgbClr val="2F5597"/>
                </a:solidFill>
              </a:rPr>
              <a:t> </a:t>
            </a:r>
            <a:r>
              <a:rPr lang="en-US" sz="4000" b="1" dirty="0" err="1">
                <a:solidFill>
                  <a:srgbClr val="2F5597"/>
                </a:solidFill>
              </a:rPr>
              <a:t>sinh</a:t>
            </a:r>
            <a:endParaRPr lang="en-US" sz="4000" b="1" dirty="0">
              <a:solidFill>
                <a:srgbClr val="2F5597"/>
              </a:solidFill>
            </a:endParaRPr>
          </a:p>
        </p:txBody>
      </p:sp>
      <p:sp>
        <p:nvSpPr>
          <p:cNvPr id="4" name="Slide Number Placeholder 3">
            <a:extLst>
              <a:ext uri="{FF2B5EF4-FFF2-40B4-BE49-F238E27FC236}">
                <a16:creationId xmlns:a16="http://schemas.microsoft.com/office/drawing/2014/main" id="{CED4269E-BB54-DA4E-A958-32BC44B55D7A}"/>
              </a:ext>
            </a:extLst>
          </p:cNvPr>
          <p:cNvSpPr>
            <a:spLocks noGrp="1"/>
          </p:cNvSpPr>
          <p:nvPr>
            <p:ph type="sldNum" sz="quarter" idx="12"/>
          </p:nvPr>
        </p:nvSpPr>
        <p:spPr>
          <a:xfrm>
            <a:off x="8805333" y="6356350"/>
            <a:ext cx="2743200" cy="365125"/>
          </a:xfrm>
        </p:spPr>
        <p:txBody>
          <a:bodyPr>
            <a:normAutofit/>
          </a:bodyPr>
          <a:lstStyle/>
          <a:p>
            <a:pPr>
              <a:spcAft>
                <a:spcPts val="600"/>
              </a:spcAft>
            </a:pPr>
            <a:fld id="{705AC131-3665-43E0-A6EE-7C045553461A}" type="slidenum">
              <a:rPr kumimoji="1" lang="ja-JP" altLang="en-US" smtClean="0"/>
              <a:pPr>
                <a:spcAft>
                  <a:spcPts val="600"/>
                </a:spcAft>
              </a:pPr>
              <a:t>8</a:t>
            </a:fld>
            <a:endParaRPr kumimoji="1" lang="ja-JP" altLang="en-US"/>
          </a:p>
        </p:txBody>
      </p:sp>
      <p:pic>
        <p:nvPicPr>
          <p:cNvPr id="24" name="Picture 23" descr="A black and white document with white text&#10;&#10;Description automatically generated">
            <a:extLst>
              <a:ext uri="{FF2B5EF4-FFF2-40B4-BE49-F238E27FC236}">
                <a16:creationId xmlns:a16="http://schemas.microsoft.com/office/drawing/2014/main" id="{70D73DBF-616A-27EB-169F-1F096FC23D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1686" y="950329"/>
            <a:ext cx="5049286" cy="4569055"/>
          </a:xfrm>
          <a:prstGeom prst="rect">
            <a:avLst/>
          </a:prstGeom>
        </p:spPr>
      </p:pic>
      <p:pic>
        <p:nvPicPr>
          <p:cNvPr id="28" name="Picture 27" descr="A close up of a document&#10;&#10;Description automatically generated">
            <a:extLst>
              <a:ext uri="{FF2B5EF4-FFF2-40B4-BE49-F238E27FC236}">
                <a16:creationId xmlns:a16="http://schemas.microsoft.com/office/drawing/2014/main" id="{B5111026-D4C3-0A07-829F-48EE7249B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269" y="961759"/>
            <a:ext cx="5242060" cy="4604661"/>
          </a:xfrm>
          <a:prstGeom prst="rect">
            <a:avLst/>
          </a:prstGeom>
        </p:spPr>
      </p:pic>
    </p:spTree>
    <p:extLst>
      <p:ext uri="{BB962C8B-B14F-4D97-AF65-F5344CB8AC3E}">
        <p14:creationId xmlns:p14="http://schemas.microsoft.com/office/powerpoint/2010/main" val="1313821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C3A7A-BC34-3643-96C7-78FC30E4AB0E}"/>
              </a:ext>
            </a:extLst>
          </p:cNvPr>
          <p:cNvSpPr>
            <a:spLocks noGrp="1"/>
          </p:cNvSpPr>
          <p:nvPr>
            <p:ph type="title"/>
          </p:nvPr>
        </p:nvSpPr>
        <p:spPr>
          <a:xfrm>
            <a:off x="662912" y="30145"/>
            <a:ext cx="10905066" cy="1135737"/>
          </a:xfrm>
        </p:spPr>
        <p:txBody>
          <a:bodyPr>
            <a:normAutofit/>
          </a:bodyPr>
          <a:lstStyle/>
          <a:p>
            <a:r>
              <a:rPr lang="en-US" sz="3600" b="1" dirty="0" err="1">
                <a:solidFill>
                  <a:srgbClr val="2F5597"/>
                </a:solidFill>
              </a:rPr>
              <a:t>Khung</a:t>
            </a:r>
            <a:r>
              <a:rPr lang="en-US" sz="3600" b="1" dirty="0">
                <a:solidFill>
                  <a:srgbClr val="2F5597"/>
                </a:solidFill>
              </a:rPr>
              <a:t> </a:t>
            </a:r>
            <a:r>
              <a:rPr lang="en-US" sz="3600" b="1" dirty="0" err="1">
                <a:solidFill>
                  <a:srgbClr val="2F5597"/>
                </a:solidFill>
              </a:rPr>
              <a:t>năng</a:t>
            </a:r>
            <a:r>
              <a:rPr lang="en-US" sz="3600" b="1" dirty="0">
                <a:solidFill>
                  <a:srgbClr val="2F5597"/>
                </a:solidFill>
              </a:rPr>
              <a:t> </a:t>
            </a:r>
            <a:r>
              <a:rPr lang="en-US" sz="3600" b="1" dirty="0" err="1">
                <a:solidFill>
                  <a:srgbClr val="2F5597"/>
                </a:solidFill>
              </a:rPr>
              <a:t>lực</a:t>
            </a:r>
            <a:r>
              <a:rPr lang="en-US" sz="3600" b="1" dirty="0">
                <a:solidFill>
                  <a:srgbClr val="2F5597"/>
                </a:solidFill>
              </a:rPr>
              <a:t> </a:t>
            </a:r>
            <a:r>
              <a:rPr lang="en-US" sz="3600" b="1" dirty="0" err="1">
                <a:solidFill>
                  <a:srgbClr val="2F5597"/>
                </a:solidFill>
              </a:rPr>
              <a:t>số</a:t>
            </a:r>
            <a:r>
              <a:rPr lang="en-US" sz="3600" b="1" dirty="0">
                <a:solidFill>
                  <a:srgbClr val="2F5597"/>
                </a:solidFill>
              </a:rPr>
              <a:t> </a:t>
            </a:r>
            <a:r>
              <a:rPr lang="en-US" sz="3600" b="1" dirty="0" err="1">
                <a:solidFill>
                  <a:srgbClr val="2F5597"/>
                </a:solidFill>
              </a:rPr>
              <a:t>cho</a:t>
            </a:r>
            <a:r>
              <a:rPr lang="en-US" sz="3600" b="1" dirty="0">
                <a:solidFill>
                  <a:srgbClr val="2F5597"/>
                </a:solidFill>
              </a:rPr>
              <a:t> </a:t>
            </a:r>
            <a:r>
              <a:rPr lang="en-US" sz="3600" b="1" dirty="0" err="1">
                <a:solidFill>
                  <a:srgbClr val="2F5597"/>
                </a:solidFill>
              </a:rPr>
              <a:t>học</a:t>
            </a:r>
            <a:r>
              <a:rPr lang="en-US" sz="3600" b="1" dirty="0">
                <a:solidFill>
                  <a:srgbClr val="2F5597"/>
                </a:solidFill>
              </a:rPr>
              <a:t> </a:t>
            </a:r>
            <a:r>
              <a:rPr lang="en-US" sz="3600" b="1" dirty="0" err="1">
                <a:solidFill>
                  <a:srgbClr val="2F5597"/>
                </a:solidFill>
              </a:rPr>
              <a:t>sinh</a:t>
            </a:r>
            <a:endParaRPr lang="en-US" sz="3600" b="1" dirty="0">
              <a:solidFill>
                <a:srgbClr val="2F5597"/>
              </a:solidFill>
            </a:endParaRPr>
          </a:p>
        </p:txBody>
      </p:sp>
      <p:sp>
        <p:nvSpPr>
          <p:cNvPr id="3" name="Content Placeholder 2">
            <a:extLst>
              <a:ext uri="{FF2B5EF4-FFF2-40B4-BE49-F238E27FC236}">
                <a16:creationId xmlns:a16="http://schemas.microsoft.com/office/drawing/2014/main" id="{2562FE22-C678-3E45-BA03-B5F1508B8BCE}"/>
              </a:ext>
            </a:extLst>
          </p:cNvPr>
          <p:cNvSpPr>
            <a:spLocks noGrp="1"/>
          </p:cNvSpPr>
          <p:nvPr>
            <p:ph idx="1"/>
          </p:nvPr>
        </p:nvSpPr>
        <p:spPr>
          <a:xfrm>
            <a:off x="761470" y="1150474"/>
            <a:ext cx="4554108" cy="3451022"/>
          </a:xfrm>
        </p:spPr>
        <p:txBody>
          <a:bodyPr>
            <a:normAutofit/>
          </a:bodyPr>
          <a:lstStyle/>
          <a:p>
            <a:pPr marL="514350" indent="-514350">
              <a:lnSpc>
                <a:spcPct val="150000"/>
              </a:lnSpc>
              <a:buAutoNum type="arabicPeriod"/>
            </a:pPr>
            <a:r>
              <a:rPr lang="en-US" sz="2400" dirty="0">
                <a:solidFill>
                  <a:srgbClr val="2F5597"/>
                </a:solidFill>
                <a:cs typeface="Abadi" panose="020F0502020204030204" pitchFamily="34" charset="0"/>
              </a:rPr>
              <a:t>Thông tin </a:t>
            </a:r>
            <a:r>
              <a:rPr lang="en-US" sz="2400" dirty="0" err="1">
                <a:solidFill>
                  <a:srgbClr val="2F5597"/>
                </a:solidFill>
                <a:cs typeface="Abadi" panose="020F0502020204030204" pitchFamily="34" charset="0"/>
              </a:rPr>
              <a:t>và</a:t>
            </a:r>
            <a:r>
              <a:rPr lang="en-US" sz="2400" dirty="0">
                <a:solidFill>
                  <a:srgbClr val="2F5597"/>
                </a:solidFill>
                <a:cs typeface="Abadi" panose="020F0502020204030204" pitchFamily="34" charset="0"/>
              </a:rPr>
              <a:t> </a:t>
            </a:r>
            <a:r>
              <a:rPr lang="en-US" sz="2400" dirty="0" err="1">
                <a:solidFill>
                  <a:srgbClr val="2F5597"/>
                </a:solidFill>
                <a:cs typeface="Abadi" panose="020F0502020204030204" pitchFamily="34" charset="0"/>
              </a:rPr>
              <a:t>dữ</a:t>
            </a:r>
            <a:r>
              <a:rPr lang="en-US" sz="2400" dirty="0">
                <a:solidFill>
                  <a:srgbClr val="2F5597"/>
                </a:solidFill>
                <a:cs typeface="Abadi" panose="020F0502020204030204" pitchFamily="34" charset="0"/>
              </a:rPr>
              <a:t> </a:t>
            </a:r>
            <a:r>
              <a:rPr lang="en-US" sz="2400" dirty="0" err="1">
                <a:solidFill>
                  <a:srgbClr val="2F5597"/>
                </a:solidFill>
                <a:cs typeface="Abadi" panose="020F0502020204030204" pitchFamily="34" charset="0"/>
              </a:rPr>
              <a:t>liệu</a:t>
            </a:r>
            <a:endParaRPr lang="en-US" sz="2400" dirty="0">
              <a:solidFill>
                <a:srgbClr val="2F5597"/>
              </a:solidFill>
              <a:cs typeface="Abadi" panose="020F0502020204030204" pitchFamily="34" charset="0"/>
            </a:endParaRPr>
          </a:p>
          <a:p>
            <a:pPr marL="514350" indent="-514350">
              <a:lnSpc>
                <a:spcPct val="150000"/>
              </a:lnSpc>
              <a:buAutoNum type="arabicPeriod"/>
            </a:pPr>
            <a:r>
              <a:rPr lang="en-US" sz="2400" dirty="0">
                <a:solidFill>
                  <a:srgbClr val="2F5597"/>
                </a:solidFill>
                <a:cs typeface="Abadi" panose="020F0502020204030204" pitchFamily="34" charset="0"/>
              </a:rPr>
              <a:t>Giao </a:t>
            </a:r>
            <a:r>
              <a:rPr lang="en-US" sz="2400" dirty="0" err="1">
                <a:solidFill>
                  <a:srgbClr val="2F5597"/>
                </a:solidFill>
                <a:cs typeface="Abadi" panose="020F0502020204030204" pitchFamily="34" charset="0"/>
              </a:rPr>
              <a:t>tiếp</a:t>
            </a:r>
            <a:r>
              <a:rPr lang="en-US" sz="2400" dirty="0">
                <a:solidFill>
                  <a:srgbClr val="2F5597"/>
                </a:solidFill>
                <a:cs typeface="Abadi" panose="020F0502020204030204" pitchFamily="34" charset="0"/>
              </a:rPr>
              <a:t> </a:t>
            </a:r>
            <a:r>
              <a:rPr lang="en-US" sz="2400" dirty="0" err="1">
                <a:solidFill>
                  <a:srgbClr val="2F5597"/>
                </a:solidFill>
                <a:cs typeface="Abadi" panose="020F0502020204030204" pitchFamily="34" charset="0"/>
              </a:rPr>
              <a:t>và</a:t>
            </a:r>
            <a:r>
              <a:rPr lang="en-US" sz="2400" dirty="0">
                <a:solidFill>
                  <a:srgbClr val="2F5597"/>
                </a:solidFill>
                <a:cs typeface="Abadi" panose="020F0502020204030204" pitchFamily="34" charset="0"/>
              </a:rPr>
              <a:t> </a:t>
            </a:r>
            <a:r>
              <a:rPr lang="en-US" sz="2400" dirty="0" err="1">
                <a:solidFill>
                  <a:srgbClr val="2F5597"/>
                </a:solidFill>
                <a:cs typeface="Abadi" panose="020F0502020204030204" pitchFamily="34" charset="0"/>
              </a:rPr>
              <a:t>hợp</a:t>
            </a:r>
            <a:r>
              <a:rPr lang="en-US" sz="2400" dirty="0">
                <a:solidFill>
                  <a:srgbClr val="2F5597"/>
                </a:solidFill>
                <a:cs typeface="Abadi" panose="020F0502020204030204" pitchFamily="34" charset="0"/>
              </a:rPr>
              <a:t> </a:t>
            </a:r>
            <a:r>
              <a:rPr lang="en-US" sz="2400" dirty="0" err="1">
                <a:solidFill>
                  <a:srgbClr val="2F5597"/>
                </a:solidFill>
                <a:cs typeface="Abadi" panose="020F0502020204030204" pitchFamily="34" charset="0"/>
              </a:rPr>
              <a:t>tác</a:t>
            </a:r>
            <a:endParaRPr lang="en-US" sz="2400" dirty="0">
              <a:solidFill>
                <a:srgbClr val="2F5597"/>
              </a:solidFill>
              <a:cs typeface="Abadi" panose="020F0502020204030204" pitchFamily="34" charset="0"/>
            </a:endParaRPr>
          </a:p>
          <a:p>
            <a:pPr marL="514350" indent="-514350">
              <a:lnSpc>
                <a:spcPct val="150000"/>
              </a:lnSpc>
              <a:buAutoNum type="arabicPeriod"/>
            </a:pPr>
            <a:r>
              <a:rPr lang="en-US" sz="2400" dirty="0" err="1">
                <a:solidFill>
                  <a:srgbClr val="2F5597"/>
                </a:solidFill>
                <a:cs typeface="Abadi" panose="020F0502020204030204" pitchFamily="34" charset="0"/>
              </a:rPr>
              <a:t>Sáng</a:t>
            </a:r>
            <a:r>
              <a:rPr lang="en-US" sz="2400" dirty="0">
                <a:solidFill>
                  <a:srgbClr val="2F5597"/>
                </a:solidFill>
                <a:cs typeface="Abadi" panose="020F0502020204030204" pitchFamily="34" charset="0"/>
              </a:rPr>
              <a:t> </a:t>
            </a:r>
            <a:r>
              <a:rPr lang="en-US" sz="2400" dirty="0" err="1">
                <a:solidFill>
                  <a:srgbClr val="2F5597"/>
                </a:solidFill>
                <a:cs typeface="Abadi" panose="020F0502020204030204" pitchFamily="34" charset="0"/>
              </a:rPr>
              <a:t>tạo</a:t>
            </a:r>
            <a:r>
              <a:rPr lang="en-US" sz="2400" dirty="0">
                <a:solidFill>
                  <a:srgbClr val="2F5597"/>
                </a:solidFill>
                <a:cs typeface="Abadi" panose="020F0502020204030204" pitchFamily="34" charset="0"/>
              </a:rPr>
              <a:t> </a:t>
            </a:r>
            <a:r>
              <a:rPr lang="en-US" sz="2400" dirty="0" err="1">
                <a:solidFill>
                  <a:srgbClr val="2F5597"/>
                </a:solidFill>
                <a:cs typeface="Abadi" panose="020F0502020204030204" pitchFamily="34" charset="0"/>
              </a:rPr>
              <a:t>nội</a:t>
            </a:r>
            <a:r>
              <a:rPr lang="en-US" sz="2400" dirty="0">
                <a:solidFill>
                  <a:srgbClr val="2F5597"/>
                </a:solidFill>
                <a:cs typeface="Abadi" panose="020F0502020204030204" pitchFamily="34" charset="0"/>
              </a:rPr>
              <a:t> dung </a:t>
            </a:r>
            <a:r>
              <a:rPr lang="en-US" sz="2400" dirty="0" err="1">
                <a:solidFill>
                  <a:srgbClr val="2F5597"/>
                </a:solidFill>
                <a:cs typeface="Abadi" panose="020F0502020204030204" pitchFamily="34" charset="0"/>
              </a:rPr>
              <a:t>số</a:t>
            </a:r>
            <a:endParaRPr lang="en-US" sz="2400" dirty="0">
              <a:solidFill>
                <a:srgbClr val="2F5597"/>
              </a:solidFill>
              <a:cs typeface="Abadi" panose="020F0502020204030204" pitchFamily="34" charset="0"/>
            </a:endParaRPr>
          </a:p>
          <a:p>
            <a:pPr marL="514350" indent="-514350">
              <a:lnSpc>
                <a:spcPct val="150000"/>
              </a:lnSpc>
              <a:buAutoNum type="arabicPeriod"/>
            </a:pPr>
            <a:r>
              <a:rPr lang="en-US" sz="2400" dirty="0">
                <a:solidFill>
                  <a:srgbClr val="2F5597"/>
                </a:solidFill>
                <a:cs typeface="Abadi" panose="020F0502020204030204" pitchFamily="34" charset="0"/>
              </a:rPr>
              <a:t>An </a:t>
            </a:r>
            <a:r>
              <a:rPr lang="en-US" sz="2400" dirty="0" err="1">
                <a:solidFill>
                  <a:srgbClr val="2F5597"/>
                </a:solidFill>
                <a:cs typeface="Abadi" panose="020F0502020204030204" pitchFamily="34" charset="0"/>
              </a:rPr>
              <a:t>toàn</a:t>
            </a:r>
            <a:r>
              <a:rPr lang="en-US" sz="2400" dirty="0">
                <a:solidFill>
                  <a:srgbClr val="2F5597"/>
                </a:solidFill>
                <a:cs typeface="Abadi" panose="020F0502020204030204" pitchFamily="34" charset="0"/>
              </a:rPr>
              <a:t> </a:t>
            </a:r>
            <a:r>
              <a:rPr lang="en-US" sz="2400" dirty="0" err="1">
                <a:solidFill>
                  <a:srgbClr val="2F5597"/>
                </a:solidFill>
                <a:cs typeface="Abadi" panose="020F0502020204030204" pitchFamily="34" charset="0"/>
              </a:rPr>
              <a:t>kĩ</a:t>
            </a:r>
            <a:r>
              <a:rPr lang="en-US" sz="2400" dirty="0">
                <a:solidFill>
                  <a:srgbClr val="2F5597"/>
                </a:solidFill>
                <a:cs typeface="Abadi" panose="020F0502020204030204" pitchFamily="34" charset="0"/>
              </a:rPr>
              <a:t> </a:t>
            </a:r>
            <a:r>
              <a:rPr lang="en-US" sz="2400" dirty="0" err="1">
                <a:solidFill>
                  <a:srgbClr val="2F5597"/>
                </a:solidFill>
                <a:cs typeface="Abadi" panose="020F0502020204030204" pitchFamily="34" charset="0"/>
              </a:rPr>
              <a:t>thuật</a:t>
            </a:r>
            <a:r>
              <a:rPr lang="en-US" sz="2400" dirty="0">
                <a:solidFill>
                  <a:srgbClr val="2F5597"/>
                </a:solidFill>
                <a:cs typeface="Abadi" panose="020F0502020204030204" pitchFamily="34" charset="0"/>
              </a:rPr>
              <a:t> </a:t>
            </a:r>
            <a:r>
              <a:rPr lang="en-US" sz="2400" dirty="0" err="1">
                <a:solidFill>
                  <a:srgbClr val="2F5597"/>
                </a:solidFill>
                <a:cs typeface="Abadi" panose="020F0502020204030204" pitchFamily="34" charset="0"/>
              </a:rPr>
              <a:t>số</a:t>
            </a:r>
            <a:endParaRPr lang="en-US" sz="2400" dirty="0">
              <a:solidFill>
                <a:srgbClr val="2F5597"/>
              </a:solidFill>
              <a:cs typeface="Abadi" panose="020F0502020204030204" pitchFamily="34" charset="0"/>
            </a:endParaRPr>
          </a:p>
          <a:p>
            <a:pPr marL="514350" indent="-514350">
              <a:lnSpc>
                <a:spcPct val="150000"/>
              </a:lnSpc>
              <a:buAutoNum type="arabicPeriod"/>
            </a:pPr>
            <a:r>
              <a:rPr lang="en-US" sz="2400" dirty="0" err="1">
                <a:solidFill>
                  <a:srgbClr val="2F5597"/>
                </a:solidFill>
                <a:cs typeface="Abadi" panose="020F0502020204030204" pitchFamily="34" charset="0"/>
              </a:rPr>
              <a:t>Giải</a:t>
            </a:r>
            <a:r>
              <a:rPr lang="en-US" sz="2400" dirty="0">
                <a:solidFill>
                  <a:srgbClr val="2F5597"/>
                </a:solidFill>
                <a:cs typeface="Abadi" panose="020F0502020204030204" pitchFamily="34" charset="0"/>
              </a:rPr>
              <a:t> </a:t>
            </a:r>
            <a:r>
              <a:rPr lang="en-US" sz="2400" dirty="0" err="1">
                <a:solidFill>
                  <a:srgbClr val="2F5597"/>
                </a:solidFill>
                <a:cs typeface="Abadi" panose="020F0502020204030204" pitchFamily="34" charset="0"/>
              </a:rPr>
              <a:t>quyết</a:t>
            </a:r>
            <a:r>
              <a:rPr lang="en-US" sz="2400" dirty="0">
                <a:solidFill>
                  <a:srgbClr val="2F5597"/>
                </a:solidFill>
                <a:cs typeface="Abadi" panose="020F0502020204030204" pitchFamily="34" charset="0"/>
              </a:rPr>
              <a:t> </a:t>
            </a:r>
            <a:r>
              <a:rPr lang="en-US" sz="2400" dirty="0" err="1">
                <a:solidFill>
                  <a:srgbClr val="2F5597"/>
                </a:solidFill>
                <a:cs typeface="Abadi" panose="020F0502020204030204" pitchFamily="34" charset="0"/>
              </a:rPr>
              <a:t>vấn</a:t>
            </a:r>
            <a:r>
              <a:rPr lang="en-US" sz="2400" dirty="0">
                <a:solidFill>
                  <a:srgbClr val="2F5597"/>
                </a:solidFill>
                <a:cs typeface="Abadi" panose="020F0502020204030204" pitchFamily="34" charset="0"/>
              </a:rPr>
              <a:t> </a:t>
            </a:r>
            <a:r>
              <a:rPr lang="en-US" sz="2400" dirty="0" err="1">
                <a:solidFill>
                  <a:srgbClr val="2F5597"/>
                </a:solidFill>
                <a:cs typeface="Abadi" panose="020F0502020204030204" pitchFamily="34" charset="0"/>
              </a:rPr>
              <a:t>đề</a:t>
            </a:r>
            <a:endParaRPr lang="en-US" sz="2400" dirty="0">
              <a:solidFill>
                <a:srgbClr val="2F5597"/>
              </a:solidFill>
              <a:cs typeface="Abadi" panose="020F0502020204030204" pitchFamily="34" charset="0"/>
            </a:endParaRPr>
          </a:p>
        </p:txBody>
      </p:sp>
      <p:pic>
        <p:nvPicPr>
          <p:cNvPr id="5" name="Picture 4">
            <a:extLst>
              <a:ext uri="{FF2B5EF4-FFF2-40B4-BE49-F238E27FC236}">
                <a16:creationId xmlns:a16="http://schemas.microsoft.com/office/drawing/2014/main" id="{00E82771-1700-2B46-B8CF-D07846742D51}"/>
              </a:ext>
            </a:extLst>
          </p:cNvPr>
          <p:cNvPicPr>
            <a:picLocks noChangeAspect="1"/>
          </p:cNvPicPr>
          <p:nvPr/>
        </p:nvPicPr>
        <p:blipFill>
          <a:blip r:embed="rId2"/>
          <a:stretch>
            <a:fillRect/>
          </a:stretch>
        </p:blipFill>
        <p:spPr>
          <a:xfrm>
            <a:off x="6294978" y="1390403"/>
            <a:ext cx="5416205" cy="3479912"/>
          </a:xfrm>
          <a:prstGeom prst="rect">
            <a:avLst/>
          </a:prstGeom>
        </p:spPr>
      </p:pic>
      <p:sp>
        <p:nvSpPr>
          <p:cNvPr id="4" name="Slide Number Placeholder 3">
            <a:extLst>
              <a:ext uri="{FF2B5EF4-FFF2-40B4-BE49-F238E27FC236}">
                <a16:creationId xmlns:a16="http://schemas.microsoft.com/office/drawing/2014/main" id="{CED4269E-BB54-DA4E-A958-32BC44B55D7A}"/>
              </a:ext>
            </a:extLst>
          </p:cNvPr>
          <p:cNvSpPr>
            <a:spLocks noGrp="1"/>
          </p:cNvSpPr>
          <p:nvPr>
            <p:ph type="sldNum" sz="quarter" idx="12"/>
          </p:nvPr>
        </p:nvSpPr>
        <p:spPr>
          <a:xfrm>
            <a:off x="6628190" y="6705581"/>
            <a:ext cx="2743200" cy="365125"/>
          </a:xfrm>
        </p:spPr>
        <p:txBody>
          <a:bodyPr>
            <a:normAutofit/>
          </a:bodyPr>
          <a:lstStyle/>
          <a:p>
            <a:pPr>
              <a:spcAft>
                <a:spcPts val="600"/>
              </a:spcAft>
            </a:pPr>
            <a:fld id="{705AC131-3665-43E0-A6EE-7C045553461A}" type="slidenum">
              <a:rPr kumimoji="1" lang="ja-JP" altLang="en-US" smtClean="0"/>
              <a:pPr>
                <a:spcAft>
                  <a:spcPts val="600"/>
                </a:spcAft>
              </a:pPr>
              <a:t>9</a:t>
            </a:fld>
            <a:endParaRPr kumimoji="1" lang="ja-JP" altLang="en-US"/>
          </a:p>
        </p:txBody>
      </p:sp>
      <p:sp>
        <p:nvSpPr>
          <p:cNvPr id="6" name="Content Placeholder 2">
            <a:extLst>
              <a:ext uri="{FF2B5EF4-FFF2-40B4-BE49-F238E27FC236}">
                <a16:creationId xmlns:a16="http://schemas.microsoft.com/office/drawing/2014/main" id="{86D6A855-F986-AC3C-02A2-11523012BE09}"/>
              </a:ext>
            </a:extLst>
          </p:cNvPr>
          <p:cNvSpPr txBox="1">
            <a:spLocks/>
          </p:cNvSpPr>
          <p:nvPr/>
        </p:nvSpPr>
        <p:spPr>
          <a:xfrm>
            <a:off x="6115445" y="5094836"/>
            <a:ext cx="5138111" cy="1348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spcBef>
                <a:spcPts val="600"/>
              </a:spcBef>
            </a:pPr>
            <a:r>
              <a:rPr lang="vi-VN" sz="2000" dirty="0">
                <a:solidFill>
                  <a:srgbClr val="FF0000"/>
                </a:solidFill>
                <a:latin typeface="Roboto" panose="02000000000000000000" pitchFamily="2" charset="0"/>
              </a:rPr>
              <a:t>6</a:t>
            </a:r>
            <a:r>
              <a:rPr lang="vi-VN" sz="2000" dirty="0">
                <a:solidFill>
                  <a:srgbClr val="0000FF"/>
                </a:solidFill>
                <a:latin typeface="Roboto" panose="02000000000000000000" pitchFamily="2" charset="0"/>
              </a:rPr>
              <a:t> Miền năng lực; </a:t>
            </a:r>
            <a:r>
              <a:rPr lang="vi-VN" sz="2000" dirty="0">
                <a:solidFill>
                  <a:srgbClr val="FF0000"/>
                </a:solidFill>
                <a:latin typeface="Roboto" panose="02000000000000000000" pitchFamily="2" charset="0"/>
              </a:rPr>
              <a:t>24</a:t>
            </a:r>
            <a:r>
              <a:rPr lang="vi-VN" sz="2000" dirty="0">
                <a:solidFill>
                  <a:srgbClr val="0000FF"/>
                </a:solidFill>
                <a:latin typeface="Roboto" panose="02000000000000000000" pitchFamily="2" charset="0"/>
              </a:rPr>
              <a:t> năng lực thành phần</a:t>
            </a:r>
          </a:p>
          <a:p>
            <a:pPr>
              <a:lnSpc>
                <a:spcPct val="110000"/>
              </a:lnSpc>
              <a:spcBef>
                <a:spcPts val="600"/>
              </a:spcBef>
            </a:pPr>
            <a:endParaRPr lang="en-US" sz="2200" dirty="0">
              <a:solidFill>
                <a:srgbClr val="0070C0"/>
              </a:solidFill>
              <a:latin typeface="Roboto" panose="02000000000000000000" pitchFamily="2" charset="0"/>
            </a:endParaRPr>
          </a:p>
        </p:txBody>
      </p:sp>
      <p:sp>
        <p:nvSpPr>
          <p:cNvPr id="8" name="Content Placeholder 2">
            <a:extLst>
              <a:ext uri="{FF2B5EF4-FFF2-40B4-BE49-F238E27FC236}">
                <a16:creationId xmlns:a16="http://schemas.microsoft.com/office/drawing/2014/main" id="{D3036D03-CF6C-B7E1-1A75-41F8F97DEF65}"/>
              </a:ext>
            </a:extLst>
          </p:cNvPr>
          <p:cNvSpPr txBox="1">
            <a:spLocks/>
          </p:cNvSpPr>
          <p:nvPr/>
        </p:nvSpPr>
        <p:spPr>
          <a:xfrm>
            <a:off x="761470" y="4585419"/>
            <a:ext cx="4554108" cy="815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None/>
            </a:pPr>
            <a:r>
              <a:rPr lang="en-US" sz="2400" b="1" i="1" dirty="0">
                <a:solidFill>
                  <a:srgbClr val="2F5597"/>
                </a:solidFill>
                <a:latin typeface="Roboto" panose="02000000000000000000" pitchFamily="2" charset="0"/>
                <a:cs typeface="Abadi" panose="020F0502020204030204" pitchFamily="34" charset="0"/>
              </a:rPr>
              <a:t>6. </a:t>
            </a:r>
            <a:r>
              <a:rPr lang="en-US" sz="2400" b="1" i="1" dirty="0" err="1">
                <a:solidFill>
                  <a:srgbClr val="2F5597"/>
                </a:solidFill>
                <a:latin typeface="Roboto" panose="02000000000000000000" pitchFamily="2" charset="0"/>
                <a:cs typeface="Abadi" panose="020F0502020204030204" pitchFamily="34" charset="0"/>
              </a:rPr>
              <a:t>Ứng</a:t>
            </a:r>
            <a:r>
              <a:rPr lang="en-US" sz="2400" b="1" i="1" dirty="0">
                <a:solidFill>
                  <a:srgbClr val="2F5597"/>
                </a:solidFill>
                <a:latin typeface="Roboto" panose="02000000000000000000" pitchFamily="2" charset="0"/>
                <a:cs typeface="Abadi" panose="020F0502020204030204" pitchFamily="34" charset="0"/>
              </a:rPr>
              <a:t> </a:t>
            </a:r>
            <a:r>
              <a:rPr lang="en-US" sz="2400" b="1" i="1" dirty="0" err="1">
                <a:solidFill>
                  <a:srgbClr val="2F5597"/>
                </a:solidFill>
                <a:latin typeface="Roboto" panose="02000000000000000000" pitchFamily="2" charset="0"/>
                <a:cs typeface="Abadi" panose="020F0502020204030204" pitchFamily="34" charset="0"/>
              </a:rPr>
              <a:t>dụng</a:t>
            </a:r>
            <a:r>
              <a:rPr lang="en-US" sz="2400" b="1" i="1" dirty="0">
                <a:solidFill>
                  <a:srgbClr val="2F5597"/>
                </a:solidFill>
                <a:latin typeface="Roboto" panose="02000000000000000000" pitchFamily="2" charset="0"/>
                <a:cs typeface="Abadi" panose="020F0502020204030204" pitchFamily="34" charset="0"/>
              </a:rPr>
              <a:t> Trí </a:t>
            </a:r>
            <a:r>
              <a:rPr lang="en-US" sz="2400" b="1" i="1" dirty="0" err="1">
                <a:solidFill>
                  <a:srgbClr val="2F5597"/>
                </a:solidFill>
                <a:latin typeface="Roboto" panose="02000000000000000000" pitchFamily="2" charset="0"/>
                <a:cs typeface="Abadi" panose="020F0502020204030204" pitchFamily="34" charset="0"/>
              </a:rPr>
              <a:t>tuệ</a:t>
            </a:r>
            <a:r>
              <a:rPr lang="en-US" sz="2400" b="1" i="1" dirty="0">
                <a:solidFill>
                  <a:srgbClr val="2F5597"/>
                </a:solidFill>
                <a:latin typeface="Roboto" panose="02000000000000000000" pitchFamily="2" charset="0"/>
                <a:cs typeface="Abadi" panose="020F0502020204030204" pitchFamily="34" charset="0"/>
              </a:rPr>
              <a:t> </a:t>
            </a:r>
            <a:r>
              <a:rPr lang="en-US" sz="2400" b="1" i="1" dirty="0" err="1">
                <a:solidFill>
                  <a:srgbClr val="2F5597"/>
                </a:solidFill>
                <a:latin typeface="Roboto" panose="02000000000000000000" pitchFamily="2" charset="0"/>
                <a:cs typeface="Abadi" panose="020F0502020204030204" pitchFamily="34" charset="0"/>
              </a:rPr>
              <a:t>nhân</a:t>
            </a:r>
            <a:r>
              <a:rPr lang="en-US" sz="2400" b="1" i="1" dirty="0">
                <a:solidFill>
                  <a:srgbClr val="2F5597"/>
                </a:solidFill>
                <a:latin typeface="Roboto" panose="02000000000000000000" pitchFamily="2" charset="0"/>
                <a:cs typeface="Abadi" panose="020F0502020204030204" pitchFamily="34" charset="0"/>
              </a:rPr>
              <a:t> </a:t>
            </a:r>
            <a:r>
              <a:rPr lang="en-US" sz="2400" b="1" i="1" dirty="0" err="1">
                <a:solidFill>
                  <a:srgbClr val="2F5597"/>
                </a:solidFill>
                <a:latin typeface="Roboto" panose="02000000000000000000" pitchFamily="2" charset="0"/>
                <a:cs typeface="Abadi" panose="020F0502020204030204" pitchFamily="34" charset="0"/>
              </a:rPr>
              <a:t>tạo</a:t>
            </a:r>
            <a:r>
              <a:rPr lang="en-US" sz="2400" b="1" i="1" dirty="0">
                <a:solidFill>
                  <a:srgbClr val="2F5597"/>
                </a:solidFill>
                <a:latin typeface="Roboto" panose="02000000000000000000" pitchFamily="2" charset="0"/>
                <a:cs typeface="Abadi" panose="020F0502020204030204" pitchFamily="34" charset="0"/>
              </a:rPr>
              <a:t> </a:t>
            </a:r>
          </a:p>
        </p:txBody>
      </p:sp>
    </p:spTree>
    <p:extLst>
      <p:ext uri="{BB962C8B-B14F-4D97-AF65-F5344CB8AC3E}">
        <p14:creationId xmlns:p14="http://schemas.microsoft.com/office/powerpoint/2010/main" val="152690839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4C4D8952613A49B68F22527F6F180A" ma:contentTypeVersion="11" ma:contentTypeDescription="Create a new document." ma:contentTypeScope="" ma:versionID="1a8c2f17f69337ca96194e1eb0199000">
  <xsd:schema xmlns:xsd="http://www.w3.org/2001/XMLSchema" xmlns:xs="http://www.w3.org/2001/XMLSchema" xmlns:p="http://schemas.microsoft.com/office/2006/metadata/properties" xmlns:ns3="9904dd7e-9ce3-4a41-886c-2ed299257589" targetNamespace="http://schemas.microsoft.com/office/2006/metadata/properties" ma:root="true" ma:fieldsID="51d5554d8af3bbcff92cbc258b137d6f" ns3:_="">
    <xsd:import namespace="9904dd7e-9ce3-4a41-886c-2ed29925758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04dd7e-9ce3-4a41-886c-2ed2992575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600CB4-61D2-4F54-BC04-5D2837D4608C}">
  <ds:schemaRefs>
    <ds:schemaRef ds:uri="9904dd7e-9ce3-4a41-886c-2ed2992575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3B83CFE-6372-4742-8737-7BE0FF9731C6}">
  <ds:schemaRefs>
    <ds:schemaRef ds:uri="http://schemas.microsoft.com/sharepoint/v3/contenttype/forms"/>
  </ds:schemaRefs>
</ds:datastoreItem>
</file>

<file path=customXml/itemProps3.xml><?xml version="1.0" encoding="utf-8"?>
<ds:datastoreItem xmlns:ds="http://schemas.openxmlformats.org/officeDocument/2006/customXml" ds:itemID="{CF53759E-0F73-4B30-A7E4-A531E64C15D1}">
  <ds:schemaRefs>
    <ds:schemaRef ds:uri="9904dd7e-9ce3-4a41-886c-2ed299257589"/>
    <ds:schemaRef ds:uri="http://schemas.microsoft.com/office/2006/metadata/properties"/>
    <ds:schemaRef ds:uri="http://purl.org/dc/dcmitype/"/>
    <ds:schemaRef ds:uri="http://purl.org/dc/term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4556</TotalTime>
  <Words>3199</Words>
  <Application>Microsoft Macintosh PowerPoint</Application>
  <PresentationFormat>Widescreen</PresentationFormat>
  <Paragraphs>268</Paragraphs>
  <Slides>27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MiSans</vt:lpstr>
      <vt:lpstr>Abadi</vt:lpstr>
      <vt:lpstr>Arial</vt:lpstr>
      <vt:lpstr>Calibri</vt:lpstr>
      <vt:lpstr>Roboto</vt:lpstr>
      <vt:lpstr>Times New Roman</vt:lpstr>
      <vt:lpstr>Wingdings</vt:lpstr>
      <vt:lpstr>Office テーマ</vt:lpstr>
      <vt:lpstr>  KHUNG NĂNG LỰC SỐ CHO  NGƯỜI HỌC VÀ CHI TIẾT ĐỐI VỚI  GIÁO DỤC PHỔ THÔNG</vt:lpstr>
      <vt:lpstr>   Nội dung</vt:lpstr>
      <vt:lpstr>Năng lực số và Khung năng lực số</vt:lpstr>
      <vt:lpstr>Mục tiêu Khung năng lực số</vt:lpstr>
      <vt:lpstr>Các yếu tố ảnh hưởng đến NLS của học sinh </vt:lpstr>
      <vt:lpstr>PowerPoint Presentation</vt:lpstr>
      <vt:lpstr>PowerPoint Presentation</vt:lpstr>
      <vt:lpstr>Khung năng lực số cho học sinh</vt:lpstr>
      <vt:lpstr>Khung năng lực số cho học sinh</vt:lpstr>
      <vt:lpstr>Khung năng lực số cho người học</vt:lpstr>
      <vt:lpstr>Khung năng lực số cho người học</vt:lpstr>
      <vt:lpstr>Mô tả Khung năng lực số</vt:lpstr>
      <vt:lpstr>PowerPoint Presentation</vt:lpstr>
      <vt:lpstr>PowerPoint Presentation</vt:lpstr>
      <vt:lpstr>PowerPoint Presentation</vt:lpstr>
      <vt:lpstr>PowerPoint Presentation</vt:lpstr>
      <vt:lpstr>PowerPoint Presentation</vt:lpstr>
      <vt:lpstr>Vai trò khung NLS đối với học sinh</vt:lpstr>
      <vt:lpstr>Vai trò khung NLS đối với giáo viên</vt:lpstr>
      <vt:lpstr>Mô tả mức độ năng lực số cho học sinh</vt:lpstr>
      <vt:lpstr>Bảng Mô tả mức độ năng lực số của học sinh</vt:lpstr>
      <vt:lpstr>Một số gợi ý cho các tình huống sư phạm </vt:lpstr>
      <vt:lpstr>Một số gợi ý cho các tình huống sư phạm </vt:lpstr>
      <vt:lpstr>MỘT SỐ GỢI Ý CHO CÁC TÌNH HUỐNG SƯ PHẠM </vt:lpstr>
      <vt:lpstr>PowerPoint Presentation</vt:lpstr>
      <vt:lpstr>PowerPoint Presentation</vt:lpstr>
      <vt:lpstr>Trân trọng cảm ơn!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KHUNG NĂNG LỰC SỐ CHO HỌC SINH TRUNG HỌC</dc:title>
  <dc:creator>Hồ Vĩnh Thắng</dc:creator>
  <cp:lastModifiedBy>Le Hoang Huy</cp:lastModifiedBy>
  <cp:revision>15</cp:revision>
  <dcterms:created xsi:type="dcterms:W3CDTF">2020-12-22T16:18:39Z</dcterms:created>
  <dcterms:modified xsi:type="dcterms:W3CDTF">2025-09-25T03:24:16Z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0x010100C64C4D8952613A49B68F22527F6F180A</vt:lpwstr>
  </property>
</Properties>
</file>