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8"/>
  </p:notesMasterIdLst>
  <p:sldIdLst>
    <p:sldId id="256" r:id="rId5"/>
    <p:sldId id="2517" r:id="rId6"/>
    <p:sldId id="1185" r:id="rId7"/>
    <p:sldId id="1196" r:id="rId8"/>
    <p:sldId id="1177" r:id="rId9"/>
    <p:sldId id="1178" r:id="rId10"/>
    <p:sldId id="1179" r:id="rId11"/>
    <p:sldId id="436" r:id="rId12"/>
    <p:sldId id="1191" r:id="rId13"/>
    <p:sldId id="1160" r:id="rId14"/>
    <p:sldId id="1168" r:id="rId15"/>
    <p:sldId id="1169" r:id="rId16"/>
    <p:sldId id="1170" r:id="rId17"/>
    <p:sldId id="266" r:id="rId18"/>
    <p:sldId id="276" r:id="rId19"/>
    <p:sldId id="268" r:id="rId20"/>
    <p:sldId id="277" r:id="rId21"/>
    <p:sldId id="270" r:id="rId22"/>
    <p:sldId id="279" r:id="rId23"/>
    <p:sldId id="283" r:id="rId24"/>
    <p:sldId id="275" r:id="rId25"/>
    <p:sldId id="301" r:id="rId26"/>
    <p:sldId id="304" r:id="rId27"/>
    <p:sldId id="305" r:id="rId28"/>
    <p:sldId id="306" r:id="rId29"/>
    <p:sldId id="282" r:id="rId30"/>
    <p:sldId id="280" r:id="rId31"/>
    <p:sldId id="2526" r:id="rId32"/>
    <p:sldId id="2527" r:id="rId33"/>
    <p:sldId id="2528" r:id="rId34"/>
    <p:sldId id="2529" r:id="rId35"/>
    <p:sldId id="2519" r:id="rId36"/>
    <p:sldId id="1197" r:id="rId37"/>
    <p:sldId id="2512" r:id="rId38"/>
    <p:sldId id="2494" r:id="rId39"/>
    <p:sldId id="2513" r:id="rId40"/>
    <p:sldId id="2507" r:id="rId41"/>
    <p:sldId id="2508" r:id="rId42"/>
    <p:sldId id="2514" r:id="rId43"/>
    <p:sldId id="2515" r:id="rId44"/>
    <p:sldId id="2516" r:id="rId45"/>
    <p:sldId id="1181" r:id="rId46"/>
    <p:sldId id="1182" r:id="rId47"/>
    <p:sldId id="2525" r:id="rId48"/>
    <p:sldId id="289" r:id="rId49"/>
    <p:sldId id="2518" r:id="rId50"/>
    <p:sldId id="297" r:id="rId51"/>
    <p:sldId id="298" r:id="rId52"/>
    <p:sldId id="299" r:id="rId53"/>
    <p:sldId id="296" r:id="rId54"/>
    <p:sldId id="300" r:id="rId55"/>
    <p:sldId id="1183" r:id="rId56"/>
    <p:sldId id="35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950C"/>
    <a:srgbClr val="CC820A"/>
    <a:srgbClr val="8CAA48"/>
    <a:srgbClr val="2F5597"/>
    <a:srgbClr val="FFFFFF"/>
    <a:srgbClr val="56687C"/>
    <a:srgbClr val="CC4E3D"/>
    <a:srgbClr val="F6B854"/>
    <a:srgbClr val="A9C370"/>
    <a:srgbClr val="1AAD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31C11-D476-FF4B-A0A7-89D3926F0B48}" v="11" dt="2025-09-27T13:52:25.15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6" autoAdjust="0"/>
    <p:restoredTop sz="94718"/>
  </p:normalViewPr>
  <p:slideViewPr>
    <p:cSldViewPr snapToGrid="0">
      <p:cViewPr varScale="1">
        <p:scale>
          <a:sx n="112" d="100"/>
          <a:sy n="112" d="100"/>
        </p:scale>
        <p:origin x="328" y="192"/>
      </p:cViewPr>
      <p:guideLst>
        <p:guide orient="horz" pos="220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B904D-B38F-4454-ADF6-0B9D4E8BE4A8}"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714838B3-BB53-40A1-B721-B81B3AC9A71D}">
      <dgm:prSet phldrT="[Text]" phldr="0" custT="1"/>
      <dgm:spPr/>
      <dgm:t>
        <a:bodyPr/>
        <a:lstStyle/>
        <a:p>
          <a:r>
            <a:rPr lang="en-US" sz="1800" b="1" dirty="0">
              <a:latin typeface="Roboto" panose="02000000000000000000" pitchFamily="2" charset="0"/>
              <a:ea typeface="Roboto" panose="02000000000000000000" pitchFamily="2" charset="0"/>
            </a:rPr>
            <a:t>1. </a:t>
          </a:r>
          <a:r>
            <a:rPr lang="en-US" sz="1800" b="1" dirty="0" err="1">
              <a:latin typeface="Roboto" panose="02000000000000000000" pitchFamily="2" charset="0"/>
              <a:ea typeface="Roboto" panose="02000000000000000000" pitchFamily="2" charset="0"/>
            </a:rPr>
            <a:t>Công</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tác</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chuẩn</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bị</a:t>
          </a:r>
          <a:endParaRPr lang="en-US" sz="1800" b="1" dirty="0">
            <a:latin typeface="Roboto" panose="02000000000000000000" pitchFamily="2" charset="0"/>
            <a:ea typeface="Roboto" panose="02000000000000000000" pitchFamily="2" charset="0"/>
          </a:endParaRPr>
        </a:p>
      </dgm:t>
    </dgm:pt>
    <dgm:pt modelId="{CA17A765-73ED-4CEF-8F5F-0A6B58B3F0D5}" type="parTrans" cxnId="{2910C830-E446-4423-8880-C7CCAFE2CC96}">
      <dgm:prSet/>
      <dgm:spPr/>
      <dgm:t>
        <a:bodyPr/>
        <a:lstStyle/>
        <a:p>
          <a:endParaRPr lang="en-US" sz="2000" b="1">
            <a:latin typeface="Roboto" panose="02000000000000000000" pitchFamily="2" charset="0"/>
            <a:ea typeface="Roboto" panose="02000000000000000000" pitchFamily="2" charset="0"/>
          </a:endParaRPr>
        </a:p>
      </dgm:t>
    </dgm:pt>
    <dgm:pt modelId="{F2FE4537-E262-4611-9D07-31607EC0C4B2}" type="sibTrans" cxnId="{2910C830-E446-4423-8880-C7CCAFE2CC96}">
      <dgm:prSet custT="1"/>
      <dgm:spPr/>
      <dgm:t>
        <a:bodyPr/>
        <a:lstStyle/>
        <a:p>
          <a:endParaRPr lang="en-US" sz="1400" b="1">
            <a:latin typeface="Roboto" panose="02000000000000000000" pitchFamily="2" charset="0"/>
            <a:ea typeface="Roboto" panose="02000000000000000000" pitchFamily="2" charset="0"/>
          </a:endParaRPr>
        </a:p>
      </dgm:t>
    </dgm:pt>
    <dgm:pt modelId="{7F2AFB66-3008-41F3-B4F8-B32F7915930F}">
      <dgm:prSet phldrT="[Text]" phldr="0" custT="1"/>
      <dgm:spPr/>
      <dgm:t>
        <a:bodyPr/>
        <a:lstStyle/>
        <a:p>
          <a:r>
            <a:rPr lang="en-US" sz="1800" b="1" dirty="0">
              <a:latin typeface="Roboto" panose="02000000000000000000" pitchFamily="2" charset="0"/>
              <a:ea typeface="Roboto" panose="02000000000000000000" pitchFamily="2" charset="0"/>
            </a:rPr>
            <a:t>2. </a:t>
          </a:r>
          <a:r>
            <a:rPr lang="en-US" sz="1800" b="1" dirty="0" err="1">
              <a:latin typeface="Roboto" panose="02000000000000000000" pitchFamily="2" charset="0"/>
              <a:ea typeface="Roboto" panose="02000000000000000000" pitchFamily="2" charset="0"/>
            </a:rPr>
            <a:t>Triển</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khai</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tại</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trường</a:t>
          </a:r>
          <a:endParaRPr lang="en-US" sz="1800" b="1" dirty="0">
            <a:latin typeface="Roboto" panose="02000000000000000000" pitchFamily="2" charset="0"/>
            <a:ea typeface="Roboto" panose="02000000000000000000" pitchFamily="2" charset="0"/>
          </a:endParaRPr>
        </a:p>
      </dgm:t>
    </dgm:pt>
    <dgm:pt modelId="{BEDB6BDD-31AD-416D-A6A9-47F6A998B805}" type="parTrans" cxnId="{0716B1B8-5C4B-42A9-90C5-2B9811B9F06D}">
      <dgm:prSet/>
      <dgm:spPr/>
      <dgm:t>
        <a:bodyPr/>
        <a:lstStyle/>
        <a:p>
          <a:endParaRPr lang="en-US" sz="2000" b="1">
            <a:latin typeface="Roboto" panose="02000000000000000000" pitchFamily="2" charset="0"/>
            <a:ea typeface="Roboto" panose="02000000000000000000" pitchFamily="2" charset="0"/>
          </a:endParaRPr>
        </a:p>
      </dgm:t>
    </dgm:pt>
    <dgm:pt modelId="{3722D9C9-AB74-4E56-BE1B-8C4C8F3386FD}" type="sibTrans" cxnId="{0716B1B8-5C4B-42A9-90C5-2B9811B9F06D}">
      <dgm:prSet custT="1"/>
      <dgm:spPr/>
      <dgm:t>
        <a:bodyPr/>
        <a:lstStyle/>
        <a:p>
          <a:endParaRPr lang="en-US" sz="1400" b="1">
            <a:latin typeface="Roboto" panose="02000000000000000000" pitchFamily="2" charset="0"/>
            <a:ea typeface="Roboto" panose="02000000000000000000" pitchFamily="2" charset="0"/>
          </a:endParaRPr>
        </a:p>
      </dgm:t>
    </dgm:pt>
    <dgm:pt modelId="{F2E3077F-B45B-4994-B5CB-9D9F8185A18D}">
      <dgm:prSet phldrT="[Text]" phldr="0" custT="1"/>
      <dgm:spPr/>
      <dgm:t>
        <a:bodyPr/>
        <a:lstStyle/>
        <a:p>
          <a:r>
            <a:rPr lang="en-US" sz="1800" b="1" dirty="0">
              <a:latin typeface="Roboto" panose="02000000000000000000" pitchFamily="2" charset="0"/>
              <a:ea typeface="Roboto" panose="02000000000000000000" pitchFamily="2" charset="0"/>
            </a:rPr>
            <a:t>3. </a:t>
          </a:r>
          <a:r>
            <a:rPr lang="en-US" sz="1800" b="1" dirty="0" err="1">
              <a:latin typeface="Roboto" panose="02000000000000000000" pitchFamily="2" charset="0"/>
              <a:ea typeface="Roboto" panose="02000000000000000000" pitchFamily="2" charset="0"/>
            </a:rPr>
            <a:t>Triển</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khai</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tại</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tổ</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chuyên</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môn</a:t>
          </a:r>
          <a:endParaRPr lang="en-US" sz="1800" b="1" dirty="0">
            <a:latin typeface="Roboto" panose="02000000000000000000" pitchFamily="2" charset="0"/>
            <a:ea typeface="Roboto" panose="02000000000000000000" pitchFamily="2" charset="0"/>
          </a:endParaRPr>
        </a:p>
      </dgm:t>
    </dgm:pt>
    <dgm:pt modelId="{38AE7F72-28C6-4AAF-9239-EE37231AD163}" type="parTrans" cxnId="{243EDA72-B251-40F2-82AD-24F114AFE37E}">
      <dgm:prSet/>
      <dgm:spPr/>
      <dgm:t>
        <a:bodyPr/>
        <a:lstStyle/>
        <a:p>
          <a:endParaRPr lang="en-US" sz="2000" b="1">
            <a:latin typeface="Roboto" panose="02000000000000000000" pitchFamily="2" charset="0"/>
            <a:ea typeface="Roboto" panose="02000000000000000000" pitchFamily="2" charset="0"/>
          </a:endParaRPr>
        </a:p>
      </dgm:t>
    </dgm:pt>
    <dgm:pt modelId="{10E35195-0236-4030-AB99-94C42BF691FF}" type="sibTrans" cxnId="{243EDA72-B251-40F2-82AD-24F114AFE37E}">
      <dgm:prSet custT="1"/>
      <dgm:spPr/>
      <dgm:t>
        <a:bodyPr/>
        <a:lstStyle/>
        <a:p>
          <a:endParaRPr lang="en-US" sz="1400" b="1">
            <a:latin typeface="Roboto" panose="02000000000000000000" pitchFamily="2" charset="0"/>
            <a:ea typeface="Roboto" panose="02000000000000000000" pitchFamily="2" charset="0"/>
          </a:endParaRPr>
        </a:p>
      </dgm:t>
    </dgm:pt>
    <dgm:pt modelId="{ED4DD0DB-4B3E-44D9-A191-A7F108F91F08}">
      <dgm:prSet phldrT="[Text]" phldr="0" custT="1"/>
      <dgm:spPr/>
      <dgm:t>
        <a:bodyPr/>
        <a:lstStyle/>
        <a:p>
          <a:r>
            <a:rPr lang="en-US" sz="1800" b="1" dirty="0">
              <a:latin typeface="Roboto" panose="02000000000000000000" pitchFamily="2" charset="0"/>
              <a:ea typeface="Roboto" panose="02000000000000000000" pitchFamily="2" charset="0"/>
            </a:rPr>
            <a:t>5. </a:t>
          </a:r>
          <a:r>
            <a:rPr lang="en-US" sz="1800" b="1" dirty="0" err="1">
              <a:latin typeface="Roboto" panose="02000000000000000000" pitchFamily="2" charset="0"/>
              <a:ea typeface="Roboto" panose="02000000000000000000" pitchFamily="2" charset="0"/>
            </a:rPr>
            <a:t>Đánh</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giá</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tác</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động</a:t>
          </a:r>
          <a:endParaRPr lang="en-US" sz="1800" b="1" dirty="0">
            <a:latin typeface="Roboto" panose="02000000000000000000" pitchFamily="2" charset="0"/>
            <a:ea typeface="Roboto" panose="02000000000000000000" pitchFamily="2" charset="0"/>
          </a:endParaRPr>
        </a:p>
      </dgm:t>
    </dgm:pt>
    <dgm:pt modelId="{6A30C4D7-FBF8-40C2-AD98-267BD7B049AB}" type="parTrans" cxnId="{C81F66F2-527B-4EA5-9265-B73DE013B2CB}">
      <dgm:prSet/>
      <dgm:spPr/>
      <dgm:t>
        <a:bodyPr/>
        <a:lstStyle/>
        <a:p>
          <a:endParaRPr lang="en-US" sz="2000" b="1">
            <a:latin typeface="Roboto" panose="02000000000000000000" pitchFamily="2" charset="0"/>
            <a:ea typeface="Roboto" panose="02000000000000000000" pitchFamily="2" charset="0"/>
          </a:endParaRPr>
        </a:p>
      </dgm:t>
    </dgm:pt>
    <dgm:pt modelId="{19940B69-BB2C-42BF-9698-1A30D7A66088}" type="sibTrans" cxnId="{C81F66F2-527B-4EA5-9265-B73DE013B2CB}">
      <dgm:prSet custT="1"/>
      <dgm:spPr/>
      <dgm:t>
        <a:bodyPr/>
        <a:lstStyle/>
        <a:p>
          <a:endParaRPr lang="en-US" sz="1400" b="1">
            <a:latin typeface="Roboto" panose="02000000000000000000" pitchFamily="2" charset="0"/>
            <a:ea typeface="Roboto" panose="02000000000000000000" pitchFamily="2" charset="0"/>
          </a:endParaRPr>
        </a:p>
      </dgm:t>
    </dgm:pt>
    <dgm:pt modelId="{EA508899-9EBE-4136-A60A-8591F66FFB84}">
      <dgm:prSet phldrT="[Text]" phldr="0" custT="1"/>
      <dgm:spPr/>
      <dgm:t>
        <a:bodyPr/>
        <a:lstStyle/>
        <a:p>
          <a:r>
            <a:rPr lang="en-US" sz="1800" b="1" dirty="0">
              <a:latin typeface="Roboto" panose="02000000000000000000" pitchFamily="2" charset="0"/>
              <a:ea typeface="Roboto" panose="02000000000000000000" pitchFamily="2" charset="0"/>
            </a:rPr>
            <a:t>4. </a:t>
          </a:r>
          <a:r>
            <a:rPr lang="en-US" sz="1800" b="1" dirty="0" err="1">
              <a:latin typeface="Roboto" panose="02000000000000000000" pitchFamily="2" charset="0"/>
              <a:ea typeface="Roboto" panose="02000000000000000000" pitchFamily="2" charset="0"/>
            </a:rPr>
            <a:t>Triển</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khai</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của</a:t>
          </a:r>
          <a:r>
            <a:rPr lang="en-US" sz="1800" b="1" dirty="0">
              <a:latin typeface="Roboto" panose="02000000000000000000" pitchFamily="2" charset="0"/>
              <a:ea typeface="Roboto" panose="02000000000000000000" pitchFamily="2" charset="0"/>
            </a:rPr>
            <a:t> GV </a:t>
          </a:r>
          <a:r>
            <a:rPr lang="en-US" sz="1800" b="1" dirty="0" err="1">
              <a:latin typeface="Roboto" panose="02000000000000000000" pitchFamily="2" charset="0"/>
              <a:ea typeface="Roboto" panose="02000000000000000000" pitchFamily="2" charset="0"/>
            </a:rPr>
            <a:t>môn</a:t>
          </a:r>
          <a:r>
            <a:rPr lang="en-US" sz="1800" b="1" dirty="0">
              <a:latin typeface="Roboto" panose="02000000000000000000" pitchFamily="2" charset="0"/>
              <a:ea typeface="Roboto" panose="02000000000000000000" pitchFamily="2" charset="0"/>
            </a:rPr>
            <a:t> </a:t>
          </a:r>
          <a:r>
            <a:rPr lang="en-US" sz="1800" b="1" dirty="0" err="1">
              <a:latin typeface="Roboto" panose="02000000000000000000" pitchFamily="2" charset="0"/>
              <a:ea typeface="Roboto" panose="02000000000000000000" pitchFamily="2" charset="0"/>
            </a:rPr>
            <a:t>học</a:t>
          </a:r>
          <a:endParaRPr lang="en-US" sz="1800" b="1" dirty="0">
            <a:latin typeface="Roboto" panose="02000000000000000000" pitchFamily="2" charset="0"/>
            <a:ea typeface="Roboto" panose="02000000000000000000" pitchFamily="2" charset="0"/>
          </a:endParaRPr>
        </a:p>
      </dgm:t>
    </dgm:pt>
    <dgm:pt modelId="{A4948A8A-F17C-4F5D-9369-A60978D2CFBC}" type="parTrans" cxnId="{CEE5FF25-22A3-4B29-AB4B-B478B7F37A1C}">
      <dgm:prSet/>
      <dgm:spPr/>
      <dgm:t>
        <a:bodyPr/>
        <a:lstStyle/>
        <a:p>
          <a:endParaRPr lang="en-US" sz="2000" b="1">
            <a:latin typeface="Roboto" panose="02000000000000000000" pitchFamily="2" charset="0"/>
            <a:ea typeface="Roboto" panose="02000000000000000000" pitchFamily="2" charset="0"/>
          </a:endParaRPr>
        </a:p>
      </dgm:t>
    </dgm:pt>
    <dgm:pt modelId="{76E301C2-C8A3-408E-85D2-E898A44FE9FA}" type="sibTrans" cxnId="{CEE5FF25-22A3-4B29-AB4B-B478B7F37A1C}">
      <dgm:prSet custT="1"/>
      <dgm:spPr/>
      <dgm:t>
        <a:bodyPr/>
        <a:lstStyle/>
        <a:p>
          <a:endParaRPr lang="en-US" sz="1400" b="1">
            <a:latin typeface="Roboto" panose="02000000000000000000" pitchFamily="2" charset="0"/>
            <a:ea typeface="Roboto" panose="02000000000000000000" pitchFamily="2" charset="0"/>
          </a:endParaRPr>
        </a:p>
      </dgm:t>
    </dgm:pt>
    <dgm:pt modelId="{35EAF8E7-D7AD-498A-9691-40827B0AF198}" type="pres">
      <dgm:prSet presAssocID="{7CBB904D-B38F-4454-ADF6-0B9D4E8BE4A8}" presName="Name0" presStyleCnt="0">
        <dgm:presLayoutVars>
          <dgm:dir/>
          <dgm:resizeHandles val="exact"/>
        </dgm:presLayoutVars>
      </dgm:prSet>
      <dgm:spPr/>
    </dgm:pt>
    <dgm:pt modelId="{4CE62B97-342D-4BFD-A3E7-E0ECB72CE6EB}" type="pres">
      <dgm:prSet presAssocID="{7CBB904D-B38F-4454-ADF6-0B9D4E8BE4A8}" presName="cycle" presStyleCnt="0"/>
      <dgm:spPr/>
    </dgm:pt>
    <dgm:pt modelId="{D997E12B-FAF8-42FC-9583-6A1F0140032F}" type="pres">
      <dgm:prSet presAssocID="{714838B3-BB53-40A1-B721-B81B3AC9A71D}" presName="nodeFirstNode" presStyleLbl="node1" presStyleIdx="0" presStyleCnt="5" custRadScaleRad="93599" custRadScaleInc="-2992">
        <dgm:presLayoutVars>
          <dgm:bulletEnabled val="1"/>
        </dgm:presLayoutVars>
      </dgm:prSet>
      <dgm:spPr/>
    </dgm:pt>
    <dgm:pt modelId="{95AAEB9E-E7C4-4BB5-8D51-245F9DC6BDF3}" type="pres">
      <dgm:prSet presAssocID="{F2FE4537-E262-4611-9D07-31607EC0C4B2}" presName="sibTransFirstNode" presStyleLbl="bgShp" presStyleIdx="0" presStyleCnt="1"/>
      <dgm:spPr/>
    </dgm:pt>
    <dgm:pt modelId="{E9F40CE9-A4C0-426B-8894-EBD8ACE8E1BF}" type="pres">
      <dgm:prSet presAssocID="{7F2AFB66-3008-41F3-B4F8-B32F7915930F}" presName="nodeFollowingNodes" presStyleLbl="node1" presStyleIdx="1" presStyleCnt="5" custRadScaleRad="109975" custRadScaleInc="-7422">
        <dgm:presLayoutVars>
          <dgm:bulletEnabled val="1"/>
        </dgm:presLayoutVars>
      </dgm:prSet>
      <dgm:spPr/>
    </dgm:pt>
    <dgm:pt modelId="{1144CA1A-F944-4DC4-B078-DE966685F6C3}" type="pres">
      <dgm:prSet presAssocID="{F2E3077F-B45B-4994-B5CB-9D9F8185A18D}" presName="nodeFollowingNodes" presStyleLbl="node1" presStyleIdx="2" presStyleCnt="5" custRadScaleRad="111778" custRadScaleInc="-13991">
        <dgm:presLayoutVars>
          <dgm:bulletEnabled val="1"/>
        </dgm:presLayoutVars>
      </dgm:prSet>
      <dgm:spPr/>
    </dgm:pt>
    <dgm:pt modelId="{24AE0BEE-57C9-4E24-B549-A04E84ACF34C}" type="pres">
      <dgm:prSet presAssocID="{EA508899-9EBE-4136-A60A-8591F66FFB84}" presName="nodeFollowingNodes" presStyleLbl="node1" presStyleIdx="3" presStyleCnt="5" custRadScaleRad="107454" custRadScaleInc="9520">
        <dgm:presLayoutVars>
          <dgm:bulletEnabled val="1"/>
        </dgm:presLayoutVars>
      </dgm:prSet>
      <dgm:spPr/>
    </dgm:pt>
    <dgm:pt modelId="{21D4B73F-47FA-4B92-AA0E-B867B3294627}" type="pres">
      <dgm:prSet presAssocID="{ED4DD0DB-4B3E-44D9-A191-A7F108F91F08}" presName="nodeFollowingNodes" presStyleLbl="node1" presStyleIdx="4" presStyleCnt="5" custRadScaleRad="123042" custRadScaleInc="3268">
        <dgm:presLayoutVars>
          <dgm:bulletEnabled val="1"/>
        </dgm:presLayoutVars>
      </dgm:prSet>
      <dgm:spPr/>
    </dgm:pt>
  </dgm:ptLst>
  <dgm:cxnLst>
    <dgm:cxn modelId="{74D7BC21-6707-4AF1-8EC7-10175F19628C}" type="presOf" srcId="{F2E3077F-B45B-4994-B5CB-9D9F8185A18D}" destId="{1144CA1A-F944-4DC4-B078-DE966685F6C3}" srcOrd="0" destOrd="0" presId="urn:microsoft.com/office/officeart/2005/8/layout/cycle3"/>
    <dgm:cxn modelId="{CEE5FF25-22A3-4B29-AB4B-B478B7F37A1C}" srcId="{7CBB904D-B38F-4454-ADF6-0B9D4E8BE4A8}" destId="{EA508899-9EBE-4136-A60A-8591F66FFB84}" srcOrd="3" destOrd="0" parTransId="{A4948A8A-F17C-4F5D-9369-A60978D2CFBC}" sibTransId="{76E301C2-C8A3-408E-85D2-E898A44FE9FA}"/>
    <dgm:cxn modelId="{2910C830-E446-4423-8880-C7CCAFE2CC96}" srcId="{7CBB904D-B38F-4454-ADF6-0B9D4E8BE4A8}" destId="{714838B3-BB53-40A1-B721-B81B3AC9A71D}" srcOrd="0" destOrd="0" parTransId="{CA17A765-73ED-4CEF-8F5F-0A6B58B3F0D5}" sibTransId="{F2FE4537-E262-4611-9D07-31607EC0C4B2}"/>
    <dgm:cxn modelId="{77973B60-993D-421C-8843-9EB80D27E2A6}" type="presOf" srcId="{7F2AFB66-3008-41F3-B4F8-B32F7915930F}" destId="{E9F40CE9-A4C0-426B-8894-EBD8ACE8E1BF}" srcOrd="0" destOrd="0" presId="urn:microsoft.com/office/officeart/2005/8/layout/cycle3"/>
    <dgm:cxn modelId="{243EDA72-B251-40F2-82AD-24F114AFE37E}" srcId="{7CBB904D-B38F-4454-ADF6-0B9D4E8BE4A8}" destId="{F2E3077F-B45B-4994-B5CB-9D9F8185A18D}" srcOrd="2" destOrd="0" parTransId="{38AE7F72-28C6-4AAF-9239-EE37231AD163}" sibTransId="{10E35195-0236-4030-AB99-94C42BF691FF}"/>
    <dgm:cxn modelId="{0716B1B8-5C4B-42A9-90C5-2B9811B9F06D}" srcId="{7CBB904D-B38F-4454-ADF6-0B9D4E8BE4A8}" destId="{7F2AFB66-3008-41F3-B4F8-B32F7915930F}" srcOrd="1" destOrd="0" parTransId="{BEDB6BDD-31AD-416D-A6A9-47F6A998B805}" sibTransId="{3722D9C9-AB74-4E56-BE1B-8C4C8F3386FD}"/>
    <dgm:cxn modelId="{0D3762D0-1640-45F1-AE03-69DB92F71573}" type="presOf" srcId="{714838B3-BB53-40A1-B721-B81B3AC9A71D}" destId="{D997E12B-FAF8-42FC-9583-6A1F0140032F}" srcOrd="0" destOrd="0" presId="urn:microsoft.com/office/officeart/2005/8/layout/cycle3"/>
    <dgm:cxn modelId="{DB2620D6-1012-4049-A57E-49B2584C3628}" type="presOf" srcId="{F2FE4537-E262-4611-9D07-31607EC0C4B2}" destId="{95AAEB9E-E7C4-4BB5-8D51-245F9DC6BDF3}" srcOrd="0" destOrd="0" presId="urn:microsoft.com/office/officeart/2005/8/layout/cycle3"/>
    <dgm:cxn modelId="{26F65CDB-F67F-494F-918C-8AEB29763D20}" type="presOf" srcId="{7CBB904D-B38F-4454-ADF6-0B9D4E8BE4A8}" destId="{35EAF8E7-D7AD-498A-9691-40827B0AF198}" srcOrd="0" destOrd="0" presId="urn:microsoft.com/office/officeart/2005/8/layout/cycle3"/>
    <dgm:cxn modelId="{0645F3DF-955D-4FD1-AEDF-BE7772EABE25}" type="presOf" srcId="{ED4DD0DB-4B3E-44D9-A191-A7F108F91F08}" destId="{21D4B73F-47FA-4B92-AA0E-B867B3294627}" srcOrd="0" destOrd="0" presId="urn:microsoft.com/office/officeart/2005/8/layout/cycle3"/>
    <dgm:cxn modelId="{F99033E1-83B4-4D73-8851-93A23FDCA550}" type="presOf" srcId="{EA508899-9EBE-4136-A60A-8591F66FFB84}" destId="{24AE0BEE-57C9-4E24-B549-A04E84ACF34C}" srcOrd="0" destOrd="0" presId="urn:microsoft.com/office/officeart/2005/8/layout/cycle3"/>
    <dgm:cxn modelId="{C81F66F2-527B-4EA5-9265-B73DE013B2CB}" srcId="{7CBB904D-B38F-4454-ADF6-0B9D4E8BE4A8}" destId="{ED4DD0DB-4B3E-44D9-A191-A7F108F91F08}" srcOrd="4" destOrd="0" parTransId="{6A30C4D7-FBF8-40C2-AD98-267BD7B049AB}" sibTransId="{19940B69-BB2C-42BF-9698-1A30D7A66088}"/>
    <dgm:cxn modelId="{93369831-7A2C-4ACA-8B17-26C7250A2CBA}" type="presParOf" srcId="{35EAF8E7-D7AD-498A-9691-40827B0AF198}" destId="{4CE62B97-342D-4BFD-A3E7-E0ECB72CE6EB}" srcOrd="0" destOrd="0" presId="urn:microsoft.com/office/officeart/2005/8/layout/cycle3"/>
    <dgm:cxn modelId="{BFF9A46B-471B-4EBA-9ED1-558AD69C9179}" type="presParOf" srcId="{4CE62B97-342D-4BFD-A3E7-E0ECB72CE6EB}" destId="{D997E12B-FAF8-42FC-9583-6A1F0140032F}" srcOrd="0" destOrd="0" presId="urn:microsoft.com/office/officeart/2005/8/layout/cycle3"/>
    <dgm:cxn modelId="{C6364FFF-BE2B-4AC3-AD91-C9A64BABD075}" type="presParOf" srcId="{4CE62B97-342D-4BFD-A3E7-E0ECB72CE6EB}" destId="{95AAEB9E-E7C4-4BB5-8D51-245F9DC6BDF3}" srcOrd="1" destOrd="0" presId="urn:microsoft.com/office/officeart/2005/8/layout/cycle3"/>
    <dgm:cxn modelId="{D55BCC4C-149F-47D3-8A4E-8C6281F1A104}" type="presParOf" srcId="{4CE62B97-342D-4BFD-A3E7-E0ECB72CE6EB}" destId="{E9F40CE9-A4C0-426B-8894-EBD8ACE8E1BF}" srcOrd="2" destOrd="0" presId="urn:microsoft.com/office/officeart/2005/8/layout/cycle3"/>
    <dgm:cxn modelId="{C5FADF4D-F55F-4288-AFFC-15FA49EC6C32}" type="presParOf" srcId="{4CE62B97-342D-4BFD-A3E7-E0ECB72CE6EB}" destId="{1144CA1A-F944-4DC4-B078-DE966685F6C3}" srcOrd="3" destOrd="0" presId="urn:microsoft.com/office/officeart/2005/8/layout/cycle3"/>
    <dgm:cxn modelId="{73F44C12-89E7-4C2A-AE3B-A43CB8B1BF53}" type="presParOf" srcId="{4CE62B97-342D-4BFD-A3E7-E0ECB72CE6EB}" destId="{24AE0BEE-57C9-4E24-B549-A04E84ACF34C}" srcOrd="4" destOrd="0" presId="urn:microsoft.com/office/officeart/2005/8/layout/cycle3"/>
    <dgm:cxn modelId="{8D6F68C2-5109-4238-8CAF-7A4C3007735A}" type="presParOf" srcId="{4CE62B97-342D-4BFD-A3E7-E0ECB72CE6EB}" destId="{21D4B73F-47FA-4B92-AA0E-B867B329462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646AF6-9CFC-4148-8DB7-FFDA4AF3D89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9E79558-7030-4CD6-81C5-393CA4A1DAEB}">
      <dgm:prSet phldrT="[Text]" custT="1"/>
      <dgm:spPr/>
      <dgm:t>
        <a:bodyPr/>
        <a:lstStyle/>
        <a:p>
          <a:pPr>
            <a:buSzPts val="1000"/>
            <a:buFont typeface="Symbol" panose="05050102010706020507" pitchFamily="18" charset="2"/>
            <a:buChar char=""/>
          </a:pPr>
          <a:r>
            <a:rPr lang="en-US" sz="2400" b="1" dirty="0" err="1">
              <a:effectLst/>
              <a:latin typeface="Roboto" panose="02000000000000000000" pitchFamily="2" charset="0"/>
              <a:ea typeface="Roboto" panose="02000000000000000000" pitchFamily="2" charset="0"/>
            </a:rPr>
            <a:t>Cơ</a:t>
          </a:r>
          <a:r>
            <a:rPr lang="en-US" sz="2400" b="1" dirty="0">
              <a:effectLst/>
              <a:latin typeface="Roboto" panose="02000000000000000000" pitchFamily="2" charset="0"/>
              <a:ea typeface="Roboto" panose="02000000000000000000" pitchFamily="2" charset="0"/>
            </a:rPr>
            <a:t> </a:t>
          </a:r>
          <a:r>
            <a:rPr lang="en-US" sz="2400" b="1" dirty="0" err="1">
              <a:effectLst/>
              <a:latin typeface="Roboto" panose="02000000000000000000" pitchFamily="2" charset="0"/>
              <a:ea typeface="Roboto" panose="02000000000000000000" pitchFamily="2" charset="0"/>
            </a:rPr>
            <a:t>sở</a:t>
          </a:r>
          <a:r>
            <a:rPr lang="en-US" sz="2400" b="1" dirty="0">
              <a:effectLst/>
              <a:latin typeface="Roboto" panose="02000000000000000000" pitchFamily="2" charset="0"/>
              <a:ea typeface="Roboto" panose="02000000000000000000" pitchFamily="2" charset="0"/>
            </a:rPr>
            <a:t> </a:t>
          </a:r>
          <a:r>
            <a:rPr lang="en-US" sz="2400" b="1" dirty="0" err="1">
              <a:effectLst/>
              <a:latin typeface="Roboto" panose="02000000000000000000" pitchFamily="2" charset="0"/>
              <a:ea typeface="Roboto" panose="02000000000000000000" pitchFamily="2" charset="0"/>
            </a:rPr>
            <a:t>vật</a:t>
          </a:r>
          <a:r>
            <a:rPr lang="en-US" sz="2400" b="1" dirty="0">
              <a:effectLst/>
              <a:latin typeface="Roboto" panose="02000000000000000000" pitchFamily="2" charset="0"/>
              <a:ea typeface="Roboto" panose="02000000000000000000" pitchFamily="2" charset="0"/>
            </a:rPr>
            <a:t> </a:t>
          </a:r>
          <a:r>
            <a:rPr lang="en-US" sz="2400" b="1" dirty="0" err="1">
              <a:effectLst/>
              <a:latin typeface="Roboto" panose="02000000000000000000" pitchFamily="2" charset="0"/>
              <a:ea typeface="Roboto" panose="02000000000000000000" pitchFamily="2" charset="0"/>
            </a:rPr>
            <a:t>chất</a:t>
          </a:r>
          <a:endParaRPr lang="en-US" sz="2400" b="1" dirty="0">
            <a:latin typeface="Roboto" panose="02000000000000000000" pitchFamily="2" charset="0"/>
            <a:ea typeface="Roboto" panose="02000000000000000000" pitchFamily="2" charset="0"/>
          </a:endParaRPr>
        </a:p>
      </dgm:t>
    </dgm:pt>
    <dgm:pt modelId="{680D3305-0F95-415D-8096-5FE11BB485C5}" type="parTrans" cxnId="{4A610491-9F6C-4BE2-8E67-13FE09B5329E}">
      <dgm:prSet/>
      <dgm:spPr/>
      <dgm:t>
        <a:bodyPr/>
        <a:lstStyle/>
        <a:p>
          <a:endParaRPr lang="en-US" sz="3200" b="1">
            <a:solidFill>
              <a:schemeClr val="bg1"/>
            </a:solidFill>
            <a:latin typeface="Roboto" panose="02000000000000000000" pitchFamily="2" charset="0"/>
            <a:ea typeface="Roboto" panose="02000000000000000000" pitchFamily="2" charset="0"/>
          </a:endParaRPr>
        </a:p>
      </dgm:t>
    </dgm:pt>
    <dgm:pt modelId="{6850F4C0-D1E4-4CAE-8563-6C5D60FABEC3}" type="sibTrans" cxnId="{4A610491-9F6C-4BE2-8E67-13FE09B5329E}">
      <dgm:prSet/>
      <dgm:spPr/>
      <dgm:t>
        <a:bodyPr/>
        <a:lstStyle/>
        <a:p>
          <a:endParaRPr lang="en-US" sz="3200" b="1">
            <a:solidFill>
              <a:schemeClr val="bg1"/>
            </a:solidFill>
            <a:latin typeface="Roboto" panose="02000000000000000000" pitchFamily="2" charset="0"/>
            <a:ea typeface="Roboto" panose="02000000000000000000" pitchFamily="2" charset="0"/>
          </a:endParaRPr>
        </a:p>
      </dgm:t>
    </dgm:pt>
    <dgm:pt modelId="{E4234538-6735-4E0B-8FA9-906F3E91BA1E}">
      <dgm:prSet custT="1"/>
      <dgm:spPr/>
      <dgm:t>
        <a:bodyPr/>
        <a:lstStyle/>
        <a:p>
          <a:r>
            <a:rPr lang="en-US" sz="2400" b="1">
              <a:effectLst/>
              <a:latin typeface="Roboto" panose="02000000000000000000" pitchFamily="2" charset="0"/>
              <a:ea typeface="Roboto" panose="02000000000000000000" pitchFamily="2" charset="0"/>
            </a:rPr>
            <a:t>Năng lực số của giáo viên, cán bộ quản lý và học sinh</a:t>
          </a:r>
          <a:r>
            <a:rPr lang="en-US" sz="2400" b="1">
              <a:latin typeface="Roboto" panose="02000000000000000000" pitchFamily="2" charset="0"/>
              <a:ea typeface="Roboto" panose="02000000000000000000" pitchFamily="2" charset="0"/>
            </a:rPr>
            <a:t>.</a:t>
          </a:r>
          <a:endParaRPr lang="en-US" sz="2400" b="1" dirty="0">
            <a:latin typeface="Roboto" panose="02000000000000000000" pitchFamily="2" charset="0"/>
            <a:ea typeface="Roboto" panose="02000000000000000000" pitchFamily="2" charset="0"/>
          </a:endParaRPr>
        </a:p>
      </dgm:t>
    </dgm:pt>
    <dgm:pt modelId="{92AAB391-7556-4743-B9A0-F0D400847885}" type="parTrans" cxnId="{DC57C64C-6D25-44B9-A5D6-C0F59A2B9FB5}">
      <dgm:prSet/>
      <dgm:spPr/>
      <dgm:t>
        <a:bodyPr/>
        <a:lstStyle/>
        <a:p>
          <a:endParaRPr lang="en-US" sz="3200" b="1">
            <a:solidFill>
              <a:schemeClr val="bg1"/>
            </a:solidFill>
            <a:latin typeface="Roboto" panose="02000000000000000000" pitchFamily="2" charset="0"/>
            <a:ea typeface="Roboto" panose="02000000000000000000" pitchFamily="2" charset="0"/>
          </a:endParaRPr>
        </a:p>
      </dgm:t>
    </dgm:pt>
    <dgm:pt modelId="{20CF7896-E4A3-42C2-A6D6-3F339C78F459}" type="sibTrans" cxnId="{DC57C64C-6D25-44B9-A5D6-C0F59A2B9FB5}">
      <dgm:prSet/>
      <dgm:spPr/>
      <dgm:t>
        <a:bodyPr/>
        <a:lstStyle/>
        <a:p>
          <a:endParaRPr lang="en-US" sz="3200" b="1">
            <a:solidFill>
              <a:schemeClr val="bg1"/>
            </a:solidFill>
            <a:latin typeface="Roboto" panose="02000000000000000000" pitchFamily="2" charset="0"/>
            <a:ea typeface="Roboto" panose="02000000000000000000" pitchFamily="2" charset="0"/>
          </a:endParaRPr>
        </a:p>
      </dgm:t>
    </dgm:pt>
    <dgm:pt modelId="{39AB0583-153C-4637-B37A-A62C9BE5486F}">
      <dgm:prSet custT="1"/>
      <dgm:spPr/>
      <dgm:t>
        <a:bodyPr/>
        <a:lstStyle/>
        <a:p>
          <a:r>
            <a:rPr lang="en-US" sz="2400" b="1">
              <a:effectLst/>
              <a:latin typeface="Roboto" panose="02000000000000000000" pitchFamily="2" charset="0"/>
              <a:ea typeface="Roboto" panose="02000000000000000000" pitchFamily="2" charset="0"/>
            </a:rPr>
            <a:t>Xác định các khó khăn, thách thức</a:t>
          </a:r>
          <a:endParaRPr lang="en-US" sz="2400" b="1" dirty="0">
            <a:effectLst/>
            <a:latin typeface="Roboto" panose="02000000000000000000" pitchFamily="2" charset="0"/>
            <a:ea typeface="Roboto" panose="02000000000000000000" pitchFamily="2" charset="0"/>
          </a:endParaRPr>
        </a:p>
      </dgm:t>
    </dgm:pt>
    <dgm:pt modelId="{CC64E112-0542-479A-9F6D-7E0A5D5632AB}" type="parTrans" cxnId="{655EBF0E-CA7F-4223-96BF-89D5979141B0}">
      <dgm:prSet/>
      <dgm:spPr/>
      <dgm:t>
        <a:bodyPr/>
        <a:lstStyle/>
        <a:p>
          <a:endParaRPr lang="en-US" sz="3200" b="1">
            <a:solidFill>
              <a:schemeClr val="bg1"/>
            </a:solidFill>
            <a:latin typeface="Roboto" panose="02000000000000000000" pitchFamily="2" charset="0"/>
            <a:ea typeface="Roboto" panose="02000000000000000000" pitchFamily="2" charset="0"/>
          </a:endParaRPr>
        </a:p>
      </dgm:t>
    </dgm:pt>
    <dgm:pt modelId="{BB640373-E154-4F7D-B8EF-5262022D8C4A}" type="sibTrans" cxnId="{655EBF0E-CA7F-4223-96BF-89D5979141B0}">
      <dgm:prSet/>
      <dgm:spPr/>
      <dgm:t>
        <a:bodyPr/>
        <a:lstStyle/>
        <a:p>
          <a:endParaRPr lang="en-US" sz="3200" b="1">
            <a:solidFill>
              <a:schemeClr val="bg1"/>
            </a:solidFill>
            <a:latin typeface="Roboto" panose="02000000000000000000" pitchFamily="2" charset="0"/>
            <a:ea typeface="Roboto" panose="02000000000000000000" pitchFamily="2" charset="0"/>
          </a:endParaRPr>
        </a:p>
      </dgm:t>
    </dgm:pt>
    <dgm:pt modelId="{A7BF9544-D119-4445-AEEE-D6691A59778B}" type="pres">
      <dgm:prSet presAssocID="{F9646AF6-9CFC-4148-8DB7-FFDA4AF3D893}" presName="linear" presStyleCnt="0">
        <dgm:presLayoutVars>
          <dgm:dir/>
          <dgm:animLvl val="lvl"/>
          <dgm:resizeHandles val="exact"/>
        </dgm:presLayoutVars>
      </dgm:prSet>
      <dgm:spPr/>
    </dgm:pt>
    <dgm:pt modelId="{8DCD046E-AC32-438F-95A3-FC812347F25C}" type="pres">
      <dgm:prSet presAssocID="{49E79558-7030-4CD6-81C5-393CA4A1DAEB}" presName="parentLin" presStyleCnt="0"/>
      <dgm:spPr/>
    </dgm:pt>
    <dgm:pt modelId="{E6F4D7BE-28D3-443D-B4FE-246BD04F41F8}" type="pres">
      <dgm:prSet presAssocID="{49E79558-7030-4CD6-81C5-393CA4A1DAEB}" presName="parentLeftMargin" presStyleLbl="node1" presStyleIdx="0" presStyleCnt="3"/>
      <dgm:spPr/>
    </dgm:pt>
    <dgm:pt modelId="{7F08A742-6D0B-4FF5-8C3D-BC728DEF9E0E}" type="pres">
      <dgm:prSet presAssocID="{49E79558-7030-4CD6-81C5-393CA4A1DAEB}" presName="parentText" presStyleLbl="node1" presStyleIdx="0" presStyleCnt="3">
        <dgm:presLayoutVars>
          <dgm:chMax val="0"/>
          <dgm:bulletEnabled val="1"/>
        </dgm:presLayoutVars>
      </dgm:prSet>
      <dgm:spPr/>
    </dgm:pt>
    <dgm:pt modelId="{6E598FC7-8802-49E3-8D93-C1997672F780}" type="pres">
      <dgm:prSet presAssocID="{49E79558-7030-4CD6-81C5-393CA4A1DAEB}" presName="negativeSpace" presStyleCnt="0"/>
      <dgm:spPr/>
    </dgm:pt>
    <dgm:pt modelId="{0E4EA1AB-6EB2-4AA1-8451-1854758FC3DA}" type="pres">
      <dgm:prSet presAssocID="{49E79558-7030-4CD6-81C5-393CA4A1DAEB}" presName="childText" presStyleLbl="conFgAcc1" presStyleIdx="0" presStyleCnt="3">
        <dgm:presLayoutVars>
          <dgm:bulletEnabled val="1"/>
        </dgm:presLayoutVars>
      </dgm:prSet>
      <dgm:spPr/>
    </dgm:pt>
    <dgm:pt modelId="{9BAE0937-1E68-416B-A39F-C4C445C5783B}" type="pres">
      <dgm:prSet presAssocID="{6850F4C0-D1E4-4CAE-8563-6C5D60FABEC3}" presName="spaceBetweenRectangles" presStyleCnt="0"/>
      <dgm:spPr/>
    </dgm:pt>
    <dgm:pt modelId="{3BB28744-E4D6-4DA7-B9BD-F79A7210A677}" type="pres">
      <dgm:prSet presAssocID="{E4234538-6735-4E0B-8FA9-906F3E91BA1E}" presName="parentLin" presStyleCnt="0"/>
      <dgm:spPr/>
    </dgm:pt>
    <dgm:pt modelId="{AB63F687-5C2D-420C-9369-6F78BCA662BE}" type="pres">
      <dgm:prSet presAssocID="{E4234538-6735-4E0B-8FA9-906F3E91BA1E}" presName="parentLeftMargin" presStyleLbl="node1" presStyleIdx="0" presStyleCnt="3"/>
      <dgm:spPr/>
    </dgm:pt>
    <dgm:pt modelId="{4EBAD49D-F16F-449E-ADA2-51A689F59CDA}" type="pres">
      <dgm:prSet presAssocID="{E4234538-6735-4E0B-8FA9-906F3E91BA1E}" presName="parentText" presStyleLbl="node1" presStyleIdx="1" presStyleCnt="3">
        <dgm:presLayoutVars>
          <dgm:chMax val="0"/>
          <dgm:bulletEnabled val="1"/>
        </dgm:presLayoutVars>
      </dgm:prSet>
      <dgm:spPr/>
    </dgm:pt>
    <dgm:pt modelId="{315B7E23-221C-4841-B3DA-313A9B8FC97E}" type="pres">
      <dgm:prSet presAssocID="{E4234538-6735-4E0B-8FA9-906F3E91BA1E}" presName="negativeSpace" presStyleCnt="0"/>
      <dgm:spPr/>
    </dgm:pt>
    <dgm:pt modelId="{24ABA9DB-1BB1-49F6-A635-5016BE7364BE}" type="pres">
      <dgm:prSet presAssocID="{E4234538-6735-4E0B-8FA9-906F3E91BA1E}" presName="childText" presStyleLbl="conFgAcc1" presStyleIdx="1" presStyleCnt="3">
        <dgm:presLayoutVars>
          <dgm:bulletEnabled val="1"/>
        </dgm:presLayoutVars>
      </dgm:prSet>
      <dgm:spPr/>
    </dgm:pt>
    <dgm:pt modelId="{3ABB19F7-6B29-4EA6-94A8-83A812DEB506}" type="pres">
      <dgm:prSet presAssocID="{20CF7896-E4A3-42C2-A6D6-3F339C78F459}" presName="spaceBetweenRectangles" presStyleCnt="0"/>
      <dgm:spPr/>
    </dgm:pt>
    <dgm:pt modelId="{7AB27DB6-0A6E-4811-BAC7-0791C813085E}" type="pres">
      <dgm:prSet presAssocID="{39AB0583-153C-4637-B37A-A62C9BE5486F}" presName="parentLin" presStyleCnt="0"/>
      <dgm:spPr/>
    </dgm:pt>
    <dgm:pt modelId="{4AE43B8A-42BE-4C17-8991-519E607E830C}" type="pres">
      <dgm:prSet presAssocID="{39AB0583-153C-4637-B37A-A62C9BE5486F}" presName="parentLeftMargin" presStyleLbl="node1" presStyleIdx="1" presStyleCnt="3"/>
      <dgm:spPr/>
    </dgm:pt>
    <dgm:pt modelId="{B58473C1-B5C6-49E3-8365-73A73D432CFF}" type="pres">
      <dgm:prSet presAssocID="{39AB0583-153C-4637-B37A-A62C9BE5486F}" presName="parentText" presStyleLbl="node1" presStyleIdx="2" presStyleCnt="3">
        <dgm:presLayoutVars>
          <dgm:chMax val="0"/>
          <dgm:bulletEnabled val="1"/>
        </dgm:presLayoutVars>
      </dgm:prSet>
      <dgm:spPr/>
    </dgm:pt>
    <dgm:pt modelId="{B57963AA-3EC5-4CF3-A1FA-6C5C222B14C6}" type="pres">
      <dgm:prSet presAssocID="{39AB0583-153C-4637-B37A-A62C9BE5486F}" presName="negativeSpace" presStyleCnt="0"/>
      <dgm:spPr/>
    </dgm:pt>
    <dgm:pt modelId="{EF9772F3-0A37-4E89-90A4-6BC28ACEA3F5}" type="pres">
      <dgm:prSet presAssocID="{39AB0583-153C-4637-B37A-A62C9BE5486F}" presName="childText" presStyleLbl="conFgAcc1" presStyleIdx="2" presStyleCnt="3">
        <dgm:presLayoutVars>
          <dgm:bulletEnabled val="1"/>
        </dgm:presLayoutVars>
      </dgm:prSet>
      <dgm:spPr/>
    </dgm:pt>
  </dgm:ptLst>
  <dgm:cxnLst>
    <dgm:cxn modelId="{655EBF0E-CA7F-4223-96BF-89D5979141B0}" srcId="{F9646AF6-9CFC-4148-8DB7-FFDA4AF3D893}" destId="{39AB0583-153C-4637-B37A-A62C9BE5486F}" srcOrd="2" destOrd="0" parTransId="{CC64E112-0542-479A-9F6D-7E0A5D5632AB}" sibTransId="{BB640373-E154-4F7D-B8EF-5262022D8C4A}"/>
    <dgm:cxn modelId="{F1826920-E9BE-4408-B733-32206A476100}" type="presOf" srcId="{49E79558-7030-4CD6-81C5-393CA4A1DAEB}" destId="{E6F4D7BE-28D3-443D-B4FE-246BD04F41F8}" srcOrd="0" destOrd="0" presId="urn:microsoft.com/office/officeart/2005/8/layout/list1"/>
    <dgm:cxn modelId="{DC57C64C-6D25-44B9-A5D6-C0F59A2B9FB5}" srcId="{F9646AF6-9CFC-4148-8DB7-FFDA4AF3D893}" destId="{E4234538-6735-4E0B-8FA9-906F3E91BA1E}" srcOrd="1" destOrd="0" parTransId="{92AAB391-7556-4743-B9A0-F0D400847885}" sibTransId="{20CF7896-E4A3-42C2-A6D6-3F339C78F459}"/>
    <dgm:cxn modelId="{A9148E77-61E8-4FE8-B8C0-47A94C2AA74D}" type="presOf" srcId="{F9646AF6-9CFC-4148-8DB7-FFDA4AF3D893}" destId="{A7BF9544-D119-4445-AEEE-D6691A59778B}" srcOrd="0" destOrd="0" presId="urn:microsoft.com/office/officeart/2005/8/layout/list1"/>
    <dgm:cxn modelId="{BE53AF82-32D9-4F3B-902D-CED860EA3B04}" type="presOf" srcId="{39AB0583-153C-4637-B37A-A62C9BE5486F}" destId="{B58473C1-B5C6-49E3-8365-73A73D432CFF}" srcOrd="1" destOrd="0" presId="urn:microsoft.com/office/officeart/2005/8/layout/list1"/>
    <dgm:cxn modelId="{4A610491-9F6C-4BE2-8E67-13FE09B5329E}" srcId="{F9646AF6-9CFC-4148-8DB7-FFDA4AF3D893}" destId="{49E79558-7030-4CD6-81C5-393CA4A1DAEB}" srcOrd="0" destOrd="0" parTransId="{680D3305-0F95-415D-8096-5FE11BB485C5}" sibTransId="{6850F4C0-D1E4-4CAE-8563-6C5D60FABEC3}"/>
    <dgm:cxn modelId="{7E808798-0E78-4D67-A688-395098C1F82F}" type="presOf" srcId="{39AB0583-153C-4637-B37A-A62C9BE5486F}" destId="{4AE43B8A-42BE-4C17-8991-519E607E830C}" srcOrd="0" destOrd="0" presId="urn:microsoft.com/office/officeart/2005/8/layout/list1"/>
    <dgm:cxn modelId="{39B312AE-A2F0-4558-AE00-725F8104947E}" type="presOf" srcId="{E4234538-6735-4E0B-8FA9-906F3E91BA1E}" destId="{AB63F687-5C2D-420C-9369-6F78BCA662BE}" srcOrd="0" destOrd="0" presId="urn:microsoft.com/office/officeart/2005/8/layout/list1"/>
    <dgm:cxn modelId="{E711EEBE-A5E0-4A1F-BC74-1C73B788E6D8}" type="presOf" srcId="{49E79558-7030-4CD6-81C5-393CA4A1DAEB}" destId="{7F08A742-6D0B-4FF5-8C3D-BC728DEF9E0E}" srcOrd="1" destOrd="0" presId="urn:microsoft.com/office/officeart/2005/8/layout/list1"/>
    <dgm:cxn modelId="{17BD1CF6-C404-424C-94E0-88D77E1664C6}" type="presOf" srcId="{E4234538-6735-4E0B-8FA9-906F3E91BA1E}" destId="{4EBAD49D-F16F-449E-ADA2-51A689F59CDA}" srcOrd="1" destOrd="0" presId="urn:microsoft.com/office/officeart/2005/8/layout/list1"/>
    <dgm:cxn modelId="{2713A7C5-B01B-49BE-BFB4-20A557C3BA1D}" type="presParOf" srcId="{A7BF9544-D119-4445-AEEE-D6691A59778B}" destId="{8DCD046E-AC32-438F-95A3-FC812347F25C}" srcOrd="0" destOrd="0" presId="urn:microsoft.com/office/officeart/2005/8/layout/list1"/>
    <dgm:cxn modelId="{089CFB9E-7E38-4C36-8CFF-3B32F42ABD9D}" type="presParOf" srcId="{8DCD046E-AC32-438F-95A3-FC812347F25C}" destId="{E6F4D7BE-28D3-443D-B4FE-246BD04F41F8}" srcOrd="0" destOrd="0" presId="urn:microsoft.com/office/officeart/2005/8/layout/list1"/>
    <dgm:cxn modelId="{4DA3D956-6C16-4181-BE57-661FD613922F}" type="presParOf" srcId="{8DCD046E-AC32-438F-95A3-FC812347F25C}" destId="{7F08A742-6D0B-4FF5-8C3D-BC728DEF9E0E}" srcOrd="1" destOrd="0" presId="urn:microsoft.com/office/officeart/2005/8/layout/list1"/>
    <dgm:cxn modelId="{50E0A964-4491-4B18-BE81-E11A32C41966}" type="presParOf" srcId="{A7BF9544-D119-4445-AEEE-D6691A59778B}" destId="{6E598FC7-8802-49E3-8D93-C1997672F780}" srcOrd="1" destOrd="0" presId="urn:microsoft.com/office/officeart/2005/8/layout/list1"/>
    <dgm:cxn modelId="{3589FD7B-4C5C-4542-BFAE-7F3E7B7AEA05}" type="presParOf" srcId="{A7BF9544-D119-4445-AEEE-D6691A59778B}" destId="{0E4EA1AB-6EB2-4AA1-8451-1854758FC3DA}" srcOrd="2" destOrd="0" presId="urn:microsoft.com/office/officeart/2005/8/layout/list1"/>
    <dgm:cxn modelId="{504C0F91-E4E7-426E-A25E-D3E8240BA71C}" type="presParOf" srcId="{A7BF9544-D119-4445-AEEE-D6691A59778B}" destId="{9BAE0937-1E68-416B-A39F-C4C445C5783B}" srcOrd="3" destOrd="0" presId="urn:microsoft.com/office/officeart/2005/8/layout/list1"/>
    <dgm:cxn modelId="{1F082B2A-60FD-4911-A20B-C2A64A327A50}" type="presParOf" srcId="{A7BF9544-D119-4445-AEEE-D6691A59778B}" destId="{3BB28744-E4D6-4DA7-B9BD-F79A7210A677}" srcOrd="4" destOrd="0" presId="urn:microsoft.com/office/officeart/2005/8/layout/list1"/>
    <dgm:cxn modelId="{80DC457F-6B4B-4B83-AAF9-A9E0ACEFEA33}" type="presParOf" srcId="{3BB28744-E4D6-4DA7-B9BD-F79A7210A677}" destId="{AB63F687-5C2D-420C-9369-6F78BCA662BE}" srcOrd="0" destOrd="0" presId="urn:microsoft.com/office/officeart/2005/8/layout/list1"/>
    <dgm:cxn modelId="{42A39361-145C-49F5-B3D1-3DA2BA9218A2}" type="presParOf" srcId="{3BB28744-E4D6-4DA7-B9BD-F79A7210A677}" destId="{4EBAD49D-F16F-449E-ADA2-51A689F59CDA}" srcOrd="1" destOrd="0" presId="urn:microsoft.com/office/officeart/2005/8/layout/list1"/>
    <dgm:cxn modelId="{1FEC8907-BF27-4D38-981F-C5630794ABB4}" type="presParOf" srcId="{A7BF9544-D119-4445-AEEE-D6691A59778B}" destId="{315B7E23-221C-4841-B3DA-313A9B8FC97E}" srcOrd="5" destOrd="0" presId="urn:microsoft.com/office/officeart/2005/8/layout/list1"/>
    <dgm:cxn modelId="{76D14919-7931-4347-BD08-732657FF49B1}" type="presParOf" srcId="{A7BF9544-D119-4445-AEEE-D6691A59778B}" destId="{24ABA9DB-1BB1-49F6-A635-5016BE7364BE}" srcOrd="6" destOrd="0" presId="urn:microsoft.com/office/officeart/2005/8/layout/list1"/>
    <dgm:cxn modelId="{DE12D415-4BE6-49D5-A595-E4D81776AA23}" type="presParOf" srcId="{A7BF9544-D119-4445-AEEE-D6691A59778B}" destId="{3ABB19F7-6B29-4EA6-94A8-83A812DEB506}" srcOrd="7" destOrd="0" presId="urn:microsoft.com/office/officeart/2005/8/layout/list1"/>
    <dgm:cxn modelId="{C633C2F2-782D-49A6-B214-48C7846790B4}" type="presParOf" srcId="{A7BF9544-D119-4445-AEEE-D6691A59778B}" destId="{7AB27DB6-0A6E-4811-BAC7-0791C813085E}" srcOrd="8" destOrd="0" presId="urn:microsoft.com/office/officeart/2005/8/layout/list1"/>
    <dgm:cxn modelId="{FC6092CE-5BB7-45AF-A9E9-BFD692CAB0BB}" type="presParOf" srcId="{7AB27DB6-0A6E-4811-BAC7-0791C813085E}" destId="{4AE43B8A-42BE-4C17-8991-519E607E830C}" srcOrd="0" destOrd="0" presId="urn:microsoft.com/office/officeart/2005/8/layout/list1"/>
    <dgm:cxn modelId="{C4C77579-F84E-4825-9853-5630F4F25B26}" type="presParOf" srcId="{7AB27DB6-0A6E-4811-BAC7-0791C813085E}" destId="{B58473C1-B5C6-49E3-8365-73A73D432CFF}" srcOrd="1" destOrd="0" presId="urn:microsoft.com/office/officeart/2005/8/layout/list1"/>
    <dgm:cxn modelId="{2E186F15-8495-423C-8949-9D6FAE3B4A03}" type="presParOf" srcId="{A7BF9544-D119-4445-AEEE-D6691A59778B}" destId="{B57963AA-3EC5-4CF3-A1FA-6C5C222B14C6}" srcOrd="9" destOrd="0" presId="urn:microsoft.com/office/officeart/2005/8/layout/list1"/>
    <dgm:cxn modelId="{DC7593D1-BF3E-4588-ADAF-F85DB7830CA2}" type="presParOf" srcId="{A7BF9544-D119-4445-AEEE-D6691A59778B}" destId="{EF9772F3-0A37-4E89-90A4-6BC28ACEA3F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646AF6-9CFC-4148-8DB7-FFDA4AF3D89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9E79558-7030-4CD6-81C5-393CA4A1DAEB}">
      <dgm:prSet phldrT="[Text]" custT="1"/>
      <dgm:spPr/>
      <dgm:t>
        <a:bodyPr/>
        <a:lstStyle/>
        <a:p>
          <a:pPr>
            <a:buSzPts val="1000"/>
            <a:buFont typeface="Symbol" panose="05050102010706020507" pitchFamily="18" charset="2"/>
            <a:buChar char=""/>
          </a:pPr>
          <a:r>
            <a:rPr lang="en-US" sz="2400" b="1" dirty="0" err="1">
              <a:effectLst/>
              <a:latin typeface="+mj-lt"/>
              <a:ea typeface="Times New Roman" panose="02020603050405020304" pitchFamily="18" charset="0"/>
            </a:rPr>
            <a:t>Nghiên</a:t>
          </a:r>
          <a:r>
            <a:rPr lang="en-US" sz="2400" b="1" dirty="0">
              <a:effectLst/>
              <a:latin typeface="+mj-lt"/>
              <a:ea typeface="Times New Roman" panose="02020603050405020304" pitchFamily="18" charset="0"/>
            </a:rPr>
            <a:t> </a:t>
          </a:r>
          <a:r>
            <a:rPr lang="en-US" sz="2400" b="1" dirty="0" err="1">
              <a:effectLst/>
              <a:latin typeface="+mj-lt"/>
              <a:ea typeface="Times New Roman" panose="02020603050405020304" pitchFamily="18" charset="0"/>
            </a:rPr>
            <a:t>cứu</a:t>
          </a:r>
          <a:r>
            <a:rPr lang="en-US" sz="2400" b="1" dirty="0">
              <a:effectLst/>
              <a:latin typeface="+mj-lt"/>
              <a:ea typeface="Times New Roman" panose="02020603050405020304" pitchFamily="18" charset="0"/>
            </a:rPr>
            <a:t> </a:t>
          </a:r>
          <a:r>
            <a:rPr lang="en-US" sz="2400" b="1" dirty="0" err="1">
              <a:effectLst/>
              <a:latin typeface="+mj-lt"/>
              <a:ea typeface="Times New Roman" panose="02020603050405020304" pitchFamily="18" charset="0"/>
            </a:rPr>
            <a:t>Thông</a:t>
          </a:r>
          <a:r>
            <a:rPr lang="en-US" sz="2400" b="1" dirty="0">
              <a:effectLst/>
              <a:latin typeface="+mj-lt"/>
              <a:ea typeface="Times New Roman" panose="02020603050405020304" pitchFamily="18" charset="0"/>
            </a:rPr>
            <a:t> </a:t>
          </a:r>
          <a:r>
            <a:rPr lang="en-US" sz="2400" b="1" dirty="0" err="1">
              <a:effectLst/>
              <a:latin typeface="+mj-lt"/>
              <a:ea typeface="Times New Roman" panose="02020603050405020304" pitchFamily="18" charset="0"/>
            </a:rPr>
            <a:t>tư</a:t>
          </a:r>
          <a:r>
            <a:rPr lang="en-US" sz="2400" b="1" dirty="0">
              <a:effectLst/>
              <a:latin typeface="+mj-lt"/>
              <a:ea typeface="Times New Roman" panose="02020603050405020304" pitchFamily="18" charset="0"/>
            </a:rPr>
            <a:t> 02/2025/TT-BGDĐT</a:t>
          </a:r>
          <a:endParaRPr lang="en-US" sz="2400" b="1" dirty="0"/>
        </a:p>
      </dgm:t>
    </dgm:pt>
    <dgm:pt modelId="{680D3305-0F95-415D-8096-5FE11BB485C5}" type="parTrans" cxnId="{4A610491-9F6C-4BE2-8E67-13FE09B5329E}">
      <dgm:prSet/>
      <dgm:spPr/>
      <dgm:t>
        <a:bodyPr/>
        <a:lstStyle/>
        <a:p>
          <a:endParaRPr lang="en-US" sz="3200" b="1">
            <a:solidFill>
              <a:schemeClr val="bg1"/>
            </a:solidFill>
          </a:endParaRPr>
        </a:p>
      </dgm:t>
    </dgm:pt>
    <dgm:pt modelId="{6850F4C0-D1E4-4CAE-8563-6C5D60FABEC3}" type="sibTrans" cxnId="{4A610491-9F6C-4BE2-8E67-13FE09B5329E}">
      <dgm:prSet/>
      <dgm:spPr/>
      <dgm:t>
        <a:bodyPr/>
        <a:lstStyle/>
        <a:p>
          <a:endParaRPr lang="en-US" sz="3200" b="1">
            <a:solidFill>
              <a:schemeClr val="bg1"/>
            </a:solidFill>
          </a:endParaRPr>
        </a:p>
      </dgm:t>
    </dgm:pt>
    <dgm:pt modelId="{A35461B3-27A7-4623-A9DD-612D33C7C0E7}">
      <dgm:prSet phldrT="[Text]" custT="1"/>
      <dgm:spPr/>
      <dgm:t>
        <a:bodyPr/>
        <a:lstStyle/>
        <a:p>
          <a:pPr>
            <a:buSzPts val="1000"/>
            <a:buFont typeface="Symbol" panose="05050102010706020507" pitchFamily="18" charset="2"/>
            <a:buChar char=""/>
          </a:pPr>
          <a:r>
            <a:rPr lang="en-US" sz="2400" b="1" dirty="0" err="1"/>
            <a:t>Lập</a:t>
          </a:r>
          <a:r>
            <a:rPr lang="en-US" sz="2400" b="1" dirty="0"/>
            <a:t> </a:t>
          </a:r>
          <a:r>
            <a:rPr lang="en-US" sz="2400" b="1" dirty="0" err="1"/>
            <a:t>kế</a:t>
          </a:r>
          <a:r>
            <a:rPr lang="en-US" sz="2400" b="1" dirty="0"/>
            <a:t> </a:t>
          </a:r>
          <a:r>
            <a:rPr lang="en-US" sz="2400" b="1" dirty="0" err="1"/>
            <a:t>hoạch</a:t>
          </a:r>
          <a:r>
            <a:rPr lang="en-US" sz="2400" b="1" dirty="0"/>
            <a:t> (</a:t>
          </a:r>
          <a:r>
            <a:rPr lang="en-US" sz="2400" b="1" dirty="0" err="1"/>
            <a:t>mục</a:t>
          </a:r>
          <a:r>
            <a:rPr lang="en-US" sz="2400" b="1" dirty="0"/>
            <a:t> </a:t>
          </a:r>
          <a:r>
            <a:rPr lang="en-US" sz="2400" b="1" dirty="0" err="1"/>
            <a:t>tiêu</a:t>
          </a:r>
          <a:r>
            <a:rPr lang="en-US" sz="2400" b="1" dirty="0"/>
            <a:t>, </a:t>
          </a:r>
          <a:r>
            <a:rPr lang="en-US" sz="2400" b="1" dirty="0" err="1"/>
            <a:t>nội</a:t>
          </a:r>
          <a:r>
            <a:rPr lang="en-US" sz="2400" b="1" dirty="0"/>
            <a:t> dung, </a:t>
          </a:r>
          <a:r>
            <a:rPr lang="en-US" sz="2400" b="1" dirty="0" err="1"/>
            <a:t>hình</a:t>
          </a:r>
          <a:r>
            <a:rPr lang="en-US" sz="2400" b="1" dirty="0"/>
            <a:t> </a:t>
          </a:r>
          <a:r>
            <a:rPr lang="en-US" sz="2400" b="1" dirty="0" err="1"/>
            <a:t>thức</a:t>
          </a:r>
          <a:r>
            <a:rPr lang="en-US" sz="2400" b="1" dirty="0"/>
            <a:t>, </a:t>
          </a:r>
          <a:r>
            <a:rPr lang="en-US" sz="2400" b="1" dirty="0" err="1"/>
            <a:t>thời</a:t>
          </a:r>
          <a:r>
            <a:rPr lang="en-US" sz="2400" b="1" dirty="0"/>
            <a:t> </a:t>
          </a:r>
          <a:r>
            <a:rPr lang="en-US" sz="2400" b="1" dirty="0" err="1"/>
            <a:t>gian</a:t>
          </a:r>
          <a:r>
            <a:rPr lang="en-US" sz="2400" b="1" dirty="0"/>
            <a:t>, </a:t>
          </a:r>
          <a:r>
            <a:rPr lang="en-US" sz="2400" b="1" dirty="0" err="1"/>
            <a:t>nguồn</a:t>
          </a:r>
          <a:r>
            <a:rPr lang="en-US" sz="2400" b="1" dirty="0"/>
            <a:t> </a:t>
          </a:r>
          <a:r>
            <a:rPr lang="en-US" sz="2400" b="1" dirty="0" err="1"/>
            <a:t>lực</a:t>
          </a:r>
          <a:r>
            <a:rPr lang="en-US" sz="2400" b="1" dirty="0"/>
            <a:t>)</a:t>
          </a:r>
        </a:p>
      </dgm:t>
    </dgm:pt>
    <dgm:pt modelId="{D709F3FD-4A41-461C-BE9B-4E495CC1598D}" type="parTrans" cxnId="{7F27BC00-FB70-4F20-B721-10E1B6283AEE}">
      <dgm:prSet/>
      <dgm:spPr/>
      <dgm:t>
        <a:bodyPr/>
        <a:lstStyle/>
        <a:p>
          <a:endParaRPr lang="en-US" b="1"/>
        </a:p>
      </dgm:t>
    </dgm:pt>
    <dgm:pt modelId="{18CB9543-822B-4B98-922E-1F9CD96ACE66}" type="sibTrans" cxnId="{7F27BC00-FB70-4F20-B721-10E1B6283AEE}">
      <dgm:prSet/>
      <dgm:spPr/>
      <dgm:t>
        <a:bodyPr/>
        <a:lstStyle/>
        <a:p>
          <a:endParaRPr lang="en-US" b="1"/>
        </a:p>
      </dgm:t>
    </dgm:pt>
    <dgm:pt modelId="{047EB51B-94D0-41CF-89B4-B58C105BFB71}">
      <dgm:prSet phldrT="[Text]" custT="1"/>
      <dgm:spPr/>
      <dgm:t>
        <a:bodyPr/>
        <a:lstStyle/>
        <a:p>
          <a:pPr>
            <a:buSzPts val="1000"/>
            <a:buFont typeface="Symbol" panose="05050102010706020507" pitchFamily="18" charset="2"/>
            <a:buChar char=""/>
          </a:pPr>
          <a:r>
            <a:rPr lang="en-US" sz="2400" b="1"/>
            <a:t>Phối hợp huy động nguồn lực xã hội hóa</a:t>
          </a:r>
          <a:endParaRPr lang="en-US" sz="2400" b="1" dirty="0"/>
        </a:p>
      </dgm:t>
    </dgm:pt>
    <dgm:pt modelId="{9C88E0C4-F7C8-48FA-830E-7CDDD8B825BE}" type="parTrans" cxnId="{0104DF42-DD3C-41E4-B8E9-514FDCCEBBAA}">
      <dgm:prSet/>
      <dgm:spPr/>
      <dgm:t>
        <a:bodyPr/>
        <a:lstStyle/>
        <a:p>
          <a:endParaRPr lang="en-US" b="1"/>
        </a:p>
      </dgm:t>
    </dgm:pt>
    <dgm:pt modelId="{2D68AF1B-52B1-4C6C-AB0B-1D2C22B95800}" type="sibTrans" cxnId="{0104DF42-DD3C-41E4-B8E9-514FDCCEBBAA}">
      <dgm:prSet/>
      <dgm:spPr/>
      <dgm:t>
        <a:bodyPr/>
        <a:lstStyle/>
        <a:p>
          <a:endParaRPr lang="en-US" b="1"/>
        </a:p>
      </dgm:t>
    </dgm:pt>
    <dgm:pt modelId="{18726433-B599-4711-87D5-6E45F02158AB}">
      <dgm:prSet phldrT="[Text]" custT="1"/>
      <dgm:spPr/>
      <dgm:t>
        <a:bodyPr/>
        <a:lstStyle/>
        <a:p>
          <a:pPr>
            <a:buSzPts val="1000"/>
            <a:buFont typeface="Symbol" panose="05050102010706020507" pitchFamily="18" charset="2"/>
            <a:buChar char=""/>
          </a:pPr>
          <a:r>
            <a:rPr lang="en-US" sz="2400" b="1"/>
            <a:t>Đảm bảo phù hợp với chương trình GDPT 2018</a:t>
          </a:r>
          <a:endParaRPr lang="en-US" sz="2400" b="1" dirty="0"/>
        </a:p>
      </dgm:t>
    </dgm:pt>
    <dgm:pt modelId="{B7C8230C-F201-4EFA-9EF5-AD7757DF1E95}" type="parTrans" cxnId="{A46792E3-BD64-46AB-8654-79DA68DF5855}">
      <dgm:prSet/>
      <dgm:spPr/>
      <dgm:t>
        <a:bodyPr/>
        <a:lstStyle/>
        <a:p>
          <a:endParaRPr lang="en-US" b="1"/>
        </a:p>
      </dgm:t>
    </dgm:pt>
    <dgm:pt modelId="{112AFD53-26C0-46E0-8503-1C5D1E733734}" type="sibTrans" cxnId="{A46792E3-BD64-46AB-8654-79DA68DF5855}">
      <dgm:prSet/>
      <dgm:spPr/>
      <dgm:t>
        <a:bodyPr/>
        <a:lstStyle/>
        <a:p>
          <a:endParaRPr lang="en-US" b="1"/>
        </a:p>
      </dgm:t>
    </dgm:pt>
    <dgm:pt modelId="{A7BF9544-D119-4445-AEEE-D6691A59778B}" type="pres">
      <dgm:prSet presAssocID="{F9646AF6-9CFC-4148-8DB7-FFDA4AF3D893}" presName="linear" presStyleCnt="0">
        <dgm:presLayoutVars>
          <dgm:dir/>
          <dgm:animLvl val="lvl"/>
          <dgm:resizeHandles val="exact"/>
        </dgm:presLayoutVars>
      </dgm:prSet>
      <dgm:spPr/>
    </dgm:pt>
    <dgm:pt modelId="{8DCD046E-AC32-438F-95A3-FC812347F25C}" type="pres">
      <dgm:prSet presAssocID="{49E79558-7030-4CD6-81C5-393CA4A1DAEB}" presName="parentLin" presStyleCnt="0"/>
      <dgm:spPr/>
    </dgm:pt>
    <dgm:pt modelId="{E6F4D7BE-28D3-443D-B4FE-246BD04F41F8}" type="pres">
      <dgm:prSet presAssocID="{49E79558-7030-4CD6-81C5-393CA4A1DAEB}" presName="parentLeftMargin" presStyleLbl="node1" presStyleIdx="0" presStyleCnt="4"/>
      <dgm:spPr/>
    </dgm:pt>
    <dgm:pt modelId="{7F08A742-6D0B-4FF5-8C3D-BC728DEF9E0E}" type="pres">
      <dgm:prSet presAssocID="{49E79558-7030-4CD6-81C5-393CA4A1DAEB}" presName="parentText" presStyleLbl="node1" presStyleIdx="0" presStyleCnt="4" custScaleX="127222">
        <dgm:presLayoutVars>
          <dgm:chMax val="0"/>
          <dgm:bulletEnabled val="1"/>
        </dgm:presLayoutVars>
      </dgm:prSet>
      <dgm:spPr/>
    </dgm:pt>
    <dgm:pt modelId="{6E598FC7-8802-49E3-8D93-C1997672F780}" type="pres">
      <dgm:prSet presAssocID="{49E79558-7030-4CD6-81C5-393CA4A1DAEB}" presName="negativeSpace" presStyleCnt="0"/>
      <dgm:spPr/>
    </dgm:pt>
    <dgm:pt modelId="{0E4EA1AB-6EB2-4AA1-8451-1854758FC3DA}" type="pres">
      <dgm:prSet presAssocID="{49E79558-7030-4CD6-81C5-393CA4A1DAEB}" presName="childText" presStyleLbl="conFgAcc1" presStyleIdx="0" presStyleCnt="4">
        <dgm:presLayoutVars>
          <dgm:bulletEnabled val="1"/>
        </dgm:presLayoutVars>
      </dgm:prSet>
      <dgm:spPr/>
    </dgm:pt>
    <dgm:pt modelId="{14445A72-5CC6-489B-AACD-8ED5CCCE1470}" type="pres">
      <dgm:prSet presAssocID="{6850F4C0-D1E4-4CAE-8563-6C5D60FABEC3}" presName="spaceBetweenRectangles" presStyleCnt="0"/>
      <dgm:spPr/>
    </dgm:pt>
    <dgm:pt modelId="{3DE1D4B8-B235-4BE6-8C8A-0B5DE3942E29}" type="pres">
      <dgm:prSet presAssocID="{A35461B3-27A7-4623-A9DD-612D33C7C0E7}" presName="parentLin" presStyleCnt="0"/>
      <dgm:spPr/>
    </dgm:pt>
    <dgm:pt modelId="{3F9950FF-E8D5-4A00-8641-430BC3551821}" type="pres">
      <dgm:prSet presAssocID="{A35461B3-27A7-4623-A9DD-612D33C7C0E7}" presName="parentLeftMargin" presStyleLbl="node1" presStyleIdx="0" presStyleCnt="4"/>
      <dgm:spPr/>
    </dgm:pt>
    <dgm:pt modelId="{A61BE871-56CC-438C-A25D-19500B4E702E}" type="pres">
      <dgm:prSet presAssocID="{A35461B3-27A7-4623-A9DD-612D33C7C0E7}" presName="parentText" presStyleLbl="node1" presStyleIdx="1" presStyleCnt="4" custScaleX="127222">
        <dgm:presLayoutVars>
          <dgm:chMax val="0"/>
          <dgm:bulletEnabled val="1"/>
        </dgm:presLayoutVars>
      </dgm:prSet>
      <dgm:spPr/>
    </dgm:pt>
    <dgm:pt modelId="{4F80C364-3548-42CA-85DA-6A64F91A35FE}" type="pres">
      <dgm:prSet presAssocID="{A35461B3-27A7-4623-A9DD-612D33C7C0E7}" presName="negativeSpace" presStyleCnt="0"/>
      <dgm:spPr/>
    </dgm:pt>
    <dgm:pt modelId="{97D74D2E-E719-44A3-AE87-196E6F812648}" type="pres">
      <dgm:prSet presAssocID="{A35461B3-27A7-4623-A9DD-612D33C7C0E7}" presName="childText" presStyleLbl="conFgAcc1" presStyleIdx="1" presStyleCnt="4">
        <dgm:presLayoutVars>
          <dgm:bulletEnabled val="1"/>
        </dgm:presLayoutVars>
      </dgm:prSet>
      <dgm:spPr/>
    </dgm:pt>
    <dgm:pt modelId="{F33BE93F-DB49-4223-9D21-0E4CAA10CB16}" type="pres">
      <dgm:prSet presAssocID="{18CB9543-822B-4B98-922E-1F9CD96ACE66}" presName="spaceBetweenRectangles" presStyleCnt="0"/>
      <dgm:spPr/>
    </dgm:pt>
    <dgm:pt modelId="{337B95F9-E80D-4D8C-BFC7-9033F3EBED72}" type="pres">
      <dgm:prSet presAssocID="{047EB51B-94D0-41CF-89B4-B58C105BFB71}" presName="parentLin" presStyleCnt="0"/>
      <dgm:spPr/>
    </dgm:pt>
    <dgm:pt modelId="{6DD50079-221D-4CB1-BDF6-76A967D711CC}" type="pres">
      <dgm:prSet presAssocID="{047EB51B-94D0-41CF-89B4-B58C105BFB71}" presName="parentLeftMargin" presStyleLbl="node1" presStyleIdx="1" presStyleCnt="4"/>
      <dgm:spPr/>
    </dgm:pt>
    <dgm:pt modelId="{187605B8-5DD8-4791-AFA7-53C420826EBB}" type="pres">
      <dgm:prSet presAssocID="{047EB51B-94D0-41CF-89B4-B58C105BFB71}" presName="parentText" presStyleLbl="node1" presStyleIdx="2" presStyleCnt="4" custScaleX="127222">
        <dgm:presLayoutVars>
          <dgm:chMax val="0"/>
          <dgm:bulletEnabled val="1"/>
        </dgm:presLayoutVars>
      </dgm:prSet>
      <dgm:spPr/>
    </dgm:pt>
    <dgm:pt modelId="{162F451C-592E-4052-90E9-56B9FA5FFFCE}" type="pres">
      <dgm:prSet presAssocID="{047EB51B-94D0-41CF-89B4-B58C105BFB71}" presName="negativeSpace" presStyleCnt="0"/>
      <dgm:spPr/>
    </dgm:pt>
    <dgm:pt modelId="{93C0C3A7-1CD8-4345-8BB5-F59E8101C3B9}" type="pres">
      <dgm:prSet presAssocID="{047EB51B-94D0-41CF-89B4-B58C105BFB71}" presName="childText" presStyleLbl="conFgAcc1" presStyleIdx="2" presStyleCnt="4">
        <dgm:presLayoutVars>
          <dgm:bulletEnabled val="1"/>
        </dgm:presLayoutVars>
      </dgm:prSet>
      <dgm:spPr/>
    </dgm:pt>
    <dgm:pt modelId="{492A77B2-BB47-416F-93F4-FF86BAE1A592}" type="pres">
      <dgm:prSet presAssocID="{2D68AF1B-52B1-4C6C-AB0B-1D2C22B95800}" presName="spaceBetweenRectangles" presStyleCnt="0"/>
      <dgm:spPr/>
    </dgm:pt>
    <dgm:pt modelId="{9D430286-D73F-4E73-8180-03FDF1AA1E4D}" type="pres">
      <dgm:prSet presAssocID="{18726433-B599-4711-87D5-6E45F02158AB}" presName="parentLin" presStyleCnt="0"/>
      <dgm:spPr/>
    </dgm:pt>
    <dgm:pt modelId="{4508C589-6DA8-42B5-B378-BF87B8B3A130}" type="pres">
      <dgm:prSet presAssocID="{18726433-B599-4711-87D5-6E45F02158AB}" presName="parentLeftMargin" presStyleLbl="node1" presStyleIdx="2" presStyleCnt="4"/>
      <dgm:spPr/>
    </dgm:pt>
    <dgm:pt modelId="{0C6C67C1-1190-47B2-A3B8-267364BA5784}" type="pres">
      <dgm:prSet presAssocID="{18726433-B599-4711-87D5-6E45F02158AB}" presName="parentText" presStyleLbl="node1" presStyleIdx="3" presStyleCnt="4" custScaleX="127222">
        <dgm:presLayoutVars>
          <dgm:chMax val="0"/>
          <dgm:bulletEnabled val="1"/>
        </dgm:presLayoutVars>
      </dgm:prSet>
      <dgm:spPr/>
    </dgm:pt>
    <dgm:pt modelId="{C27C3E0D-AA8E-41D3-87F2-A772ECD705C9}" type="pres">
      <dgm:prSet presAssocID="{18726433-B599-4711-87D5-6E45F02158AB}" presName="negativeSpace" presStyleCnt="0"/>
      <dgm:spPr/>
    </dgm:pt>
    <dgm:pt modelId="{96473CD0-748C-4BCB-A158-4894649EC6C6}" type="pres">
      <dgm:prSet presAssocID="{18726433-B599-4711-87D5-6E45F02158AB}" presName="childText" presStyleLbl="conFgAcc1" presStyleIdx="3" presStyleCnt="4">
        <dgm:presLayoutVars>
          <dgm:bulletEnabled val="1"/>
        </dgm:presLayoutVars>
      </dgm:prSet>
      <dgm:spPr/>
    </dgm:pt>
  </dgm:ptLst>
  <dgm:cxnLst>
    <dgm:cxn modelId="{7F27BC00-FB70-4F20-B721-10E1B6283AEE}" srcId="{F9646AF6-9CFC-4148-8DB7-FFDA4AF3D893}" destId="{A35461B3-27A7-4623-A9DD-612D33C7C0E7}" srcOrd="1" destOrd="0" parTransId="{D709F3FD-4A41-461C-BE9B-4E495CC1598D}" sibTransId="{18CB9543-822B-4B98-922E-1F9CD96ACE66}"/>
    <dgm:cxn modelId="{F1826920-E9BE-4408-B733-32206A476100}" type="presOf" srcId="{49E79558-7030-4CD6-81C5-393CA4A1DAEB}" destId="{E6F4D7BE-28D3-443D-B4FE-246BD04F41F8}" srcOrd="0" destOrd="0" presId="urn:microsoft.com/office/officeart/2005/8/layout/list1"/>
    <dgm:cxn modelId="{65A80F22-719B-417D-B7F4-EF1579C1DE48}" type="presOf" srcId="{A35461B3-27A7-4623-A9DD-612D33C7C0E7}" destId="{A61BE871-56CC-438C-A25D-19500B4E702E}" srcOrd="1" destOrd="0" presId="urn:microsoft.com/office/officeart/2005/8/layout/list1"/>
    <dgm:cxn modelId="{0104DF42-DD3C-41E4-B8E9-514FDCCEBBAA}" srcId="{F9646AF6-9CFC-4148-8DB7-FFDA4AF3D893}" destId="{047EB51B-94D0-41CF-89B4-B58C105BFB71}" srcOrd="2" destOrd="0" parTransId="{9C88E0C4-F7C8-48FA-830E-7CDDD8B825BE}" sibTransId="{2D68AF1B-52B1-4C6C-AB0B-1D2C22B95800}"/>
    <dgm:cxn modelId="{73E68553-DE1D-4F47-873E-61726BEDBB6D}" type="presOf" srcId="{047EB51B-94D0-41CF-89B4-B58C105BFB71}" destId="{187605B8-5DD8-4791-AFA7-53C420826EBB}" srcOrd="1" destOrd="0" presId="urn:microsoft.com/office/officeart/2005/8/layout/list1"/>
    <dgm:cxn modelId="{31C2396A-25C0-4079-995B-CE0B8B756BC7}" type="presOf" srcId="{047EB51B-94D0-41CF-89B4-B58C105BFB71}" destId="{6DD50079-221D-4CB1-BDF6-76A967D711CC}" srcOrd="0" destOrd="0" presId="urn:microsoft.com/office/officeart/2005/8/layout/list1"/>
    <dgm:cxn modelId="{A9148E77-61E8-4FE8-B8C0-47A94C2AA74D}" type="presOf" srcId="{F9646AF6-9CFC-4148-8DB7-FFDA4AF3D893}" destId="{A7BF9544-D119-4445-AEEE-D6691A59778B}" srcOrd="0" destOrd="0" presId="urn:microsoft.com/office/officeart/2005/8/layout/list1"/>
    <dgm:cxn modelId="{4A610491-9F6C-4BE2-8E67-13FE09B5329E}" srcId="{F9646AF6-9CFC-4148-8DB7-FFDA4AF3D893}" destId="{49E79558-7030-4CD6-81C5-393CA4A1DAEB}" srcOrd="0" destOrd="0" parTransId="{680D3305-0F95-415D-8096-5FE11BB485C5}" sibTransId="{6850F4C0-D1E4-4CAE-8563-6C5D60FABEC3}"/>
    <dgm:cxn modelId="{E711EEBE-A5E0-4A1F-BC74-1C73B788E6D8}" type="presOf" srcId="{49E79558-7030-4CD6-81C5-393CA4A1DAEB}" destId="{7F08A742-6D0B-4FF5-8C3D-BC728DEF9E0E}" srcOrd="1" destOrd="0" presId="urn:microsoft.com/office/officeart/2005/8/layout/list1"/>
    <dgm:cxn modelId="{EEB879C2-FA90-46EE-A409-25264C66A2AD}" type="presOf" srcId="{18726433-B599-4711-87D5-6E45F02158AB}" destId="{4508C589-6DA8-42B5-B378-BF87B8B3A130}" srcOrd="0" destOrd="0" presId="urn:microsoft.com/office/officeart/2005/8/layout/list1"/>
    <dgm:cxn modelId="{7AE865C6-5C6D-4AF0-824E-D5144A9347E5}" type="presOf" srcId="{18726433-B599-4711-87D5-6E45F02158AB}" destId="{0C6C67C1-1190-47B2-A3B8-267364BA5784}" srcOrd="1" destOrd="0" presId="urn:microsoft.com/office/officeart/2005/8/layout/list1"/>
    <dgm:cxn modelId="{A05247CF-372A-4B91-B17D-3F08FA98C82D}" type="presOf" srcId="{A35461B3-27A7-4623-A9DD-612D33C7C0E7}" destId="{3F9950FF-E8D5-4A00-8641-430BC3551821}" srcOrd="0" destOrd="0" presId="urn:microsoft.com/office/officeart/2005/8/layout/list1"/>
    <dgm:cxn modelId="{A46792E3-BD64-46AB-8654-79DA68DF5855}" srcId="{F9646AF6-9CFC-4148-8DB7-FFDA4AF3D893}" destId="{18726433-B599-4711-87D5-6E45F02158AB}" srcOrd="3" destOrd="0" parTransId="{B7C8230C-F201-4EFA-9EF5-AD7757DF1E95}" sibTransId="{112AFD53-26C0-46E0-8503-1C5D1E733734}"/>
    <dgm:cxn modelId="{2713A7C5-B01B-49BE-BFB4-20A557C3BA1D}" type="presParOf" srcId="{A7BF9544-D119-4445-AEEE-D6691A59778B}" destId="{8DCD046E-AC32-438F-95A3-FC812347F25C}" srcOrd="0" destOrd="0" presId="urn:microsoft.com/office/officeart/2005/8/layout/list1"/>
    <dgm:cxn modelId="{089CFB9E-7E38-4C36-8CFF-3B32F42ABD9D}" type="presParOf" srcId="{8DCD046E-AC32-438F-95A3-FC812347F25C}" destId="{E6F4D7BE-28D3-443D-B4FE-246BD04F41F8}" srcOrd="0" destOrd="0" presId="urn:microsoft.com/office/officeart/2005/8/layout/list1"/>
    <dgm:cxn modelId="{4DA3D956-6C16-4181-BE57-661FD613922F}" type="presParOf" srcId="{8DCD046E-AC32-438F-95A3-FC812347F25C}" destId="{7F08A742-6D0B-4FF5-8C3D-BC728DEF9E0E}" srcOrd="1" destOrd="0" presId="urn:microsoft.com/office/officeart/2005/8/layout/list1"/>
    <dgm:cxn modelId="{50E0A964-4491-4B18-BE81-E11A32C41966}" type="presParOf" srcId="{A7BF9544-D119-4445-AEEE-D6691A59778B}" destId="{6E598FC7-8802-49E3-8D93-C1997672F780}" srcOrd="1" destOrd="0" presId="urn:microsoft.com/office/officeart/2005/8/layout/list1"/>
    <dgm:cxn modelId="{3589FD7B-4C5C-4542-BFAE-7F3E7B7AEA05}" type="presParOf" srcId="{A7BF9544-D119-4445-AEEE-D6691A59778B}" destId="{0E4EA1AB-6EB2-4AA1-8451-1854758FC3DA}" srcOrd="2" destOrd="0" presId="urn:microsoft.com/office/officeart/2005/8/layout/list1"/>
    <dgm:cxn modelId="{00BC751D-D921-4292-9BC1-E200617F7EBB}" type="presParOf" srcId="{A7BF9544-D119-4445-AEEE-D6691A59778B}" destId="{14445A72-5CC6-489B-AACD-8ED5CCCE1470}" srcOrd="3" destOrd="0" presId="urn:microsoft.com/office/officeart/2005/8/layout/list1"/>
    <dgm:cxn modelId="{3AB336B3-2416-4976-8F36-01A01A4DEEB9}" type="presParOf" srcId="{A7BF9544-D119-4445-AEEE-D6691A59778B}" destId="{3DE1D4B8-B235-4BE6-8C8A-0B5DE3942E29}" srcOrd="4" destOrd="0" presId="urn:microsoft.com/office/officeart/2005/8/layout/list1"/>
    <dgm:cxn modelId="{EF9A437A-E95B-44DA-B64F-AFD6021DF00A}" type="presParOf" srcId="{3DE1D4B8-B235-4BE6-8C8A-0B5DE3942E29}" destId="{3F9950FF-E8D5-4A00-8641-430BC3551821}" srcOrd="0" destOrd="0" presId="urn:microsoft.com/office/officeart/2005/8/layout/list1"/>
    <dgm:cxn modelId="{4B75CC82-F485-401F-9C3A-D51620C968C0}" type="presParOf" srcId="{3DE1D4B8-B235-4BE6-8C8A-0B5DE3942E29}" destId="{A61BE871-56CC-438C-A25D-19500B4E702E}" srcOrd="1" destOrd="0" presId="urn:microsoft.com/office/officeart/2005/8/layout/list1"/>
    <dgm:cxn modelId="{F6A871D3-1FBE-428D-AE1F-4927F72B1AA3}" type="presParOf" srcId="{A7BF9544-D119-4445-AEEE-D6691A59778B}" destId="{4F80C364-3548-42CA-85DA-6A64F91A35FE}" srcOrd="5" destOrd="0" presId="urn:microsoft.com/office/officeart/2005/8/layout/list1"/>
    <dgm:cxn modelId="{4DD457D0-9277-48B1-A700-2EA40A593CC6}" type="presParOf" srcId="{A7BF9544-D119-4445-AEEE-D6691A59778B}" destId="{97D74D2E-E719-44A3-AE87-196E6F812648}" srcOrd="6" destOrd="0" presId="urn:microsoft.com/office/officeart/2005/8/layout/list1"/>
    <dgm:cxn modelId="{688D5AB9-CAE1-4CCF-87DD-3B847D0C92FD}" type="presParOf" srcId="{A7BF9544-D119-4445-AEEE-D6691A59778B}" destId="{F33BE93F-DB49-4223-9D21-0E4CAA10CB16}" srcOrd="7" destOrd="0" presId="urn:microsoft.com/office/officeart/2005/8/layout/list1"/>
    <dgm:cxn modelId="{12F27DE4-7A0E-4DEE-A3FE-17F4DF9EA359}" type="presParOf" srcId="{A7BF9544-D119-4445-AEEE-D6691A59778B}" destId="{337B95F9-E80D-4D8C-BFC7-9033F3EBED72}" srcOrd="8" destOrd="0" presId="urn:microsoft.com/office/officeart/2005/8/layout/list1"/>
    <dgm:cxn modelId="{B081645D-D343-4BA9-8D46-5C1551156C72}" type="presParOf" srcId="{337B95F9-E80D-4D8C-BFC7-9033F3EBED72}" destId="{6DD50079-221D-4CB1-BDF6-76A967D711CC}" srcOrd="0" destOrd="0" presId="urn:microsoft.com/office/officeart/2005/8/layout/list1"/>
    <dgm:cxn modelId="{7D78BED2-D6FD-4C36-AE0D-4EAA84DBE459}" type="presParOf" srcId="{337B95F9-E80D-4D8C-BFC7-9033F3EBED72}" destId="{187605B8-5DD8-4791-AFA7-53C420826EBB}" srcOrd="1" destOrd="0" presId="urn:microsoft.com/office/officeart/2005/8/layout/list1"/>
    <dgm:cxn modelId="{E4783E74-848F-4C44-B224-C9A2942A831E}" type="presParOf" srcId="{A7BF9544-D119-4445-AEEE-D6691A59778B}" destId="{162F451C-592E-4052-90E9-56B9FA5FFFCE}" srcOrd="9" destOrd="0" presId="urn:microsoft.com/office/officeart/2005/8/layout/list1"/>
    <dgm:cxn modelId="{3E478CAA-B748-4761-8CB0-45D17E9B1408}" type="presParOf" srcId="{A7BF9544-D119-4445-AEEE-D6691A59778B}" destId="{93C0C3A7-1CD8-4345-8BB5-F59E8101C3B9}" srcOrd="10" destOrd="0" presId="urn:microsoft.com/office/officeart/2005/8/layout/list1"/>
    <dgm:cxn modelId="{B4F3CA14-D94E-4B91-8BC8-31521B6A60D2}" type="presParOf" srcId="{A7BF9544-D119-4445-AEEE-D6691A59778B}" destId="{492A77B2-BB47-416F-93F4-FF86BAE1A592}" srcOrd="11" destOrd="0" presId="urn:microsoft.com/office/officeart/2005/8/layout/list1"/>
    <dgm:cxn modelId="{353B3997-7020-43D6-ACDA-AAA9F9E54A32}" type="presParOf" srcId="{A7BF9544-D119-4445-AEEE-D6691A59778B}" destId="{9D430286-D73F-4E73-8180-03FDF1AA1E4D}" srcOrd="12" destOrd="0" presId="urn:microsoft.com/office/officeart/2005/8/layout/list1"/>
    <dgm:cxn modelId="{BAC5B49A-F396-48BB-8266-E50544FEA0B4}" type="presParOf" srcId="{9D430286-D73F-4E73-8180-03FDF1AA1E4D}" destId="{4508C589-6DA8-42B5-B378-BF87B8B3A130}" srcOrd="0" destOrd="0" presId="urn:microsoft.com/office/officeart/2005/8/layout/list1"/>
    <dgm:cxn modelId="{18CC3C87-4441-4F47-84DA-4062676A61DD}" type="presParOf" srcId="{9D430286-D73F-4E73-8180-03FDF1AA1E4D}" destId="{0C6C67C1-1190-47B2-A3B8-267364BA5784}" srcOrd="1" destOrd="0" presId="urn:microsoft.com/office/officeart/2005/8/layout/list1"/>
    <dgm:cxn modelId="{65DCEF4C-37BB-4FD8-A0E9-A4CB5E3A8593}" type="presParOf" srcId="{A7BF9544-D119-4445-AEEE-D6691A59778B}" destId="{C27C3E0D-AA8E-41D3-87F2-A772ECD705C9}" srcOrd="13" destOrd="0" presId="urn:microsoft.com/office/officeart/2005/8/layout/list1"/>
    <dgm:cxn modelId="{8A4B837D-D59A-497E-94A5-25FFEED01A23}" type="presParOf" srcId="{A7BF9544-D119-4445-AEEE-D6691A59778B}" destId="{96473CD0-748C-4BCB-A158-4894649EC6C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646AF6-9CFC-4148-8DB7-FFDA4AF3D89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9E79558-7030-4CD6-81C5-393CA4A1DAEB}">
      <dgm:prSet phldrT="[Text]" custT="1"/>
      <dgm:spPr/>
      <dgm:t>
        <a:bodyPr/>
        <a:lstStyle/>
        <a:p>
          <a:pPr>
            <a:buSzPts val="1000"/>
            <a:buFont typeface="Symbol" panose="05050102010706020507" pitchFamily="18" charset="2"/>
            <a:buChar char=""/>
          </a:pPr>
          <a:r>
            <a:rPr lang="en-US" sz="2400" b="1">
              <a:effectLst/>
              <a:latin typeface="Roboto" panose="02000000000000000000" pitchFamily="2" charset="0"/>
              <a:ea typeface="Roboto" panose="02000000000000000000" pitchFamily="2" charset="0"/>
            </a:rPr>
            <a:t>Tin học có vai trò chủ đạo</a:t>
          </a:r>
          <a:endParaRPr lang="en-US" sz="2400" b="1" dirty="0">
            <a:latin typeface="Roboto" panose="02000000000000000000" pitchFamily="2" charset="0"/>
            <a:ea typeface="Roboto" panose="02000000000000000000" pitchFamily="2" charset="0"/>
          </a:endParaRPr>
        </a:p>
      </dgm:t>
    </dgm:pt>
    <dgm:pt modelId="{680D3305-0F95-415D-8096-5FE11BB485C5}" type="parTrans" cxnId="{4A610491-9F6C-4BE2-8E67-13FE09B5329E}">
      <dgm:prSet/>
      <dgm:spPr/>
      <dgm:t>
        <a:bodyPr/>
        <a:lstStyle/>
        <a:p>
          <a:endParaRPr lang="en-US" sz="3200" b="1">
            <a:solidFill>
              <a:schemeClr val="bg1"/>
            </a:solidFill>
            <a:latin typeface="Roboto" panose="02000000000000000000" pitchFamily="2" charset="0"/>
            <a:ea typeface="Roboto" panose="02000000000000000000" pitchFamily="2" charset="0"/>
          </a:endParaRPr>
        </a:p>
      </dgm:t>
    </dgm:pt>
    <dgm:pt modelId="{6850F4C0-D1E4-4CAE-8563-6C5D60FABEC3}" type="sibTrans" cxnId="{4A610491-9F6C-4BE2-8E67-13FE09B5329E}">
      <dgm:prSet/>
      <dgm:spPr/>
      <dgm:t>
        <a:bodyPr/>
        <a:lstStyle/>
        <a:p>
          <a:endParaRPr lang="en-US" sz="3200" b="1">
            <a:solidFill>
              <a:schemeClr val="bg1"/>
            </a:solidFill>
            <a:latin typeface="Roboto" panose="02000000000000000000" pitchFamily="2" charset="0"/>
            <a:ea typeface="Roboto" panose="02000000000000000000" pitchFamily="2" charset="0"/>
          </a:endParaRPr>
        </a:p>
      </dgm:t>
    </dgm:pt>
    <dgm:pt modelId="{B28D38BD-6ED9-4DF6-8335-FC8319A76F04}">
      <dgm:prSet phldrT="[Text]" custT="1"/>
      <dgm:spPr/>
      <dgm:t>
        <a:bodyPr/>
        <a:lstStyle/>
        <a:p>
          <a:pPr>
            <a:buSzPts val="1000"/>
            <a:buFont typeface="Symbol" panose="05050102010706020507" pitchFamily="18" charset="2"/>
            <a:buChar char=""/>
          </a:pPr>
          <a:r>
            <a:rPr lang="en-US" sz="2400" b="1" dirty="0" err="1">
              <a:latin typeface="Roboto" panose="02000000000000000000" pitchFamily="2" charset="0"/>
              <a:ea typeface="Roboto" panose="02000000000000000000" pitchFamily="2" charset="0"/>
            </a:rPr>
            <a:t>Tích</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hợp</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các</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môn</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học</a:t>
          </a:r>
          <a:r>
            <a:rPr lang="en-US" sz="2400" b="1" dirty="0">
              <a:latin typeface="Roboto" panose="02000000000000000000" pitchFamily="2" charset="0"/>
              <a:ea typeface="Roboto" panose="02000000000000000000" pitchFamily="2" charset="0"/>
            </a:rPr>
            <a:t>/</a:t>
          </a:r>
          <a:r>
            <a:rPr lang="en-US" sz="2400" b="1" dirty="0" err="1">
              <a:latin typeface="Roboto" panose="02000000000000000000" pitchFamily="2" charset="0"/>
              <a:ea typeface="Roboto" panose="02000000000000000000" pitchFamily="2" charset="0"/>
            </a:rPr>
            <a:t>hoạt</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động</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giáo</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dục</a:t>
          </a:r>
          <a:endParaRPr lang="en-US" sz="2400" b="1" dirty="0">
            <a:latin typeface="Roboto" panose="02000000000000000000" pitchFamily="2" charset="0"/>
            <a:ea typeface="Roboto" panose="02000000000000000000" pitchFamily="2" charset="0"/>
          </a:endParaRPr>
        </a:p>
      </dgm:t>
    </dgm:pt>
    <dgm:pt modelId="{1947DAB9-C3FB-40AD-ABCD-EDD8C655C8BE}" type="parTrans" cxnId="{0EC326B4-65D3-4B46-9B01-29460ACE62E9}">
      <dgm:prSet/>
      <dgm:spPr/>
      <dgm:t>
        <a:bodyPr/>
        <a:lstStyle/>
        <a:p>
          <a:endParaRPr lang="en-US" b="1">
            <a:latin typeface="Roboto" panose="02000000000000000000" pitchFamily="2" charset="0"/>
            <a:ea typeface="Roboto" panose="02000000000000000000" pitchFamily="2" charset="0"/>
          </a:endParaRPr>
        </a:p>
      </dgm:t>
    </dgm:pt>
    <dgm:pt modelId="{057E4878-A74B-4B2A-B21E-73CE515A0599}" type="sibTrans" cxnId="{0EC326B4-65D3-4B46-9B01-29460ACE62E9}">
      <dgm:prSet/>
      <dgm:spPr/>
      <dgm:t>
        <a:bodyPr/>
        <a:lstStyle/>
        <a:p>
          <a:endParaRPr lang="en-US" b="1">
            <a:latin typeface="Roboto" panose="02000000000000000000" pitchFamily="2" charset="0"/>
            <a:ea typeface="Roboto" panose="02000000000000000000" pitchFamily="2" charset="0"/>
          </a:endParaRPr>
        </a:p>
      </dgm:t>
    </dgm:pt>
    <dgm:pt modelId="{F3D50D5F-40F1-4A23-A3F9-6A005C1C345E}">
      <dgm:prSet phldrT="[Text]" custT="1"/>
      <dgm:spPr/>
      <dgm:t>
        <a:bodyPr/>
        <a:lstStyle/>
        <a:p>
          <a:pPr>
            <a:buSzPts val="1000"/>
            <a:buFont typeface="Symbol" panose="05050102010706020507" pitchFamily="18" charset="2"/>
            <a:buChar char=""/>
          </a:pPr>
          <a:r>
            <a:rPr lang="en-US" sz="2400" b="1">
              <a:latin typeface="Roboto" panose="02000000000000000000" pitchFamily="2" charset="0"/>
              <a:ea typeface="Roboto" panose="02000000000000000000" pitchFamily="2" charset="0"/>
            </a:rPr>
            <a:t>Tăng cường hoạt động ngoại khóa</a:t>
          </a:r>
          <a:endParaRPr lang="en-US" sz="2400" b="1" dirty="0">
            <a:latin typeface="Roboto" panose="02000000000000000000" pitchFamily="2" charset="0"/>
            <a:ea typeface="Roboto" panose="02000000000000000000" pitchFamily="2" charset="0"/>
          </a:endParaRPr>
        </a:p>
      </dgm:t>
    </dgm:pt>
    <dgm:pt modelId="{5A8C1DE8-56FC-4D9D-92A8-1B7C179FC0D7}" type="parTrans" cxnId="{E14461CE-89A9-4B6D-834A-2312F2120892}">
      <dgm:prSet/>
      <dgm:spPr/>
      <dgm:t>
        <a:bodyPr/>
        <a:lstStyle/>
        <a:p>
          <a:endParaRPr lang="en-US" b="1">
            <a:latin typeface="Roboto" panose="02000000000000000000" pitchFamily="2" charset="0"/>
            <a:ea typeface="Roboto" panose="02000000000000000000" pitchFamily="2" charset="0"/>
          </a:endParaRPr>
        </a:p>
      </dgm:t>
    </dgm:pt>
    <dgm:pt modelId="{7F418615-889C-4FB1-B8AA-FFFD67C56C4E}" type="sibTrans" cxnId="{E14461CE-89A9-4B6D-834A-2312F2120892}">
      <dgm:prSet/>
      <dgm:spPr/>
      <dgm:t>
        <a:bodyPr/>
        <a:lstStyle/>
        <a:p>
          <a:endParaRPr lang="en-US" b="1">
            <a:latin typeface="Roboto" panose="02000000000000000000" pitchFamily="2" charset="0"/>
            <a:ea typeface="Roboto" panose="02000000000000000000" pitchFamily="2" charset="0"/>
          </a:endParaRPr>
        </a:p>
      </dgm:t>
    </dgm:pt>
    <dgm:pt modelId="{1B25E904-0EF9-4EED-9672-CEE1D9A25951}">
      <dgm:prSet phldrT="[Text]" custT="1"/>
      <dgm:spPr/>
      <dgm:t>
        <a:bodyPr/>
        <a:lstStyle/>
        <a:p>
          <a:pPr>
            <a:buSzPts val="1000"/>
            <a:buFont typeface="Symbol" panose="05050102010706020507" pitchFamily="18" charset="2"/>
            <a:buChar char=""/>
          </a:pPr>
          <a:r>
            <a:rPr lang="en-US" sz="2400" b="1">
              <a:latin typeface="Roboto" panose="02000000000000000000" pitchFamily="2" charset="0"/>
              <a:ea typeface="Roboto" panose="02000000000000000000" pitchFamily="2" charset="0"/>
            </a:rPr>
            <a:t>Xây dựng tài liệu, học liệu phù hợp</a:t>
          </a:r>
          <a:endParaRPr lang="en-US" sz="2400" b="1" dirty="0">
            <a:latin typeface="Roboto" panose="02000000000000000000" pitchFamily="2" charset="0"/>
            <a:ea typeface="Roboto" panose="02000000000000000000" pitchFamily="2" charset="0"/>
          </a:endParaRPr>
        </a:p>
      </dgm:t>
    </dgm:pt>
    <dgm:pt modelId="{55F696EE-6564-4C29-8BD7-29642B0E5D72}" type="parTrans" cxnId="{DAB9B047-0947-4151-A667-04849410B17C}">
      <dgm:prSet/>
      <dgm:spPr/>
      <dgm:t>
        <a:bodyPr/>
        <a:lstStyle/>
        <a:p>
          <a:endParaRPr lang="en-US" b="1">
            <a:latin typeface="Roboto" panose="02000000000000000000" pitchFamily="2" charset="0"/>
            <a:ea typeface="Roboto" panose="02000000000000000000" pitchFamily="2" charset="0"/>
          </a:endParaRPr>
        </a:p>
      </dgm:t>
    </dgm:pt>
    <dgm:pt modelId="{60DF004C-CA7F-4DB6-9CAF-043EA7CACCD9}" type="sibTrans" cxnId="{DAB9B047-0947-4151-A667-04849410B17C}">
      <dgm:prSet/>
      <dgm:spPr/>
      <dgm:t>
        <a:bodyPr/>
        <a:lstStyle/>
        <a:p>
          <a:endParaRPr lang="en-US" b="1">
            <a:latin typeface="Roboto" panose="02000000000000000000" pitchFamily="2" charset="0"/>
            <a:ea typeface="Roboto" panose="02000000000000000000" pitchFamily="2" charset="0"/>
          </a:endParaRPr>
        </a:p>
      </dgm:t>
    </dgm:pt>
    <dgm:pt modelId="{A7BF9544-D119-4445-AEEE-D6691A59778B}" type="pres">
      <dgm:prSet presAssocID="{F9646AF6-9CFC-4148-8DB7-FFDA4AF3D893}" presName="linear" presStyleCnt="0">
        <dgm:presLayoutVars>
          <dgm:dir/>
          <dgm:animLvl val="lvl"/>
          <dgm:resizeHandles val="exact"/>
        </dgm:presLayoutVars>
      </dgm:prSet>
      <dgm:spPr/>
    </dgm:pt>
    <dgm:pt modelId="{8DCD046E-AC32-438F-95A3-FC812347F25C}" type="pres">
      <dgm:prSet presAssocID="{49E79558-7030-4CD6-81C5-393CA4A1DAEB}" presName="parentLin" presStyleCnt="0"/>
      <dgm:spPr/>
    </dgm:pt>
    <dgm:pt modelId="{E6F4D7BE-28D3-443D-B4FE-246BD04F41F8}" type="pres">
      <dgm:prSet presAssocID="{49E79558-7030-4CD6-81C5-393CA4A1DAEB}" presName="parentLeftMargin" presStyleLbl="node1" presStyleIdx="0" presStyleCnt="4"/>
      <dgm:spPr/>
    </dgm:pt>
    <dgm:pt modelId="{7F08A742-6D0B-4FF5-8C3D-BC728DEF9E0E}" type="pres">
      <dgm:prSet presAssocID="{49E79558-7030-4CD6-81C5-393CA4A1DAEB}" presName="parentText" presStyleLbl="node1" presStyleIdx="0" presStyleCnt="4" custScaleX="118553">
        <dgm:presLayoutVars>
          <dgm:chMax val="0"/>
          <dgm:bulletEnabled val="1"/>
        </dgm:presLayoutVars>
      </dgm:prSet>
      <dgm:spPr/>
    </dgm:pt>
    <dgm:pt modelId="{6E598FC7-8802-49E3-8D93-C1997672F780}" type="pres">
      <dgm:prSet presAssocID="{49E79558-7030-4CD6-81C5-393CA4A1DAEB}" presName="negativeSpace" presStyleCnt="0"/>
      <dgm:spPr/>
    </dgm:pt>
    <dgm:pt modelId="{0E4EA1AB-6EB2-4AA1-8451-1854758FC3DA}" type="pres">
      <dgm:prSet presAssocID="{49E79558-7030-4CD6-81C5-393CA4A1DAEB}" presName="childText" presStyleLbl="conFgAcc1" presStyleIdx="0" presStyleCnt="4">
        <dgm:presLayoutVars>
          <dgm:bulletEnabled val="1"/>
        </dgm:presLayoutVars>
      </dgm:prSet>
      <dgm:spPr/>
    </dgm:pt>
    <dgm:pt modelId="{0665D346-33E7-442A-8874-E75E316715DE}" type="pres">
      <dgm:prSet presAssocID="{6850F4C0-D1E4-4CAE-8563-6C5D60FABEC3}" presName="spaceBetweenRectangles" presStyleCnt="0"/>
      <dgm:spPr/>
    </dgm:pt>
    <dgm:pt modelId="{BB949C38-1BA9-407A-BCB7-9BBFEDAB9D8A}" type="pres">
      <dgm:prSet presAssocID="{B28D38BD-6ED9-4DF6-8335-FC8319A76F04}" presName="parentLin" presStyleCnt="0"/>
      <dgm:spPr/>
    </dgm:pt>
    <dgm:pt modelId="{6C2B9C27-6A58-4047-A0A6-6B9AF6342C17}" type="pres">
      <dgm:prSet presAssocID="{B28D38BD-6ED9-4DF6-8335-FC8319A76F04}" presName="parentLeftMargin" presStyleLbl="node1" presStyleIdx="0" presStyleCnt="4"/>
      <dgm:spPr/>
    </dgm:pt>
    <dgm:pt modelId="{045DCC7C-DC36-4124-85F1-9C2B98F078F9}" type="pres">
      <dgm:prSet presAssocID="{B28D38BD-6ED9-4DF6-8335-FC8319A76F04}" presName="parentText" presStyleLbl="node1" presStyleIdx="1" presStyleCnt="4" custScaleX="119935">
        <dgm:presLayoutVars>
          <dgm:chMax val="0"/>
          <dgm:bulletEnabled val="1"/>
        </dgm:presLayoutVars>
      </dgm:prSet>
      <dgm:spPr/>
    </dgm:pt>
    <dgm:pt modelId="{FE2A8B77-C144-4D2D-95BF-39FC6D0A193B}" type="pres">
      <dgm:prSet presAssocID="{B28D38BD-6ED9-4DF6-8335-FC8319A76F04}" presName="negativeSpace" presStyleCnt="0"/>
      <dgm:spPr/>
    </dgm:pt>
    <dgm:pt modelId="{7628DF45-E3A2-4F50-866A-333564DE4C4C}" type="pres">
      <dgm:prSet presAssocID="{B28D38BD-6ED9-4DF6-8335-FC8319A76F04}" presName="childText" presStyleLbl="conFgAcc1" presStyleIdx="1" presStyleCnt="4">
        <dgm:presLayoutVars>
          <dgm:bulletEnabled val="1"/>
        </dgm:presLayoutVars>
      </dgm:prSet>
      <dgm:spPr/>
    </dgm:pt>
    <dgm:pt modelId="{EBF4034A-F0C8-439E-A373-6DD6F733F3C2}" type="pres">
      <dgm:prSet presAssocID="{057E4878-A74B-4B2A-B21E-73CE515A0599}" presName="spaceBetweenRectangles" presStyleCnt="0"/>
      <dgm:spPr/>
    </dgm:pt>
    <dgm:pt modelId="{C906E516-2731-4E2E-AA39-A9F2BA737826}" type="pres">
      <dgm:prSet presAssocID="{F3D50D5F-40F1-4A23-A3F9-6A005C1C345E}" presName="parentLin" presStyleCnt="0"/>
      <dgm:spPr/>
    </dgm:pt>
    <dgm:pt modelId="{0ECA2DBA-0BCA-4DF9-9D6D-E23FE5A2479E}" type="pres">
      <dgm:prSet presAssocID="{F3D50D5F-40F1-4A23-A3F9-6A005C1C345E}" presName="parentLeftMargin" presStyleLbl="node1" presStyleIdx="1" presStyleCnt="4"/>
      <dgm:spPr/>
    </dgm:pt>
    <dgm:pt modelId="{D9ACE5C7-395D-492C-BE89-0D968917CD1B}" type="pres">
      <dgm:prSet presAssocID="{F3D50D5F-40F1-4A23-A3F9-6A005C1C345E}" presName="parentText" presStyleLbl="node1" presStyleIdx="2" presStyleCnt="4" custScaleX="119935">
        <dgm:presLayoutVars>
          <dgm:chMax val="0"/>
          <dgm:bulletEnabled val="1"/>
        </dgm:presLayoutVars>
      </dgm:prSet>
      <dgm:spPr/>
    </dgm:pt>
    <dgm:pt modelId="{CEB0287B-4C79-4A6D-90DD-BE420523C453}" type="pres">
      <dgm:prSet presAssocID="{F3D50D5F-40F1-4A23-A3F9-6A005C1C345E}" presName="negativeSpace" presStyleCnt="0"/>
      <dgm:spPr/>
    </dgm:pt>
    <dgm:pt modelId="{DD9C217F-9F5D-4EAA-9B54-922F87491B7E}" type="pres">
      <dgm:prSet presAssocID="{F3D50D5F-40F1-4A23-A3F9-6A005C1C345E}" presName="childText" presStyleLbl="conFgAcc1" presStyleIdx="2" presStyleCnt="4">
        <dgm:presLayoutVars>
          <dgm:bulletEnabled val="1"/>
        </dgm:presLayoutVars>
      </dgm:prSet>
      <dgm:spPr/>
    </dgm:pt>
    <dgm:pt modelId="{3A395AF8-4696-4ACE-9414-10F2C18EC0F0}" type="pres">
      <dgm:prSet presAssocID="{7F418615-889C-4FB1-B8AA-FFFD67C56C4E}" presName="spaceBetweenRectangles" presStyleCnt="0"/>
      <dgm:spPr/>
    </dgm:pt>
    <dgm:pt modelId="{C4223E9A-E13D-41B5-9839-132E6B11CD16}" type="pres">
      <dgm:prSet presAssocID="{1B25E904-0EF9-4EED-9672-CEE1D9A25951}" presName="parentLin" presStyleCnt="0"/>
      <dgm:spPr/>
    </dgm:pt>
    <dgm:pt modelId="{9F9B2EAF-9099-4275-A620-E73A06E2B122}" type="pres">
      <dgm:prSet presAssocID="{1B25E904-0EF9-4EED-9672-CEE1D9A25951}" presName="parentLeftMargin" presStyleLbl="node1" presStyleIdx="2" presStyleCnt="4"/>
      <dgm:spPr/>
    </dgm:pt>
    <dgm:pt modelId="{385CD794-561D-4B91-8390-39292AFE6319}" type="pres">
      <dgm:prSet presAssocID="{1B25E904-0EF9-4EED-9672-CEE1D9A25951}" presName="parentText" presStyleLbl="node1" presStyleIdx="3" presStyleCnt="4" custScaleX="119935">
        <dgm:presLayoutVars>
          <dgm:chMax val="0"/>
          <dgm:bulletEnabled val="1"/>
        </dgm:presLayoutVars>
      </dgm:prSet>
      <dgm:spPr/>
    </dgm:pt>
    <dgm:pt modelId="{376880D6-BB25-4E70-B8CB-00FE3CD46DDD}" type="pres">
      <dgm:prSet presAssocID="{1B25E904-0EF9-4EED-9672-CEE1D9A25951}" presName="negativeSpace" presStyleCnt="0"/>
      <dgm:spPr/>
    </dgm:pt>
    <dgm:pt modelId="{23A757EC-9FE7-48D8-9EAF-B54CD3CC075F}" type="pres">
      <dgm:prSet presAssocID="{1B25E904-0EF9-4EED-9672-CEE1D9A25951}" presName="childText" presStyleLbl="conFgAcc1" presStyleIdx="3" presStyleCnt="4">
        <dgm:presLayoutVars>
          <dgm:bulletEnabled val="1"/>
        </dgm:presLayoutVars>
      </dgm:prSet>
      <dgm:spPr/>
    </dgm:pt>
  </dgm:ptLst>
  <dgm:cxnLst>
    <dgm:cxn modelId="{756E6D02-0C25-4B8B-B054-7DF3054CC9E9}" type="presOf" srcId="{1B25E904-0EF9-4EED-9672-CEE1D9A25951}" destId="{9F9B2EAF-9099-4275-A620-E73A06E2B122}" srcOrd="0" destOrd="0" presId="urn:microsoft.com/office/officeart/2005/8/layout/list1"/>
    <dgm:cxn modelId="{F1826920-E9BE-4408-B733-32206A476100}" type="presOf" srcId="{49E79558-7030-4CD6-81C5-393CA4A1DAEB}" destId="{E6F4D7BE-28D3-443D-B4FE-246BD04F41F8}" srcOrd="0" destOrd="0" presId="urn:microsoft.com/office/officeart/2005/8/layout/list1"/>
    <dgm:cxn modelId="{3CDB9547-44F8-4D98-B226-FE4330375C7F}" type="presOf" srcId="{F3D50D5F-40F1-4A23-A3F9-6A005C1C345E}" destId="{D9ACE5C7-395D-492C-BE89-0D968917CD1B}" srcOrd="1" destOrd="0" presId="urn:microsoft.com/office/officeart/2005/8/layout/list1"/>
    <dgm:cxn modelId="{DAB9B047-0947-4151-A667-04849410B17C}" srcId="{F9646AF6-9CFC-4148-8DB7-FFDA4AF3D893}" destId="{1B25E904-0EF9-4EED-9672-CEE1D9A25951}" srcOrd="3" destOrd="0" parTransId="{55F696EE-6564-4C29-8BD7-29642B0E5D72}" sibTransId="{60DF004C-CA7F-4DB6-9CAF-043EA7CACCD9}"/>
    <dgm:cxn modelId="{8745D86C-39DD-4F8C-BF6A-E954538C22E3}" type="presOf" srcId="{F3D50D5F-40F1-4A23-A3F9-6A005C1C345E}" destId="{0ECA2DBA-0BCA-4DF9-9D6D-E23FE5A2479E}" srcOrd="0" destOrd="0" presId="urn:microsoft.com/office/officeart/2005/8/layout/list1"/>
    <dgm:cxn modelId="{A9148E77-61E8-4FE8-B8C0-47A94C2AA74D}" type="presOf" srcId="{F9646AF6-9CFC-4148-8DB7-FFDA4AF3D893}" destId="{A7BF9544-D119-4445-AEEE-D6691A59778B}" srcOrd="0" destOrd="0" presId="urn:microsoft.com/office/officeart/2005/8/layout/list1"/>
    <dgm:cxn modelId="{3EF4F477-3A31-42B0-9DD0-3586116C71AE}" type="presOf" srcId="{1B25E904-0EF9-4EED-9672-CEE1D9A25951}" destId="{385CD794-561D-4B91-8390-39292AFE6319}" srcOrd="1" destOrd="0" presId="urn:microsoft.com/office/officeart/2005/8/layout/list1"/>
    <dgm:cxn modelId="{4A610491-9F6C-4BE2-8E67-13FE09B5329E}" srcId="{F9646AF6-9CFC-4148-8DB7-FFDA4AF3D893}" destId="{49E79558-7030-4CD6-81C5-393CA4A1DAEB}" srcOrd="0" destOrd="0" parTransId="{680D3305-0F95-415D-8096-5FE11BB485C5}" sibTransId="{6850F4C0-D1E4-4CAE-8563-6C5D60FABEC3}"/>
    <dgm:cxn modelId="{089251A3-706E-4E34-B0A6-0B86590E9992}" type="presOf" srcId="{B28D38BD-6ED9-4DF6-8335-FC8319A76F04}" destId="{045DCC7C-DC36-4124-85F1-9C2B98F078F9}" srcOrd="1" destOrd="0" presId="urn:microsoft.com/office/officeart/2005/8/layout/list1"/>
    <dgm:cxn modelId="{0EC326B4-65D3-4B46-9B01-29460ACE62E9}" srcId="{F9646AF6-9CFC-4148-8DB7-FFDA4AF3D893}" destId="{B28D38BD-6ED9-4DF6-8335-FC8319A76F04}" srcOrd="1" destOrd="0" parTransId="{1947DAB9-C3FB-40AD-ABCD-EDD8C655C8BE}" sibTransId="{057E4878-A74B-4B2A-B21E-73CE515A0599}"/>
    <dgm:cxn modelId="{E711EEBE-A5E0-4A1F-BC74-1C73B788E6D8}" type="presOf" srcId="{49E79558-7030-4CD6-81C5-393CA4A1DAEB}" destId="{7F08A742-6D0B-4FF5-8C3D-BC728DEF9E0E}" srcOrd="1" destOrd="0" presId="urn:microsoft.com/office/officeart/2005/8/layout/list1"/>
    <dgm:cxn modelId="{E14461CE-89A9-4B6D-834A-2312F2120892}" srcId="{F9646AF6-9CFC-4148-8DB7-FFDA4AF3D893}" destId="{F3D50D5F-40F1-4A23-A3F9-6A005C1C345E}" srcOrd="2" destOrd="0" parTransId="{5A8C1DE8-56FC-4D9D-92A8-1B7C179FC0D7}" sibTransId="{7F418615-889C-4FB1-B8AA-FFFD67C56C4E}"/>
    <dgm:cxn modelId="{426484DF-4A7D-4001-8EAA-7DE91EF29271}" type="presOf" srcId="{B28D38BD-6ED9-4DF6-8335-FC8319A76F04}" destId="{6C2B9C27-6A58-4047-A0A6-6B9AF6342C17}" srcOrd="0" destOrd="0" presId="urn:microsoft.com/office/officeart/2005/8/layout/list1"/>
    <dgm:cxn modelId="{2713A7C5-B01B-49BE-BFB4-20A557C3BA1D}" type="presParOf" srcId="{A7BF9544-D119-4445-AEEE-D6691A59778B}" destId="{8DCD046E-AC32-438F-95A3-FC812347F25C}" srcOrd="0" destOrd="0" presId="urn:microsoft.com/office/officeart/2005/8/layout/list1"/>
    <dgm:cxn modelId="{089CFB9E-7E38-4C36-8CFF-3B32F42ABD9D}" type="presParOf" srcId="{8DCD046E-AC32-438F-95A3-FC812347F25C}" destId="{E6F4D7BE-28D3-443D-B4FE-246BD04F41F8}" srcOrd="0" destOrd="0" presId="urn:microsoft.com/office/officeart/2005/8/layout/list1"/>
    <dgm:cxn modelId="{4DA3D956-6C16-4181-BE57-661FD613922F}" type="presParOf" srcId="{8DCD046E-AC32-438F-95A3-FC812347F25C}" destId="{7F08A742-6D0B-4FF5-8C3D-BC728DEF9E0E}" srcOrd="1" destOrd="0" presId="urn:microsoft.com/office/officeart/2005/8/layout/list1"/>
    <dgm:cxn modelId="{50E0A964-4491-4B18-BE81-E11A32C41966}" type="presParOf" srcId="{A7BF9544-D119-4445-AEEE-D6691A59778B}" destId="{6E598FC7-8802-49E3-8D93-C1997672F780}" srcOrd="1" destOrd="0" presId="urn:microsoft.com/office/officeart/2005/8/layout/list1"/>
    <dgm:cxn modelId="{3589FD7B-4C5C-4542-BFAE-7F3E7B7AEA05}" type="presParOf" srcId="{A7BF9544-D119-4445-AEEE-D6691A59778B}" destId="{0E4EA1AB-6EB2-4AA1-8451-1854758FC3DA}" srcOrd="2" destOrd="0" presId="urn:microsoft.com/office/officeart/2005/8/layout/list1"/>
    <dgm:cxn modelId="{992F8E62-87D7-44B0-981B-5097944BD549}" type="presParOf" srcId="{A7BF9544-D119-4445-AEEE-D6691A59778B}" destId="{0665D346-33E7-442A-8874-E75E316715DE}" srcOrd="3" destOrd="0" presId="urn:microsoft.com/office/officeart/2005/8/layout/list1"/>
    <dgm:cxn modelId="{E8F7B18D-EF46-4FAC-9F9D-DD6CC7E72352}" type="presParOf" srcId="{A7BF9544-D119-4445-AEEE-D6691A59778B}" destId="{BB949C38-1BA9-407A-BCB7-9BBFEDAB9D8A}" srcOrd="4" destOrd="0" presId="urn:microsoft.com/office/officeart/2005/8/layout/list1"/>
    <dgm:cxn modelId="{59E59370-E241-408E-A1A9-9E0B9543D00F}" type="presParOf" srcId="{BB949C38-1BA9-407A-BCB7-9BBFEDAB9D8A}" destId="{6C2B9C27-6A58-4047-A0A6-6B9AF6342C17}" srcOrd="0" destOrd="0" presId="urn:microsoft.com/office/officeart/2005/8/layout/list1"/>
    <dgm:cxn modelId="{86D05AD1-0AC0-44D2-9D2E-2C863787FB82}" type="presParOf" srcId="{BB949C38-1BA9-407A-BCB7-9BBFEDAB9D8A}" destId="{045DCC7C-DC36-4124-85F1-9C2B98F078F9}" srcOrd="1" destOrd="0" presId="urn:microsoft.com/office/officeart/2005/8/layout/list1"/>
    <dgm:cxn modelId="{A8241BAD-E2FD-432F-BF1E-C7FB2DF34E96}" type="presParOf" srcId="{A7BF9544-D119-4445-AEEE-D6691A59778B}" destId="{FE2A8B77-C144-4D2D-95BF-39FC6D0A193B}" srcOrd="5" destOrd="0" presId="urn:microsoft.com/office/officeart/2005/8/layout/list1"/>
    <dgm:cxn modelId="{5DB9605F-CDF1-4E74-B14D-1A9F868EC533}" type="presParOf" srcId="{A7BF9544-D119-4445-AEEE-D6691A59778B}" destId="{7628DF45-E3A2-4F50-866A-333564DE4C4C}" srcOrd="6" destOrd="0" presId="urn:microsoft.com/office/officeart/2005/8/layout/list1"/>
    <dgm:cxn modelId="{01A90D0E-5073-4810-BEE0-19C1BC10C1CE}" type="presParOf" srcId="{A7BF9544-D119-4445-AEEE-D6691A59778B}" destId="{EBF4034A-F0C8-439E-A373-6DD6F733F3C2}" srcOrd="7" destOrd="0" presId="urn:microsoft.com/office/officeart/2005/8/layout/list1"/>
    <dgm:cxn modelId="{09F372FD-F551-49B2-90EC-881FF3EA1A40}" type="presParOf" srcId="{A7BF9544-D119-4445-AEEE-D6691A59778B}" destId="{C906E516-2731-4E2E-AA39-A9F2BA737826}" srcOrd="8" destOrd="0" presId="urn:microsoft.com/office/officeart/2005/8/layout/list1"/>
    <dgm:cxn modelId="{21DCF4F5-EC2C-4242-AA09-043729CE677B}" type="presParOf" srcId="{C906E516-2731-4E2E-AA39-A9F2BA737826}" destId="{0ECA2DBA-0BCA-4DF9-9D6D-E23FE5A2479E}" srcOrd="0" destOrd="0" presId="urn:microsoft.com/office/officeart/2005/8/layout/list1"/>
    <dgm:cxn modelId="{B15A532E-4CBC-410C-8CA0-DA1989929A97}" type="presParOf" srcId="{C906E516-2731-4E2E-AA39-A9F2BA737826}" destId="{D9ACE5C7-395D-492C-BE89-0D968917CD1B}" srcOrd="1" destOrd="0" presId="urn:microsoft.com/office/officeart/2005/8/layout/list1"/>
    <dgm:cxn modelId="{72EB16B8-DF6F-4AB6-BA22-8B6EDA8FF1B5}" type="presParOf" srcId="{A7BF9544-D119-4445-AEEE-D6691A59778B}" destId="{CEB0287B-4C79-4A6D-90DD-BE420523C453}" srcOrd="9" destOrd="0" presId="urn:microsoft.com/office/officeart/2005/8/layout/list1"/>
    <dgm:cxn modelId="{0D8404DB-EED5-4426-8276-9A0A57E5AF42}" type="presParOf" srcId="{A7BF9544-D119-4445-AEEE-D6691A59778B}" destId="{DD9C217F-9F5D-4EAA-9B54-922F87491B7E}" srcOrd="10" destOrd="0" presId="urn:microsoft.com/office/officeart/2005/8/layout/list1"/>
    <dgm:cxn modelId="{801E9BE7-F8D4-41B0-A386-E0195D23B0C4}" type="presParOf" srcId="{A7BF9544-D119-4445-AEEE-D6691A59778B}" destId="{3A395AF8-4696-4ACE-9414-10F2C18EC0F0}" srcOrd="11" destOrd="0" presId="urn:microsoft.com/office/officeart/2005/8/layout/list1"/>
    <dgm:cxn modelId="{23104FE5-D371-4566-BC9E-8C572F64B47C}" type="presParOf" srcId="{A7BF9544-D119-4445-AEEE-D6691A59778B}" destId="{C4223E9A-E13D-41B5-9839-132E6B11CD16}" srcOrd="12" destOrd="0" presId="urn:microsoft.com/office/officeart/2005/8/layout/list1"/>
    <dgm:cxn modelId="{729B15E2-5525-47AA-8EBF-1267D4697C03}" type="presParOf" srcId="{C4223E9A-E13D-41B5-9839-132E6B11CD16}" destId="{9F9B2EAF-9099-4275-A620-E73A06E2B122}" srcOrd="0" destOrd="0" presId="urn:microsoft.com/office/officeart/2005/8/layout/list1"/>
    <dgm:cxn modelId="{75D309D2-6BD3-4974-B097-91A72863AEC4}" type="presParOf" srcId="{C4223E9A-E13D-41B5-9839-132E6B11CD16}" destId="{385CD794-561D-4B91-8390-39292AFE6319}" srcOrd="1" destOrd="0" presId="urn:microsoft.com/office/officeart/2005/8/layout/list1"/>
    <dgm:cxn modelId="{9BDE1386-2109-4D2A-A94B-8BF5E8F00B53}" type="presParOf" srcId="{A7BF9544-D119-4445-AEEE-D6691A59778B}" destId="{376880D6-BB25-4E70-B8CB-00FE3CD46DDD}" srcOrd="13" destOrd="0" presId="urn:microsoft.com/office/officeart/2005/8/layout/list1"/>
    <dgm:cxn modelId="{5A261CC4-89B9-48AC-9862-3E823B6DD7CF}" type="presParOf" srcId="{A7BF9544-D119-4445-AEEE-D6691A59778B}" destId="{23A757EC-9FE7-48D8-9EAF-B54CD3CC075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646AF6-9CFC-4148-8DB7-FFDA4AF3D89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9E79558-7030-4CD6-81C5-393CA4A1DAEB}">
      <dgm:prSet phldrT="[Text]" custT="1"/>
      <dgm:spPr/>
      <dgm:t>
        <a:bodyPr/>
        <a:lstStyle/>
        <a:p>
          <a:pPr>
            <a:buSzPts val="1000"/>
            <a:buFont typeface="Symbol" panose="05050102010706020507" pitchFamily="18" charset="2"/>
            <a:buChar char=""/>
          </a:pPr>
          <a:r>
            <a:rPr lang="en-US" sz="2400" b="1" dirty="0" err="1">
              <a:effectLst/>
              <a:latin typeface="Roboto" panose="02000000000000000000" pitchFamily="2" charset="0"/>
              <a:ea typeface="Roboto" panose="02000000000000000000" pitchFamily="2" charset="0"/>
            </a:rPr>
            <a:t>Tập</a:t>
          </a:r>
          <a:r>
            <a:rPr lang="en-US" sz="2400" b="1" dirty="0">
              <a:effectLst/>
              <a:latin typeface="Roboto" panose="02000000000000000000" pitchFamily="2" charset="0"/>
              <a:ea typeface="Roboto" panose="02000000000000000000" pitchFamily="2" charset="0"/>
            </a:rPr>
            <a:t> </a:t>
          </a:r>
          <a:r>
            <a:rPr lang="en-US" sz="2400" b="1" dirty="0" err="1">
              <a:effectLst/>
              <a:latin typeface="Roboto" panose="02000000000000000000" pitchFamily="2" charset="0"/>
              <a:ea typeface="Roboto" panose="02000000000000000000" pitchFamily="2" charset="0"/>
            </a:rPr>
            <a:t>huấn</a:t>
          </a:r>
          <a:r>
            <a:rPr lang="en-US" sz="2400" b="1" dirty="0">
              <a:effectLst/>
              <a:latin typeface="Roboto" panose="02000000000000000000" pitchFamily="2" charset="0"/>
              <a:ea typeface="Roboto" panose="02000000000000000000" pitchFamily="2" charset="0"/>
            </a:rPr>
            <a:t> </a:t>
          </a:r>
          <a:r>
            <a:rPr lang="en-US" sz="2400" b="1" dirty="0" err="1">
              <a:effectLst/>
              <a:latin typeface="Roboto" panose="02000000000000000000" pitchFamily="2" charset="0"/>
              <a:ea typeface="Roboto" panose="02000000000000000000" pitchFamily="2" charset="0"/>
            </a:rPr>
            <a:t>GV</a:t>
          </a:r>
          <a:r>
            <a:rPr lang="en-US" sz="2400" b="1" dirty="0">
              <a:effectLst/>
              <a:latin typeface="Roboto" panose="02000000000000000000" pitchFamily="2" charset="0"/>
              <a:ea typeface="Roboto" panose="02000000000000000000" pitchFamily="2" charset="0"/>
            </a:rPr>
            <a:t> </a:t>
          </a:r>
          <a:r>
            <a:rPr lang="en-US" sz="2400" b="1" dirty="0" err="1">
              <a:effectLst/>
              <a:latin typeface="Roboto" panose="02000000000000000000" pitchFamily="2" charset="0"/>
              <a:ea typeface="Roboto" panose="02000000000000000000" pitchFamily="2" charset="0"/>
            </a:rPr>
            <a:t>cốt</a:t>
          </a:r>
          <a:r>
            <a:rPr lang="en-US" sz="2400" b="1" dirty="0">
              <a:effectLst/>
              <a:latin typeface="Roboto" panose="02000000000000000000" pitchFamily="2" charset="0"/>
              <a:ea typeface="Roboto" panose="02000000000000000000" pitchFamily="2" charset="0"/>
            </a:rPr>
            <a:t> </a:t>
          </a:r>
          <a:r>
            <a:rPr lang="en-US" sz="2400" b="1" dirty="0" err="1">
              <a:effectLst/>
              <a:latin typeface="Roboto" panose="02000000000000000000" pitchFamily="2" charset="0"/>
              <a:ea typeface="Roboto" panose="02000000000000000000" pitchFamily="2" charset="0"/>
            </a:rPr>
            <a:t>cán</a:t>
          </a:r>
          <a:endParaRPr lang="en-US" sz="2400" b="1" dirty="0">
            <a:latin typeface="Roboto" panose="02000000000000000000" pitchFamily="2" charset="0"/>
            <a:ea typeface="Roboto" panose="02000000000000000000" pitchFamily="2" charset="0"/>
          </a:endParaRPr>
        </a:p>
      </dgm:t>
    </dgm:pt>
    <dgm:pt modelId="{680D3305-0F95-415D-8096-5FE11BB485C5}" type="parTrans" cxnId="{4A610491-9F6C-4BE2-8E67-13FE09B5329E}">
      <dgm:prSet/>
      <dgm:spPr/>
      <dgm:t>
        <a:bodyPr/>
        <a:lstStyle/>
        <a:p>
          <a:endParaRPr lang="en-US" sz="3200" b="1">
            <a:solidFill>
              <a:schemeClr val="bg1"/>
            </a:solidFill>
            <a:latin typeface="Roboto" panose="02000000000000000000" pitchFamily="2" charset="0"/>
            <a:ea typeface="Roboto" panose="02000000000000000000" pitchFamily="2" charset="0"/>
          </a:endParaRPr>
        </a:p>
      </dgm:t>
    </dgm:pt>
    <dgm:pt modelId="{6850F4C0-D1E4-4CAE-8563-6C5D60FABEC3}" type="sibTrans" cxnId="{4A610491-9F6C-4BE2-8E67-13FE09B5329E}">
      <dgm:prSet/>
      <dgm:spPr/>
      <dgm:t>
        <a:bodyPr/>
        <a:lstStyle/>
        <a:p>
          <a:endParaRPr lang="en-US" sz="3200" b="1">
            <a:solidFill>
              <a:schemeClr val="bg1"/>
            </a:solidFill>
            <a:latin typeface="Roboto" panose="02000000000000000000" pitchFamily="2" charset="0"/>
            <a:ea typeface="Roboto" panose="02000000000000000000" pitchFamily="2" charset="0"/>
          </a:endParaRPr>
        </a:p>
      </dgm:t>
    </dgm:pt>
    <dgm:pt modelId="{E884C397-7656-4B8D-8AC7-D269DB1D3EAC}">
      <dgm:prSet phldrT="[Text]" custT="1"/>
      <dgm:spPr/>
      <dgm:t>
        <a:bodyPr/>
        <a:lstStyle/>
        <a:p>
          <a:pPr>
            <a:buSzPts val="1000"/>
            <a:buFont typeface="Symbol" panose="05050102010706020507" pitchFamily="18" charset="2"/>
            <a:buChar char=""/>
          </a:pPr>
          <a:r>
            <a:rPr lang="en-US" sz="2400" b="1">
              <a:latin typeface="Roboto" panose="02000000000000000000" pitchFamily="2" charset="0"/>
              <a:ea typeface="Roboto" panose="02000000000000000000" pitchFamily="2" charset="0"/>
            </a:rPr>
            <a:t>Phát triển năng lực số</a:t>
          </a:r>
          <a:endParaRPr lang="en-US" sz="2400" b="1" dirty="0">
            <a:latin typeface="Roboto" panose="02000000000000000000" pitchFamily="2" charset="0"/>
            <a:ea typeface="Roboto" panose="02000000000000000000" pitchFamily="2" charset="0"/>
          </a:endParaRPr>
        </a:p>
      </dgm:t>
    </dgm:pt>
    <dgm:pt modelId="{0B40D566-8E68-4B1B-B6B3-3539148D3A3F}" type="parTrans" cxnId="{C1EE7918-8E52-432A-81A9-0ED410CF6D78}">
      <dgm:prSet/>
      <dgm:spPr/>
      <dgm:t>
        <a:bodyPr/>
        <a:lstStyle/>
        <a:p>
          <a:endParaRPr lang="en-US" b="1">
            <a:latin typeface="Roboto" panose="02000000000000000000" pitchFamily="2" charset="0"/>
            <a:ea typeface="Roboto" panose="02000000000000000000" pitchFamily="2" charset="0"/>
          </a:endParaRPr>
        </a:p>
      </dgm:t>
    </dgm:pt>
    <dgm:pt modelId="{29BDF14E-7AC9-4C25-BE10-90D92E8051BC}" type="sibTrans" cxnId="{C1EE7918-8E52-432A-81A9-0ED410CF6D78}">
      <dgm:prSet/>
      <dgm:spPr/>
      <dgm:t>
        <a:bodyPr/>
        <a:lstStyle/>
        <a:p>
          <a:endParaRPr lang="en-US" b="1">
            <a:latin typeface="Roboto" panose="02000000000000000000" pitchFamily="2" charset="0"/>
            <a:ea typeface="Roboto" panose="02000000000000000000" pitchFamily="2" charset="0"/>
          </a:endParaRPr>
        </a:p>
      </dgm:t>
    </dgm:pt>
    <dgm:pt modelId="{8F6E7D71-CFD2-4A62-9A3D-E3568EB25D43}">
      <dgm:prSet phldrT="[Text]" custT="1"/>
      <dgm:spPr/>
      <dgm:t>
        <a:bodyPr/>
        <a:lstStyle/>
        <a:p>
          <a:pPr>
            <a:buSzPts val="1000"/>
            <a:buFont typeface="Symbol" panose="05050102010706020507" pitchFamily="18" charset="2"/>
            <a:buChar char=""/>
          </a:pPr>
          <a:r>
            <a:rPr lang="en-US" sz="2400" b="1">
              <a:latin typeface="Roboto" panose="02000000000000000000" pitchFamily="2" charset="0"/>
              <a:ea typeface="Roboto" panose="02000000000000000000" pitchFamily="2" charset="0"/>
            </a:rPr>
            <a:t>Hợp tác với các tổ chức</a:t>
          </a:r>
          <a:endParaRPr lang="en-US" sz="2400" b="1" dirty="0">
            <a:latin typeface="Roboto" panose="02000000000000000000" pitchFamily="2" charset="0"/>
            <a:ea typeface="Roboto" panose="02000000000000000000" pitchFamily="2" charset="0"/>
          </a:endParaRPr>
        </a:p>
      </dgm:t>
    </dgm:pt>
    <dgm:pt modelId="{1A19ED0E-D42D-4420-89C5-BEE67E328C58}" type="parTrans" cxnId="{91BC3DA2-296B-424B-9890-638E22D774E2}">
      <dgm:prSet/>
      <dgm:spPr/>
      <dgm:t>
        <a:bodyPr/>
        <a:lstStyle/>
        <a:p>
          <a:endParaRPr lang="en-US" b="1">
            <a:latin typeface="Roboto" panose="02000000000000000000" pitchFamily="2" charset="0"/>
            <a:ea typeface="Roboto" panose="02000000000000000000" pitchFamily="2" charset="0"/>
          </a:endParaRPr>
        </a:p>
      </dgm:t>
    </dgm:pt>
    <dgm:pt modelId="{4E2FDA19-963A-4E46-ABFC-AE13A731BBC3}" type="sibTrans" cxnId="{91BC3DA2-296B-424B-9890-638E22D774E2}">
      <dgm:prSet/>
      <dgm:spPr/>
      <dgm:t>
        <a:bodyPr/>
        <a:lstStyle/>
        <a:p>
          <a:endParaRPr lang="en-US" b="1">
            <a:latin typeface="Roboto" panose="02000000000000000000" pitchFamily="2" charset="0"/>
            <a:ea typeface="Roboto" panose="02000000000000000000" pitchFamily="2" charset="0"/>
          </a:endParaRPr>
        </a:p>
      </dgm:t>
    </dgm:pt>
    <dgm:pt modelId="{CB2E5F08-9067-47D7-9208-E539C01D0F7A}">
      <dgm:prSet phldrT="[Text]" custT="1"/>
      <dgm:spPr/>
      <dgm:t>
        <a:bodyPr/>
        <a:lstStyle/>
        <a:p>
          <a:pPr>
            <a:buSzPts val="1000"/>
            <a:buFont typeface="Symbol" panose="05050102010706020507" pitchFamily="18" charset="2"/>
            <a:buChar char=""/>
          </a:pPr>
          <a:r>
            <a:rPr lang="en-US" sz="2400" b="1" dirty="0" err="1">
              <a:latin typeface="Roboto" panose="02000000000000000000" pitchFamily="2" charset="0"/>
              <a:ea typeface="Roboto" panose="02000000000000000000" pitchFamily="2" charset="0"/>
            </a:rPr>
            <a:t>Khuyến</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khích</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GV</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nâng</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cao</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năng</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lực</a:t>
          </a:r>
          <a:endParaRPr lang="en-US" sz="2400" b="1" dirty="0">
            <a:latin typeface="Roboto" panose="02000000000000000000" pitchFamily="2" charset="0"/>
            <a:ea typeface="Roboto" panose="02000000000000000000" pitchFamily="2" charset="0"/>
          </a:endParaRPr>
        </a:p>
      </dgm:t>
    </dgm:pt>
    <dgm:pt modelId="{CA6063E7-2C2C-4ECE-936C-C9377CEF886C}" type="parTrans" cxnId="{8F3C28D8-67BC-439A-AC29-ED44F79EFE39}">
      <dgm:prSet/>
      <dgm:spPr/>
      <dgm:t>
        <a:bodyPr/>
        <a:lstStyle/>
        <a:p>
          <a:endParaRPr lang="en-US" b="1">
            <a:latin typeface="Roboto" panose="02000000000000000000" pitchFamily="2" charset="0"/>
            <a:ea typeface="Roboto" panose="02000000000000000000" pitchFamily="2" charset="0"/>
          </a:endParaRPr>
        </a:p>
      </dgm:t>
    </dgm:pt>
    <dgm:pt modelId="{AA864353-8038-4515-B99D-47688EA17694}" type="sibTrans" cxnId="{8F3C28D8-67BC-439A-AC29-ED44F79EFE39}">
      <dgm:prSet/>
      <dgm:spPr/>
      <dgm:t>
        <a:bodyPr/>
        <a:lstStyle/>
        <a:p>
          <a:endParaRPr lang="en-US" b="1">
            <a:latin typeface="Roboto" panose="02000000000000000000" pitchFamily="2" charset="0"/>
            <a:ea typeface="Roboto" panose="02000000000000000000" pitchFamily="2" charset="0"/>
          </a:endParaRPr>
        </a:p>
      </dgm:t>
    </dgm:pt>
    <dgm:pt modelId="{A7BF9544-D119-4445-AEEE-D6691A59778B}" type="pres">
      <dgm:prSet presAssocID="{F9646AF6-9CFC-4148-8DB7-FFDA4AF3D893}" presName="linear" presStyleCnt="0">
        <dgm:presLayoutVars>
          <dgm:dir/>
          <dgm:animLvl val="lvl"/>
          <dgm:resizeHandles val="exact"/>
        </dgm:presLayoutVars>
      </dgm:prSet>
      <dgm:spPr/>
    </dgm:pt>
    <dgm:pt modelId="{8DCD046E-AC32-438F-95A3-FC812347F25C}" type="pres">
      <dgm:prSet presAssocID="{49E79558-7030-4CD6-81C5-393CA4A1DAEB}" presName="parentLin" presStyleCnt="0"/>
      <dgm:spPr/>
    </dgm:pt>
    <dgm:pt modelId="{E6F4D7BE-28D3-443D-B4FE-246BD04F41F8}" type="pres">
      <dgm:prSet presAssocID="{49E79558-7030-4CD6-81C5-393CA4A1DAEB}" presName="parentLeftMargin" presStyleLbl="node1" presStyleIdx="0" presStyleCnt="4"/>
      <dgm:spPr/>
    </dgm:pt>
    <dgm:pt modelId="{7F08A742-6D0B-4FF5-8C3D-BC728DEF9E0E}" type="pres">
      <dgm:prSet presAssocID="{49E79558-7030-4CD6-81C5-393CA4A1DAEB}" presName="parentText" presStyleLbl="node1" presStyleIdx="0" presStyleCnt="4" custScaleX="104716">
        <dgm:presLayoutVars>
          <dgm:chMax val="0"/>
          <dgm:bulletEnabled val="1"/>
        </dgm:presLayoutVars>
      </dgm:prSet>
      <dgm:spPr/>
    </dgm:pt>
    <dgm:pt modelId="{6E598FC7-8802-49E3-8D93-C1997672F780}" type="pres">
      <dgm:prSet presAssocID="{49E79558-7030-4CD6-81C5-393CA4A1DAEB}" presName="negativeSpace" presStyleCnt="0"/>
      <dgm:spPr/>
    </dgm:pt>
    <dgm:pt modelId="{0E4EA1AB-6EB2-4AA1-8451-1854758FC3DA}" type="pres">
      <dgm:prSet presAssocID="{49E79558-7030-4CD6-81C5-393CA4A1DAEB}" presName="childText" presStyleLbl="conFgAcc1" presStyleIdx="0" presStyleCnt="4">
        <dgm:presLayoutVars>
          <dgm:bulletEnabled val="1"/>
        </dgm:presLayoutVars>
      </dgm:prSet>
      <dgm:spPr/>
    </dgm:pt>
    <dgm:pt modelId="{08845B3B-E1F9-4E32-BABC-615307D43AC1}" type="pres">
      <dgm:prSet presAssocID="{6850F4C0-D1E4-4CAE-8563-6C5D60FABEC3}" presName="spaceBetweenRectangles" presStyleCnt="0"/>
      <dgm:spPr/>
    </dgm:pt>
    <dgm:pt modelId="{F2AAAB01-E1A8-4500-8DAF-10736A286CB1}" type="pres">
      <dgm:prSet presAssocID="{E884C397-7656-4B8D-8AC7-D269DB1D3EAC}" presName="parentLin" presStyleCnt="0"/>
      <dgm:spPr/>
    </dgm:pt>
    <dgm:pt modelId="{A4BD0D69-62F8-47D0-930A-D37CD83C2990}" type="pres">
      <dgm:prSet presAssocID="{E884C397-7656-4B8D-8AC7-D269DB1D3EAC}" presName="parentLeftMargin" presStyleLbl="node1" presStyleIdx="0" presStyleCnt="4"/>
      <dgm:spPr/>
    </dgm:pt>
    <dgm:pt modelId="{369550E6-6301-4676-AD88-A715C1C41DE5}" type="pres">
      <dgm:prSet presAssocID="{E884C397-7656-4B8D-8AC7-D269DB1D3EAC}" presName="parentText" presStyleLbl="node1" presStyleIdx="1" presStyleCnt="4" custScaleX="105979">
        <dgm:presLayoutVars>
          <dgm:chMax val="0"/>
          <dgm:bulletEnabled val="1"/>
        </dgm:presLayoutVars>
      </dgm:prSet>
      <dgm:spPr/>
    </dgm:pt>
    <dgm:pt modelId="{9A1FE51A-B30A-4EAB-BCDD-98D10EA326C3}" type="pres">
      <dgm:prSet presAssocID="{E884C397-7656-4B8D-8AC7-D269DB1D3EAC}" presName="negativeSpace" presStyleCnt="0"/>
      <dgm:spPr/>
    </dgm:pt>
    <dgm:pt modelId="{273541C4-B373-496D-BAEB-AF61D2858AD3}" type="pres">
      <dgm:prSet presAssocID="{E884C397-7656-4B8D-8AC7-D269DB1D3EAC}" presName="childText" presStyleLbl="conFgAcc1" presStyleIdx="1" presStyleCnt="4">
        <dgm:presLayoutVars>
          <dgm:bulletEnabled val="1"/>
        </dgm:presLayoutVars>
      </dgm:prSet>
      <dgm:spPr/>
    </dgm:pt>
    <dgm:pt modelId="{B801B5DB-4D13-4A18-8876-EEC6EC633C2B}" type="pres">
      <dgm:prSet presAssocID="{29BDF14E-7AC9-4C25-BE10-90D92E8051BC}" presName="spaceBetweenRectangles" presStyleCnt="0"/>
      <dgm:spPr/>
    </dgm:pt>
    <dgm:pt modelId="{023E7027-C977-4F68-85A2-35C796F4AE98}" type="pres">
      <dgm:prSet presAssocID="{8F6E7D71-CFD2-4A62-9A3D-E3568EB25D43}" presName="parentLin" presStyleCnt="0"/>
      <dgm:spPr/>
    </dgm:pt>
    <dgm:pt modelId="{C7C47363-64B2-4853-BB01-4C7E176D8F2B}" type="pres">
      <dgm:prSet presAssocID="{8F6E7D71-CFD2-4A62-9A3D-E3568EB25D43}" presName="parentLeftMargin" presStyleLbl="node1" presStyleIdx="1" presStyleCnt="4"/>
      <dgm:spPr/>
    </dgm:pt>
    <dgm:pt modelId="{70FE5213-362D-420F-84D5-AD53907BEBFF}" type="pres">
      <dgm:prSet presAssocID="{8F6E7D71-CFD2-4A62-9A3D-E3568EB25D43}" presName="parentText" presStyleLbl="node1" presStyleIdx="2" presStyleCnt="4" custScaleX="105979">
        <dgm:presLayoutVars>
          <dgm:chMax val="0"/>
          <dgm:bulletEnabled val="1"/>
        </dgm:presLayoutVars>
      </dgm:prSet>
      <dgm:spPr/>
    </dgm:pt>
    <dgm:pt modelId="{7EA141F3-7D70-4857-BB3E-22354BD0CD3C}" type="pres">
      <dgm:prSet presAssocID="{8F6E7D71-CFD2-4A62-9A3D-E3568EB25D43}" presName="negativeSpace" presStyleCnt="0"/>
      <dgm:spPr/>
    </dgm:pt>
    <dgm:pt modelId="{67F4D9FE-F397-402B-BD08-C6726C8EE502}" type="pres">
      <dgm:prSet presAssocID="{8F6E7D71-CFD2-4A62-9A3D-E3568EB25D43}" presName="childText" presStyleLbl="conFgAcc1" presStyleIdx="2" presStyleCnt="4">
        <dgm:presLayoutVars>
          <dgm:bulletEnabled val="1"/>
        </dgm:presLayoutVars>
      </dgm:prSet>
      <dgm:spPr/>
    </dgm:pt>
    <dgm:pt modelId="{7F3AD5E9-CEA7-4F81-864E-FA4C39B03CE5}" type="pres">
      <dgm:prSet presAssocID="{4E2FDA19-963A-4E46-ABFC-AE13A731BBC3}" presName="spaceBetweenRectangles" presStyleCnt="0"/>
      <dgm:spPr/>
    </dgm:pt>
    <dgm:pt modelId="{13A16FB3-0F8F-46B9-967D-427DFF65BECE}" type="pres">
      <dgm:prSet presAssocID="{CB2E5F08-9067-47D7-9208-E539C01D0F7A}" presName="parentLin" presStyleCnt="0"/>
      <dgm:spPr/>
    </dgm:pt>
    <dgm:pt modelId="{51BB6627-4A1D-43E6-899E-5C6F39DDD76D}" type="pres">
      <dgm:prSet presAssocID="{CB2E5F08-9067-47D7-9208-E539C01D0F7A}" presName="parentLeftMargin" presStyleLbl="node1" presStyleIdx="2" presStyleCnt="4"/>
      <dgm:spPr/>
    </dgm:pt>
    <dgm:pt modelId="{D030F7B7-377B-4FA6-9019-79FF67178A13}" type="pres">
      <dgm:prSet presAssocID="{CB2E5F08-9067-47D7-9208-E539C01D0F7A}" presName="parentText" presStyleLbl="node1" presStyleIdx="3" presStyleCnt="4" custScaleX="105979">
        <dgm:presLayoutVars>
          <dgm:chMax val="0"/>
          <dgm:bulletEnabled val="1"/>
        </dgm:presLayoutVars>
      </dgm:prSet>
      <dgm:spPr/>
    </dgm:pt>
    <dgm:pt modelId="{A729A74F-64FF-4BED-8AAF-0E2C97C2C8AC}" type="pres">
      <dgm:prSet presAssocID="{CB2E5F08-9067-47D7-9208-E539C01D0F7A}" presName="negativeSpace" presStyleCnt="0"/>
      <dgm:spPr/>
    </dgm:pt>
    <dgm:pt modelId="{1B71A0F7-66D4-4F37-B17A-ACE6A09A90F8}" type="pres">
      <dgm:prSet presAssocID="{CB2E5F08-9067-47D7-9208-E539C01D0F7A}" presName="childText" presStyleLbl="conFgAcc1" presStyleIdx="3" presStyleCnt="4">
        <dgm:presLayoutVars>
          <dgm:bulletEnabled val="1"/>
        </dgm:presLayoutVars>
      </dgm:prSet>
      <dgm:spPr/>
    </dgm:pt>
  </dgm:ptLst>
  <dgm:cxnLst>
    <dgm:cxn modelId="{48B3590C-A06B-4080-B0CC-B295F3A91D8F}" type="presOf" srcId="{CB2E5F08-9067-47D7-9208-E539C01D0F7A}" destId="{D030F7B7-377B-4FA6-9019-79FF67178A13}" srcOrd="1" destOrd="0" presId="urn:microsoft.com/office/officeart/2005/8/layout/list1"/>
    <dgm:cxn modelId="{C1EE7918-8E52-432A-81A9-0ED410CF6D78}" srcId="{F9646AF6-9CFC-4148-8DB7-FFDA4AF3D893}" destId="{E884C397-7656-4B8D-8AC7-D269DB1D3EAC}" srcOrd="1" destOrd="0" parTransId="{0B40D566-8E68-4B1B-B6B3-3539148D3A3F}" sibTransId="{29BDF14E-7AC9-4C25-BE10-90D92E8051BC}"/>
    <dgm:cxn modelId="{F1826920-E9BE-4408-B733-32206A476100}" type="presOf" srcId="{49E79558-7030-4CD6-81C5-393CA4A1DAEB}" destId="{E6F4D7BE-28D3-443D-B4FE-246BD04F41F8}" srcOrd="0" destOrd="0" presId="urn:microsoft.com/office/officeart/2005/8/layout/list1"/>
    <dgm:cxn modelId="{AFE6833C-FF06-4A7C-B6C4-64A6D3A5DD1B}" type="presOf" srcId="{CB2E5F08-9067-47D7-9208-E539C01D0F7A}" destId="{51BB6627-4A1D-43E6-899E-5C6F39DDD76D}" srcOrd="0" destOrd="0" presId="urn:microsoft.com/office/officeart/2005/8/layout/list1"/>
    <dgm:cxn modelId="{DB2C7E43-FE82-4326-99D1-A0295043AED4}" type="presOf" srcId="{8F6E7D71-CFD2-4A62-9A3D-E3568EB25D43}" destId="{70FE5213-362D-420F-84D5-AD53907BEBFF}" srcOrd="1" destOrd="0" presId="urn:microsoft.com/office/officeart/2005/8/layout/list1"/>
    <dgm:cxn modelId="{A6E47B6B-DA98-4371-9C3F-94A3008FDD5D}" type="presOf" srcId="{E884C397-7656-4B8D-8AC7-D269DB1D3EAC}" destId="{A4BD0D69-62F8-47D0-930A-D37CD83C2990}" srcOrd="0" destOrd="0" presId="urn:microsoft.com/office/officeart/2005/8/layout/list1"/>
    <dgm:cxn modelId="{A9148E77-61E8-4FE8-B8C0-47A94C2AA74D}" type="presOf" srcId="{F9646AF6-9CFC-4148-8DB7-FFDA4AF3D893}" destId="{A7BF9544-D119-4445-AEEE-D6691A59778B}" srcOrd="0" destOrd="0" presId="urn:microsoft.com/office/officeart/2005/8/layout/list1"/>
    <dgm:cxn modelId="{4A610491-9F6C-4BE2-8E67-13FE09B5329E}" srcId="{F9646AF6-9CFC-4148-8DB7-FFDA4AF3D893}" destId="{49E79558-7030-4CD6-81C5-393CA4A1DAEB}" srcOrd="0" destOrd="0" parTransId="{680D3305-0F95-415D-8096-5FE11BB485C5}" sibTransId="{6850F4C0-D1E4-4CAE-8563-6C5D60FABEC3}"/>
    <dgm:cxn modelId="{91BC3DA2-296B-424B-9890-638E22D774E2}" srcId="{F9646AF6-9CFC-4148-8DB7-FFDA4AF3D893}" destId="{8F6E7D71-CFD2-4A62-9A3D-E3568EB25D43}" srcOrd="2" destOrd="0" parTransId="{1A19ED0E-D42D-4420-89C5-BEE67E328C58}" sibTransId="{4E2FDA19-963A-4E46-ABFC-AE13A731BBC3}"/>
    <dgm:cxn modelId="{CB5B7AA5-AC1F-4962-B927-C50E0BCF40F7}" type="presOf" srcId="{E884C397-7656-4B8D-8AC7-D269DB1D3EAC}" destId="{369550E6-6301-4676-AD88-A715C1C41DE5}" srcOrd="1" destOrd="0" presId="urn:microsoft.com/office/officeart/2005/8/layout/list1"/>
    <dgm:cxn modelId="{E711EEBE-A5E0-4A1F-BC74-1C73B788E6D8}" type="presOf" srcId="{49E79558-7030-4CD6-81C5-393CA4A1DAEB}" destId="{7F08A742-6D0B-4FF5-8C3D-BC728DEF9E0E}" srcOrd="1" destOrd="0" presId="urn:microsoft.com/office/officeart/2005/8/layout/list1"/>
    <dgm:cxn modelId="{8F3C28D8-67BC-439A-AC29-ED44F79EFE39}" srcId="{F9646AF6-9CFC-4148-8DB7-FFDA4AF3D893}" destId="{CB2E5F08-9067-47D7-9208-E539C01D0F7A}" srcOrd="3" destOrd="0" parTransId="{CA6063E7-2C2C-4ECE-936C-C9377CEF886C}" sibTransId="{AA864353-8038-4515-B99D-47688EA17694}"/>
    <dgm:cxn modelId="{FE114FDE-F535-4D24-96C4-0C31A46F0427}" type="presOf" srcId="{8F6E7D71-CFD2-4A62-9A3D-E3568EB25D43}" destId="{C7C47363-64B2-4853-BB01-4C7E176D8F2B}" srcOrd="0" destOrd="0" presId="urn:microsoft.com/office/officeart/2005/8/layout/list1"/>
    <dgm:cxn modelId="{2713A7C5-B01B-49BE-BFB4-20A557C3BA1D}" type="presParOf" srcId="{A7BF9544-D119-4445-AEEE-D6691A59778B}" destId="{8DCD046E-AC32-438F-95A3-FC812347F25C}" srcOrd="0" destOrd="0" presId="urn:microsoft.com/office/officeart/2005/8/layout/list1"/>
    <dgm:cxn modelId="{089CFB9E-7E38-4C36-8CFF-3B32F42ABD9D}" type="presParOf" srcId="{8DCD046E-AC32-438F-95A3-FC812347F25C}" destId="{E6F4D7BE-28D3-443D-B4FE-246BD04F41F8}" srcOrd="0" destOrd="0" presId="urn:microsoft.com/office/officeart/2005/8/layout/list1"/>
    <dgm:cxn modelId="{4DA3D956-6C16-4181-BE57-661FD613922F}" type="presParOf" srcId="{8DCD046E-AC32-438F-95A3-FC812347F25C}" destId="{7F08A742-6D0B-4FF5-8C3D-BC728DEF9E0E}" srcOrd="1" destOrd="0" presId="urn:microsoft.com/office/officeart/2005/8/layout/list1"/>
    <dgm:cxn modelId="{50E0A964-4491-4B18-BE81-E11A32C41966}" type="presParOf" srcId="{A7BF9544-D119-4445-AEEE-D6691A59778B}" destId="{6E598FC7-8802-49E3-8D93-C1997672F780}" srcOrd="1" destOrd="0" presId="urn:microsoft.com/office/officeart/2005/8/layout/list1"/>
    <dgm:cxn modelId="{3589FD7B-4C5C-4542-BFAE-7F3E7B7AEA05}" type="presParOf" srcId="{A7BF9544-D119-4445-AEEE-D6691A59778B}" destId="{0E4EA1AB-6EB2-4AA1-8451-1854758FC3DA}" srcOrd="2" destOrd="0" presId="urn:microsoft.com/office/officeart/2005/8/layout/list1"/>
    <dgm:cxn modelId="{4D17BDB6-0E6F-4853-8DCE-CA31D4F202C1}" type="presParOf" srcId="{A7BF9544-D119-4445-AEEE-D6691A59778B}" destId="{08845B3B-E1F9-4E32-BABC-615307D43AC1}" srcOrd="3" destOrd="0" presId="urn:microsoft.com/office/officeart/2005/8/layout/list1"/>
    <dgm:cxn modelId="{8137E656-1F1E-40E5-999A-25799F0EBF39}" type="presParOf" srcId="{A7BF9544-D119-4445-AEEE-D6691A59778B}" destId="{F2AAAB01-E1A8-4500-8DAF-10736A286CB1}" srcOrd="4" destOrd="0" presId="urn:microsoft.com/office/officeart/2005/8/layout/list1"/>
    <dgm:cxn modelId="{015EF617-5D2E-4DE6-9AFA-B69F9E4AD659}" type="presParOf" srcId="{F2AAAB01-E1A8-4500-8DAF-10736A286CB1}" destId="{A4BD0D69-62F8-47D0-930A-D37CD83C2990}" srcOrd="0" destOrd="0" presId="urn:microsoft.com/office/officeart/2005/8/layout/list1"/>
    <dgm:cxn modelId="{CE26FBAA-EB7A-46BB-BD93-262119D8D6A5}" type="presParOf" srcId="{F2AAAB01-E1A8-4500-8DAF-10736A286CB1}" destId="{369550E6-6301-4676-AD88-A715C1C41DE5}" srcOrd="1" destOrd="0" presId="urn:microsoft.com/office/officeart/2005/8/layout/list1"/>
    <dgm:cxn modelId="{0E2722EC-A08D-4DE3-BB32-9D0EAAA2BF06}" type="presParOf" srcId="{A7BF9544-D119-4445-AEEE-D6691A59778B}" destId="{9A1FE51A-B30A-4EAB-BCDD-98D10EA326C3}" srcOrd="5" destOrd="0" presId="urn:microsoft.com/office/officeart/2005/8/layout/list1"/>
    <dgm:cxn modelId="{7C05E4A0-1112-41DB-A351-25F942A37004}" type="presParOf" srcId="{A7BF9544-D119-4445-AEEE-D6691A59778B}" destId="{273541C4-B373-496D-BAEB-AF61D2858AD3}" srcOrd="6" destOrd="0" presId="urn:microsoft.com/office/officeart/2005/8/layout/list1"/>
    <dgm:cxn modelId="{9608C212-C274-4217-BC01-9038CFC39C2E}" type="presParOf" srcId="{A7BF9544-D119-4445-AEEE-D6691A59778B}" destId="{B801B5DB-4D13-4A18-8876-EEC6EC633C2B}" srcOrd="7" destOrd="0" presId="urn:microsoft.com/office/officeart/2005/8/layout/list1"/>
    <dgm:cxn modelId="{CAD9AFAB-C81E-4435-B291-0FAC69F9949D}" type="presParOf" srcId="{A7BF9544-D119-4445-AEEE-D6691A59778B}" destId="{023E7027-C977-4F68-85A2-35C796F4AE98}" srcOrd="8" destOrd="0" presId="urn:microsoft.com/office/officeart/2005/8/layout/list1"/>
    <dgm:cxn modelId="{87132711-91C1-4AFC-BC7C-4C458FB8F28B}" type="presParOf" srcId="{023E7027-C977-4F68-85A2-35C796F4AE98}" destId="{C7C47363-64B2-4853-BB01-4C7E176D8F2B}" srcOrd="0" destOrd="0" presId="urn:microsoft.com/office/officeart/2005/8/layout/list1"/>
    <dgm:cxn modelId="{D9CB9036-5301-4CD4-8439-3B684EBB89FD}" type="presParOf" srcId="{023E7027-C977-4F68-85A2-35C796F4AE98}" destId="{70FE5213-362D-420F-84D5-AD53907BEBFF}" srcOrd="1" destOrd="0" presId="urn:microsoft.com/office/officeart/2005/8/layout/list1"/>
    <dgm:cxn modelId="{54C1FABA-60C0-4945-B841-83B89B791B5D}" type="presParOf" srcId="{A7BF9544-D119-4445-AEEE-D6691A59778B}" destId="{7EA141F3-7D70-4857-BB3E-22354BD0CD3C}" srcOrd="9" destOrd="0" presId="urn:microsoft.com/office/officeart/2005/8/layout/list1"/>
    <dgm:cxn modelId="{7DE6E254-5F92-451B-AB8B-68B763AAE093}" type="presParOf" srcId="{A7BF9544-D119-4445-AEEE-D6691A59778B}" destId="{67F4D9FE-F397-402B-BD08-C6726C8EE502}" srcOrd="10" destOrd="0" presId="urn:microsoft.com/office/officeart/2005/8/layout/list1"/>
    <dgm:cxn modelId="{FE27422B-F7E7-4971-960A-80D2BF4E0106}" type="presParOf" srcId="{A7BF9544-D119-4445-AEEE-D6691A59778B}" destId="{7F3AD5E9-CEA7-4F81-864E-FA4C39B03CE5}" srcOrd="11" destOrd="0" presId="urn:microsoft.com/office/officeart/2005/8/layout/list1"/>
    <dgm:cxn modelId="{1420F000-CB24-4E68-B649-0EB9B41C5221}" type="presParOf" srcId="{A7BF9544-D119-4445-AEEE-D6691A59778B}" destId="{13A16FB3-0F8F-46B9-967D-427DFF65BECE}" srcOrd="12" destOrd="0" presId="urn:microsoft.com/office/officeart/2005/8/layout/list1"/>
    <dgm:cxn modelId="{738C5808-812D-41BE-A26A-84E50D0F2F9D}" type="presParOf" srcId="{13A16FB3-0F8F-46B9-967D-427DFF65BECE}" destId="{51BB6627-4A1D-43E6-899E-5C6F39DDD76D}" srcOrd="0" destOrd="0" presId="urn:microsoft.com/office/officeart/2005/8/layout/list1"/>
    <dgm:cxn modelId="{4B82CBB4-56EA-4D0C-8753-BD31FE5FD016}" type="presParOf" srcId="{13A16FB3-0F8F-46B9-967D-427DFF65BECE}" destId="{D030F7B7-377B-4FA6-9019-79FF67178A13}" srcOrd="1" destOrd="0" presId="urn:microsoft.com/office/officeart/2005/8/layout/list1"/>
    <dgm:cxn modelId="{9967EE8F-2137-4377-B577-984C26527563}" type="presParOf" srcId="{A7BF9544-D119-4445-AEEE-D6691A59778B}" destId="{A729A74F-64FF-4BED-8AAF-0E2C97C2C8AC}" srcOrd="13" destOrd="0" presId="urn:microsoft.com/office/officeart/2005/8/layout/list1"/>
    <dgm:cxn modelId="{C97F7B63-AD8D-4851-8AA3-3192E615CCA6}" type="presParOf" srcId="{A7BF9544-D119-4445-AEEE-D6691A59778B}" destId="{1B71A0F7-66D4-4F37-B17A-ACE6A09A90F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646AF6-9CFC-4148-8DB7-FFDA4AF3D89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9E79558-7030-4CD6-81C5-393CA4A1DAEB}">
      <dgm:prSet phldrT="[Text]" custT="1"/>
      <dgm:spPr/>
      <dgm:t>
        <a:bodyPr/>
        <a:lstStyle/>
        <a:p>
          <a:pPr>
            <a:buSzPts val="1000"/>
            <a:buFont typeface="Symbol" panose="05050102010706020507" pitchFamily="18" charset="2"/>
            <a:buChar char=""/>
          </a:pPr>
          <a:r>
            <a:rPr lang="en-US" sz="2400">
              <a:latin typeface="Roboto" panose="02000000000000000000" pitchFamily="2" charset="0"/>
              <a:ea typeface="Roboto" panose="02000000000000000000" pitchFamily="2" charset="0"/>
            </a:rPr>
            <a:t>Đánh giá kết quả hằng năm</a:t>
          </a:r>
          <a:endParaRPr lang="en-US" sz="2400" dirty="0">
            <a:latin typeface="Roboto" panose="02000000000000000000" pitchFamily="2" charset="0"/>
            <a:ea typeface="Roboto" panose="02000000000000000000" pitchFamily="2" charset="0"/>
          </a:endParaRPr>
        </a:p>
      </dgm:t>
    </dgm:pt>
    <dgm:pt modelId="{680D3305-0F95-415D-8096-5FE11BB485C5}" type="parTrans" cxnId="{4A610491-9F6C-4BE2-8E67-13FE09B5329E}">
      <dgm:prSet/>
      <dgm:spPr/>
      <dgm:t>
        <a:bodyPr/>
        <a:lstStyle/>
        <a:p>
          <a:endParaRPr lang="en-US" sz="3200">
            <a:solidFill>
              <a:schemeClr val="bg1"/>
            </a:solidFill>
            <a:latin typeface="Roboto" panose="02000000000000000000" pitchFamily="2" charset="0"/>
            <a:ea typeface="Roboto" panose="02000000000000000000" pitchFamily="2" charset="0"/>
          </a:endParaRPr>
        </a:p>
      </dgm:t>
    </dgm:pt>
    <dgm:pt modelId="{6850F4C0-D1E4-4CAE-8563-6C5D60FABEC3}" type="sibTrans" cxnId="{4A610491-9F6C-4BE2-8E67-13FE09B5329E}">
      <dgm:prSet/>
      <dgm:spPr/>
      <dgm:t>
        <a:bodyPr/>
        <a:lstStyle/>
        <a:p>
          <a:endParaRPr lang="en-US" sz="3200">
            <a:solidFill>
              <a:schemeClr val="bg1"/>
            </a:solidFill>
            <a:latin typeface="Roboto" panose="02000000000000000000" pitchFamily="2" charset="0"/>
            <a:ea typeface="Roboto" panose="02000000000000000000" pitchFamily="2" charset="0"/>
          </a:endParaRPr>
        </a:p>
      </dgm:t>
    </dgm:pt>
    <dgm:pt modelId="{637EEAF8-464B-4EE2-B378-3432773583EC}">
      <dgm:prSet phldrT="[Text]" custT="1"/>
      <dgm:spPr/>
      <dgm:t>
        <a:bodyPr/>
        <a:lstStyle/>
        <a:p>
          <a:pPr>
            <a:buSzPts val="1000"/>
            <a:buFont typeface="Symbol" panose="05050102010706020507" pitchFamily="18" charset="2"/>
            <a:buChar char=""/>
          </a:pPr>
          <a:r>
            <a:rPr lang="en-US" sz="2400">
              <a:latin typeface="Roboto" panose="02000000000000000000" pitchFamily="2" charset="0"/>
              <a:ea typeface="Roboto" panose="02000000000000000000" pitchFamily="2" charset="0"/>
            </a:rPr>
            <a:t>Điều chỉnh mức độ</a:t>
          </a:r>
          <a:endParaRPr lang="en-US" sz="2400" dirty="0">
            <a:latin typeface="Roboto" panose="02000000000000000000" pitchFamily="2" charset="0"/>
            <a:ea typeface="Roboto" panose="02000000000000000000" pitchFamily="2" charset="0"/>
          </a:endParaRPr>
        </a:p>
      </dgm:t>
    </dgm:pt>
    <dgm:pt modelId="{7849EE9F-A123-47A1-8701-F6F7FA0EC63D}" type="parTrans" cxnId="{DB1049AF-C031-4CE3-8CB1-5786AA1D15E1}">
      <dgm:prSet/>
      <dgm:spPr/>
      <dgm:t>
        <a:bodyPr/>
        <a:lstStyle/>
        <a:p>
          <a:endParaRPr lang="en-US">
            <a:latin typeface="Roboto" panose="02000000000000000000" pitchFamily="2" charset="0"/>
            <a:ea typeface="Roboto" panose="02000000000000000000" pitchFamily="2" charset="0"/>
          </a:endParaRPr>
        </a:p>
      </dgm:t>
    </dgm:pt>
    <dgm:pt modelId="{B2B5FF75-D09E-4413-A0BC-30CB6AFEB53C}" type="sibTrans" cxnId="{DB1049AF-C031-4CE3-8CB1-5786AA1D15E1}">
      <dgm:prSet/>
      <dgm:spPr/>
      <dgm:t>
        <a:bodyPr/>
        <a:lstStyle/>
        <a:p>
          <a:endParaRPr lang="en-US">
            <a:latin typeface="Roboto" panose="02000000000000000000" pitchFamily="2" charset="0"/>
            <a:ea typeface="Roboto" panose="02000000000000000000" pitchFamily="2" charset="0"/>
          </a:endParaRPr>
        </a:p>
      </dgm:t>
    </dgm:pt>
    <dgm:pt modelId="{C34268EF-BA63-4A0F-B0B3-391B8AE888FA}">
      <dgm:prSet phldrT="[Text]" custT="1"/>
      <dgm:spPr/>
      <dgm:t>
        <a:bodyPr/>
        <a:lstStyle/>
        <a:p>
          <a:pPr>
            <a:buSzPts val="1000"/>
            <a:buFont typeface="Symbol" panose="05050102010706020507" pitchFamily="18" charset="2"/>
            <a:buChar char=""/>
          </a:pPr>
          <a:r>
            <a:rPr lang="en-US" sz="2400">
              <a:latin typeface="Roboto" panose="02000000000000000000" pitchFamily="2" charset="0"/>
              <a:ea typeface="Roboto" panose="02000000000000000000" pitchFamily="2" charset="0"/>
            </a:rPr>
            <a:t>Đảm bảo đạt được mục tiêu đề ra</a:t>
          </a:r>
          <a:endParaRPr lang="en-US" sz="2400" dirty="0">
            <a:latin typeface="Roboto" panose="02000000000000000000" pitchFamily="2" charset="0"/>
            <a:ea typeface="Roboto" panose="02000000000000000000" pitchFamily="2" charset="0"/>
          </a:endParaRPr>
        </a:p>
      </dgm:t>
    </dgm:pt>
    <dgm:pt modelId="{E6D9A599-4ED2-47D6-8F30-535E5F6656D3}" type="parTrans" cxnId="{064A22EA-927A-4722-B3EF-2146326580C9}">
      <dgm:prSet/>
      <dgm:spPr/>
      <dgm:t>
        <a:bodyPr/>
        <a:lstStyle/>
        <a:p>
          <a:endParaRPr lang="en-US">
            <a:latin typeface="Roboto" panose="02000000000000000000" pitchFamily="2" charset="0"/>
            <a:ea typeface="Roboto" panose="02000000000000000000" pitchFamily="2" charset="0"/>
          </a:endParaRPr>
        </a:p>
      </dgm:t>
    </dgm:pt>
    <dgm:pt modelId="{69D3E817-971A-4B63-8140-FF5B836BAA75}" type="sibTrans" cxnId="{064A22EA-927A-4722-B3EF-2146326580C9}">
      <dgm:prSet/>
      <dgm:spPr/>
      <dgm:t>
        <a:bodyPr/>
        <a:lstStyle/>
        <a:p>
          <a:endParaRPr lang="en-US">
            <a:latin typeface="Roboto" panose="02000000000000000000" pitchFamily="2" charset="0"/>
            <a:ea typeface="Roboto" panose="02000000000000000000" pitchFamily="2" charset="0"/>
          </a:endParaRPr>
        </a:p>
      </dgm:t>
    </dgm:pt>
    <dgm:pt modelId="{D285C022-BAC0-4263-9269-E53C7679E8F6}">
      <dgm:prSet phldrT="[Text]" custT="1"/>
      <dgm:spPr/>
      <dgm:t>
        <a:bodyPr/>
        <a:lstStyle/>
        <a:p>
          <a:pPr>
            <a:buSzPts val="1000"/>
            <a:buFont typeface="Symbol" panose="05050102010706020507" pitchFamily="18" charset="2"/>
            <a:buChar char=""/>
          </a:pPr>
          <a:r>
            <a:rPr lang="en-US" sz="2400">
              <a:latin typeface="Roboto" panose="02000000000000000000" pitchFamily="2" charset="0"/>
              <a:ea typeface="Roboto" panose="02000000000000000000" pitchFamily="2" charset="0"/>
            </a:rPr>
            <a:t>Thực hiện đánh giá đa dạng, thực chất</a:t>
          </a:r>
          <a:endParaRPr lang="en-US" sz="2400" dirty="0">
            <a:latin typeface="Roboto" panose="02000000000000000000" pitchFamily="2" charset="0"/>
            <a:ea typeface="Roboto" panose="02000000000000000000" pitchFamily="2" charset="0"/>
          </a:endParaRPr>
        </a:p>
      </dgm:t>
    </dgm:pt>
    <dgm:pt modelId="{1B2811C3-FC88-4922-A8AB-CB689378C3D6}" type="parTrans" cxnId="{C8E24143-CCAC-41AE-B92A-1465197FFDA0}">
      <dgm:prSet/>
      <dgm:spPr/>
      <dgm:t>
        <a:bodyPr/>
        <a:lstStyle/>
        <a:p>
          <a:endParaRPr lang="en-US">
            <a:latin typeface="Roboto" panose="02000000000000000000" pitchFamily="2" charset="0"/>
            <a:ea typeface="Roboto" panose="02000000000000000000" pitchFamily="2" charset="0"/>
          </a:endParaRPr>
        </a:p>
      </dgm:t>
    </dgm:pt>
    <dgm:pt modelId="{1073F9E2-0C65-4B62-B019-FEC6CC37E4E9}" type="sibTrans" cxnId="{C8E24143-CCAC-41AE-B92A-1465197FFDA0}">
      <dgm:prSet/>
      <dgm:spPr/>
      <dgm:t>
        <a:bodyPr/>
        <a:lstStyle/>
        <a:p>
          <a:endParaRPr lang="en-US">
            <a:latin typeface="Roboto" panose="02000000000000000000" pitchFamily="2" charset="0"/>
            <a:ea typeface="Roboto" panose="02000000000000000000" pitchFamily="2" charset="0"/>
          </a:endParaRPr>
        </a:p>
      </dgm:t>
    </dgm:pt>
    <dgm:pt modelId="{A7BF9544-D119-4445-AEEE-D6691A59778B}" type="pres">
      <dgm:prSet presAssocID="{F9646AF6-9CFC-4148-8DB7-FFDA4AF3D893}" presName="linear" presStyleCnt="0">
        <dgm:presLayoutVars>
          <dgm:dir/>
          <dgm:animLvl val="lvl"/>
          <dgm:resizeHandles val="exact"/>
        </dgm:presLayoutVars>
      </dgm:prSet>
      <dgm:spPr/>
    </dgm:pt>
    <dgm:pt modelId="{8DCD046E-AC32-438F-95A3-FC812347F25C}" type="pres">
      <dgm:prSet presAssocID="{49E79558-7030-4CD6-81C5-393CA4A1DAEB}" presName="parentLin" presStyleCnt="0"/>
      <dgm:spPr/>
    </dgm:pt>
    <dgm:pt modelId="{E6F4D7BE-28D3-443D-B4FE-246BD04F41F8}" type="pres">
      <dgm:prSet presAssocID="{49E79558-7030-4CD6-81C5-393CA4A1DAEB}" presName="parentLeftMargin" presStyleLbl="node1" presStyleIdx="0" presStyleCnt="4"/>
      <dgm:spPr/>
    </dgm:pt>
    <dgm:pt modelId="{7F08A742-6D0B-4FF5-8C3D-BC728DEF9E0E}" type="pres">
      <dgm:prSet presAssocID="{49E79558-7030-4CD6-81C5-393CA4A1DAEB}" presName="parentText" presStyleLbl="node1" presStyleIdx="0" presStyleCnt="4" custScaleX="109179">
        <dgm:presLayoutVars>
          <dgm:chMax val="0"/>
          <dgm:bulletEnabled val="1"/>
        </dgm:presLayoutVars>
      </dgm:prSet>
      <dgm:spPr/>
    </dgm:pt>
    <dgm:pt modelId="{6E598FC7-8802-49E3-8D93-C1997672F780}" type="pres">
      <dgm:prSet presAssocID="{49E79558-7030-4CD6-81C5-393CA4A1DAEB}" presName="negativeSpace" presStyleCnt="0"/>
      <dgm:spPr/>
    </dgm:pt>
    <dgm:pt modelId="{0E4EA1AB-6EB2-4AA1-8451-1854758FC3DA}" type="pres">
      <dgm:prSet presAssocID="{49E79558-7030-4CD6-81C5-393CA4A1DAEB}" presName="childText" presStyleLbl="conFgAcc1" presStyleIdx="0" presStyleCnt="4">
        <dgm:presLayoutVars>
          <dgm:bulletEnabled val="1"/>
        </dgm:presLayoutVars>
      </dgm:prSet>
      <dgm:spPr/>
    </dgm:pt>
    <dgm:pt modelId="{CE4AE30D-96A7-4D34-8A2F-D74738FFFC19}" type="pres">
      <dgm:prSet presAssocID="{6850F4C0-D1E4-4CAE-8563-6C5D60FABEC3}" presName="spaceBetweenRectangles" presStyleCnt="0"/>
      <dgm:spPr/>
    </dgm:pt>
    <dgm:pt modelId="{3978A807-465A-4C96-817D-E2EE7590086E}" type="pres">
      <dgm:prSet presAssocID="{637EEAF8-464B-4EE2-B378-3432773583EC}" presName="parentLin" presStyleCnt="0"/>
      <dgm:spPr/>
    </dgm:pt>
    <dgm:pt modelId="{92F3011F-FF8C-44EB-B7BA-3282D4132D84}" type="pres">
      <dgm:prSet presAssocID="{637EEAF8-464B-4EE2-B378-3432773583EC}" presName="parentLeftMargin" presStyleLbl="node1" presStyleIdx="0" presStyleCnt="4"/>
      <dgm:spPr/>
    </dgm:pt>
    <dgm:pt modelId="{3F5630D4-9279-47B9-A0EF-4AC779F5B8BC}" type="pres">
      <dgm:prSet presAssocID="{637EEAF8-464B-4EE2-B378-3432773583EC}" presName="parentText" presStyleLbl="node1" presStyleIdx="1" presStyleCnt="4" custScaleX="109164">
        <dgm:presLayoutVars>
          <dgm:chMax val="0"/>
          <dgm:bulletEnabled val="1"/>
        </dgm:presLayoutVars>
      </dgm:prSet>
      <dgm:spPr/>
    </dgm:pt>
    <dgm:pt modelId="{FB27B0B2-FB7A-4849-B8A5-236895614E03}" type="pres">
      <dgm:prSet presAssocID="{637EEAF8-464B-4EE2-B378-3432773583EC}" presName="negativeSpace" presStyleCnt="0"/>
      <dgm:spPr/>
    </dgm:pt>
    <dgm:pt modelId="{6C010D65-745D-45F5-A915-4A563FCD06D9}" type="pres">
      <dgm:prSet presAssocID="{637EEAF8-464B-4EE2-B378-3432773583EC}" presName="childText" presStyleLbl="conFgAcc1" presStyleIdx="1" presStyleCnt="4">
        <dgm:presLayoutVars>
          <dgm:bulletEnabled val="1"/>
        </dgm:presLayoutVars>
      </dgm:prSet>
      <dgm:spPr/>
    </dgm:pt>
    <dgm:pt modelId="{EF3E2716-555F-4DB7-B549-CE1F4EC89DAC}" type="pres">
      <dgm:prSet presAssocID="{B2B5FF75-D09E-4413-A0BC-30CB6AFEB53C}" presName="spaceBetweenRectangles" presStyleCnt="0"/>
      <dgm:spPr/>
    </dgm:pt>
    <dgm:pt modelId="{77A8CC0C-5578-4EFD-A692-681C5E8EC8D8}" type="pres">
      <dgm:prSet presAssocID="{C34268EF-BA63-4A0F-B0B3-391B8AE888FA}" presName="parentLin" presStyleCnt="0"/>
      <dgm:spPr/>
    </dgm:pt>
    <dgm:pt modelId="{46D46604-9674-4E7D-809F-5F34C51C0FED}" type="pres">
      <dgm:prSet presAssocID="{C34268EF-BA63-4A0F-B0B3-391B8AE888FA}" presName="parentLeftMargin" presStyleLbl="node1" presStyleIdx="1" presStyleCnt="4"/>
      <dgm:spPr/>
    </dgm:pt>
    <dgm:pt modelId="{F5FE6F14-CEFE-4E2B-BE56-90C50E5D16E5}" type="pres">
      <dgm:prSet presAssocID="{C34268EF-BA63-4A0F-B0B3-391B8AE888FA}" presName="parentText" presStyleLbl="node1" presStyleIdx="2" presStyleCnt="4" custScaleX="109164">
        <dgm:presLayoutVars>
          <dgm:chMax val="0"/>
          <dgm:bulletEnabled val="1"/>
        </dgm:presLayoutVars>
      </dgm:prSet>
      <dgm:spPr/>
    </dgm:pt>
    <dgm:pt modelId="{D1D5B851-3FEF-4494-94D9-B8EFE7ECAF25}" type="pres">
      <dgm:prSet presAssocID="{C34268EF-BA63-4A0F-B0B3-391B8AE888FA}" presName="negativeSpace" presStyleCnt="0"/>
      <dgm:spPr/>
    </dgm:pt>
    <dgm:pt modelId="{46450261-2098-4F15-A0D5-6D284AB14BB9}" type="pres">
      <dgm:prSet presAssocID="{C34268EF-BA63-4A0F-B0B3-391B8AE888FA}" presName="childText" presStyleLbl="conFgAcc1" presStyleIdx="2" presStyleCnt="4">
        <dgm:presLayoutVars>
          <dgm:bulletEnabled val="1"/>
        </dgm:presLayoutVars>
      </dgm:prSet>
      <dgm:spPr/>
    </dgm:pt>
    <dgm:pt modelId="{9191C898-0357-4930-9B09-645CFAA90F18}" type="pres">
      <dgm:prSet presAssocID="{69D3E817-971A-4B63-8140-FF5B836BAA75}" presName="spaceBetweenRectangles" presStyleCnt="0"/>
      <dgm:spPr/>
    </dgm:pt>
    <dgm:pt modelId="{03AA1A8A-5FFA-4D77-92DB-48A840033DEC}" type="pres">
      <dgm:prSet presAssocID="{D285C022-BAC0-4263-9269-E53C7679E8F6}" presName="parentLin" presStyleCnt="0"/>
      <dgm:spPr/>
    </dgm:pt>
    <dgm:pt modelId="{A5AF67B7-D770-4694-BBC2-E8373174E40C}" type="pres">
      <dgm:prSet presAssocID="{D285C022-BAC0-4263-9269-E53C7679E8F6}" presName="parentLeftMargin" presStyleLbl="node1" presStyleIdx="2" presStyleCnt="4"/>
      <dgm:spPr/>
    </dgm:pt>
    <dgm:pt modelId="{6B6402B1-722A-4953-9795-117BDADC5AB4}" type="pres">
      <dgm:prSet presAssocID="{D285C022-BAC0-4263-9269-E53C7679E8F6}" presName="parentText" presStyleLbl="node1" presStyleIdx="3" presStyleCnt="4" custScaleX="109164">
        <dgm:presLayoutVars>
          <dgm:chMax val="0"/>
          <dgm:bulletEnabled val="1"/>
        </dgm:presLayoutVars>
      </dgm:prSet>
      <dgm:spPr/>
    </dgm:pt>
    <dgm:pt modelId="{5E733878-AB63-4EC0-A2F7-D132D6E0B625}" type="pres">
      <dgm:prSet presAssocID="{D285C022-BAC0-4263-9269-E53C7679E8F6}" presName="negativeSpace" presStyleCnt="0"/>
      <dgm:spPr/>
    </dgm:pt>
    <dgm:pt modelId="{CEDC55F2-C163-4C04-B328-75488864DAD0}" type="pres">
      <dgm:prSet presAssocID="{D285C022-BAC0-4263-9269-E53C7679E8F6}" presName="childText" presStyleLbl="conFgAcc1" presStyleIdx="3" presStyleCnt="4">
        <dgm:presLayoutVars>
          <dgm:bulletEnabled val="1"/>
        </dgm:presLayoutVars>
      </dgm:prSet>
      <dgm:spPr/>
    </dgm:pt>
  </dgm:ptLst>
  <dgm:cxnLst>
    <dgm:cxn modelId="{6F7FFB01-923C-428D-A06E-4756E10D1A1E}" type="presOf" srcId="{D285C022-BAC0-4263-9269-E53C7679E8F6}" destId="{A5AF67B7-D770-4694-BBC2-E8373174E40C}" srcOrd="0" destOrd="0" presId="urn:microsoft.com/office/officeart/2005/8/layout/list1"/>
    <dgm:cxn modelId="{F1826920-E9BE-4408-B733-32206A476100}" type="presOf" srcId="{49E79558-7030-4CD6-81C5-393CA4A1DAEB}" destId="{E6F4D7BE-28D3-443D-B4FE-246BD04F41F8}" srcOrd="0" destOrd="0" presId="urn:microsoft.com/office/officeart/2005/8/layout/list1"/>
    <dgm:cxn modelId="{EE390328-B95A-4C8A-948C-B0E0CAE8B8EA}" type="presOf" srcId="{C34268EF-BA63-4A0F-B0B3-391B8AE888FA}" destId="{46D46604-9674-4E7D-809F-5F34C51C0FED}" srcOrd="0" destOrd="0" presId="urn:microsoft.com/office/officeart/2005/8/layout/list1"/>
    <dgm:cxn modelId="{C8E24143-CCAC-41AE-B92A-1465197FFDA0}" srcId="{F9646AF6-9CFC-4148-8DB7-FFDA4AF3D893}" destId="{D285C022-BAC0-4263-9269-E53C7679E8F6}" srcOrd="3" destOrd="0" parTransId="{1B2811C3-FC88-4922-A8AB-CB689378C3D6}" sibTransId="{1073F9E2-0C65-4B62-B019-FEC6CC37E4E9}"/>
    <dgm:cxn modelId="{A9148E77-61E8-4FE8-B8C0-47A94C2AA74D}" type="presOf" srcId="{F9646AF6-9CFC-4148-8DB7-FFDA4AF3D893}" destId="{A7BF9544-D119-4445-AEEE-D6691A59778B}" srcOrd="0" destOrd="0" presId="urn:microsoft.com/office/officeart/2005/8/layout/list1"/>
    <dgm:cxn modelId="{BC2F4D87-CC1C-44C5-9DF9-20297C555FA5}" type="presOf" srcId="{637EEAF8-464B-4EE2-B378-3432773583EC}" destId="{3F5630D4-9279-47B9-A0EF-4AC779F5B8BC}" srcOrd="1" destOrd="0" presId="urn:microsoft.com/office/officeart/2005/8/layout/list1"/>
    <dgm:cxn modelId="{4A610491-9F6C-4BE2-8E67-13FE09B5329E}" srcId="{F9646AF6-9CFC-4148-8DB7-FFDA4AF3D893}" destId="{49E79558-7030-4CD6-81C5-393CA4A1DAEB}" srcOrd="0" destOrd="0" parTransId="{680D3305-0F95-415D-8096-5FE11BB485C5}" sibTransId="{6850F4C0-D1E4-4CAE-8563-6C5D60FABEC3}"/>
    <dgm:cxn modelId="{3C8C9591-618F-49E3-B004-943E4755D300}" type="presOf" srcId="{637EEAF8-464B-4EE2-B378-3432773583EC}" destId="{92F3011F-FF8C-44EB-B7BA-3282D4132D84}" srcOrd="0" destOrd="0" presId="urn:microsoft.com/office/officeart/2005/8/layout/list1"/>
    <dgm:cxn modelId="{DB1049AF-C031-4CE3-8CB1-5786AA1D15E1}" srcId="{F9646AF6-9CFC-4148-8DB7-FFDA4AF3D893}" destId="{637EEAF8-464B-4EE2-B378-3432773583EC}" srcOrd="1" destOrd="0" parTransId="{7849EE9F-A123-47A1-8701-F6F7FA0EC63D}" sibTransId="{B2B5FF75-D09E-4413-A0BC-30CB6AFEB53C}"/>
    <dgm:cxn modelId="{E711EEBE-A5E0-4A1F-BC74-1C73B788E6D8}" type="presOf" srcId="{49E79558-7030-4CD6-81C5-393CA4A1DAEB}" destId="{7F08A742-6D0B-4FF5-8C3D-BC728DEF9E0E}" srcOrd="1" destOrd="0" presId="urn:microsoft.com/office/officeart/2005/8/layout/list1"/>
    <dgm:cxn modelId="{6BF310D9-0CBD-4874-9266-D516DCEB049B}" type="presOf" srcId="{C34268EF-BA63-4A0F-B0B3-391B8AE888FA}" destId="{F5FE6F14-CEFE-4E2B-BE56-90C50E5D16E5}" srcOrd="1" destOrd="0" presId="urn:microsoft.com/office/officeart/2005/8/layout/list1"/>
    <dgm:cxn modelId="{064A22EA-927A-4722-B3EF-2146326580C9}" srcId="{F9646AF6-9CFC-4148-8DB7-FFDA4AF3D893}" destId="{C34268EF-BA63-4A0F-B0B3-391B8AE888FA}" srcOrd="2" destOrd="0" parTransId="{E6D9A599-4ED2-47D6-8F30-535E5F6656D3}" sibTransId="{69D3E817-971A-4B63-8140-FF5B836BAA75}"/>
    <dgm:cxn modelId="{0EF394FD-73EC-4C23-AC91-9F8ED6036786}" type="presOf" srcId="{D285C022-BAC0-4263-9269-E53C7679E8F6}" destId="{6B6402B1-722A-4953-9795-117BDADC5AB4}" srcOrd="1" destOrd="0" presId="urn:microsoft.com/office/officeart/2005/8/layout/list1"/>
    <dgm:cxn modelId="{2713A7C5-B01B-49BE-BFB4-20A557C3BA1D}" type="presParOf" srcId="{A7BF9544-D119-4445-AEEE-D6691A59778B}" destId="{8DCD046E-AC32-438F-95A3-FC812347F25C}" srcOrd="0" destOrd="0" presId="urn:microsoft.com/office/officeart/2005/8/layout/list1"/>
    <dgm:cxn modelId="{089CFB9E-7E38-4C36-8CFF-3B32F42ABD9D}" type="presParOf" srcId="{8DCD046E-AC32-438F-95A3-FC812347F25C}" destId="{E6F4D7BE-28D3-443D-B4FE-246BD04F41F8}" srcOrd="0" destOrd="0" presId="urn:microsoft.com/office/officeart/2005/8/layout/list1"/>
    <dgm:cxn modelId="{4DA3D956-6C16-4181-BE57-661FD613922F}" type="presParOf" srcId="{8DCD046E-AC32-438F-95A3-FC812347F25C}" destId="{7F08A742-6D0B-4FF5-8C3D-BC728DEF9E0E}" srcOrd="1" destOrd="0" presId="urn:microsoft.com/office/officeart/2005/8/layout/list1"/>
    <dgm:cxn modelId="{50E0A964-4491-4B18-BE81-E11A32C41966}" type="presParOf" srcId="{A7BF9544-D119-4445-AEEE-D6691A59778B}" destId="{6E598FC7-8802-49E3-8D93-C1997672F780}" srcOrd="1" destOrd="0" presId="urn:microsoft.com/office/officeart/2005/8/layout/list1"/>
    <dgm:cxn modelId="{3589FD7B-4C5C-4542-BFAE-7F3E7B7AEA05}" type="presParOf" srcId="{A7BF9544-D119-4445-AEEE-D6691A59778B}" destId="{0E4EA1AB-6EB2-4AA1-8451-1854758FC3DA}" srcOrd="2" destOrd="0" presId="urn:microsoft.com/office/officeart/2005/8/layout/list1"/>
    <dgm:cxn modelId="{DA4E96B5-A36B-4A42-B771-D2BE203141BE}" type="presParOf" srcId="{A7BF9544-D119-4445-AEEE-D6691A59778B}" destId="{CE4AE30D-96A7-4D34-8A2F-D74738FFFC19}" srcOrd="3" destOrd="0" presId="urn:microsoft.com/office/officeart/2005/8/layout/list1"/>
    <dgm:cxn modelId="{A0789051-D550-414B-B896-4B81E8FE6835}" type="presParOf" srcId="{A7BF9544-D119-4445-AEEE-D6691A59778B}" destId="{3978A807-465A-4C96-817D-E2EE7590086E}" srcOrd="4" destOrd="0" presId="urn:microsoft.com/office/officeart/2005/8/layout/list1"/>
    <dgm:cxn modelId="{A2944F64-D1BE-4339-8D95-3B7606DC8C8D}" type="presParOf" srcId="{3978A807-465A-4C96-817D-E2EE7590086E}" destId="{92F3011F-FF8C-44EB-B7BA-3282D4132D84}" srcOrd="0" destOrd="0" presId="urn:microsoft.com/office/officeart/2005/8/layout/list1"/>
    <dgm:cxn modelId="{F7A11227-F26F-476C-A0ED-65568426D85B}" type="presParOf" srcId="{3978A807-465A-4C96-817D-E2EE7590086E}" destId="{3F5630D4-9279-47B9-A0EF-4AC779F5B8BC}" srcOrd="1" destOrd="0" presId="urn:microsoft.com/office/officeart/2005/8/layout/list1"/>
    <dgm:cxn modelId="{9E0EF401-594C-46B0-889A-70ACD68AC7D3}" type="presParOf" srcId="{A7BF9544-D119-4445-AEEE-D6691A59778B}" destId="{FB27B0B2-FB7A-4849-B8A5-236895614E03}" srcOrd="5" destOrd="0" presId="urn:microsoft.com/office/officeart/2005/8/layout/list1"/>
    <dgm:cxn modelId="{121A2F6A-70DE-4672-8F1A-3B0DA70324CF}" type="presParOf" srcId="{A7BF9544-D119-4445-AEEE-D6691A59778B}" destId="{6C010D65-745D-45F5-A915-4A563FCD06D9}" srcOrd="6" destOrd="0" presId="urn:microsoft.com/office/officeart/2005/8/layout/list1"/>
    <dgm:cxn modelId="{DF11575F-01DE-4619-9DF1-5944E01D38D7}" type="presParOf" srcId="{A7BF9544-D119-4445-AEEE-D6691A59778B}" destId="{EF3E2716-555F-4DB7-B549-CE1F4EC89DAC}" srcOrd="7" destOrd="0" presId="urn:microsoft.com/office/officeart/2005/8/layout/list1"/>
    <dgm:cxn modelId="{2A059EBD-AF6A-46F9-82C9-87D63FF90F06}" type="presParOf" srcId="{A7BF9544-D119-4445-AEEE-D6691A59778B}" destId="{77A8CC0C-5578-4EFD-A692-681C5E8EC8D8}" srcOrd="8" destOrd="0" presId="urn:microsoft.com/office/officeart/2005/8/layout/list1"/>
    <dgm:cxn modelId="{2EF7261F-DE44-4BDD-8422-B9283D63A86E}" type="presParOf" srcId="{77A8CC0C-5578-4EFD-A692-681C5E8EC8D8}" destId="{46D46604-9674-4E7D-809F-5F34C51C0FED}" srcOrd="0" destOrd="0" presId="urn:microsoft.com/office/officeart/2005/8/layout/list1"/>
    <dgm:cxn modelId="{B596831F-B35F-43DD-A49A-54C00BB68DF4}" type="presParOf" srcId="{77A8CC0C-5578-4EFD-A692-681C5E8EC8D8}" destId="{F5FE6F14-CEFE-4E2B-BE56-90C50E5D16E5}" srcOrd="1" destOrd="0" presId="urn:microsoft.com/office/officeart/2005/8/layout/list1"/>
    <dgm:cxn modelId="{19A3738C-60F1-4CF7-BA38-EB79B20B5CBA}" type="presParOf" srcId="{A7BF9544-D119-4445-AEEE-D6691A59778B}" destId="{D1D5B851-3FEF-4494-94D9-B8EFE7ECAF25}" srcOrd="9" destOrd="0" presId="urn:microsoft.com/office/officeart/2005/8/layout/list1"/>
    <dgm:cxn modelId="{3E6E05DB-3CB9-4693-8CF8-DA5214FF8BF2}" type="presParOf" srcId="{A7BF9544-D119-4445-AEEE-D6691A59778B}" destId="{46450261-2098-4F15-A0D5-6D284AB14BB9}" srcOrd="10" destOrd="0" presId="urn:microsoft.com/office/officeart/2005/8/layout/list1"/>
    <dgm:cxn modelId="{1C65573F-75BA-4C68-9D41-E2CFC3197AD2}" type="presParOf" srcId="{A7BF9544-D119-4445-AEEE-D6691A59778B}" destId="{9191C898-0357-4930-9B09-645CFAA90F18}" srcOrd="11" destOrd="0" presId="urn:microsoft.com/office/officeart/2005/8/layout/list1"/>
    <dgm:cxn modelId="{905BD28A-CDC6-41FB-8E43-9986A3419EFF}" type="presParOf" srcId="{A7BF9544-D119-4445-AEEE-D6691A59778B}" destId="{03AA1A8A-5FFA-4D77-92DB-48A840033DEC}" srcOrd="12" destOrd="0" presId="urn:microsoft.com/office/officeart/2005/8/layout/list1"/>
    <dgm:cxn modelId="{9C561AC8-81B6-4F4E-8A60-836B2A89B911}" type="presParOf" srcId="{03AA1A8A-5FFA-4D77-92DB-48A840033DEC}" destId="{A5AF67B7-D770-4694-BBC2-E8373174E40C}" srcOrd="0" destOrd="0" presId="urn:microsoft.com/office/officeart/2005/8/layout/list1"/>
    <dgm:cxn modelId="{4673CB34-4B08-4CCA-B421-3B60A5C4020A}" type="presParOf" srcId="{03AA1A8A-5FFA-4D77-92DB-48A840033DEC}" destId="{6B6402B1-722A-4953-9795-117BDADC5AB4}" srcOrd="1" destOrd="0" presId="urn:microsoft.com/office/officeart/2005/8/layout/list1"/>
    <dgm:cxn modelId="{62958457-F7E9-45A3-9764-D1E088E4710A}" type="presParOf" srcId="{A7BF9544-D119-4445-AEEE-D6691A59778B}" destId="{5E733878-AB63-4EC0-A2F7-D132D6E0B625}" srcOrd="13" destOrd="0" presId="urn:microsoft.com/office/officeart/2005/8/layout/list1"/>
    <dgm:cxn modelId="{30C1FE39-5541-4AB0-89E6-4CCE1FE85F2C}" type="presParOf" srcId="{A7BF9544-D119-4445-AEEE-D6691A59778B}" destId="{CEDC55F2-C163-4C04-B328-75488864DAD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3FBBA1-CEE7-4F29-8B8F-2F91CF8DC94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CFED09E6-50EF-453C-9C8D-75F62258CADA}">
      <dgm:prSet phldrT="[Text]"/>
      <dgm:spPr/>
      <dgm:t>
        <a:bodyPr/>
        <a:lstStyle/>
        <a:p>
          <a:pPr>
            <a:buAutoNum type="arabicPeriod"/>
          </a:pPr>
          <a:r>
            <a:rPr lang="en-US" b="1" dirty="0"/>
            <a:t>1. </a:t>
          </a:r>
          <a:r>
            <a:rPr lang="en-US" b="1" dirty="0" err="1"/>
            <a:t>Xác</a:t>
          </a:r>
          <a:r>
            <a:rPr lang="en-US" b="1" dirty="0"/>
            <a:t> </a:t>
          </a:r>
          <a:r>
            <a:rPr lang="en-US" b="1" dirty="0" err="1"/>
            <a:t>định</a:t>
          </a:r>
          <a:r>
            <a:rPr lang="en-US" b="1" dirty="0"/>
            <a:t> </a:t>
          </a:r>
          <a:r>
            <a:rPr lang="en-US" b="1" dirty="0" err="1"/>
            <a:t>năng</a:t>
          </a:r>
          <a:r>
            <a:rPr lang="en-US" b="1" dirty="0"/>
            <a:t> </a:t>
          </a:r>
          <a:r>
            <a:rPr lang="en-US" b="1" dirty="0" err="1"/>
            <a:t>lực</a:t>
          </a:r>
          <a:r>
            <a:rPr lang="en-US" b="1" dirty="0"/>
            <a:t> </a:t>
          </a:r>
          <a:r>
            <a:rPr lang="en-US" b="1" dirty="0" err="1"/>
            <a:t>số</a:t>
          </a:r>
          <a:r>
            <a:rPr lang="en-US" b="1" dirty="0"/>
            <a:t> </a:t>
          </a:r>
          <a:r>
            <a:rPr lang="en-US" b="1" dirty="0" err="1"/>
            <a:t>cho</a:t>
          </a:r>
          <a:r>
            <a:rPr lang="en-US" b="1" dirty="0"/>
            <a:t> </a:t>
          </a:r>
          <a:r>
            <a:rPr lang="en-US" b="1" dirty="0" err="1"/>
            <a:t>bài</a:t>
          </a:r>
          <a:r>
            <a:rPr lang="en-US" b="1" dirty="0"/>
            <a:t> </a:t>
          </a:r>
          <a:r>
            <a:rPr lang="en-US" b="1" dirty="0" err="1"/>
            <a:t>học</a:t>
          </a:r>
          <a:endParaRPr lang="en-US" b="1" dirty="0"/>
        </a:p>
      </dgm:t>
    </dgm:pt>
    <dgm:pt modelId="{5E4A1DDF-040F-41A1-9227-1200E67446CB}" type="parTrans" cxnId="{B068F207-00E9-4691-9092-5940FF081346}">
      <dgm:prSet/>
      <dgm:spPr/>
      <dgm:t>
        <a:bodyPr/>
        <a:lstStyle/>
        <a:p>
          <a:endParaRPr lang="en-US" b="1"/>
        </a:p>
      </dgm:t>
    </dgm:pt>
    <dgm:pt modelId="{6D9DAAD4-D56E-4C47-87B6-3F2407941A54}" type="sibTrans" cxnId="{B068F207-00E9-4691-9092-5940FF081346}">
      <dgm:prSet/>
      <dgm:spPr/>
      <dgm:t>
        <a:bodyPr/>
        <a:lstStyle/>
        <a:p>
          <a:endParaRPr lang="en-US" b="1"/>
        </a:p>
      </dgm:t>
    </dgm:pt>
    <dgm:pt modelId="{EDB284E9-A861-489E-BC68-421B9E68AB2D}">
      <dgm:prSet/>
      <dgm:spPr/>
      <dgm:t>
        <a:bodyPr/>
        <a:lstStyle/>
        <a:p>
          <a:r>
            <a:rPr lang="en-US" b="1" dirty="0"/>
            <a:t>2. </a:t>
          </a:r>
          <a:r>
            <a:rPr lang="en-US" b="1" dirty="0" err="1"/>
            <a:t>Xác</a:t>
          </a:r>
          <a:r>
            <a:rPr lang="en-US" b="1" dirty="0"/>
            <a:t> </a:t>
          </a:r>
          <a:r>
            <a:rPr lang="en-US" b="1" dirty="0" err="1"/>
            <a:t>định</a:t>
          </a:r>
          <a:r>
            <a:rPr lang="en-US" b="1" dirty="0"/>
            <a:t> </a:t>
          </a:r>
          <a:r>
            <a:rPr lang="en-US" b="1" dirty="0" err="1"/>
            <a:t>mục</a:t>
          </a:r>
          <a:r>
            <a:rPr lang="en-US" b="1" dirty="0"/>
            <a:t> </a:t>
          </a:r>
          <a:r>
            <a:rPr lang="en-US" b="1" dirty="0" err="1"/>
            <a:t>tiêu</a:t>
          </a:r>
          <a:r>
            <a:rPr lang="en-US" b="1" dirty="0"/>
            <a:t>, </a:t>
          </a:r>
          <a:r>
            <a:rPr lang="en-US" b="1" dirty="0" err="1"/>
            <a:t>chủ</a:t>
          </a:r>
          <a:r>
            <a:rPr lang="en-US" b="1" dirty="0"/>
            <a:t> </a:t>
          </a:r>
          <a:r>
            <a:rPr lang="en-US" b="1" dirty="0" err="1"/>
            <a:t>đề</a:t>
          </a:r>
          <a:r>
            <a:rPr lang="en-US" b="1" dirty="0"/>
            <a:t> </a:t>
          </a:r>
          <a:r>
            <a:rPr lang="en-US" b="1" dirty="0" err="1"/>
            <a:t>của</a:t>
          </a:r>
          <a:r>
            <a:rPr lang="en-US" b="1" dirty="0"/>
            <a:t> </a:t>
          </a:r>
          <a:r>
            <a:rPr lang="en-US" b="1" dirty="0" err="1"/>
            <a:t>lớp</a:t>
          </a:r>
          <a:r>
            <a:rPr lang="en-US" b="1" dirty="0"/>
            <a:t> </a:t>
          </a:r>
          <a:r>
            <a:rPr lang="en-US" b="1" dirty="0" err="1"/>
            <a:t>tăng</a:t>
          </a:r>
          <a:r>
            <a:rPr lang="en-US" b="1" dirty="0"/>
            <a:t> </a:t>
          </a:r>
          <a:r>
            <a:rPr lang="en-US" b="1" dirty="0" err="1"/>
            <a:t>cường</a:t>
          </a:r>
          <a:r>
            <a:rPr lang="en-US" b="1" dirty="0"/>
            <a:t>/</a:t>
          </a:r>
          <a:r>
            <a:rPr lang="en-US" b="1" dirty="0" err="1"/>
            <a:t>câu</a:t>
          </a:r>
          <a:r>
            <a:rPr lang="en-US" b="1" dirty="0"/>
            <a:t> </a:t>
          </a:r>
          <a:r>
            <a:rPr lang="en-US" b="1" dirty="0" err="1"/>
            <a:t>lạc</a:t>
          </a:r>
          <a:r>
            <a:rPr lang="en-US" b="1" dirty="0"/>
            <a:t> </a:t>
          </a:r>
          <a:r>
            <a:rPr lang="en-US" b="1" dirty="0" err="1"/>
            <a:t>bộ</a:t>
          </a:r>
          <a:r>
            <a:rPr lang="en-US" b="1" dirty="0"/>
            <a:t>.</a:t>
          </a:r>
        </a:p>
      </dgm:t>
    </dgm:pt>
    <dgm:pt modelId="{D0351B5F-59B0-4082-9309-E5FBFAD47F02}" type="parTrans" cxnId="{88A0DC7B-7964-459B-BC9D-149791CC9F28}">
      <dgm:prSet/>
      <dgm:spPr/>
      <dgm:t>
        <a:bodyPr/>
        <a:lstStyle/>
        <a:p>
          <a:endParaRPr lang="en-US" b="1"/>
        </a:p>
      </dgm:t>
    </dgm:pt>
    <dgm:pt modelId="{6679C2C0-0DDE-4A81-A851-9713127CAF04}" type="sibTrans" cxnId="{88A0DC7B-7964-459B-BC9D-149791CC9F28}">
      <dgm:prSet/>
      <dgm:spPr/>
      <dgm:t>
        <a:bodyPr/>
        <a:lstStyle/>
        <a:p>
          <a:endParaRPr lang="en-US" b="1"/>
        </a:p>
      </dgm:t>
    </dgm:pt>
    <dgm:pt modelId="{7B6F3AB8-676A-45B4-8ABE-76518D2083E6}">
      <dgm:prSet/>
      <dgm:spPr/>
      <dgm:t>
        <a:bodyPr/>
        <a:lstStyle/>
        <a:p>
          <a:r>
            <a:rPr lang="en-US" b="1" dirty="0"/>
            <a:t>3. </a:t>
          </a:r>
          <a:r>
            <a:rPr lang="en-US" b="1" dirty="0" err="1"/>
            <a:t>Xây</a:t>
          </a:r>
          <a:r>
            <a:rPr lang="en-US" b="1" dirty="0"/>
            <a:t> </a:t>
          </a:r>
          <a:r>
            <a:rPr lang="en-US" b="1" dirty="0" err="1"/>
            <a:t>dựng</a:t>
          </a:r>
          <a:r>
            <a:rPr lang="en-US" b="1" dirty="0"/>
            <a:t> </a:t>
          </a:r>
          <a:r>
            <a:rPr lang="en-US" b="1" dirty="0" err="1"/>
            <a:t>chương</a:t>
          </a:r>
          <a:r>
            <a:rPr lang="en-US" b="1" dirty="0"/>
            <a:t> </a:t>
          </a:r>
          <a:r>
            <a:rPr lang="en-US" b="1" dirty="0" err="1"/>
            <a:t>trình</a:t>
          </a:r>
          <a:r>
            <a:rPr lang="en-US" b="1" dirty="0"/>
            <a:t> </a:t>
          </a:r>
          <a:r>
            <a:rPr lang="en-US" b="1" dirty="0" err="1"/>
            <a:t>của</a:t>
          </a:r>
          <a:r>
            <a:rPr lang="en-US" b="1" dirty="0"/>
            <a:t> </a:t>
          </a:r>
          <a:r>
            <a:rPr lang="en-US" b="1" dirty="0" err="1"/>
            <a:t>lớp</a:t>
          </a:r>
          <a:r>
            <a:rPr lang="en-US" b="1" dirty="0"/>
            <a:t> </a:t>
          </a:r>
          <a:r>
            <a:rPr lang="en-US" b="1" dirty="0" err="1"/>
            <a:t>tăng</a:t>
          </a:r>
          <a:r>
            <a:rPr lang="en-US" b="1" dirty="0"/>
            <a:t> </a:t>
          </a:r>
          <a:r>
            <a:rPr lang="en-US" b="1" dirty="0" err="1"/>
            <a:t>cường</a:t>
          </a:r>
          <a:r>
            <a:rPr lang="en-US" b="1" dirty="0"/>
            <a:t>/</a:t>
          </a:r>
          <a:r>
            <a:rPr lang="en-US" b="1" dirty="0" err="1"/>
            <a:t>câu</a:t>
          </a:r>
          <a:r>
            <a:rPr lang="en-US" b="1" dirty="0"/>
            <a:t> </a:t>
          </a:r>
          <a:r>
            <a:rPr lang="en-US" b="1" dirty="0" err="1"/>
            <a:t>lạc</a:t>
          </a:r>
          <a:r>
            <a:rPr lang="en-US" b="1" dirty="0"/>
            <a:t> </a:t>
          </a:r>
          <a:r>
            <a:rPr lang="en-US" b="1" dirty="0" err="1"/>
            <a:t>bộ</a:t>
          </a:r>
          <a:r>
            <a:rPr lang="en-US" b="1" dirty="0"/>
            <a:t>.</a:t>
          </a:r>
        </a:p>
      </dgm:t>
    </dgm:pt>
    <dgm:pt modelId="{3C9AFA28-489D-48A8-8958-36F850AD270D}" type="parTrans" cxnId="{F127008E-9AFA-4A11-98C6-9911AD64778A}">
      <dgm:prSet/>
      <dgm:spPr/>
      <dgm:t>
        <a:bodyPr/>
        <a:lstStyle/>
        <a:p>
          <a:endParaRPr lang="en-US" b="1"/>
        </a:p>
      </dgm:t>
    </dgm:pt>
    <dgm:pt modelId="{6A12DF40-64E7-4B5E-AA27-4F22561F7833}" type="sibTrans" cxnId="{F127008E-9AFA-4A11-98C6-9911AD64778A}">
      <dgm:prSet/>
      <dgm:spPr/>
      <dgm:t>
        <a:bodyPr/>
        <a:lstStyle/>
        <a:p>
          <a:endParaRPr lang="en-US" b="1"/>
        </a:p>
      </dgm:t>
    </dgm:pt>
    <dgm:pt modelId="{74FE4EE3-54DD-468A-83F1-6CA11A4518D3}">
      <dgm:prSet/>
      <dgm:spPr/>
      <dgm:t>
        <a:bodyPr/>
        <a:lstStyle/>
        <a:p>
          <a:r>
            <a:rPr lang="en-US" b="1" dirty="0"/>
            <a:t>4. </a:t>
          </a:r>
          <a:r>
            <a:rPr lang="en-US" b="1" dirty="0" err="1"/>
            <a:t>Xây</a:t>
          </a:r>
          <a:r>
            <a:rPr lang="en-US" b="1" dirty="0"/>
            <a:t> </a:t>
          </a:r>
          <a:r>
            <a:rPr lang="en-US" b="1" dirty="0" err="1"/>
            <a:t>dựng</a:t>
          </a:r>
          <a:r>
            <a:rPr lang="en-US" b="1" dirty="0"/>
            <a:t> </a:t>
          </a:r>
          <a:r>
            <a:rPr lang="en-US" b="1" dirty="0" err="1"/>
            <a:t>kế</a:t>
          </a:r>
          <a:r>
            <a:rPr lang="en-US" b="1" dirty="0"/>
            <a:t> </a:t>
          </a:r>
          <a:r>
            <a:rPr lang="en-US" b="1" dirty="0" err="1"/>
            <a:t>hoạch</a:t>
          </a:r>
          <a:r>
            <a:rPr lang="en-US" b="1" dirty="0"/>
            <a:t> </a:t>
          </a:r>
          <a:r>
            <a:rPr lang="en-US" b="1" dirty="0" err="1"/>
            <a:t>bài</a:t>
          </a:r>
          <a:r>
            <a:rPr lang="en-US" b="1" dirty="0"/>
            <a:t> </a:t>
          </a:r>
          <a:r>
            <a:rPr lang="en-US" b="1" dirty="0" err="1"/>
            <a:t>dạy</a:t>
          </a:r>
          <a:r>
            <a:rPr lang="en-US" b="1" dirty="0"/>
            <a:t>.</a:t>
          </a:r>
        </a:p>
      </dgm:t>
    </dgm:pt>
    <dgm:pt modelId="{B2B55F3C-60F5-4C7D-B433-27B4CA363BBC}" type="parTrans" cxnId="{59104A35-1304-48EF-8085-CC955ED87495}">
      <dgm:prSet/>
      <dgm:spPr/>
      <dgm:t>
        <a:bodyPr/>
        <a:lstStyle/>
        <a:p>
          <a:endParaRPr lang="en-US" b="1"/>
        </a:p>
      </dgm:t>
    </dgm:pt>
    <dgm:pt modelId="{DC515989-E0A9-4A35-87C7-B62DFB80F2B5}" type="sibTrans" cxnId="{59104A35-1304-48EF-8085-CC955ED87495}">
      <dgm:prSet/>
      <dgm:spPr/>
      <dgm:t>
        <a:bodyPr/>
        <a:lstStyle/>
        <a:p>
          <a:endParaRPr lang="en-US" b="1"/>
        </a:p>
      </dgm:t>
    </dgm:pt>
    <dgm:pt modelId="{C11C9F29-B294-4B64-9F89-1B9BDB7208A7}" type="pres">
      <dgm:prSet presAssocID="{733FBBA1-CEE7-4F29-8B8F-2F91CF8DC94A}" presName="outerComposite" presStyleCnt="0">
        <dgm:presLayoutVars>
          <dgm:chMax val="5"/>
          <dgm:dir/>
          <dgm:resizeHandles val="exact"/>
        </dgm:presLayoutVars>
      </dgm:prSet>
      <dgm:spPr/>
    </dgm:pt>
    <dgm:pt modelId="{671A75B1-E399-48D6-AD5E-30D01C65F024}" type="pres">
      <dgm:prSet presAssocID="{733FBBA1-CEE7-4F29-8B8F-2F91CF8DC94A}" presName="dummyMaxCanvas" presStyleCnt="0">
        <dgm:presLayoutVars/>
      </dgm:prSet>
      <dgm:spPr/>
    </dgm:pt>
    <dgm:pt modelId="{2CECDF68-67DE-4B1F-A995-1A7FD3EB101F}" type="pres">
      <dgm:prSet presAssocID="{733FBBA1-CEE7-4F29-8B8F-2F91CF8DC94A}" presName="FourNodes_1" presStyleLbl="node1" presStyleIdx="0" presStyleCnt="4" custScaleX="106445">
        <dgm:presLayoutVars>
          <dgm:bulletEnabled val="1"/>
        </dgm:presLayoutVars>
      </dgm:prSet>
      <dgm:spPr/>
    </dgm:pt>
    <dgm:pt modelId="{4CA3F5C7-CDFF-450A-8287-18C4D3D24C7C}" type="pres">
      <dgm:prSet presAssocID="{733FBBA1-CEE7-4F29-8B8F-2F91CF8DC94A}" presName="FourNodes_2" presStyleLbl="node1" presStyleIdx="1" presStyleCnt="4">
        <dgm:presLayoutVars>
          <dgm:bulletEnabled val="1"/>
        </dgm:presLayoutVars>
      </dgm:prSet>
      <dgm:spPr/>
    </dgm:pt>
    <dgm:pt modelId="{387F46FE-A4BC-4C6D-AB03-8E95C7AD4C5A}" type="pres">
      <dgm:prSet presAssocID="{733FBBA1-CEE7-4F29-8B8F-2F91CF8DC94A}" presName="FourNodes_3" presStyleLbl="node1" presStyleIdx="2" presStyleCnt="4">
        <dgm:presLayoutVars>
          <dgm:bulletEnabled val="1"/>
        </dgm:presLayoutVars>
      </dgm:prSet>
      <dgm:spPr/>
    </dgm:pt>
    <dgm:pt modelId="{C7C904CB-8BA0-41B4-AD9E-ABDE8D913724}" type="pres">
      <dgm:prSet presAssocID="{733FBBA1-CEE7-4F29-8B8F-2F91CF8DC94A}" presName="FourNodes_4" presStyleLbl="node1" presStyleIdx="3" presStyleCnt="4">
        <dgm:presLayoutVars>
          <dgm:bulletEnabled val="1"/>
        </dgm:presLayoutVars>
      </dgm:prSet>
      <dgm:spPr/>
    </dgm:pt>
    <dgm:pt modelId="{36F0BCD2-FE92-4F35-9139-65E0EA0EA2F1}" type="pres">
      <dgm:prSet presAssocID="{733FBBA1-CEE7-4F29-8B8F-2F91CF8DC94A}" presName="FourConn_1-2" presStyleLbl="fgAccFollowNode1" presStyleIdx="0" presStyleCnt="3">
        <dgm:presLayoutVars>
          <dgm:bulletEnabled val="1"/>
        </dgm:presLayoutVars>
      </dgm:prSet>
      <dgm:spPr/>
    </dgm:pt>
    <dgm:pt modelId="{BF5040DB-CF8A-45EC-A1BC-453FF25CED2F}" type="pres">
      <dgm:prSet presAssocID="{733FBBA1-CEE7-4F29-8B8F-2F91CF8DC94A}" presName="FourConn_2-3" presStyleLbl="fgAccFollowNode1" presStyleIdx="1" presStyleCnt="3">
        <dgm:presLayoutVars>
          <dgm:bulletEnabled val="1"/>
        </dgm:presLayoutVars>
      </dgm:prSet>
      <dgm:spPr/>
    </dgm:pt>
    <dgm:pt modelId="{02A7FEE4-66DD-43AC-B6BD-479D44DBFB05}" type="pres">
      <dgm:prSet presAssocID="{733FBBA1-CEE7-4F29-8B8F-2F91CF8DC94A}" presName="FourConn_3-4" presStyleLbl="fgAccFollowNode1" presStyleIdx="2" presStyleCnt="3">
        <dgm:presLayoutVars>
          <dgm:bulletEnabled val="1"/>
        </dgm:presLayoutVars>
      </dgm:prSet>
      <dgm:spPr/>
    </dgm:pt>
    <dgm:pt modelId="{9B90555A-EF9C-4164-BF30-0FAB7C629E93}" type="pres">
      <dgm:prSet presAssocID="{733FBBA1-CEE7-4F29-8B8F-2F91CF8DC94A}" presName="FourNodes_1_text" presStyleLbl="node1" presStyleIdx="3" presStyleCnt="4">
        <dgm:presLayoutVars>
          <dgm:bulletEnabled val="1"/>
        </dgm:presLayoutVars>
      </dgm:prSet>
      <dgm:spPr/>
    </dgm:pt>
    <dgm:pt modelId="{CBCA3ED6-9509-49D8-9BC7-D3B3870FCE8F}" type="pres">
      <dgm:prSet presAssocID="{733FBBA1-CEE7-4F29-8B8F-2F91CF8DC94A}" presName="FourNodes_2_text" presStyleLbl="node1" presStyleIdx="3" presStyleCnt="4">
        <dgm:presLayoutVars>
          <dgm:bulletEnabled val="1"/>
        </dgm:presLayoutVars>
      </dgm:prSet>
      <dgm:spPr/>
    </dgm:pt>
    <dgm:pt modelId="{CBD98D5A-814F-486C-9465-B722DBAF0AC0}" type="pres">
      <dgm:prSet presAssocID="{733FBBA1-CEE7-4F29-8B8F-2F91CF8DC94A}" presName="FourNodes_3_text" presStyleLbl="node1" presStyleIdx="3" presStyleCnt="4">
        <dgm:presLayoutVars>
          <dgm:bulletEnabled val="1"/>
        </dgm:presLayoutVars>
      </dgm:prSet>
      <dgm:spPr/>
    </dgm:pt>
    <dgm:pt modelId="{C14FAF7D-9D00-43EC-A1B2-1225DB6F1153}" type="pres">
      <dgm:prSet presAssocID="{733FBBA1-CEE7-4F29-8B8F-2F91CF8DC94A}" presName="FourNodes_4_text" presStyleLbl="node1" presStyleIdx="3" presStyleCnt="4">
        <dgm:presLayoutVars>
          <dgm:bulletEnabled val="1"/>
        </dgm:presLayoutVars>
      </dgm:prSet>
      <dgm:spPr/>
    </dgm:pt>
  </dgm:ptLst>
  <dgm:cxnLst>
    <dgm:cxn modelId="{E554E307-1457-45D1-82E8-FD4F87C24372}" type="presOf" srcId="{7B6F3AB8-676A-45B4-8ABE-76518D2083E6}" destId="{387F46FE-A4BC-4C6D-AB03-8E95C7AD4C5A}" srcOrd="0" destOrd="0" presId="urn:microsoft.com/office/officeart/2005/8/layout/vProcess5"/>
    <dgm:cxn modelId="{B068F207-00E9-4691-9092-5940FF081346}" srcId="{733FBBA1-CEE7-4F29-8B8F-2F91CF8DC94A}" destId="{CFED09E6-50EF-453C-9C8D-75F62258CADA}" srcOrd="0" destOrd="0" parTransId="{5E4A1DDF-040F-41A1-9227-1200E67446CB}" sibTransId="{6D9DAAD4-D56E-4C47-87B6-3F2407941A54}"/>
    <dgm:cxn modelId="{7783C734-46FE-41E7-A975-485F4F1B889E}" type="presOf" srcId="{6679C2C0-0DDE-4A81-A851-9713127CAF04}" destId="{BF5040DB-CF8A-45EC-A1BC-453FF25CED2F}" srcOrd="0" destOrd="0" presId="urn:microsoft.com/office/officeart/2005/8/layout/vProcess5"/>
    <dgm:cxn modelId="{59104A35-1304-48EF-8085-CC955ED87495}" srcId="{733FBBA1-CEE7-4F29-8B8F-2F91CF8DC94A}" destId="{74FE4EE3-54DD-468A-83F1-6CA11A4518D3}" srcOrd="3" destOrd="0" parTransId="{B2B55F3C-60F5-4C7D-B433-27B4CA363BBC}" sibTransId="{DC515989-E0A9-4A35-87C7-B62DFB80F2B5}"/>
    <dgm:cxn modelId="{88A0DC7B-7964-459B-BC9D-149791CC9F28}" srcId="{733FBBA1-CEE7-4F29-8B8F-2F91CF8DC94A}" destId="{EDB284E9-A861-489E-BC68-421B9E68AB2D}" srcOrd="1" destOrd="0" parTransId="{D0351B5F-59B0-4082-9309-E5FBFAD47F02}" sibTransId="{6679C2C0-0DDE-4A81-A851-9713127CAF04}"/>
    <dgm:cxn modelId="{F127008E-9AFA-4A11-98C6-9911AD64778A}" srcId="{733FBBA1-CEE7-4F29-8B8F-2F91CF8DC94A}" destId="{7B6F3AB8-676A-45B4-8ABE-76518D2083E6}" srcOrd="2" destOrd="0" parTransId="{3C9AFA28-489D-48A8-8958-36F850AD270D}" sibTransId="{6A12DF40-64E7-4B5E-AA27-4F22561F7833}"/>
    <dgm:cxn modelId="{13221A9B-B098-48B0-86D7-6EB1D3B9853B}" type="presOf" srcId="{74FE4EE3-54DD-468A-83F1-6CA11A4518D3}" destId="{C7C904CB-8BA0-41B4-AD9E-ABDE8D913724}" srcOrd="0" destOrd="0" presId="urn:microsoft.com/office/officeart/2005/8/layout/vProcess5"/>
    <dgm:cxn modelId="{6D4FC3AD-2DA7-47E6-87EB-95D71AC7BFD3}" type="presOf" srcId="{CFED09E6-50EF-453C-9C8D-75F62258CADA}" destId="{2CECDF68-67DE-4B1F-A995-1A7FD3EB101F}" srcOrd="0" destOrd="0" presId="urn:microsoft.com/office/officeart/2005/8/layout/vProcess5"/>
    <dgm:cxn modelId="{72E14FB1-0DE3-4F62-AD2A-DA7230FC99EB}" type="presOf" srcId="{7B6F3AB8-676A-45B4-8ABE-76518D2083E6}" destId="{CBD98D5A-814F-486C-9465-B722DBAF0AC0}" srcOrd="1" destOrd="0" presId="urn:microsoft.com/office/officeart/2005/8/layout/vProcess5"/>
    <dgm:cxn modelId="{513043C8-0AEB-4AB7-B6F7-C5C3C358FE05}" type="presOf" srcId="{733FBBA1-CEE7-4F29-8B8F-2F91CF8DC94A}" destId="{C11C9F29-B294-4B64-9F89-1B9BDB7208A7}" srcOrd="0" destOrd="0" presId="urn:microsoft.com/office/officeart/2005/8/layout/vProcess5"/>
    <dgm:cxn modelId="{90450ACA-BF35-463A-BF9A-9F62C120C60A}" type="presOf" srcId="{CFED09E6-50EF-453C-9C8D-75F62258CADA}" destId="{9B90555A-EF9C-4164-BF30-0FAB7C629E93}" srcOrd="1" destOrd="0" presId="urn:microsoft.com/office/officeart/2005/8/layout/vProcess5"/>
    <dgm:cxn modelId="{0E21D2CF-E82D-4571-A498-DCBFC1D6BA41}" type="presOf" srcId="{EDB284E9-A861-489E-BC68-421B9E68AB2D}" destId="{4CA3F5C7-CDFF-450A-8287-18C4D3D24C7C}" srcOrd="0" destOrd="0" presId="urn:microsoft.com/office/officeart/2005/8/layout/vProcess5"/>
    <dgm:cxn modelId="{85824BDE-760D-4857-929F-6D89ED1AA552}" type="presOf" srcId="{6D9DAAD4-D56E-4C47-87B6-3F2407941A54}" destId="{36F0BCD2-FE92-4F35-9139-65E0EA0EA2F1}" srcOrd="0" destOrd="0" presId="urn:microsoft.com/office/officeart/2005/8/layout/vProcess5"/>
    <dgm:cxn modelId="{F5AA6CDE-4633-45FF-87C0-50D58FE4FF76}" type="presOf" srcId="{6A12DF40-64E7-4B5E-AA27-4F22561F7833}" destId="{02A7FEE4-66DD-43AC-B6BD-479D44DBFB05}" srcOrd="0" destOrd="0" presId="urn:microsoft.com/office/officeart/2005/8/layout/vProcess5"/>
    <dgm:cxn modelId="{A0B3C4E3-8675-4A88-8809-28791E027A7E}" type="presOf" srcId="{EDB284E9-A861-489E-BC68-421B9E68AB2D}" destId="{CBCA3ED6-9509-49D8-9BC7-D3B3870FCE8F}" srcOrd="1" destOrd="0" presId="urn:microsoft.com/office/officeart/2005/8/layout/vProcess5"/>
    <dgm:cxn modelId="{7F20FBFB-2C9A-4AE7-9762-8EE96D700E27}" type="presOf" srcId="{74FE4EE3-54DD-468A-83F1-6CA11A4518D3}" destId="{C14FAF7D-9D00-43EC-A1B2-1225DB6F1153}" srcOrd="1" destOrd="0" presId="urn:microsoft.com/office/officeart/2005/8/layout/vProcess5"/>
    <dgm:cxn modelId="{0FB2A36E-E623-447F-8183-B3B886A166AD}" type="presParOf" srcId="{C11C9F29-B294-4B64-9F89-1B9BDB7208A7}" destId="{671A75B1-E399-48D6-AD5E-30D01C65F024}" srcOrd="0" destOrd="0" presId="urn:microsoft.com/office/officeart/2005/8/layout/vProcess5"/>
    <dgm:cxn modelId="{C1F4CB5F-D282-47C7-9524-338CA4F88606}" type="presParOf" srcId="{C11C9F29-B294-4B64-9F89-1B9BDB7208A7}" destId="{2CECDF68-67DE-4B1F-A995-1A7FD3EB101F}" srcOrd="1" destOrd="0" presId="urn:microsoft.com/office/officeart/2005/8/layout/vProcess5"/>
    <dgm:cxn modelId="{87120B80-90F0-4400-8BF8-AB7BA47186F7}" type="presParOf" srcId="{C11C9F29-B294-4B64-9F89-1B9BDB7208A7}" destId="{4CA3F5C7-CDFF-450A-8287-18C4D3D24C7C}" srcOrd="2" destOrd="0" presId="urn:microsoft.com/office/officeart/2005/8/layout/vProcess5"/>
    <dgm:cxn modelId="{AE10A5B9-0E61-4AF2-B444-D81C77C6176F}" type="presParOf" srcId="{C11C9F29-B294-4B64-9F89-1B9BDB7208A7}" destId="{387F46FE-A4BC-4C6D-AB03-8E95C7AD4C5A}" srcOrd="3" destOrd="0" presId="urn:microsoft.com/office/officeart/2005/8/layout/vProcess5"/>
    <dgm:cxn modelId="{A3C7D82D-E042-4433-912D-5C7B73FF3755}" type="presParOf" srcId="{C11C9F29-B294-4B64-9F89-1B9BDB7208A7}" destId="{C7C904CB-8BA0-41B4-AD9E-ABDE8D913724}" srcOrd="4" destOrd="0" presId="urn:microsoft.com/office/officeart/2005/8/layout/vProcess5"/>
    <dgm:cxn modelId="{E9ABEC04-A1BA-4CF4-BBA6-BB2CD68C9653}" type="presParOf" srcId="{C11C9F29-B294-4B64-9F89-1B9BDB7208A7}" destId="{36F0BCD2-FE92-4F35-9139-65E0EA0EA2F1}" srcOrd="5" destOrd="0" presId="urn:microsoft.com/office/officeart/2005/8/layout/vProcess5"/>
    <dgm:cxn modelId="{373F0907-9ADE-4ECA-8ECB-A588990174EE}" type="presParOf" srcId="{C11C9F29-B294-4B64-9F89-1B9BDB7208A7}" destId="{BF5040DB-CF8A-45EC-A1BC-453FF25CED2F}" srcOrd="6" destOrd="0" presId="urn:microsoft.com/office/officeart/2005/8/layout/vProcess5"/>
    <dgm:cxn modelId="{A5DF9475-D31B-419A-8268-51E0E54B9F33}" type="presParOf" srcId="{C11C9F29-B294-4B64-9F89-1B9BDB7208A7}" destId="{02A7FEE4-66DD-43AC-B6BD-479D44DBFB05}" srcOrd="7" destOrd="0" presId="urn:microsoft.com/office/officeart/2005/8/layout/vProcess5"/>
    <dgm:cxn modelId="{966B45A9-2378-470A-BB1E-0CBC306B9DC4}" type="presParOf" srcId="{C11C9F29-B294-4B64-9F89-1B9BDB7208A7}" destId="{9B90555A-EF9C-4164-BF30-0FAB7C629E93}" srcOrd="8" destOrd="0" presId="urn:microsoft.com/office/officeart/2005/8/layout/vProcess5"/>
    <dgm:cxn modelId="{FA290063-1F72-4110-9A37-81C0B4ECE7D6}" type="presParOf" srcId="{C11C9F29-B294-4B64-9F89-1B9BDB7208A7}" destId="{CBCA3ED6-9509-49D8-9BC7-D3B3870FCE8F}" srcOrd="9" destOrd="0" presId="urn:microsoft.com/office/officeart/2005/8/layout/vProcess5"/>
    <dgm:cxn modelId="{F2B2ADF3-02B2-4F50-82A2-CEE55256825B}" type="presParOf" srcId="{C11C9F29-B294-4B64-9F89-1B9BDB7208A7}" destId="{CBD98D5A-814F-486C-9465-B722DBAF0AC0}" srcOrd="10" destOrd="0" presId="urn:microsoft.com/office/officeart/2005/8/layout/vProcess5"/>
    <dgm:cxn modelId="{A9396FE7-97CC-45DE-A09A-ABC55111DBD6}" type="presParOf" srcId="{C11C9F29-B294-4B64-9F89-1B9BDB7208A7}" destId="{C14FAF7D-9D00-43EC-A1B2-1225DB6F115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AEB9E-E7C4-4BB5-8D51-245F9DC6BDF3}">
      <dsp:nvSpPr>
        <dsp:cNvPr id="0" name=""/>
        <dsp:cNvSpPr/>
      </dsp:nvSpPr>
      <dsp:spPr>
        <a:xfrm>
          <a:off x="1106829" y="95315"/>
          <a:ext cx="4392272" cy="4392272"/>
        </a:xfrm>
        <a:prstGeom prst="circularArrow">
          <a:avLst>
            <a:gd name="adj1" fmla="val 5544"/>
            <a:gd name="adj2" fmla="val 330680"/>
            <a:gd name="adj3" fmla="val 13798841"/>
            <a:gd name="adj4" fmla="val 17372033"/>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7E12B-FAF8-42FC-9583-6A1F0140032F}">
      <dsp:nvSpPr>
        <dsp:cNvPr id="0" name=""/>
        <dsp:cNvSpPr/>
      </dsp:nvSpPr>
      <dsp:spPr>
        <a:xfrm>
          <a:off x="2284778" y="121684"/>
          <a:ext cx="2036374" cy="10181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1. </a:t>
          </a:r>
          <a:r>
            <a:rPr lang="en-US" sz="1800" b="1" kern="1200" dirty="0" err="1">
              <a:latin typeface="Roboto" panose="02000000000000000000" pitchFamily="2" charset="0"/>
              <a:ea typeface="Roboto" panose="02000000000000000000" pitchFamily="2" charset="0"/>
            </a:rPr>
            <a:t>Công</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tác</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chuẩn</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bị</a:t>
          </a:r>
          <a:endParaRPr lang="en-US" sz="1800" b="1" kern="1200" dirty="0">
            <a:latin typeface="Roboto" panose="02000000000000000000" pitchFamily="2" charset="0"/>
            <a:ea typeface="Roboto" panose="02000000000000000000" pitchFamily="2" charset="0"/>
          </a:endParaRPr>
        </a:p>
      </dsp:txBody>
      <dsp:txXfrm>
        <a:off x="2334482" y="171388"/>
        <a:ext cx="1936966" cy="918779"/>
      </dsp:txXfrm>
    </dsp:sp>
    <dsp:sp modelId="{E9F40CE9-A4C0-426B-8894-EBD8ACE8E1BF}">
      <dsp:nvSpPr>
        <dsp:cNvPr id="0" name=""/>
        <dsp:cNvSpPr/>
      </dsp:nvSpPr>
      <dsp:spPr>
        <a:xfrm>
          <a:off x="4243416" y="1087243"/>
          <a:ext cx="2036374" cy="1018187"/>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2. </a:t>
          </a:r>
          <a:r>
            <a:rPr lang="en-US" sz="1800" b="1" kern="1200" dirty="0" err="1">
              <a:latin typeface="Roboto" panose="02000000000000000000" pitchFamily="2" charset="0"/>
              <a:ea typeface="Roboto" panose="02000000000000000000" pitchFamily="2" charset="0"/>
            </a:rPr>
            <a:t>Triển</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khai</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tại</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trường</a:t>
          </a:r>
          <a:endParaRPr lang="en-US" sz="1800" b="1" kern="1200" dirty="0">
            <a:latin typeface="Roboto" panose="02000000000000000000" pitchFamily="2" charset="0"/>
            <a:ea typeface="Roboto" panose="02000000000000000000" pitchFamily="2" charset="0"/>
          </a:endParaRPr>
        </a:p>
      </dsp:txBody>
      <dsp:txXfrm>
        <a:off x="4293120" y="1136947"/>
        <a:ext cx="1936966" cy="918779"/>
      </dsp:txXfrm>
    </dsp:sp>
    <dsp:sp modelId="{1144CA1A-F944-4DC4-B078-DE966685F6C3}">
      <dsp:nvSpPr>
        <dsp:cNvPr id="0" name=""/>
        <dsp:cNvSpPr/>
      </dsp:nvSpPr>
      <dsp:spPr>
        <a:xfrm>
          <a:off x="3804403" y="3369957"/>
          <a:ext cx="2036374" cy="101818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3. </a:t>
          </a:r>
          <a:r>
            <a:rPr lang="en-US" sz="1800" b="1" kern="1200" dirty="0" err="1">
              <a:latin typeface="Roboto" panose="02000000000000000000" pitchFamily="2" charset="0"/>
              <a:ea typeface="Roboto" panose="02000000000000000000" pitchFamily="2" charset="0"/>
            </a:rPr>
            <a:t>Triển</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khai</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tại</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tổ</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chuyên</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môn</a:t>
          </a:r>
          <a:endParaRPr lang="en-US" sz="1800" b="1" kern="1200" dirty="0">
            <a:latin typeface="Roboto" panose="02000000000000000000" pitchFamily="2" charset="0"/>
            <a:ea typeface="Roboto" panose="02000000000000000000" pitchFamily="2" charset="0"/>
          </a:endParaRPr>
        </a:p>
      </dsp:txBody>
      <dsp:txXfrm>
        <a:off x="3854107" y="3419661"/>
        <a:ext cx="1936966" cy="918779"/>
      </dsp:txXfrm>
    </dsp:sp>
    <dsp:sp modelId="{24AE0BEE-57C9-4E24-B549-A04E84ACF34C}">
      <dsp:nvSpPr>
        <dsp:cNvPr id="0" name=""/>
        <dsp:cNvSpPr/>
      </dsp:nvSpPr>
      <dsp:spPr>
        <a:xfrm>
          <a:off x="1000506" y="3376411"/>
          <a:ext cx="2036374" cy="1018187"/>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4. </a:t>
          </a:r>
          <a:r>
            <a:rPr lang="en-US" sz="1800" b="1" kern="1200" dirty="0" err="1">
              <a:latin typeface="Roboto" panose="02000000000000000000" pitchFamily="2" charset="0"/>
              <a:ea typeface="Roboto" panose="02000000000000000000" pitchFamily="2" charset="0"/>
            </a:rPr>
            <a:t>Triển</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khai</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của</a:t>
          </a:r>
          <a:r>
            <a:rPr lang="en-US" sz="1800" b="1" kern="1200" dirty="0">
              <a:latin typeface="Roboto" panose="02000000000000000000" pitchFamily="2" charset="0"/>
              <a:ea typeface="Roboto" panose="02000000000000000000" pitchFamily="2" charset="0"/>
            </a:rPr>
            <a:t> GV </a:t>
          </a:r>
          <a:r>
            <a:rPr lang="en-US" sz="1800" b="1" kern="1200" dirty="0" err="1">
              <a:latin typeface="Roboto" panose="02000000000000000000" pitchFamily="2" charset="0"/>
              <a:ea typeface="Roboto" panose="02000000000000000000" pitchFamily="2" charset="0"/>
            </a:rPr>
            <a:t>môn</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học</a:t>
          </a:r>
          <a:endParaRPr lang="en-US" sz="1800" b="1" kern="1200" dirty="0">
            <a:latin typeface="Roboto" panose="02000000000000000000" pitchFamily="2" charset="0"/>
            <a:ea typeface="Roboto" panose="02000000000000000000" pitchFamily="2" charset="0"/>
          </a:endParaRPr>
        </a:p>
      </dsp:txBody>
      <dsp:txXfrm>
        <a:off x="1050210" y="3426115"/>
        <a:ext cx="1936966" cy="918779"/>
      </dsp:txXfrm>
    </dsp:sp>
    <dsp:sp modelId="{21D4B73F-47FA-4B92-AA0E-B867B3294627}">
      <dsp:nvSpPr>
        <dsp:cNvPr id="0" name=""/>
        <dsp:cNvSpPr/>
      </dsp:nvSpPr>
      <dsp:spPr>
        <a:xfrm>
          <a:off x="173523" y="1087222"/>
          <a:ext cx="2036374" cy="101818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5. </a:t>
          </a:r>
          <a:r>
            <a:rPr lang="en-US" sz="1800" b="1" kern="1200" dirty="0" err="1">
              <a:latin typeface="Roboto" panose="02000000000000000000" pitchFamily="2" charset="0"/>
              <a:ea typeface="Roboto" panose="02000000000000000000" pitchFamily="2" charset="0"/>
            </a:rPr>
            <a:t>Đánh</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giá</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tác</a:t>
          </a:r>
          <a:r>
            <a:rPr lang="en-US" sz="1800" b="1" kern="1200" dirty="0">
              <a:latin typeface="Roboto" panose="02000000000000000000" pitchFamily="2" charset="0"/>
              <a:ea typeface="Roboto" panose="02000000000000000000" pitchFamily="2" charset="0"/>
            </a:rPr>
            <a:t> </a:t>
          </a:r>
          <a:r>
            <a:rPr lang="en-US" sz="1800" b="1" kern="1200" dirty="0" err="1">
              <a:latin typeface="Roboto" panose="02000000000000000000" pitchFamily="2" charset="0"/>
              <a:ea typeface="Roboto" panose="02000000000000000000" pitchFamily="2" charset="0"/>
            </a:rPr>
            <a:t>động</a:t>
          </a:r>
          <a:endParaRPr lang="en-US" sz="1800" b="1" kern="1200" dirty="0">
            <a:latin typeface="Roboto" panose="02000000000000000000" pitchFamily="2" charset="0"/>
            <a:ea typeface="Roboto" panose="02000000000000000000" pitchFamily="2" charset="0"/>
          </a:endParaRPr>
        </a:p>
      </dsp:txBody>
      <dsp:txXfrm>
        <a:off x="223227" y="1136926"/>
        <a:ext cx="1936966" cy="918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EA1AB-6EB2-4AA1-8451-1854758FC3DA}">
      <dsp:nvSpPr>
        <dsp:cNvPr id="0" name=""/>
        <dsp:cNvSpPr/>
      </dsp:nvSpPr>
      <dsp:spPr>
        <a:xfrm>
          <a:off x="0" y="533263"/>
          <a:ext cx="7664473" cy="907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08A742-6D0B-4FF5-8C3D-BC728DEF9E0E}">
      <dsp:nvSpPr>
        <dsp:cNvPr id="0" name=""/>
        <dsp:cNvSpPr/>
      </dsp:nvSpPr>
      <dsp:spPr>
        <a:xfrm>
          <a:off x="383223" y="1903"/>
          <a:ext cx="5365131" cy="1062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789" tIns="0" rIns="202789"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dirty="0" err="1">
              <a:effectLst/>
              <a:latin typeface="Roboto" panose="02000000000000000000" pitchFamily="2" charset="0"/>
              <a:ea typeface="Roboto" panose="02000000000000000000" pitchFamily="2" charset="0"/>
            </a:rPr>
            <a:t>Cơ</a:t>
          </a:r>
          <a:r>
            <a:rPr lang="en-US" sz="2400" b="1" kern="1200" dirty="0">
              <a:effectLst/>
              <a:latin typeface="Roboto" panose="02000000000000000000" pitchFamily="2" charset="0"/>
              <a:ea typeface="Roboto" panose="02000000000000000000" pitchFamily="2" charset="0"/>
            </a:rPr>
            <a:t> </a:t>
          </a:r>
          <a:r>
            <a:rPr lang="en-US" sz="2400" b="1" kern="1200" dirty="0" err="1">
              <a:effectLst/>
              <a:latin typeface="Roboto" panose="02000000000000000000" pitchFamily="2" charset="0"/>
              <a:ea typeface="Roboto" panose="02000000000000000000" pitchFamily="2" charset="0"/>
            </a:rPr>
            <a:t>sở</a:t>
          </a:r>
          <a:r>
            <a:rPr lang="en-US" sz="2400" b="1" kern="1200" dirty="0">
              <a:effectLst/>
              <a:latin typeface="Roboto" panose="02000000000000000000" pitchFamily="2" charset="0"/>
              <a:ea typeface="Roboto" panose="02000000000000000000" pitchFamily="2" charset="0"/>
            </a:rPr>
            <a:t> </a:t>
          </a:r>
          <a:r>
            <a:rPr lang="en-US" sz="2400" b="1" kern="1200" dirty="0" err="1">
              <a:effectLst/>
              <a:latin typeface="Roboto" panose="02000000000000000000" pitchFamily="2" charset="0"/>
              <a:ea typeface="Roboto" panose="02000000000000000000" pitchFamily="2" charset="0"/>
            </a:rPr>
            <a:t>vật</a:t>
          </a:r>
          <a:r>
            <a:rPr lang="en-US" sz="2400" b="1" kern="1200" dirty="0">
              <a:effectLst/>
              <a:latin typeface="Roboto" panose="02000000000000000000" pitchFamily="2" charset="0"/>
              <a:ea typeface="Roboto" panose="02000000000000000000" pitchFamily="2" charset="0"/>
            </a:rPr>
            <a:t> </a:t>
          </a:r>
          <a:r>
            <a:rPr lang="en-US" sz="2400" b="1" kern="1200" dirty="0" err="1">
              <a:effectLst/>
              <a:latin typeface="Roboto" panose="02000000000000000000" pitchFamily="2" charset="0"/>
              <a:ea typeface="Roboto" panose="02000000000000000000" pitchFamily="2" charset="0"/>
            </a:rPr>
            <a:t>chất</a:t>
          </a:r>
          <a:endParaRPr lang="en-US" sz="2400" b="1" kern="1200" dirty="0">
            <a:latin typeface="Roboto" panose="02000000000000000000" pitchFamily="2" charset="0"/>
            <a:ea typeface="Roboto" panose="02000000000000000000" pitchFamily="2" charset="0"/>
          </a:endParaRPr>
        </a:p>
      </dsp:txBody>
      <dsp:txXfrm>
        <a:off x="435101" y="53781"/>
        <a:ext cx="5261375" cy="958964"/>
      </dsp:txXfrm>
    </dsp:sp>
    <dsp:sp modelId="{24ABA9DB-1BB1-49F6-A635-5016BE7364BE}">
      <dsp:nvSpPr>
        <dsp:cNvPr id="0" name=""/>
        <dsp:cNvSpPr/>
      </dsp:nvSpPr>
      <dsp:spPr>
        <a:xfrm>
          <a:off x="0" y="2166223"/>
          <a:ext cx="7664473" cy="9072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BAD49D-F16F-449E-ADA2-51A689F59CDA}">
      <dsp:nvSpPr>
        <dsp:cNvPr id="0" name=""/>
        <dsp:cNvSpPr/>
      </dsp:nvSpPr>
      <dsp:spPr>
        <a:xfrm>
          <a:off x="383223" y="1634863"/>
          <a:ext cx="5365131" cy="10627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789" tIns="0" rIns="202789" bIns="0" numCol="1" spcCol="1270" anchor="ctr" anchorCtr="0">
          <a:noAutofit/>
        </a:bodyPr>
        <a:lstStyle/>
        <a:p>
          <a:pPr marL="0" lvl="0" indent="0" algn="l" defTabSz="1066800">
            <a:lnSpc>
              <a:spcPct val="90000"/>
            </a:lnSpc>
            <a:spcBef>
              <a:spcPct val="0"/>
            </a:spcBef>
            <a:spcAft>
              <a:spcPct val="35000"/>
            </a:spcAft>
            <a:buNone/>
          </a:pPr>
          <a:r>
            <a:rPr lang="en-US" sz="2400" b="1" kern="1200">
              <a:effectLst/>
              <a:latin typeface="Roboto" panose="02000000000000000000" pitchFamily="2" charset="0"/>
              <a:ea typeface="Roboto" panose="02000000000000000000" pitchFamily="2" charset="0"/>
            </a:rPr>
            <a:t>Năng lực số của giáo viên, cán bộ quản lý và học sinh</a:t>
          </a:r>
          <a:r>
            <a:rPr lang="en-US" sz="2400" b="1" kern="1200">
              <a:latin typeface="Roboto" panose="02000000000000000000" pitchFamily="2" charset="0"/>
              <a:ea typeface="Roboto" panose="02000000000000000000" pitchFamily="2" charset="0"/>
            </a:rPr>
            <a:t>.</a:t>
          </a:r>
          <a:endParaRPr lang="en-US" sz="2400" b="1" kern="1200" dirty="0">
            <a:latin typeface="Roboto" panose="02000000000000000000" pitchFamily="2" charset="0"/>
            <a:ea typeface="Roboto" panose="02000000000000000000" pitchFamily="2" charset="0"/>
          </a:endParaRPr>
        </a:p>
      </dsp:txBody>
      <dsp:txXfrm>
        <a:off x="435101" y="1686741"/>
        <a:ext cx="5261375" cy="958964"/>
      </dsp:txXfrm>
    </dsp:sp>
    <dsp:sp modelId="{EF9772F3-0A37-4E89-90A4-6BC28ACEA3F5}">
      <dsp:nvSpPr>
        <dsp:cNvPr id="0" name=""/>
        <dsp:cNvSpPr/>
      </dsp:nvSpPr>
      <dsp:spPr>
        <a:xfrm>
          <a:off x="0" y="3799183"/>
          <a:ext cx="7664473" cy="907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8473C1-B5C6-49E3-8365-73A73D432CFF}">
      <dsp:nvSpPr>
        <dsp:cNvPr id="0" name=""/>
        <dsp:cNvSpPr/>
      </dsp:nvSpPr>
      <dsp:spPr>
        <a:xfrm>
          <a:off x="383223" y="3267823"/>
          <a:ext cx="5365131" cy="10627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789" tIns="0" rIns="202789" bIns="0" numCol="1" spcCol="1270" anchor="ctr" anchorCtr="0">
          <a:noAutofit/>
        </a:bodyPr>
        <a:lstStyle/>
        <a:p>
          <a:pPr marL="0" lvl="0" indent="0" algn="l" defTabSz="1066800">
            <a:lnSpc>
              <a:spcPct val="90000"/>
            </a:lnSpc>
            <a:spcBef>
              <a:spcPct val="0"/>
            </a:spcBef>
            <a:spcAft>
              <a:spcPct val="35000"/>
            </a:spcAft>
            <a:buNone/>
          </a:pPr>
          <a:r>
            <a:rPr lang="en-US" sz="2400" b="1" kern="1200">
              <a:effectLst/>
              <a:latin typeface="Roboto" panose="02000000000000000000" pitchFamily="2" charset="0"/>
              <a:ea typeface="Roboto" panose="02000000000000000000" pitchFamily="2" charset="0"/>
            </a:rPr>
            <a:t>Xác định các khó khăn, thách thức</a:t>
          </a:r>
          <a:endParaRPr lang="en-US" sz="2400" b="1" kern="1200" dirty="0">
            <a:effectLst/>
            <a:latin typeface="Roboto" panose="02000000000000000000" pitchFamily="2" charset="0"/>
            <a:ea typeface="Roboto" panose="02000000000000000000" pitchFamily="2" charset="0"/>
          </a:endParaRPr>
        </a:p>
      </dsp:txBody>
      <dsp:txXfrm>
        <a:off x="435101" y="3319701"/>
        <a:ext cx="5261375" cy="958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EA1AB-6EB2-4AA1-8451-1854758FC3DA}">
      <dsp:nvSpPr>
        <dsp:cNvPr id="0" name=""/>
        <dsp:cNvSpPr/>
      </dsp:nvSpPr>
      <dsp:spPr>
        <a:xfrm>
          <a:off x="0" y="449383"/>
          <a:ext cx="9439490" cy="655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08A742-6D0B-4FF5-8C3D-BC728DEF9E0E}">
      <dsp:nvSpPr>
        <dsp:cNvPr id="0" name=""/>
        <dsp:cNvSpPr/>
      </dsp:nvSpPr>
      <dsp:spPr>
        <a:xfrm>
          <a:off x="471974" y="65623"/>
          <a:ext cx="8406375"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53" tIns="0" rIns="249753"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dirty="0" err="1">
              <a:effectLst/>
              <a:latin typeface="+mj-lt"/>
              <a:ea typeface="Times New Roman" panose="02020603050405020304" pitchFamily="18" charset="0"/>
            </a:rPr>
            <a:t>Nghiên</a:t>
          </a:r>
          <a:r>
            <a:rPr lang="en-US" sz="2400" b="1" kern="1200" dirty="0">
              <a:effectLst/>
              <a:latin typeface="+mj-lt"/>
              <a:ea typeface="Times New Roman" panose="02020603050405020304" pitchFamily="18" charset="0"/>
            </a:rPr>
            <a:t> </a:t>
          </a:r>
          <a:r>
            <a:rPr lang="en-US" sz="2400" b="1" kern="1200" dirty="0" err="1">
              <a:effectLst/>
              <a:latin typeface="+mj-lt"/>
              <a:ea typeface="Times New Roman" panose="02020603050405020304" pitchFamily="18" charset="0"/>
            </a:rPr>
            <a:t>cứu</a:t>
          </a:r>
          <a:r>
            <a:rPr lang="en-US" sz="2400" b="1" kern="1200" dirty="0">
              <a:effectLst/>
              <a:latin typeface="+mj-lt"/>
              <a:ea typeface="Times New Roman" panose="02020603050405020304" pitchFamily="18" charset="0"/>
            </a:rPr>
            <a:t> </a:t>
          </a:r>
          <a:r>
            <a:rPr lang="en-US" sz="2400" b="1" kern="1200" dirty="0" err="1">
              <a:effectLst/>
              <a:latin typeface="+mj-lt"/>
              <a:ea typeface="Times New Roman" panose="02020603050405020304" pitchFamily="18" charset="0"/>
            </a:rPr>
            <a:t>Thông</a:t>
          </a:r>
          <a:r>
            <a:rPr lang="en-US" sz="2400" b="1" kern="1200" dirty="0">
              <a:effectLst/>
              <a:latin typeface="+mj-lt"/>
              <a:ea typeface="Times New Roman" panose="02020603050405020304" pitchFamily="18" charset="0"/>
            </a:rPr>
            <a:t> </a:t>
          </a:r>
          <a:r>
            <a:rPr lang="en-US" sz="2400" b="1" kern="1200" dirty="0" err="1">
              <a:effectLst/>
              <a:latin typeface="+mj-lt"/>
              <a:ea typeface="Times New Roman" panose="02020603050405020304" pitchFamily="18" charset="0"/>
            </a:rPr>
            <a:t>tư</a:t>
          </a:r>
          <a:r>
            <a:rPr lang="en-US" sz="2400" b="1" kern="1200" dirty="0">
              <a:effectLst/>
              <a:latin typeface="+mj-lt"/>
              <a:ea typeface="Times New Roman" panose="02020603050405020304" pitchFamily="18" charset="0"/>
            </a:rPr>
            <a:t> 02/2025/TT-BGDĐT</a:t>
          </a:r>
          <a:endParaRPr lang="en-US" sz="2400" b="1" kern="1200" dirty="0"/>
        </a:p>
      </dsp:txBody>
      <dsp:txXfrm>
        <a:off x="509441" y="103090"/>
        <a:ext cx="8331441" cy="692586"/>
      </dsp:txXfrm>
    </dsp:sp>
    <dsp:sp modelId="{97D74D2E-E719-44A3-AE87-196E6F812648}">
      <dsp:nvSpPr>
        <dsp:cNvPr id="0" name=""/>
        <dsp:cNvSpPr/>
      </dsp:nvSpPr>
      <dsp:spPr>
        <a:xfrm>
          <a:off x="0" y="1628743"/>
          <a:ext cx="9439490" cy="655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1BE871-56CC-438C-A25D-19500B4E702E}">
      <dsp:nvSpPr>
        <dsp:cNvPr id="0" name=""/>
        <dsp:cNvSpPr/>
      </dsp:nvSpPr>
      <dsp:spPr>
        <a:xfrm>
          <a:off x="471974" y="1244983"/>
          <a:ext cx="8406375" cy="7675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53" tIns="0" rIns="249753"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dirty="0" err="1"/>
            <a:t>Lập</a:t>
          </a:r>
          <a:r>
            <a:rPr lang="en-US" sz="2400" b="1" kern="1200" dirty="0"/>
            <a:t> </a:t>
          </a:r>
          <a:r>
            <a:rPr lang="en-US" sz="2400" b="1" kern="1200" dirty="0" err="1"/>
            <a:t>kế</a:t>
          </a:r>
          <a:r>
            <a:rPr lang="en-US" sz="2400" b="1" kern="1200" dirty="0"/>
            <a:t> </a:t>
          </a:r>
          <a:r>
            <a:rPr lang="en-US" sz="2400" b="1" kern="1200" dirty="0" err="1"/>
            <a:t>hoạch</a:t>
          </a:r>
          <a:r>
            <a:rPr lang="en-US" sz="2400" b="1" kern="1200" dirty="0"/>
            <a:t> (</a:t>
          </a:r>
          <a:r>
            <a:rPr lang="en-US" sz="2400" b="1" kern="1200" dirty="0" err="1"/>
            <a:t>mục</a:t>
          </a:r>
          <a:r>
            <a:rPr lang="en-US" sz="2400" b="1" kern="1200" dirty="0"/>
            <a:t> </a:t>
          </a:r>
          <a:r>
            <a:rPr lang="en-US" sz="2400" b="1" kern="1200" dirty="0" err="1"/>
            <a:t>tiêu</a:t>
          </a:r>
          <a:r>
            <a:rPr lang="en-US" sz="2400" b="1" kern="1200" dirty="0"/>
            <a:t>, </a:t>
          </a:r>
          <a:r>
            <a:rPr lang="en-US" sz="2400" b="1" kern="1200" dirty="0" err="1"/>
            <a:t>nội</a:t>
          </a:r>
          <a:r>
            <a:rPr lang="en-US" sz="2400" b="1" kern="1200" dirty="0"/>
            <a:t> dung, </a:t>
          </a:r>
          <a:r>
            <a:rPr lang="en-US" sz="2400" b="1" kern="1200" dirty="0" err="1"/>
            <a:t>hình</a:t>
          </a:r>
          <a:r>
            <a:rPr lang="en-US" sz="2400" b="1" kern="1200" dirty="0"/>
            <a:t> </a:t>
          </a:r>
          <a:r>
            <a:rPr lang="en-US" sz="2400" b="1" kern="1200" dirty="0" err="1"/>
            <a:t>thức</a:t>
          </a:r>
          <a:r>
            <a:rPr lang="en-US" sz="2400" b="1" kern="1200" dirty="0"/>
            <a:t>, </a:t>
          </a:r>
          <a:r>
            <a:rPr lang="en-US" sz="2400" b="1" kern="1200" dirty="0" err="1"/>
            <a:t>thời</a:t>
          </a:r>
          <a:r>
            <a:rPr lang="en-US" sz="2400" b="1" kern="1200" dirty="0"/>
            <a:t> </a:t>
          </a:r>
          <a:r>
            <a:rPr lang="en-US" sz="2400" b="1" kern="1200" dirty="0" err="1"/>
            <a:t>gian</a:t>
          </a:r>
          <a:r>
            <a:rPr lang="en-US" sz="2400" b="1" kern="1200" dirty="0"/>
            <a:t>, </a:t>
          </a:r>
          <a:r>
            <a:rPr lang="en-US" sz="2400" b="1" kern="1200" dirty="0" err="1"/>
            <a:t>nguồn</a:t>
          </a:r>
          <a:r>
            <a:rPr lang="en-US" sz="2400" b="1" kern="1200" dirty="0"/>
            <a:t> </a:t>
          </a:r>
          <a:r>
            <a:rPr lang="en-US" sz="2400" b="1" kern="1200" dirty="0" err="1"/>
            <a:t>lực</a:t>
          </a:r>
          <a:r>
            <a:rPr lang="en-US" sz="2400" b="1" kern="1200" dirty="0"/>
            <a:t>)</a:t>
          </a:r>
        </a:p>
      </dsp:txBody>
      <dsp:txXfrm>
        <a:off x="509441" y="1282450"/>
        <a:ext cx="8331441" cy="692586"/>
      </dsp:txXfrm>
    </dsp:sp>
    <dsp:sp modelId="{93C0C3A7-1CD8-4345-8BB5-F59E8101C3B9}">
      <dsp:nvSpPr>
        <dsp:cNvPr id="0" name=""/>
        <dsp:cNvSpPr/>
      </dsp:nvSpPr>
      <dsp:spPr>
        <a:xfrm>
          <a:off x="0" y="2808103"/>
          <a:ext cx="9439490" cy="6552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7605B8-5DD8-4791-AFA7-53C420826EBB}">
      <dsp:nvSpPr>
        <dsp:cNvPr id="0" name=""/>
        <dsp:cNvSpPr/>
      </dsp:nvSpPr>
      <dsp:spPr>
        <a:xfrm>
          <a:off x="471974" y="2424343"/>
          <a:ext cx="8406375" cy="7675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53" tIns="0" rIns="249753"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a:t>Phối hợp huy động nguồn lực xã hội hóa</a:t>
          </a:r>
          <a:endParaRPr lang="en-US" sz="2400" b="1" kern="1200" dirty="0"/>
        </a:p>
      </dsp:txBody>
      <dsp:txXfrm>
        <a:off x="509441" y="2461810"/>
        <a:ext cx="8331441" cy="692586"/>
      </dsp:txXfrm>
    </dsp:sp>
    <dsp:sp modelId="{96473CD0-748C-4BCB-A158-4894649EC6C6}">
      <dsp:nvSpPr>
        <dsp:cNvPr id="0" name=""/>
        <dsp:cNvSpPr/>
      </dsp:nvSpPr>
      <dsp:spPr>
        <a:xfrm>
          <a:off x="0" y="3987463"/>
          <a:ext cx="9439490" cy="655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6C67C1-1190-47B2-A3B8-267364BA5784}">
      <dsp:nvSpPr>
        <dsp:cNvPr id="0" name=""/>
        <dsp:cNvSpPr/>
      </dsp:nvSpPr>
      <dsp:spPr>
        <a:xfrm>
          <a:off x="471974" y="3603703"/>
          <a:ext cx="8406375"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753" tIns="0" rIns="249753"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a:t>Đảm bảo phù hợp với chương trình GDPT 2018</a:t>
          </a:r>
          <a:endParaRPr lang="en-US" sz="2400" b="1" kern="1200" dirty="0"/>
        </a:p>
      </dsp:txBody>
      <dsp:txXfrm>
        <a:off x="509441" y="3641170"/>
        <a:ext cx="8331441"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EA1AB-6EB2-4AA1-8451-1854758FC3DA}">
      <dsp:nvSpPr>
        <dsp:cNvPr id="0" name=""/>
        <dsp:cNvSpPr/>
      </dsp:nvSpPr>
      <dsp:spPr>
        <a:xfrm>
          <a:off x="0" y="449383"/>
          <a:ext cx="8025130" cy="655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08A742-6D0B-4FF5-8C3D-BC728DEF9E0E}">
      <dsp:nvSpPr>
        <dsp:cNvPr id="0" name=""/>
        <dsp:cNvSpPr/>
      </dsp:nvSpPr>
      <dsp:spPr>
        <a:xfrm>
          <a:off x="401256" y="65623"/>
          <a:ext cx="6659822"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332" tIns="0" rIns="212332"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a:effectLst/>
              <a:latin typeface="Roboto" panose="02000000000000000000" pitchFamily="2" charset="0"/>
              <a:ea typeface="Roboto" panose="02000000000000000000" pitchFamily="2" charset="0"/>
            </a:rPr>
            <a:t>Tin học có vai trò chủ đạo</a:t>
          </a:r>
          <a:endParaRPr lang="en-US" sz="2400" b="1" kern="1200" dirty="0">
            <a:latin typeface="Roboto" panose="02000000000000000000" pitchFamily="2" charset="0"/>
            <a:ea typeface="Roboto" panose="02000000000000000000" pitchFamily="2" charset="0"/>
          </a:endParaRPr>
        </a:p>
      </dsp:txBody>
      <dsp:txXfrm>
        <a:off x="438723" y="103090"/>
        <a:ext cx="6584888" cy="692586"/>
      </dsp:txXfrm>
    </dsp:sp>
    <dsp:sp modelId="{7628DF45-E3A2-4F50-866A-333564DE4C4C}">
      <dsp:nvSpPr>
        <dsp:cNvPr id="0" name=""/>
        <dsp:cNvSpPr/>
      </dsp:nvSpPr>
      <dsp:spPr>
        <a:xfrm>
          <a:off x="0" y="1628743"/>
          <a:ext cx="8025130" cy="655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DCC7C-DC36-4124-85F1-9C2B98F078F9}">
      <dsp:nvSpPr>
        <dsp:cNvPr id="0" name=""/>
        <dsp:cNvSpPr/>
      </dsp:nvSpPr>
      <dsp:spPr>
        <a:xfrm>
          <a:off x="401256" y="1244983"/>
          <a:ext cx="6737457" cy="7675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332" tIns="0" rIns="212332"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dirty="0" err="1">
              <a:latin typeface="Roboto" panose="02000000000000000000" pitchFamily="2" charset="0"/>
              <a:ea typeface="Roboto" panose="02000000000000000000" pitchFamily="2" charset="0"/>
            </a:rPr>
            <a:t>Tích</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hợp</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các</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môn</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học</a:t>
          </a:r>
          <a:r>
            <a:rPr lang="en-US" sz="2400" b="1" kern="1200" dirty="0">
              <a:latin typeface="Roboto" panose="02000000000000000000" pitchFamily="2" charset="0"/>
              <a:ea typeface="Roboto" panose="02000000000000000000" pitchFamily="2" charset="0"/>
            </a:rPr>
            <a:t>/</a:t>
          </a:r>
          <a:r>
            <a:rPr lang="en-US" sz="2400" b="1" kern="1200" dirty="0" err="1">
              <a:latin typeface="Roboto" panose="02000000000000000000" pitchFamily="2" charset="0"/>
              <a:ea typeface="Roboto" panose="02000000000000000000" pitchFamily="2" charset="0"/>
            </a:rPr>
            <a:t>hoạt</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động</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giáo</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dục</a:t>
          </a:r>
          <a:endParaRPr lang="en-US" sz="2400" b="1" kern="1200" dirty="0">
            <a:latin typeface="Roboto" panose="02000000000000000000" pitchFamily="2" charset="0"/>
            <a:ea typeface="Roboto" panose="02000000000000000000" pitchFamily="2" charset="0"/>
          </a:endParaRPr>
        </a:p>
      </dsp:txBody>
      <dsp:txXfrm>
        <a:off x="438723" y="1282450"/>
        <a:ext cx="6662523" cy="692586"/>
      </dsp:txXfrm>
    </dsp:sp>
    <dsp:sp modelId="{DD9C217F-9F5D-4EAA-9B54-922F87491B7E}">
      <dsp:nvSpPr>
        <dsp:cNvPr id="0" name=""/>
        <dsp:cNvSpPr/>
      </dsp:nvSpPr>
      <dsp:spPr>
        <a:xfrm>
          <a:off x="0" y="2808103"/>
          <a:ext cx="8025130" cy="6552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ACE5C7-395D-492C-BE89-0D968917CD1B}">
      <dsp:nvSpPr>
        <dsp:cNvPr id="0" name=""/>
        <dsp:cNvSpPr/>
      </dsp:nvSpPr>
      <dsp:spPr>
        <a:xfrm>
          <a:off x="401256" y="2424343"/>
          <a:ext cx="6737457" cy="7675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332" tIns="0" rIns="212332"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a:latin typeface="Roboto" panose="02000000000000000000" pitchFamily="2" charset="0"/>
              <a:ea typeface="Roboto" panose="02000000000000000000" pitchFamily="2" charset="0"/>
            </a:rPr>
            <a:t>Tăng cường hoạt động ngoại khóa</a:t>
          </a:r>
          <a:endParaRPr lang="en-US" sz="2400" b="1" kern="1200" dirty="0">
            <a:latin typeface="Roboto" panose="02000000000000000000" pitchFamily="2" charset="0"/>
            <a:ea typeface="Roboto" panose="02000000000000000000" pitchFamily="2" charset="0"/>
          </a:endParaRPr>
        </a:p>
      </dsp:txBody>
      <dsp:txXfrm>
        <a:off x="438723" y="2461810"/>
        <a:ext cx="6662523" cy="692586"/>
      </dsp:txXfrm>
    </dsp:sp>
    <dsp:sp modelId="{23A757EC-9FE7-48D8-9EAF-B54CD3CC075F}">
      <dsp:nvSpPr>
        <dsp:cNvPr id="0" name=""/>
        <dsp:cNvSpPr/>
      </dsp:nvSpPr>
      <dsp:spPr>
        <a:xfrm>
          <a:off x="0" y="3987463"/>
          <a:ext cx="8025130" cy="655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5CD794-561D-4B91-8390-39292AFE6319}">
      <dsp:nvSpPr>
        <dsp:cNvPr id="0" name=""/>
        <dsp:cNvSpPr/>
      </dsp:nvSpPr>
      <dsp:spPr>
        <a:xfrm>
          <a:off x="401256" y="3603703"/>
          <a:ext cx="6737457"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332" tIns="0" rIns="212332"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a:latin typeface="Roboto" panose="02000000000000000000" pitchFamily="2" charset="0"/>
              <a:ea typeface="Roboto" panose="02000000000000000000" pitchFamily="2" charset="0"/>
            </a:rPr>
            <a:t>Xây dựng tài liệu, học liệu phù hợp</a:t>
          </a:r>
          <a:endParaRPr lang="en-US" sz="2400" b="1" kern="1200" dirty="0">
            <a:latin typeface="Roboto" panose="02000000000000000000" pitchFamily="2" charset="0"/>
            <a:ea typeface="Roboto" panose="02000000000000000000" pitchFamily="2" charset="0"/>
          </a:endParaRPr>
        </a:p>
      </dsp:txBody>
      <dsp:txXfrm>
        <a:off x="438723" y="3641170"/>
        <a:ext cx="6662523"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EA1AB-6EB2-4AA1-8451-1854758FC3DA}">
      <dsp:nvSpPr>
        <dsp:cNvPr id="0" name=""/>
        <dsp:cNvSpPr/>
      </dsp:nvSpPr>
      <dsp:spPr>
        <a:xfrm>
          <a:off x="0" y="449383"/>
          <a:ext cx="7534490" cy="655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08A742-6D0B-4FF5-8C3D-BC728DEF9E0E}">
      <dsp:nvSpPr>
        <dsp:cNvPr id="0" name=""/>
        <dsp:cNvSpPr/>
      </dsp:nvSpPr>
      <dsp:spPr>
        <a:xfrm>
          <a:off x="376724" y="65623"/>
          <a:ext cx="5522871"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350" tIns="0" rIns="199350"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dirty="0" err="1">
              <a:effectLst/>
              <a:latin typeface="Roboto" panose="02000000000000000000" pitchFamily="2" charset="0"/>
              <a:ea typeface="Roboto" panose="02000000000000000000" pitchFamily="2" charset="0"/>
            </a:rPr>
            <a:t>Tập</a:t>
          </a:r>
          <a:r>
            <a:rPr lang="en-US" sz="2400" b="1" kern="1200" dirty="0">
              <a:effectLst/>
              <a:latin typeface="Roboto" panose="02000000000000000000" pitchFamily="2" charset="0"/>
              <a:ea typeface="Roboto" panose="02000000000000000000" pitchFamily="2" charset="0"/>
            </a:rPr>
            <a:t> </a:t>
          </a:r>
          <a:r>
            <a:rPr lang="en-US" sz="2400" b="1" kern="1200" dirty="0" err="1">
              <a:effectLst/>
              <a:latin typeface="Roboto" panose="02000000000000000000" pitchFamily="2" charset="0"/>
              <a:ea typeface="Roboto" panose="02000000000000000000" pitchFamily="2" charset="0"/>
            </a:rPr>
            <a:t>huấn</a:t>
          </a:r>
          <a:r>
            <a:rPr lang="en-US" sz="2400" b="1" kern="1200" dirty="0">
              <a:effectLst/>
              <a:latin typeface="Roboto" panose="02000000000000000000" pitchFamily="2" charset="0"/>
              <a:ea typeface="Roboto" panose="02000000000000000000" pitchFamily="2" charset="0"/>
            </a:rPr>
            <a:t> </a:t>
          </a:r>
          <a:r>
            <a:rPr lang="en-US" sz="2400" b="1" kern="1200" dirty="0" err="1">
              <a:effectLst/>
              <a:latin typeface="Roboto" panose="02000000000000000000" pitchFamily="2" charset="0"/>
              <a:ea typeface="Roboto" panose="02000000000000000000" pitchFamily="2" charset="0"/>
            </a:rPr>
            <a:t>GV</a:t>
          </a:r>
          <a:r>
            <a:rPr lang="en-US" sz="2400" b="1" kern="1200" dirty="0">
              <a:effectLst/>
              <a:latin typeface="Roboto" panose="02000000000000000000" pitchFamily="2" charset="0"/>
              <a:ea typeface="Roboto" panose="02000000000000000000" pitchFamily="2" charset="0"/>
            </a:rPr>
            <a:t> </a:t>
          </a:r>
          <a:r>
            <a:rPr lang="en-US" sz="2400" b="1" kern="1200" dirty="0" err="1">
              <a:effectLst/>
              <a:latin typeface="Roboto" panose="02000000000000000000" pitchFamily="2" charset="0"/>
              <a:ea typeface="Roboto" panose="02000000000000000000" pitchFamily="2" charset="0"/>
            </a:rPr>
            <a:t>cốt</a:t>
          </a:r>
          <a:r>
            <a:rPr lang="en-US" sz="2400" b="1" kern="1200" dirty="0">
              <a:effectLst/>
              <a:latin typeface="Roboto" panose="02000000000000000000" pitchFamily="2" charset="0"/>
              <a:ea typeface="Roboto" panose="02000000000000000000" pitchFamily="2" charset="0"/>
            </a:rPr>
            <a:t> </a:t>
          </a:r>
          <a:r>
            <a:rPr lang="en-US" sz="2400" b="1" kern="1200" dirty="0" err="1">
              <a:effectLst/>
              <a:latin typeface="Roboto" panose="02000000000000000000" pitchFamily="2" charset="0"/>
              <a:ea typeface="Roboto" panose="02000000000000000000" pitchFamily="2" charset="0"/>
            </a:rPr>
            <a:t>cán</a:t>
          </a:r>
          <a:endParaRPr lang="en-US" sz="2400" b="1" kern="1200" dirty="0">
            <a:latin typeface="Roboto" panose="02000000000000000000" pitchFamily="2" charset="0"/>
            <a:ea typeface="Roboto" panose="02000000000000000000" pitchFamily="2" charset="0"/>
          </a:endParaRPr>
        </a:p>
      </dsp:txBody>
      <dsp:txXfrm>
        <a:off x="414191" y="103090"/>
        <a:ext cx="5447937" cy="692586"/>
      </dsp:txXfrm>
    </dsp:sp>
    <dsp:sp modelId="{273541C4-B373-496D-BAEB-AF61D2858AD3}">
      <dsp:nvSpPr>
        <dsp:cNvPr id="0" name=""/>
        <dsp:cNvSpPr/>
      </dsp:nvSpPr>
      <dsp:spPr>
        <a:xfrm>
          <a:off x="0" y="1628743"/>
          <a:ext cx="7534490" cy="655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550E6-6301-4676-AD88-A715C1C41DE5}">
      <dsp:nvSpPr>
        <dsp:cNvPr id="0" name=""/>
        <dsp:cNvSpPr/>
      </dsp:nvSpPr>
      <dsp:spPr>
        <a:xfrm>
          <a:off x="376724" y="1244983"/>
          <a:ext cx="5589484" cy="7675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350" tIns="0" rIns="199350"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a:latin typeface="Roboto" panose="02000000000000000000" pitchFamily="2" charset="0"/>
              <a:ea typeface="Roboto" panose="02000000000000000000" pitchFamily="2" charset="0"/>
            </a:rPr>
            <a:t>Phát triển năng lực số</a:t>
          </a:r>
          <a:endParaRPr lang="en-US" sz="2400" b="1" kern="1200" dirty="0">
            <a:latin typeface="Roboto" panose="02000000000000000000" pitchFamily="2" charset="0"/>
            <a:ea typeface="Roboto" panose="02000000000000000000" pitchFamily="2" charset="0"/>
          </a:endParaRPr>
        </a:p>
      </dsp:txBody>
      <dsp:txXfrm>
        <a:off x="414191" y="1282450"/>
        <a:ext cx="5514550" cy="692586"/>
      </dsp:txXfrm>
    </dsp:sp>
    <dsp:sp modelId="{67F4D9FE-F397-402B-BD08-C6726C8EE502}">
      <dsp:nvSpPr>
        <dsp:cNvPr id="0" name=""/>
        <dsp:cNvSpPr/>
      </dsp:nvSpPr>
      <dsp:spPr>
        <a:xfrm>
          <a:off x="0" y="2808103"/>
          <a:ext cx="7534490" cy="6552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FE5213-362D-420F-84D5-AD53907BEBFF}">
      <dsp:nvSpPr>
        <dsp:cNvPr id="0" name=""/>
        <dsp:cNvSpPr/>
      </dsp:nvSpPr>
      <dsp:spPr>
        <a:xfrm>
          <a:off x="376724" y="2424343"/>
          <a:ext cx="5589484" cy="7675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350" tIns="0" rIns="199350"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a:latin typeface="Roboto" panose="02000000000000000000" pitchFamily="2" charset="0"/>
              <a:ea typeface="Roboto" panose="02000000000000000000" pitchFamily="2" charset="0"/>
            </a:rPr>
            <a:t>Hợp tác với các tổ chức</a:t>
          </a:r>
          <a:endParaRPr lang="en-US" sz="2400" b="1" kern="1200" dirty="0">
            <a:latin typeface="Roboto" panose="02000000000000000000" pitchFamily="2" charset="0"/>
            <a:ea typeface="Roboto" panose="02000000000000000000" pitchFamily="2" charset="0"/>
          </a:endParaRPr>
        </a:p>
      </dsp:txBody>
      <dsp:txXfrm>
        <a:off x="414191" y="2461810"/>
        <a:ext cx="5514550" cy="692586"/>
      </dsp:txXfrm>
    </dsp:sp>
    <dsp:sp modelId="{1B71A0F7-66D4-4F37-B17A-ACE6A09A90F8}">
      <dsp:nvSpPr>
        <dsp:cNvPr id="0" name=""/>
        <dsp:cNvSpPr/>
      </dsp:nvSpPr>
      <dsp:spPr>
        <a:xfrm>
          <a:off x="0" y="3987463"/>
          <a:ext cx="7534490" cy="655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30F7B7-377B-4FA6-9019-79FF67178A13}">
      <dsp:nvSpPr>
        <dsp:cNvPr id="0" name=""/>
        <dsp:cNvSpPr/>
      </dsp:nvSpPr>
      <dsp:spPr>
        <a:xfrm>
          <a:off x="376724" y="3603703"/>
          <a:ext cx="5589484"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350" tIns="0" rIns="199350"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b="1" kern="1200" dirty="0" err="1">
              <a:latin typeface="Roboto" panose="02000000000000000000" pitchFamily="2" charset="0"/>
              <a:ea typeface="Roboto" panose="02000000000000000000" pitchFamily="2" charset="0"/>
            </a:rPr>
            <a:t>Khuyến</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khích</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GV</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nâng</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cao</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năng</a:t>
          </a:r>
          <a:r>
            <a:rPr lang="en-US" sz="2400" b="1" kern="1200" dirty="0">
              <a:latin typeface="Roboto" panose="02000000000000000000" pitchFamily="2" charset="0"/>
              <a:ea typeface="Roboto" panose="02000000000000000000" pitchFamily="2" charset="0"/>
            </a:rPr>
            <a:t> </a:t>
          </a:r>
          <a:r>
            <a:rPr lang="en-US" sz="2400" b="1" kern="1200" dirty="0" err="1">
              <a:latin typeface="Roboto" panose="02000000000000000000" pitchFamily="2" charset="0"/>
              <a:ea typeface="Roboto" panose="02000000000000000000" pitchFamily="2" charset="0"/>
            </a:rPr>
            <a:t>lực</a:t>
          </a:r>
          <a:endParaRPr lang="en-US" sz="2400" b="1" kern="1200" dirty="0">
            <a:latin typeface="Roboto" panose="02000000000000000000" pitchFamily="2" charset="0"/>
            <a:ea typeface="Roboto" panose="02000000000000000000" pitchFamily="2" charset="0"/>
          </a:endParaRPr>
        </a:p>
      </dsp:txBody>
      <dsp:txXfrm>
        <a:off x="414191" y="3641170"/>
        <a:ext cx="5514550" cy="6925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EA1AB-6EB2-4AA1-8451-1854758FC3DA}">
      <dsp:nvSpPr>
        <dsp:cNvPr id="0" name=""/>
        <dsp:cNvSpPr/>
      </dsp:nvSpPr>
      <dsp:spPr>
        <a:xfrm>
          <a:off x="0" y="449383"/>
          <a:ext cx="7534490" cy="655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08A742-6D0B-4FF5-8C3D-BC728DEF9E0E}">
      <dsp:nvSpPr>
        <dsp:cNvPr id="0" name=""/>
        <dsp:cNvSpPr/>
      </dsp:nvSpPr>
      <dsp:spPr>
        <a:xfrm>
          <a:off x="376724" y="65623"/>
          <a:ext cx="5758256"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350" tIns="0" rIns="199350"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kern="1200">
              <a:latin typeface="Roboto" panose="02000000000000000000" pitchFamily="2" charset="0"/>
              <a:ea typeface="Roboto" panose="02000000000000000000" pitchFamily="2" charset="0"/>
            </a:rPr>
            <a:t>Đánh giá kết quả hằng năm</a:t>
          </a:r>
          <a:endParaRPr lang="en-US" sz="2400" kern="1200" dirty="0">
            <a:latin typeface="Roboto" panose="02000000000000000000" pitchFamily="2" charset="0"/>
            <a:ea typeface="Roboto" panose="02000000000000000000" pitchFamily="2" charset="0"/>
          </a:endParaRPr>
        </a:p>
      </dsp:txBody>
      <dsp:txXfrm>
        <a:off x="414191" y="103090"/>
        <a:ext cx="5683322" cy="692586"/>
      </dsp:txXfrm>
    </dsp:sp>
    <dsp:sp modelId="{6C010D65-745D-45F5-A915-4A563FCD06D9}">
      <dsp:nvSpPr>
        <dsp:cNvPr id="0" name=""/>
        <dsp:cNvSpPr/>
      </dsp:nvSpPr>
      <dsp:spPr>
        <a:xfrm>
          <a:off x="0" y="1628743"/>
          <a:ext cx="7534490" cy="655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5630D4-9279-47B9-A0EF-4AC779F5B8BC}">
      <dsp:nvSpPr>
        <dsp:cNvPr id="0" name=""/>
        <dsp:cNvSpPr/>
      </dsp:nvSpPr>
      <dsp:spPr>
        <a:xfrm>
          <a:off x="376724" y="1244983"/>
          <a:ext cx="5757465" cy="7675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350" tIns="0" rIns="199350"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kern="1200">
              <a:latin typeface="Roboto" panose="02000000000000000000" pitchFamily="2" charset="0"/>
              <a:ea typeface="Roboto" panose="02000000000000000000" pitchFamily="2" charset="0"/>
            </a:rPr>
            <a:t>Điều chỉnh mức độ</a:t>
          </a:r>
          <a:endParaRPr lang="en-US" sz="2400" kern="1200" dirty="0">
            <a:latin typeface="Roboto" panose="02000000000000000000" pitchFamily="2" charset="0"/>
            <a:ea typeface="Roboto" panose="02000000000000000000" pitchFamily="2" charset="0"/>
          </a:endParaRPr>
        </a:p>
      </dsp:txBody>
      <dsp:txXfrm>
        <a:off x="414191" y="1282450"/>
        <a:ext cx="5682531" cy="692586"/>
      </dsp:txXfrm>
    </dsp:sp>
    <dsp:sp modelId="{46450261-2098-4F15-A0D5-6D284AB14BB9}">
      <dsp:nvSpPr>
        <dsp:cNvPr id="0" name=""/>
        <dsp:cNvSpPr/>
      </dsp:nvSpPr>
      <dsp:spPr>
        <a:xfrm>
          <a:off x="0" y="2808103"/>
          <a:ext cx="7534490" cy="6552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E6F14-CEFE-4E2B-BE56-90C50E5D16E5}">
      <dsp:nvSpPr>
        <dsp:cNvPr id="0" name=""/>
        <dsp:cNvSpPr/>
      </dsp:nvSpPr>
      <dsp:spPr>
        <a:xfrm>
          <a:off x="376724" y="2424343"/>
          <a:ext cx="5757465" cy="7675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350" tIns="0" rIns="199350"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kern="1200">
              <a:latin typeface="Roboto" panose="02000000000000000000" pitchFamily="2" charset="0"/>
              <a:ea typeface="Roboto" panose="02000000000000000000" pitchFamily="2" charset="0"/>
            </a:rPr>
            <a:t>Đảm bảo đạt được mục tiêu đề ra</a:t>
          </a:r>
          <a:endParaRPr lang="en-US" sz="2400" kern="1200" dirty="0">
            <a:latin typeface="Roboto" panose="02000000000000000000" pitchFamily="2" charset="0"/>
            <a:ea typeface="Roboto" panose="02000000000000000000" pitchFamily="2" charset="0"/>
          </a:endParaRPr>
        </a:p>
      </dsp:txBody>
      <dsp:txXfrm>
        <a:off x="414191" y="2461810"/>
        <a:ext cx="5682531" cy="692586"/>
      </dsp:txXfrm>
    </dsp:sp>
    <dsp:sp modelId="{CEDC55F2-C163-4C04-B328-75488864DAD0}">
      <dsp:nvSpPr>
        <dsp:cNvPr id="0" name=""/>
        <dsp:cNvSpPr/>
      </dsp:nvSpPr>
      <dsp:spPr>
        <a:xfrm>
          <a:off x="0" y="3987463"/>
          <a:ext cx="7534490" cy="655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6402B1-722A-4953-9795-117BDADC5AB4}">
      <dsp:nvSpPr>
        <dsp:cNvPr id="0" name=""/>
        <dsp:cNvSpPr/>
      </dsp:nvSpPr>
      <dsp:spPr>
        <a:xfrm>
          <a:off x="376724" y="3603703"/>
          <a:ext cx="5757465"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350" tIns="0" rIns="199350" bIns="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kern="1200">
              <a:latin typeface="Roboto" panose="02000000000000000000" pitchFamily="2" charset="0"/>
              <a:ea typeface="Roboto" panose="02000000000000000000" pitchFamily="2" charset="0"/>
            </a:rPr>
            <a:t>Thực hiện đánh giá đa dạng, thực chất</a:t>
          </a:r>
          <a:endParaRPr lang="en-US" sz="2400" kern="1200" dirty="0">
            <a:latin typeface="Roboto" panose="02000000000000000000" pitchFamily="2" charset="0"/>
            <a:ea typeface="Roboto" panose="02000000000000000000" pitchFamily="2" charset="0"/>
          </a:endParaRPr>
        </a:p>
      </dsp:txBody>
      <dsp:txXfrm>
        <a:off x="414191" y="3641170"/>
        <a:ext cx="5682531"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CDF68-67DE-4B1F-A995-1A7FD3EB101F}">
      <dsp:nvSpPr>
        <dsp:cNvPr id="0" name=""/>
        <dsp:cNvSpPr/>
      </dsp:nvSpPr>
      <dsp:spPr>
        <a:xfrm>
          <a:off x="-104769" y="0"/>
          <a:ext cx="6921479" cy="10116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1. </a:t>
          </a:r>
          <a:r>
            <a:rPr lang="en-US" sz="2700" b="1" kern="1200" dirty="0" err="1"/>
            <a:t>Xác</a:t>
          </a:r>
          <a:r>
            <a:rPr lang="en-US" sz="2700" b="1" kern="1200" dirty="0"/>
            <a:t> </a:t>
          </a:r>
          <a:r>
            <a:rPr lang="en-US" sz="2700" b="1" kern="1200" dirty="0" err="1"/>
            <a:t>định</a:t>
          </a:r>
          <a:r>
            <a:rPr lang="en-US" sz="2700" b="1" kern="1200" dirty="0"/>
            <a:t> </a:t>
          </a:r>
          <a:r>
            <a:rPr lang="en-US" sz="2700" b="1" kern="1200" dirty="0" err="1"/>
            <a:t>năng</a:t>
          </a:r>
          <a:r>
            <a:rPr lang="en-US" sz="2700" b="1" kern="1200" dirty="0"/>
            <a:t> </a:t>
          </a:r>
          <a:r>
            <a:rPr lang="en-US" sz="2700" b="1" kern="1200" dirty="0" err="1"/>
            <a:t>lực</a:t>
          </a:r>
          <a:r>
            <a:rPr lang="en-US" sz="2700" b="1" kern="1200" dirty="0"/>
            <a:t> </a:t>
          </a:r>
          <a:r>
            <a:rPr lang="en-US" sz="2700" b="1" kern="1200" dirty="0" err="1"/>
            <a:t>số</a:t>
          </a:r>
          <a:r>
            <a:rPr lang="en-US" sz="2700" b="1" kern="1200" dirty="0"/>
            <a:t> </a:t>
          </a:r>
          <a:r>
            <a:rPr lang="en-US" sz="2700" b="1" kern="1200" dirty="0" err="1"/>
            <a:t>cho</a:t>
          </a:r>
          <a:r>
            <a:rPr lang="en-US" sz="2700" b="1" kern="1200" dirty="0"/>
            <a:t> </a:t>
          </a:r>
          <a:r>
            <a:rPr lang="en-US" sz="2700" b="1" kern="1200" dirty="0" err="1"/>
            <a:t>bài</a:t>
          </a:r>
          <a:r>
            <a:rPr lang="en-US" sz="2700" b="1" kern="1200" dirty="0"/>
            <a:t> </a:t>
          </a:r>
          <a:r>
            <a:rPr lang="en-US" sz="2700" b="1" kern="1200" dirty="0" err="1"/>
            <a:t>học</a:t>
          </a:r>
          <a:endParaRPr lang="en-US" sz="2700" b="1" kern="1200" dirty="0"/>
        </a:p>
      </dsp:txBody>
      <dsp:txXfrm>
        <a:off x="-75140" y="29629"/>
        <a:ext cx="5672332" cy="952366"/>
      </dsp:txXfrm>
    </dsp:sp>
    <dsp:sp modelId="{4CA3F5C7-CDFF-450A-8287-18C4D3D24C7C}">
      <dsp:nvSpPr>
        <dsp:cNvPr id="0" name=""/>
        <dsp:cNvSpPr/>
      </dsp:nvSpPr>
      <dsp:spPr>
        <a:xfrm>
          <a:off x="649345" y="1195555"/>
          <a:ext cx="6502400" cy="1011624"/>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2. </a:t>
          </a:r>
          <a:r>
            <a:rPr lang="en-US" sz="2700" b="1" kern="1200" dirty="0" err="1"/>
            <a:t>Xác</a:t>
          </a:r>
          <a:r>
            <a:rPr lang="en-US" sz="2700" b="1" kern="1200" dirty="0"/>
            <a:t> </a:t>
          </a:r>
          <a:r>
            <a:rPr lang="en-US" sz="2700" b="1" kern="1200" dirty="0" err="1"/>
            <a:t>định</a:t>
          </a:r>
          <a:r>
            <a:rPr lang="en-US" sz="2700" b="1" kern="1200" dirty="0"/>
            <a:t> </a:t>
          </a:r>
          <a:r>
            <a:rPr lang="en-US" sz="2700" b="1" kern="1200" dirty="0" err="1"/>
            <a:t>mục</a:t>
          </a:r>
          <a:r>
            <a:rPr lang="en-US" sz="2700" b="1" kern="1200" dirty="0"/>
            <a:t> </a:t>
          </a:r>
          <a:r>
            <a:rPr lang="en-US" sz="2700" b="1" kern="1200" dirty="0" err="1"/>
            <a:t>tiêu</a:t>
          </a:r>
          <a:r>
            <a:rPr lang="en-US" sz="2700" b="1" kern="1200" dirty="0"/>
            <a:t>, </a:t>
          </a:r>
          <a:r>
            <a:rPr lang="en-US" sz="2700" b="1" kern="1200" dirty="0" err="1"/>
            <a:t>chủ</a:t>
          </a:r>
          <a:r>
            <a:rPr lang="en-US" sz="2700" b="1" kern="1200" dirty="0"/>
            <a:t> </a:t>
          </a:r>
          <a:r>
            <a:rPr lang="en-US" sz="2700" b="1" kern="1200" dirty="0" err="1"/>
            <a:t>đề</a:t>
          </a:r>
          <a:r>
            <a:rPr lang="en-US" sz="2700" b="1" kern="1200" dirty="0"/>
            <a:t> </a:t>
          </a:r>
          <a:r>
            <a:rPr lang="en-US" sz="2700" b="1" kern="1200" dirty="0" err="1"/>
            <a:t>của</a:t>
          </a:r>
          <a:r>
            <a:rPr lang="en-US" sz="2700" b="1" kern="1200" dirty="0"/>
            <a:t> </a:t>
          </a:r>
          <a:r>
            <a:rPr lang="en-US" sz="2700" b="1" kern="1200" dirty="0" err="1"/>
            <a:t>lớp</a:t>
          </a:r>
          <a:r>
            <a:rPr lang="en-US" sz="2700" b="1" kern="1200" dirty="0"/>
            <a:t> </a:t>
          </a:r>
          <a:r>
            <a:rPr lang="en-US" sz="2700" b="1" kern="1200" dirty="0" err="1"/>
            <a:t>tăng</a:t>
          </a:r>
          <a:r>
            <a:rPr lang="en-US" sz="2700" b="1" kern="1200" dirty="0"/>
            <a:t> </a:t>
          </a:r>
          <a:r>
            <a:rPr lang="en-US" sz="2700" b="1" kern="1200" dirty="0" err="1"/>
            <a:t>cường</a:t>
          </a:r>
          <a:r>
            <a:rPr lang="en-US" sz="2700" b="1" kern="1200" dirty="0"/>
            <a:t>/</a:t>
          </a:r>
          <a:r>
            <a:rPr lang="en-US" sz="2700" b="1" kern="1200" dirty="0" err="1"/>
            <a:t>câu</a:t>
          </a:r>
          <a:r>
            <a:rPr lang="en-US" sz="2700" b="1" kern="1200" dirty="0"/>
            <a:t> </a:t>
          </a:r>
          <a:r>
            <a:rPr lang="en-US" sz="2700" b="1" kern="1200" dirty="0" err="1"/>
            <a:t>lạc</a:t>
          </a:r>
          <a:r>
            <a:rPr lang="en-US" sz="2700" b="1" kern="1200" dirty="0"/>
            <a:t> </a:t>
          </a:r>
          <a:r>
            <a:rPr lang="en-US" sz="2700" b="1" kern="1200" dirty="0" err="1"/>
            <a:t>bộ</a:t>
          </a:r>
          <a:r>
            <a:rPr lang="en-US" sz="2700" b="1" kern="1200" dirty="0"/>
            <a:t>.</a:t>
          </a:r>
        </a:p>
      </dsp:txBody>
      <dsp:txXfrm>
        <a:off x="678974" y="1225184"/>
        <a:ext cx="5241010" cy="952366"/>
      </dsp:txXfrm>
    </dsp:sp>
    <dsp:sp modelId="{387F46FE-A4BC-4C6D-AB03-8E95C7AD4C5A}">
      <dsp:nvSpPr>
        <dsp:cNvPr id="0" name=""/>
        <dsp:cNvSpPr/>
      </dsp:nvSpPr>
      <dsp:spPr>
        <a:xfrm>
          <a:off x="1185793" y="2391111"/>
          <a:ext cx="6502400" cy="1011624"/>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3. </a:t>
          </a:r>
          <a:r>
            <a:rPr lang="en-US" sz="2700" b="1" kern="1200" dirty="0" err="1"/>
            <a:t>Xây</a:t>
          </a:r>
          <a:r>
            <a:rPr lang="en-US" sz="2700" b="1" kern="1200" dirty="0"/>
            <a:t> </a:t>
          </a:r>
          <a:r>
            <a:rPr lang="en-US" sz="2700" b="1" kern="1200" dirty="0" err="1"/>
            <a:t>dựng</a:t>
          </a:r>
          <a:r>
            <a:rPr lang="en-US" sz="2700" b="1" kern="1200" dirty="0"/>
            <a:t> </a:t>
          </a:r>
          <a:r>
            <a:rPr lang="en-US" sz="2700" b="1" kern="1200" dirty="0" err="1"/>
            <a:t>chương</a:t>
          </a:r>
          <a:r>
            <a:rPr lang="en-US" sz="2700" b="1" kern="1200" dirty="0"/>
            <a:t> </a:t>
          </a:r>
          <a:r>
            <a:rPr lang="en-US" sz="2700" b="1" kern="1200" dirty="0" err="1"/>
            <a:t>trình</a:t>
          </a:r>
          <a:r>
            <a:rPr lang="en-US" sz="2700" b="1" kern="1200" dirty="0"/>
            <a:t> </a:t>
          </a:r>
          <a:r>
            <a:rPr lang="en-US" sz="2700" b="1" kern="1200" dirty="0" err="1"/>
            <a:t>của</a:t>
          </a:r>
          <a:r>
            <a:rPr lang="en-US" sz="2700" b="1" kern="1200" dirty="0"/>
            <a:t> </a:t>
          </a:r>
          <a:r>
            <a:rPr lang="en-US" sz="2700" b="1" kern="1200" dirty="0" err="1"/>
            <a:t>lớp</a:t>
          </a:r>
          <a:r>
            <a:rPr lang="en-US" sz="2700" b="1" kern="1200" dirty="0"/>
            <a:t> </a:t>
          </a:r>
          <a:r>
            <a:rPr lang="en-US" sz="2700" b="1" kern="1200" dirty="0" err="1"/>
            <a:t>tăng</a:t>
          </a:r>
          <a:r>
            <a:rPr lang="en-US" sz="2700" b="1" kern="1200" dirty="0"/>
            <a:t> </a:t>
          </a:r>
          <a:r>
            <a:rPr lang="en-US" sz="2700" b="1" kern="1200" dirty="0" err="1"/>
            <a:t>cường</a:t>
          </a:r>
          <a:r>
            <a:rPr lang="en-US" sz="2700" b="1" kern="1200" dirty="0"/>
            <a:t>/</a:t>
          </a:r>
          <a:r>
            <a:rPr lang="en-US" sz="2700" b="1" kern="1200" dirty="0" err="1"/>
            <a:t>câu</a:t>
          </a:r>
          <a:r>
            <a:rPr lang="en-US" sz="2700" b="1" kern="1200" dirty="0"/>
            <a:t> </a:t>
          </a:r>
          <a:r>
            <a:rPr lang="en-US" sz="2700" b="1" kern="1200" dirty="0" err="1"/>
            <a:t>lạc</a:t>
          </a:r>
          <a:r>
            <a:rPr lang="en-US" sz="2700" b="1" kern="1200" dirty="0"/>
            <a:t> </a:t>
          </a:r>
          <a:r>
            <a:rPr lang="en-US" sz="2700" b="1" kern="1200" dirty="0" err="1"/>
            <a:t>bộ</a:t>
          </a:r>
          <a:r>
            <a:rPr lang="en-US" sz="2700" b="1" kern="1200" dirty="0"/>
            <a:t>.</a:t>
          </a:r>
        </a:p>
      </dsp:txBody>
      <dsp:txXfrm>
        <a:off x="1215422" y="2420740"/>
        <a:ext cx="5249138" cy="952366"/>
      </dsp:txXfrm>
    </dsp:sp>
    <dsp:sp modelId="{C7C904CB-8BA0-41B4-AD9E-ABDE8D913724}">
      <dsp:nvSpPr>
        <dsp:cNvPr id="0" name=""/>
        <dsp:cNvSpPr/>
      </dsp:nvSpPr>
      <dsp:spPr>
        <a:xfrm>
          <a:off x="1730369" y="3586666"/>
          <a:ext cx="6502400" cy="101162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4. </a:t>
          </a:r>
          <a:r>
            <a:rPr lang="en-US" sz="2700" b="1" kern="1200" dirty="0" err="1"/>
            <a:t>Xây</a:t>
          </a:r>
          <a:r>
            <a:rPr lang="en-US" sz="2700" b="1" kern="1200" dirty="0"/>
            <a:t> </a:t>
          </a:r>
          <a:r>
            <a:rPr lang="en-US" sz="2700" b="1" kern="1200" dirty="0" err="1"/>
            <a:t>dựng</a:t>
          </a:r>
          <a:r>
            <a:rPr lang="en-US" sz="2700" b="1" kern="1200" dirty="0"/>
            <a:t> </a:t>
          </a:r>
          <a:r>
            <a:rPr lang="en-US" sz="2700" b="1" kern="1200" dirty="0" err="1"/>
            <a:t>kế</a:t>
          </a:r>
          <a:r>
            <a:rPr lang="en-US" sz="2700" b="1" kern="1200" dirty="0"/>
            <a:t> </a:t>
          </a:r>
          <a:r>
            <a:rPr lang="en-US" sz="2700" b="1" kern="1200" dirty="0" err="1"/>
            <a:t>hoạch</a:t>
          </a:r>
          <a:r>
            <a:rPr lang="en-US" sz="2700" b="1" kern="1200" dirty="0"/>
            <a:t> </a:t>
          </a:r>
          <a:r>
            <a:rPr lang="en-US" sz="2700" b="1" kern="1200" dirty="0" err="1"/>
            <a:t>bài</a:t>
          </a:r>
          <a:r>
            <a:rPr lang="en-US" sz="2700" b="1" kern="1200" dirty="0"/>
            <a:t> </a:t>
          </a:r>
          <a:r>
            <a:rPr lang="en-US" sz="2700" b="1" kern="1200" dirty="0" err="1"/>
            <a:t>dạy</a:t>
          </a:r>
          <a:r>
            <a:rPr lang="en-US" sz="2700" b="1" kern="1200" dirty="0"/>
            <a:t>.</a:t>
          </a:r>
        </a:p>
      </dsp:txBody>
      <dsp:txXfrm>
        <a:off x="1759998" y="3616295"/>
        <a:ext cx="5241010" cy="952366"/>
      </dsp:txXfrm>
    </dsp:sp>
    <dsp:sp modelId="{36F0BCD2-FE92-4F35-9139-65E0EA0EA2F1}">
      <dsp:nvSpPr>
        <dsp:cNvPr id="0" name=""/>
        <dsp:cNvSpPr/>
      </dsp:nvSpPr>
      <dsp:spPr>
        <a:xfrm>
          <a:off x="5949614" y="774812"/>
          <a:ext cx="657555" cy="65755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1" kern="1200"/>
        </a:p>
      </dsp:txBody>
      <dsp:txXfrm>
        <a:off x="6097564" y="774812"/>
        <a:ext cx="361655" cy="494810"/>
      </dsp:txXfrm>
    </dsp:sp>
    <dsp:sp modelId="{BF5040DB-CF8A-45EC-A1BC-453FF25CED2F}">
      <dsp:nvSpPr>
        <dsp:cNvPr id="0" name=""/>
        <dsp:cNvSpPr/>
      </dsp:nvSpPr>
      <dsp:spPr>
        <a:xfrm>
          <a:off x="6494190" y="1970367"/>
          <a:ext cx="657555" cy="657555"/>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1" kern="1200"/>
        </a:p>
      </dsp:txBody>
      <dsp:txXfrm>
        <a:off x="6642140" y="1970367"/>
        <a:ext cx="361655" cy="494810"/>
      </dsp:txXfrm>
    </dsp:sp>
    <dsp:sp modelId="{02A7FEE4-66DD-43AC-B6BD-479D44DBFB05}">
      <dsp:nvSpPr>
        <dsp:cNvPr id="0" name=""/>
        <dsp:cNvSpPr/>
      </dsp:nvSpPr>
      <dsp:spPr>
        <a:xfrm>
          <a:off x="7030638" y="3165923"/>
          <a:ext cx="657555" cy="657555"/>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1" kern="1200"/>
        </a:p>
      </dsp:txBody>
      <dsp:txXfrm>
        <a:off x="7178588" y="3165923"/>
        <a:ext cx="361655" cy="49481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CA15C13D-F577-40AC-BDDB-A54E5E194161}" type="datetimeFigureOut">
              <a:rPr lang="ja-JP" altLang="en-US" smtClean="0"/>
              <a:pPr/>
              <a:t>2025/9/27</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6D26CF87-8BDA-48B5-9E48-7D078F5E8A53}" type="slidenum">
              <a:rPr lang="ja-JP" altLang="en-US" smtClean="0"/>
              <a:pPr/>
              <a:t>‹#›</a:t>
            </a:fld>
            <a:endParaRPr lang="ja-JP" altLang="en-US" dirty="0"/>
          </a:p>
        </p:txBody>
      </p:sp>
    </p:spTree>
    <p:extLst>
      <p:ext uri="{BB962C8B-B14F-4D97-AF65-F5344CB8AC3E}">
        <p14:creationId xmlns:p14="http://schemas.microsoft.com/office/powerpoint/2010/main" val="1693874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Roboto" panose="02000000000000000000" pitchFamily="2" charset="0"/>
        <a:ea typeface="+mn-ea"/>
        <a:cs typeface="+mn-cs"/>
      </a:defRPr>
    </a:lvl1pPr>
    <a:lvl2pPr marL="457200" algn="l" defTabSz="914400" rtl="0" eaLnBrk="1" latinLnBrk="0" hangingPunct="1">
      <a:defRPr kumimoji="1" sz="1200" kern="1200">
        <a:solidFill>
          <a:schemeClr val="tx1"/>
        </a:solidFill>
        <a:latin typeface="Roboto" panose="02000000000000000000" pitchFamily="2" charset="0"/>
        <a:ea typeface="+mn-ea"/>
        <a:cs typeface="+mn-cs"/>
      </a:defRPr>
    </a:lvl2pPr>
    <a:lvl3pPr marL="914400" algn="l" defTabSz="914400" rtl="0" eaLnBrk="1" latinLnBrk="0" hangingPunct="1">
      <a:defRPr kumimoji="1" sz="1200" kern="1200">
        <a:solidFill>
          <a:schemeClr val="tx1"/>
        </a:solidFill>
        <a:latin typeface="Roboto" panose="02000000000000000000" pitchFamily="2" charset="0"/>
        <a:ea typeface="+mn-ea"/>
        <a:cs typeface="+mn-cs"/>
      </a:defRPr>
    </a:lvl3pPr>
    <a:lvl4pPr marL="1371600" algn="l" defTabSz="914400" rtl="0" eaLnBrk="1" latinLnBrk="0" hangingPunct="1">
      <a:defRPr kumimoji="1" sz="1200" kern="1200">
        <a:solidFill>
          <a:schemeClr val="tx1"/>
        </a:solidFill>
        <a:latin typeface="Roboto" panose="02000000000000000000" pitchFamily="2" charset="0"/>
        <a:ea typeface="+mn-ea"/>
        <a:cs typeface="+mn-cs"/>
      </a:defRPr>
    </a:lvl4pPr>
    <a:lvl5pPr marL="1828800" algn="l" defTabSz="914400" rtl="0" eaLnBrk="1" latinLnBrk="0" hangingPunct="1">
      <a:defRPr kumimoji="1" sz="1200" kern="1200">
        <a:solidFill>
          <a:schemeClr val="tx1"/>
        </a:solidFill>
        <a:latin typeface="Roboto" panose="02000000000000000000" pitchFamily="2"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26CF87-8BDA-48B5-9E48-7D078F5E8A53}" type="slidenum">
              <a:rPr lang="ja-JP" altLang="en-US" smtClean="0"/>
              <a:pPr/>
              <a:t>38</a:t>
            </a:fld>
            <a:endParaRPr lang="ja-JP" altLang="en-US" dirty="0"/>
          </a:p>
        </p:txBody>
      </p:sp>
    </p:spTree>
    <p:extLst>
      <p:ext uri="{BB962C8B-B14F-4D97-AF65-F5344CB8AC3E}">
        <p14:creationId xmlns:p14="http://schemas.microsoft.com/office/powerpoint/2010/main" val="302816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B774-8517-21A6-8189-39006A37580D}"/>
              </a:ext>
            </a:extLst>
          </p:cNvPr>
          <p:cNvSpPr>
            <a:spLocks noGrp="1"/>
          </p:cNvSpPr>
          <p:nvPr>
            <p:ph type="ctrTitle"/>
          </p:nvPr>
        </p:nvSpPr>
        <p:spPr>
          <a:xfrm>
            <a:off x="1523999" y="1122363"/>
            <a:ext cx="6778101" cy="2387600"/>
          </a:xfrm>
        </p:spPr>
        <p:txBody>
          <a:bodyPr anchor="b"/>
          <a:lstStyle>
            <a:lvl1pPr algn="l">
              <a:defRPr sz="6000" b="1">
                <a:solidFill>
                  <a:srgbClr val="29498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86EEB37-B7E2-E0F1-036E-6D97518BD16A}"/>
              </a:ext>
            </a:extLst>
          </p:cNvPr>
          <p:cNvSpPr>
            <a:spLocks noGrp="1"/>
          </p:cNvSpPr>
          <p:nvPr>
            <p:ph type="subTitle" idx="1"/>
          </p:nvPr>
        </p:nvSpPr>
        <p:spPr>
          <a:xfrm>
            <a:off x="1524000" y="3602038"/>
            <a:ext cx="4613250" cy="1655762"/>
          </a:xfrm>
        </p:spPr>
        <p:txBody>
          <a:bodyPr/>
          <a:lstStyle>
            <a:lvl1pPr marL="0" indent="0" algn="l">
              <a:buNone/>
              <a:defRPr sz="2400">
                <a:solidFill>
                  <a:srgbClr val="29498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E9D6AD6-187D-D128-0B65-49CA6AEBA675}"/>
              </a:ext>
            </a:extLst>
          </p:cNvPr>
          <p:cNvSpPr>
            <a:spLocks noGrp="1"/>
          </p:cNvSpPr>
          <p:nvPr>
            <p:ph type="dt" sz="half" idx="10"/>
          </p:nvPr>
        </p:nvSpPr>
        <p:spPr/>
        <p:txBody>
          <a:bodyPr/>
          <a:lstStyle/>
          <a:p>
            <a:fld id="{44883BD1-CCC9-49D5-A2CA-DDBF556B1050}" type="datetime1">
              <a:rPr lang="ja-JP" altLang="en-US" smtClean="0"/>
              <a:pPr/>
              <a:t>2025/9/27</a:t>
            </a:fld>
            <a:endParaRPr lang="ja-JP" altLang="en-US" dirty="0"/>
          </a:p>
        </p:txBody>
      </p:sp>
      <p:sp>
        <p:nvSpPr>
          <p:cNvPr id="5" name="Footer Placeholder 4">
            <a:extLst>
              <a:ext uri="{FF2B5EF4-FFF2-40B4-BE49-F238E27FC236}">
                <a16:creationId xmlns:a16="http://schemas.microsoft.com/office/drawing/2014/main" id="{A6FC3266-AFE2-BD33-C343-DB9582AD65E2}"/>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60D21C2E-C480-D61D-1E3D-8CB53B2C06D7}"/>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grpSp>
        <p:nvGrpSpPr>
          <p:cNvPr id="29" name="Google Shape;456;p30">
            <a:extLst>
              <a:ext uri="{FF2B5EF4-FFF2-40B4-BE49-F238E27FC236}">
                <a16:creationId xmlns:a16="http://schemas.microsoft.com/office/drawing/2014/main" id="{D46BE81E-ED7C-4AC5-BE5C-49BB95E52E7D}"/>
              </a:ext>
            </a:extLst>
          </p:cNvPr>
          <p:cNvGrpSpPr/>
          <p:nvPr/>
        </p:nvGrpSpPr>
        <p:grpSpPr>
          <a:xfrm>
            <a:off x="7762200" y="2490900"/>
            <a:ext cx="4429800" cy="4367100"/>
            <a:chOff x="4714200" y="783325"/>
            <a:chExt cx="4429800" cy="4367100"/>
          </a:xfrm>
        </p:grpSpPr>
        <p:sp>
          <p:nvSpPr>
            <p:cNvPr id="30" name="Google Shape;457;p30">
              <a:extLst>
                <a:ext uri="{FF2B5EF4-FFF2-40B4-BE49-F238E27FC236}">
                  <a16:creationId xmlns:a16="http://schemas.microsoft.com/office/drawing/2014/main" id="{AD637406-2E8A-2724-650C-2685A793118F}"/>
                </a:ext>
              </a:extLst>
            </p:cNvPr>
            <p:cNvSpPr/>
            <p:nvPr/>
          </p:nvSpPr>
          <p:spPr>
            <a:xfrm flipH="1">
              <a:off x="4714200" y="783325"/>
              <a:ext cx="4429800" cy="43671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58;p30">
              <a:extLst>
                <a:ext uri="{FF2B5EF4-FFF2-40B4-BE49-F238E27FC236}">
                  <a16:creationId xmlns:a16="http://schemas.microsoft.com/office/drawing/2014/main" id="{E699C418-22ED-5B1B-8E21-051824EB5325}"/>
                </a:ext>
              </a:extLst>
            </p:cNvPr>
            <p:cNvSpPr/>
            <p:nvPr/>
          </p:nvSpPr>
          <p:spPr>
            <a:xfrm rot="-2700000">
              <a:off x="7675121" y="1303413"/>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459;p30">
              <a:extLst>
                <a:ext uri="{FF2B5EF4-FFF2-40B4-BE49-F238E27FC236}">
                  <a16:creationId xmlns:a16="http://schemas.microsoft.com/office/drawing/2014/main" id="{6889B446-C547-BCD7-B527-2D9EAB82B200}"/>
                </a:ext>
              </a:extLst>
            </p:cNvPr>
            <p:cNvSpPr/>
            <p:nvPr/>
          </p:nvSpPr>
          <p:spPr>
            <a:xfrm rot="18900410">
              <a:off x="5389504" y="2921493"/>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60;p30">
              <a:extLst>
                <a:ext uri="{FF2B5EF4-FFF2-40B4-BE49-F238E27FC236}">
                  <a16:creationId xmlns:a16="http://schemas.microsoft.com/office/drawing/2014/main" id="{8496F679-D9BD-F92B-912B-D500C1638683}"/>
                </a:ext>
              </a:extLst>
            </p:cNvPr>
            <p:cNvSpPr/>
            <p:nvPr/>
          </p:nvSpPr>
          <p:spPr>
            <a:xfrm rot="-2699590">
              <a:off x="7108289" y="2092651"/>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61;p30">
              <a:extLst>
                <a:ext uri="{FF2B5EF4-FFF2-40B4-BE49-F238E27FC236}">
                  <a16:creationId xmlns:a16="http://schemas.microsoft.com/office/drawing/2014/main" id="{0A279187-85F4-6BE8-4B42-F054837550D7}"/>
                </a:ext>
              </a:extLst>
            </p:cNvPr>
            <p:cNvSpPr/>
            <p:nvPr/>
          </p:nvSpPr>
          <p:spPr>
            <a:xfrm rot="-2699590">
              <a:off x="6792716" y="1243005"/>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62;p30">
              <a:extLst>
                <a:ext uri="{FF2B5EF4-FFF2-40B4-BE49-F238E27FC236}">
                  <a16:creationId xmlns:a16="http://schemas.microsoft.com/office/drawing/2014/main" id="{AE020682-A12D-1212-4972-B4116CC66753}"/>
                </a:ext>
              </a:extLst>
            </p:cNvPr>
            <p:cNvSpPr/>
            <p:nvPr/>
          </p:nvSpPr>
          <p:spPr>
            <a:xfrm rot="-2699590">
              <a:off x="5127485" y="3849460"/>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463;p30">
            <a:extLst>
              <a:ext uri="{FF2B5EF4-FFF2-40B4-BE49-F238E27FC236}">
                <a16:creationId xmlns:a16="http://schemas.microsoft.com/office/drawing/2014/main" id="{8CA4C3DA-4CC8-E357-7E21-33BB68AD932D}"/>
              </a:ext>
            </a:extLst>
          </p:cNvPr>
          <p:cNvGrpSpPr/>
          <p:nvPr/>
        </p:nvGrpSpPr>
        <p:grpSpPr>
          <a:xfrm>
            <a:off x="5740604" y="5890884"/>
            <a:ext cx="1309796" cy="257750"/>
            <a:chOff x="-6337521" y="4362225"/>
            <a:chExt cx="1309796" cy="257750"/>
          </a:xfrm>
        </p:grpSpPr>
        <p:sp>
          <p:nvSpPr>
            <p:cNvPr id="37" name="Google Shape;464;p30">
              <a:extLst>
                <a:ext uri="{FF2B5EF4-FFF2-40B4-BE49-F238E27FC236}">
                  <a16:creationId xmlns:a16="http://schemas.microsoft.com/office/drawing/2014/main" id="{0C01F8BE-1C4C-0286-FF31-933C597A6F97}"/>
                </a:ext>
              </a:extLst>
            </p:cNvPr>
            <p:cNvSpPr/>
            <p:nvPr/>
          </p:nvSpPr>
          <p:spPr>
            <a:xfrm>
              <a:off x="-591797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65;p30">
              <a:extLst>
                <a:ext uri="{FF2B5EF4-FFF2-40B4-BE49-F238E27FC236}">
                  <a16:creationId xmlns:a16="http://schemas.microsoft.com/office/drawing/2014/main" id="{212A6108-BD4B-2711-CFDB-0EA0FB042D1F}"/>
                </a:ext>
              </a:extLst>
            </p:cNvPr>
            <p:cNvSpPr/>
            <p:nvPr/>
          </p:nvSpPr>
          <p:spPr>
            <a:xfrm>
              <a:off x="-5713862"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66;p30">
              <a:extLst>
                <a:ext uri="{FF2B5EF4-FFF2-40B4-BE49-F238E27FC236}">
                  <a16:creationId xmlns:a16="http://schemas.microsoft.com/office/drawing/2014/main" id="{76E660D2-304A-067A-B32A-D24043E357B4}"/>
                </a:ext>
              </a:extLst>
            </p:cNvPr>
            <p:cNvSpPr/>
            <p:nvPr/>
          </p:nvSpPr>
          <p:spPr>
            <a:xfrm>
              <a:off x="-5509750"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67;p30">
              <a:extLst>
                <a:ext uri="{FF2B5EF4-FFF2-40B4-BE49-F238E27FC236}">
                  <a16:creationId xmlns:a16="http://schemas.microsoft.com/office/drawing/2014/main" id="{E15E0A79-BE77-527B-C598-FF5801B41B28}"/>
                </a:ext>
              </a:extLst>
            </p:cNvPr>
            <p:cNvSpPr/>
            <p:nvPr/>
          </p:nvSpPr>
          <p:spPr>
            <a:xfrm>
              <a:off x="-5305637"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68;p30">
              <a:extLst>
                <a:ext uri="{FF2B5EF4-FFF2-40B4-BE49-F238E27FC236}">
                  <a16:creationId xmlns:a16="http://schemas.microsoft.com/office/drawing/2014/main" id="{61B615BA-A8DE-2A3D-BC66-A0067A7158AB}"/>
                </a:ext>
              </a:extLst>
            </p:cNvPr>
            <p:cNvSpPr/>
            <p:nvPr/>
          </p:nvSpPr>
          <p:spPr>
            <a:xfrm>
              <a:off x="-510152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69;p30">
              <a:extLst>
                <a:ext uri="{FF2B5EF4-FFF2-40B4-BE49-F238E27FC236}">
                  <a16:creationId xmlns:a16="http://schemas.microsoft.com/office/drawing/2014/main" id="{AAB3994E-64E2-1C0F-935C-E28178849627}"/>
                </a:ext>
              </a:extLst>
            </p:cNvPr>
            <p:cNvSpPr/>
            <p:nvPr/>
          </p:nvSpPr>
          <p:spPr>
            <a:xfrm>
              <a:off x="-633752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70;p30">
              <a:extLst>
                <a:ext uri="{FF2B5EF4-FFF2-40B4-BE49-F238E27FC236}">
                  <a16:creationId xmlns:a16="http://schemas.microsoft.com/office/drawing/2014/main" id="{8D9D31E5-13D6-0923-0357-618FC0DAFB20}"/>
                </a:ext>
              </a:extLst>
            </p:cNvPr>
            <p:cNvSpPr/>
            <p:nvPr/>
          </p:nvSpPr>
          <p:spPr>
            <a:xfrm>
              <a:off x="-6133409"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71;p30">
              <a:extLst>
                <a:ext uri="{FF2B5EF4-FFF2-40B4-BE49-F238E27FC236}">
                  <a16:creationId xmlns:a16="http://schemas.microsoft.com/office/drawing/2014/main" id="{7AB8B133-19AB-430C-71CB-E3149A303327}"/>
                </a:ext>
              </a:extLst>
            </p:cNvPr>
            <p:cNvSpPr/>
            <p:nvPr/>
          </p:nvSpPr>
          <p:spPr>
            <a:xfrm>
              <a:off x="-5929296"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72;p30">
              <a:extLst>
                <a:ext uri="{FF2B5EF4-FFF2-40B4-BE49-F238E27FC236}">
                  <a16:creationId xmlns:a16="http://schemas.microsoft.com/office/drawing/2014/main" id="{E3CE5F5F-34EB-3D84-B3D2-F08958162FA4}"/>
                </a:ext>
              </a:extLst>
            </p:cNvPr>
            <p:cNvSpPr/>
            <p:nvPr/>
          </p:nvSpPr>
          <p:spPr>
            <a:xfrm>
              <a:off x="-5725184"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73;p30">
              <a:extLst>
                <a:ext uri="{FF2B5EF4-FFF2-40B4-BE49-F238E27FC236}">
                  <a16:creationId xmlns:a16="http://schemas.microsoft.com/office/drawing/2014/main" id="{CFCC22C3-0BFC-445E-B2C9-CDAD5B74491B}"/>
                </a:ext>
              </a:extLst>
            </p:cNvPr>
            <p:cNvSpPr/>
            <p:nvPr/>
          </p:nvSpPr>
          <p:spPr>
            <a:xfrm>
              <a:off x="-552107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 name="Google Shape;475;p30">
            <a:extLst>
              <a:ext uri="{FF2B5EF4-FFF2-40B4-BE49-F238E27FC236}">
                <a16:creationId xmlns:a16="http://schemas.microsoft.com/office/drawing/2014/main" id="{AD6412FF-96AD-5214-72DB-1BB97228198F}"/>
              </a:ext>
            </a:extLst>
          </p:cNvPr>
          <p:cNvGrpSpPr/>
          <p:nvPr/>
        </p:nvGrpSpPr>
        <p:grpSpPr>
          <a:xfrm>
            <a:off x="7954991" y="4379277"/>
            <a:ext cx="2188531" cy="1862750"/>
            <a:chOff x="4643689" y="2814981"/>
            <a:chExt cx="2188531" cy="1862750"/>
          </a:xfrm>
        </p:grpSpPr>
        <p:sp>
          <p:nvSpPr>
            <p:cNvPr id="49" name="Google Shape;476;p30">
              <a:extLst>
                <a:ext uri="{FF2B5EF4-FFF2-40B4-BE49-F238E27FC236}">
                  <a16:creationId xmlns:a16="http://schemas.microsoft.com/office/drawing/2014/main" id="{870380CC-9AC6-9781-8264-035D280A87D7}"/>
                </a:ext>
              </a:extLst>
            </p:cNvPr>
            <p:cNvSpPr/>
            <p:nvPr/>
          </p:nvSpPr>
          <p:spPr>
            <a:xfrm rot="-2700000">
              <a:off x="5941284" y="4227394"/>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477;p30">
              <a:extLst>
                <a:ext uri="{FF2B5EF4-FFF2-40B4-BE49-F238E27FC236}">
                  <a16:creationId xmlns:a16="http://schemas.microsoft.com/office/drawing/2014/main" id="{6D0ABB40-864E-40EC-7D24-3BE85983F570}"/>
                </a:ext>
              </a:extLst>
            </p:cNvPr>
            <p:cNvSpPr/>
            <p:nvPr/>
          </p:nvSpPr>
          <p:spPr>
            <a:xfrm>
              <a:off x="4643689" y="2814981"/>
              <a:ext cx="1596600" cy="1596600"/>
            </a:xfrm>
            <a:prstGeom prst="ellipse">
              <a:avLst/>
            </a:prstGeom>
            <a:noFill/>
            <a:ln w="9525" cap="flat" cmpd="sng">
              <a:solidFill>
                <a:srgbClr val="F8F8F8"/>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8532384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8025-18A2-1AF2-E695-F9D6944666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A65A51-7E86-40AB-2572-7AFB894554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1D44D-425A-3771-BA61-E73525AC8168}"/>
              </a:ext>
            </a:extLst>
          </p:cNvPr>
          <p:cNvSpPr>
            <a:spLocks noGrp="1"/>
          </p:cNvSpPr>
          <p:nvPr>
            <p:ph type="dt" sz="half" idx="10"/>
          </p:nvPr>
        </p:nvSpPr>
        <p:spPr/>
        <p:txBody>
          <a:bodyPr/>
          <a:lstStyle/>
          <a:p>
            <a:fld id="{44883BD1-CCC9-49D5-A2CA-DDBF556B1050}" type="datetime1">
              <a:rPr lang="ja-JP" altLang="en-US" smtClean="0"/>
              <a:pPr/>
              <a:t>2025/9/27</a:t>
            </a:fld>
            <a:endParaRPr lang="ja-JP" altLang="en-US" dirty="0"/>
          </a:p>
        </p:txBody>
      </p:sp>
      <p:sp>
        <p:nvSpPr>
          <p:cNvPr id="5" name="Footer Placeholder 4">
            <a:extLst>
              <a:ext uri="{FF2B5EF4-FFF2-40B4-BE49-F238E27FC236}">
                <a16:creationId xmlns:a16="http://schemas.microsoft.com/office/drawing/2014/main" id="{E0E0FBCA-F666-B4C1-1A7B-E0A0559CAD9F}"/>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5F6CAB3D-F22D-EB1D-0392-3438AD4A92BD}"/>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32192216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303E73-3827-2807-5E62-286E94B38F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B5A54-3DA2-1EFF-E03E-E9B292B9B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D3373-9CEB-8CA8-EB8A-E79B1FFF6293}"/>
              </a:ext>
            </a:extLst>
          </p:cNvPr>
          <p:cNvSpPr>
            <a:spLocks noGrp="1"/>
          </p:cNvSpPr>
          <p:nvPr>
            <p:ph type="dt" sz="half" idx="10"/>
          </p:nvPr>
        </p:nvSpPr>
        <p:spPr/>
        <p:txBody>
          <a:bodyPr/>
          <a:lstStyle/>
          <a:p>
            <a:fld id="{44883BD1-CCC9-49D5-A2CA-DDBF556B1050}" type="datetime1">
              <a:rPr lang="ja-JP" altLang="en-US" smtClean="0"/>
              <a:pPr/>
              <a:t>2025/9/27</a:t>
            </a:fld>
            <a:endParaRPr lang="ja-JP" altLang="en-US" dirty="0"/>
          </a:p>
        </p:txBody>
      </p:sp>
      <p:sp>
        <p:nvSpPr>
          <p:cNvPr id="5" name="Footer Placeholder 4">
            <a:extLst>
              <a:ext uri="{FF2B5EF4-FFF2-40B4-BE49-F238E27FC236}">
                <a16:creationId xmlns:a16="http://schemas.microsoft.com/office/drawing/2014/main" id="{196C7C95-91B5-05F4-1606-0CDF14E0A4B9}"/>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898B4F63-1C1C-BCD4-EED8-B5EFBF70FDE6}"/>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491574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0A6D-28FC-6BED-0BF3-4032300BD505}"/>
              </a:ext>
            </a:extLst>
          </p:cNvPr>
          <p:cNvSpPr>
            <a:spLocks noGrp="1"/>
          </p:cNvSpPr>
          <p:nvPr>
            <p:ph type="title"/>
          </p:nvPr>
        </p:nvSpPr>
        <p:spPr>
          <a:xfrm>
            <a:off x="838200" y="93671"/>
            <a:ext cx="10515600" cy="1325563"/>
          </a:xfrm>
        </p:spPr>
        <p:txBody>
          <a:bodyPr/>
          <a:lstStyle>
            <a:lvl1pPr>
              <a:defRPr b="1">
                <a:solidFill>
                  <a:srgbClr val="29498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760AFF-3AF7-4040-A47B-A5F0B62E8677}"/>
              </a:ext>
            </a:extLst>
          </p:cNvPr>
          <p:cNvSpPr>
            <a:spLocks noGrp="1"/>
          </p:cNvSpPr>
          <p:nvPr>
            <p:ph idx="1"/>
          </p:nvPr>
        </p:nvSpPr>
        <p:spPr/>
        <p:txBody>
          <a:bodyPr/>
          <a:lstStyle>
            <a:lvl1pPr>
              <a:defRPr>
                <a:solidFill>
                  <a:srgbClr val="294983"/>
                </a:solidFill>
              </a:defRPr>
            </a:lvl1pPr>
            <a:lvl2pPr>
              <a:defRPr>
                <a:solidFill>
                  <a:srgbClr val="294983"/>
                </a:solidFill>
              </a:defRPr>
            </a:lvl2pPr>
            <a:lvl3pPr>
              <a:defRPr>
                <a:solidFill>
                  <a:srgbClr val="294983"/>
                </a:solidFill>
              </a:defRPr>
            </a:lvl3pPr>
            <a:lvl4pPr>
              <a:defRPr>
                <a:solidFill>
                  <a:srgbClr val="294983"/>
                </a:solidFill>
              </a:defRPr>
            </a:lvl4pPr>
            <a:lvl5pPr>
              <a:defRPr>
                <a:solidFill>
                  <a:srgbClr val="29498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0C458F-C3C6-D8C1-B352-73EA281930A1}"/>
              </a:ext>
            </a:extLst>
          </p:cNvPr>
          <p:cNvSpPr>
            <a:spLocks noGrp="1"/>
          </p:cNvSpPr>
          <p:nvPr>
            <p:ph type="dt" sz="half" idx="10"/>
          </p:nvPr>
        </p:nvSpPr>
        <p:spPr/>
        <p:txBody>
          <a:bodyPr/>
          <a:lstStyle/>
          <a:p>
            <a:fld id="{44883BD1-CCC9-49D5-A2CA-DDBF556B1050}" type="datetime1">
              <a:rPr lang="ja-JP" altLang="en-US" smtClean="0"/>
              <a:pPr/>
              <a:t>2025/9/27</a:t>
            </a:fld>
            <a:endParaRPr lang="ja-JP" altLang="en-US" dirty="0"/>
          </a:p>
        </p:txBody>
      </p:sp>
      <p:sp>
        <p:nvSpPr>
          <p:cNvPr id="5" name="Footer Placeholder 4">
            <a:extLst>
              <a:ext uri="{FF2B5EF4-FFF2-40B4-BE49-F238E27FC236}">
                <a16:creationId xmlns:a16="http://schemas.microsoft.com/office/drawing/2014/main" id="{9B1CD392-6E3A-4AA9-3276-8A34D1DFC028}"/>
              </a:ext>
            </a:extLst>
          </p:cNvPr>
          <p:cNvSpPr>
            <a:spLocks noGrp="1"/>
          </p:cNvSpPr>
          <p:nvPr>
            <p:ph type="ftr" sz="quarter" idx="11"/>
          </p:nvPr>
        </p:nvSpPr>
        <p:spPr/>
        <p:txBody>
          <a:bodyPr/>
          <a:lstStyle/>
          <a:p>
            <a:endParaRPr lang="ja-JP" altLang="en-US" dirty="0"/>
          </a:p>
        </p:txBody>
      </p:sp>
      <p:grpSp>
        <p:nvGrpSpPr>
          <p:cNvPr id="26" name="Google Shape;204;p15">
            <a:extLst>
              <a:ext uri="{FF2B5EF4-FFF2-40B4-BE49-F238E27FC236}">
                <a16:creationId xmlns:a16="http://schemas.microsoft.com/office/drawing/2014/main" id="{6FDCECCB-8EA3-73A7-9A2B-F9330845BB75}"/>
              </a:ext>
            </a:extLst>
          </p:cNvPr>
          <p:cNvGrpSpPr/>
          <p:nvPr/>
        </p:nvGrpSpPr>
        <p:grpSpPr>
          <a:xfrm>
            <a:off x="9906800" y="1202611"/>
            <a:ext cx="2970199" cy="6173303"/>
            <a:chOff x="7286650" y="387525"/>
            <a:chExt cx="2473299" cy="5140539"/>
          </a:xfrm>
        </p:grpSpPr>
        <p:grpSp>
          <p:nvGrpSpPr>
            <p:cNvPr id="27" name="Google Shape;205;p15">
              <a:extLst>
                <a:ext uri="{FF2B5EF4-FFF2-40B4-BE49-F238E27FC236}">
                  <a16:creationId xmlns:a16="http://schemas.microsoft.com/office/drawing/2014/main" id="{140993E4-58C2-0F2F-E445-5745745F9EBD}"/>
                </a:ext>
              </a:extLst>
            </p:cNvPr>
            <p:cNvGrpSpPr/>
            <p:nvPr/>
          </p:nvGrpSpPr>
          <p:grpSpPr>
            <a:xfrm rot="10800000" flipH="1">
              <a:off x="7286650" y="3448415"/>
              <a:ext cx="2473299" cy="2079649"/>
              <a:chOff x="7286650" y="-440676"/>
              <a:chExt cx="2473299" cy="2079649"/>
            </a:xfrm>
          </p:grpSpPr>
          <p:sp>
            <p:nvSpPr>
              <p:cNvPr id="39" name="Google Shape;206;p15">
                <a:extLst>
                  <a:ext uri="{FF2B5EF4-FFF2-40B4-BE49-F238E27FC236}">
                    <a16:creationId xmlns:a16="http://schemas.microsoft.com/office/drawing/2014/main" id="{DA269197-A846-AF8B-A1DA-A2470BF437B5}"/>
                  </a:ext>
                </a:extLst>
              </p:cNvPr>
              <p:cNvSpPr/>
              <p:nvPr/>
            </p:nvSpPr>
            <p:spPr>
              <a:xfrm rot="-5400000" flipH="1">
                <a:off x="7653475" y="-58150"/>
                <a:ext cx="1554600" cy="15486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 name="Google Shape;207;p15">
                <a:extLst>
                  <a:ext uri="{FF2B5EF4-FFF2-40B4-BE49-F238E27FC236}">
                    <a16:creationId xmlns:a16="http://schemas.microsoft.com/office/drawing/2014/main" id="{A25FA098-0955-2CBE-8406-1C6399635D36}"/>
                  </a:ext>
                </a:extLst>
              </p:cNvPr>
              <p:cNvGrpSpPr/>
              <p:nvPr/>
            </p:nvGrpSpPr>
            <p:grpSpPr>
              <a:xfrm>
                <a:off x="7286650" y="-440676"/>
                <a:ext cx="2473299" cy="2079649"/>
                <a:chOff x="7026475" y="-616411"/>
                <a:chExt cx="2473299" cy="2079649"/>
              </a:xfrm>
            </p:grpSpPr>
            <p:sp>
              <p:nvSpPr>
                <p:cNvPr id="42" name="Google Shape;208;p15">
                  <a:extLst>
                    <a:ext uri="{FF2B5EF4-FFF2-40B4-BE49-F238E27FC236}">
                      <a16:creationId xmlns:a16="http://schemas.microsoft.com/office/drawing/2014/main" id="{8F5EF115-022F-CA70-6FA4-834C8BEA9B6C}"/>
                    </a:ext>
                  </a:extLst>
                </p:cNvPr>
                <p:cNvSpPr/>
                <p:nvPr/>
              </p:nvSpPr>
              <p:spPr>
                <a:xfrm rot="2699366" flipH="1">
                  <a:off x="8424928" y="832428"/>
                  <a:ext cx="1150392" cy="262619"/>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09;p15">
                  <a:extLst>
                    <a:ext uri="{FF2B5EF4-FFF2-40B4-BE49-F238E27FC236}">
                      <a16:creationId xmlns:a16="http://schemas.microsoft.com/office/drawing/2014/main" id="{58AA851E-4172-F20C-484E-C1E70393F63C}"/>
                    </a:ext>
                  </a:extLst>
                </p:cNvPr>
                <p:cNvSpPr/>
                <p:nvPr/>
              </p:nvSpPr>
              <p:spPr>
                <a:xfrm>
                  <a:off x="7719598" y="153426"/>
                  <a:ext cx="1309800" cy="1309800"/>
                </a:xfrm>
                <a:prstGeom prst="ellipse">
                  <a:avLst/>
                </a:prstGeom>
                <a:noFill/>
                <a:ln w="9525" cap="flat" cmpd="sng">
                  <a:solidFill>
                    <a:srgbClr val="F8F8F8"/>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10;p15">
                  <a:extLst>
                    <a:ext uri="{FF2B5EF4-FFF2-40B4-BE49-F238E27FC236}">
                      <a16:creationId xmlns:a16="http://schemas.microsoft.com/office/drawing/2014/main" id="{9A9C47A3-9D98-B3E3-B407-66A321E95CAB}"/>
                    </a:ext>
                  </a:extLst>
                </p:cNvPr>
                <p:cNvSpPr/>
                <p:nvPr/>
              </p:nvSpPr>
              <p:spPr>
                <a:xfrm rot="2699336" flipH="1">
                  <a:off x="6937059" y="-257636"/>
                  <a:ext cx="1098632" cy="201950"/>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Google Shape;211;p15">
                <a:extLst>
                  <a:ext uri="{FF2B5EF4-FFF2-40B4-BE49-F238E27FC236}">
                    <a16:creationId xmlns:a16="http://schemas.microsoft.com/office/drawing/2014/main" id="{755388E8-B9C7-DFF5-E0C2-7B746E13D3C1}"/>
                  </a:ext>
                </a:extLst>
              </p:cNvPr>
              <p:cNvSpPr/>
              <p:nvPr/>
            </p:nvSpPr>
            <p:spPr>
              <a:xfrm rot="2700000">
                <a:off x="7775558" y="-183425"/>
                <a:ext cx="770464" cy="127703"/>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 name="Google Shape;212;p15">
              <a:extLst>
                <a:ext uri="{FF2B5EF4-FFF2-40B4-BE49-F238E27FC236}">
                  <a16:creationId xmlns:a16="http://schemas.microsoft.com/office/drawing/2014/main" id="{42111436-6365-26D2-A35A-D03339AC0DAD}"/>
                </a:ext>
              </a:extLst>
            </p:cNvPr>
            <p:cNvGrpSpPr/>
            <p:nvPr/>
          </p:nvGrpSpPr>
          <p:grpSpPr>
            <a:xfrm rot="10800000" flipH="1">
              <a:off x="7432804" y="387525"/>
              <a:ext cx="1309796" cy="257750"/>
              <a:chOff x="-6337521" y="4362225"/>
              <a:chExt cx="1309796" cy="257750"/>
            </a:xfrm>
          </p:grpSpPr>
          <p:sp>
            <p:nvSpPr>
              <p:cNvPr id="29" name="Google Shape;213;p15">
                <a:extLst>
                  <a:ext uri="{FF2B5EF4-FFF2-40B4-BE49-F238E27FC236}">
                    <a16:creationId xmlns:a16="http://schemas.microsoft.com/office/drawing/2014/main" id="{A3562F00-2BBF-7A73-6763-0D7C80FA4D84}"/>
                  </a:ext>
                </a:extLst>
              </p:cNvPr>
              <p:cNvSpPr/>
              <p:nvPr/>
            </p:nvSpPr>
            <p:spPr>
              <a:xfrm>
                <a:off x="-591797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14;p15">
                <a:extLst>
                  <a:ext uri="{FF2B5EF4-FFF2-40B4-BE49-F238E27FC236}">
                    <a16:creationId xmlns:a16="http://schemas.microsoft.com/office/drawing/2014/main" id="{1CF5F091-D464-31FD-FDD8-56B0554D20C8}"/>
                  </a:ext>
                </a:extLst>
              </p:cNvPr>
              <p:cNvSpPr/>
              <p:nvPr/>
            </p:nvSpPr>
            <p:spPr>
              <a:xfrm>
                <a:off x="-5713862"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15;p15">
                <a:extLst>
                  <a:ext uri="{FF2B5EF4-FFF2-40B4-BE49-F238E27FC236}">
                    <a16:creationId xmlns:a16="http://schemas.microsoft.com/office/drawing/2014/main" id="{90B3D819-01DB-628E-40D2-7B780DA55774}"/>
                  </a:ext>
                </a:extLst>
              </p:cNvPr>
              <p:cNvSpPr/>
              <p:nvPr/>
            </p:nvSpPr>
            <p:spPr>
              <a:xfrm>
                <a:off x="-5509750"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16;p15">
                <a:extLst>
                  <a:ext uri="{FF2B5EF4-FFF2-40B4-BE49-F238E27FC236}">
                    <a16:creationId xmlns:a16="http://schemas.microsoft.com/office/drawing/2014/main" id="{654EBA1A-AE98-CBAD-6A34-E25591131024}"/>
                  </a:ext>
                </a:extLst>
              </p:cNvPr>
              <p:cNvSpPr/>
              <p:nvPr/>
            </p:nvSpPr>
            <p:spPr>
              <a:xfrm>
                <a:off x="-5305637"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7;p15">
                <a:extLst>
                  <a:ext uri="{FF2B5EF4-FFF2-40B4-BE49-F238E27FC236}">
                    <a16:creationId xmlns:a16="http://schemas.microsoft.com/office/drawing/2014/main" id="{0B89C68B-463E-039F-0D89-26D2F211DD52}"/>
                  </a:ext>
                </a:extLst>
              </p:cNvPr>
              <p:cNvSpPr/>
              <p:nvPr/>
            </p:nvSpPr>
            <p:spPr>
              <a:xfrm>
                <a:off x="-5101525" y="436222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8;p15">
                <a:extLst>
                  <a:ext uri="{FF2B5EF4-FFF2-40B4-BE49-F238E27FC236}">
                    <a16:creationId xmlns:a16="http://schemas.microsoft.com/office/drawing/2014/main" id="{5B01D389-9DD4-B938-6C7B-F95ABAC31728}"/>
                  </a:ext>
                </a:extLst>
              </p:cNvPr>
              <p:cNvSpPr/>
              <p:nvPr/>
            </p:nvSpPr>
            <p:spPr>
              <a:xfrm>
                <a:off x="-633752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19;p15">
                <a:extLst>
                  <a:ext uri="{FF2B5EF4-FFF2-40B4-BE49-F238E27FC236}">
                    <a16:creationId xmlns:a16="http://schemas.microsoft.com/office/drawing/2014/main" id="{CD239108-6746-B1E5-C53A-6945AF93FB36}"/>
                  </a:ext>
                </a:extLst>
              </p:cNvPr>
              <p:cNvSpPr/>
              <p:nvPr/>
            </p:nvSpPr>
            <p:spPr>
              <a:xfrm>
                <a:off x="-6133409"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20;p15">
                <a:extLst>
                  <a:ext uri="{FF2B5EF4-FFF2-40B4-BE49-F238E27FC236}">
                    <a16:creationId xmlns:a16="http://schemas.microsoft.com/office/drawing/2014/main" id="{A26139FD-FE54-FEBF-6AD0-CE324CE22D89}"/>
                  </a:ext>
                </a:extLst>
              </p:cNvPr>
              <p:cNvSpPr/>
              <p:nvPr/>
            </p:nvSpPr>
            <p:spPr>
              <a:xfrm>
                <a:off x="-5929296"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21;p15">
                <a:extLst>
                  <a:ext uri="{FF2B5EF4-FFF2-40B4-BE49-F238E27FC236}">
                    <a16:creationId xmlns:a16="http://schemas.microsoft.com/office/drawing/2014/main" id="{101D4BD5-D73E-FA04-58EC-E21A0DF39938}"/>
                  </a:ext>
                </a:extLst>
              </p:cNvPr>
              <p:cNvSpPr/>
              <p:nvPr/>
            </p:nvSpPr>
            <p:spPr>
              <a:xfrm>
                <a:off x="-5725184"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22;p15">
                <a:extLst>
                  <a:ext uri="{FF2B5EF4-FFF2-40B4-BE49-F238E27FC236}">
                    <a16:creationId xmlns:a16="http://schemas.microsoft.com/office/drawing/2014/main" id="{B48667BD-A995-585C-B4C2-33FFEAAF3956}"/>
                  </a:ext>
                </a:extLst>
              </p:cNvPr>
              <p:cNvSpPr/>
              <p:nvPr/>
            </p:nvSpPr>
            <p:spPr>
              <a:xfrm>
                <a:off x="-5521071" y="4546175"/>
                <a:ext cx="73800" cy="73800"/>
              </a:xfrm>
              <a:prstGeom prst="ellipse">
                <a:avLst/>
              </a:prstGeom>
              <a:solidFill>
                <a:srgbClr val="0922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cxnSp>
        <p:nvCxnSpPr>
          <p:cNvPr id="46" name="Straight Connector 45">
            <a:extLst>
              <a:ext uri="{FF2B5EF4-FFF2-40B4-BE49-F238E27FC236}">
                <a16:creationId xmlns:a16="http://schemas.microsoft.com/office/drawing/2014/main" id="{6D820D55-9D6F-A788-55D2-B2A63B95F493}"/>
              </a:ext>
            </a:extLst>
          </p:cNvPr>
          <p:cNvCxnSpPr/>
          <p:nvPr/>
        </p:nvCxnSpPr>
        <p:spPr>
          <a:xfrm>
            <a:off x="838200" y="1152063"/>
            <a:ext cx="9068616" cy="0"/>
          </a:xfrm>
          <a:prstGeom prst="line">
            <a:avLst/>
          </a:prstGeom>
          <a:ln w="28575">
            <a:solidFill>
              <a:srgbClr val="294983"/>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E540EB9-1C66-9D56-40FC-E886CB81826D}"/>
              </a:ext>
            </a:extLst>
          </p:cNvPr>
          <p:cNvSpPr>
            <a:spLocks noGrp="1"/>
          </p:cNvSpPr>
          <p:nvPr>
            <p:ph type="sldNum" sz="quarter" idx="12"/>
          </p:nvPr>
        </p:nvSpPr>
        <p:spPr>
          <a:xfrm>
            <a:off x="9437117" y="6471372"/>
            <a:ext cx="2743200" cy="365125"/>
          </a:xfrm>
        </p:spPr>
        <p:txBody>
          <a:bodyPr/>
          <a:lstStyle>
            <a:lvl1pPr>
              <a:defRPr>
                <a:solidFill>
                  <a:schemeClr val="bg1"/>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79776735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6" name="Google Shape;477;p30">
            <a:extLst>
              <a:ext uri="{FF2B5EF4-FFF2-40B4-BE49-F238E27FC236}">
                <a16:creationId xmlns:a16="http://schemas.microsoft.com/office/drawing/2014/main" id="{C4F5ECBA-1D24-204F-C8E0-90E018BEFD74}"/>
              </a:ext>
            </a:extLst>
          </p:cNvPr>
          <p:cNvSpPr/>
          <p:nvPr/>
        </p:nvSpPr>
        <p:spPr>
          <a:xfrm>
            <a:off x="10958883" y="1265366"/>
            <a:ext cx="1596600" cy="1596600"/>
          </a:xfrm>
          <a:prstGeom prst="ellipse">
            <a:avLst/>
          </a:prstGeom>
          <a:noFill/>
          <a:ln w="38100" cap="flat" cmpd="sng">
            <a:solidFill>
              <a:srgbClr val="294983"/>
            </a:solidFill>
            <a:prstDash val="lgDash"/>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456;p30">
            <a:extLst>
              <a:ext uri="{FF2B5EF4-FFF2-40B4-BE49-F238E27FC236}">
                <a16:creationId xmlns:a16="http://schemas.microsoft.com/office/drawing/2014/main" id="{928CD268-2F79-09B7-A79F-2818CB24F495}"/>
              </a:ext>
            </a:extLst>
          </p:cNvPr>
          <p:cNvGrpSpPr/>
          <p:nvPr/>
        </p:nvGrpSpPr>
        <p:grpSpPr>
          <a:xfrm rot="5400000">
            <a:off x="-18716" y="4232210"/>
            <a:ext cx="2644506" cy="2607075"/>
            <a:chOff x="4714200" y="783325"/>
            <a:chExt cx="4429800" cy="4367100"/>
          </a:xfrm>
        </p:grpSpPr>
        <p:sp>
          <p:nvSpPr>
            <p:cNvPr id="8" name="Google Shape;457;p30">
              <a:extLst>
                <a:ext uri="{FF2B5EF4-FFF2-40B4-BE49-F238E27FC236}">
                  <a16:creationId xmlns:a16="http://schemas.microsoft.com/office/drawing/2014/main" id="{4707CFE2-3759-A4BE-9F57-1805D7C5CD0C}"/>
                </a:ext>
              </a:extLst>
            </p:cNvPr>
            <p:cNvSpPr/>
            <p:nvPr/>
          </p:nvSpPr>
          <p:spPr>
            <a:xfrm flipH="1">
              <a:off x="4714200" y="783325"/>
              <a:ext cx="4429800" cy="43671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458;p30">
              <a:extLst>
                <a:ext uri="{FF2B5EF4-FFF2-40B4-BE49-F238E27FC236}">
                  <a16:creationId xmlns:a16="http://schemas.microsoft.com/office/drawing/2014/main" id="{68A75E51-6983-95BD-12E6-F153DAEDC0B0}"/>
                </a:ext>
              </a:extLst>
            </p:cNvPr>
            <p:cNvSpPr/>
            <p:nvPr/>
          </p:nvSpPr>
          <p:spPr>
            <a:xfrm rot="-2700000">
              <a:off x="7675121" y="1303413"/>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459;p30">
              <a:extLst>
                <a:ext uri="{FF2B5EF4-FFF2-40B4-BE49-F238E27FC236}">
                  <a16:creationId xmlns:a16="http://schemas.microsoft.com/office/drawing/2014/main" id="{1330466F-5235-12FE-91D9-E21887834B21}"/>
                </a:ext>
              </a:extLst>
            </p:cNvPr>
            <p:cNvSpPr/>
            <p:nvPr/>
          </p:nvSpPr>
          <p:spPr>
            <a:xfrm rot="18900410">
              <a:off x="5389504" y="2921493"/>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460;p30">
              <a:extLst>
                <a:ext uri="{FF2B5EF4-FFF2-40B4-BE49-F238E27FC236}">
                  <a16:creationId xmlns:a16="http://schemas.microsoft.com/office/drawing/2014/main" id="{FDFDB628-36FB-6612-4F83-90FB43BF8F63}"/>
                </a:ext>
              </a:extLst>
            </p:cNvPr>
            <p:cNvSpPr/>
            <p:nvPr/>
          </p:nvSpPr>
          <p:spPr>
            <a:xfrm rot="-2699590">
              <a:off x="7108289" y="2092651"/>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461;p30">
              <a:extLst>
                <a:ext uri="{FF2B5EF4-FFF2-40B4-BE49-F238E27FC236}">
                  <a16:creationId xmlns:a16="http://schemas.microsoft.com/office/drawing/2014/main" id="{1143E2DA-809E-7E27-3098-0E6F66E0CF1C}"/>
                </a:ext>
              </a:extLst>
            </p:cNvPr>
            <p:cNvSpPr/>
            <p:nvPr/>
          </p:nvSpPr>
          <p:spPr>
            <a:xfrm rot="-2699590">
              <a:off x="6792716" y="1243005"/>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462;p30">
              <a:extLst>
                <a:ext uri="{FF2B5EF4-FFF2-40B4-BE49-F238E27FC236}">
                  <a16:creationId xmlns:a16="http://schemas.microsoft.com/office/drawing/2014/main" id="{0D60F43E-5855-17A6-A214-E10B79924A0A}"/>
                </a:ext>
              </a:extLst>
            </p:cNvPr>
            <p:cNvSpPr/>
            <p:nvPr/>
          </p:nvSpPr>
          <p:spPr>
            <a:xfrm rot="-2699590">
              <a:off x="5127485" y="3849460"/>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 name="Google Shape;456;p30">
            <a:extLst>
              <a:ext uri="{FF2B5EF4-FFF2-40B4-BE49-F238E27FC236}">
                <a16:creationId xmlns:a16="http://schemas.microsoft.com/office/drawing/2014/main" id="{5731466C-9CAB-BB02-89DE-BCA33A654D8D}"/>
              </a:ext>
            </a:extLst>
          </p:cNvPr>
          <p:cNvGrpSpPr/>
          <p:nvPr/>
        </p:nvGrpSpPr>
        <p:grpSpPr>
          <a:xfrm rot="16200000">
            <a:off x="9566210" y="18716"/>
            <a:ext cx="2644506" cy="2607075"/>
            <a:chOff x="4714200" y="783325"/>
            <a:chExt cx="4429800" cy="4367100"/>
          </a:xfrm>
        </p:grpSpPr>
        <p:sp>
          <p:nvSpPr>
            <p:cNvPr id="15" name="Google Shape;457;p30">
              <a:extLst>
                <a:ext uri="{FF2B5EF4-FFF2-40B4-BE49-F238E27FC236}">
                  <a16:creationId xmlns:a16="http://schemas.microsoft.com/office/drawing/2014/main" id="{BD8461B0-C227-DDC1-96A7-E476CB7B8248}"/>
                </a:ext>
              </a:extLst>
            </p:cNvPr>
            <p:cNvSpPr/>
            <p:nvPr/>
          </p:nvSpPr>
          <p:spPr>
            <a:xfrm flipH="1">
              <a:off x="4714200" y="783325"/>
              <a:ext cx="4429800" cy="4367100"/>
            </a:xfrm>
            <a:prstGeom prst="rtTriangle">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58;p30">
              <a:extLst>
                <a:ext uri="{FF2B5EF4-FFF2-40B4-BE49-F238E27FC236}">
                  <a16:creationId xmlns:a16="http://schemas.microsoft.com/office/drawing/2014/main" id="{8BDB0009-7AFE-1784-F1DF-9FE162E47159}"/>
                </a:ext>
              </a:extLst>
            </p:cNvPr>
            <p:cNvSpPr/>
            <p:nvPr/>
          </p:nvSpPr>
          <p:spPr>
            <a:xfrm rot="-2700000">
              <a:off x="7675121" y="1303413"/>
              <a:ext cx="996172" cy="114976"/>
            </a:xfrm>
            <a:prstGeom prst="roundRect">
              <a:avLst>
                <a:gd name="adj" fmla="val 50000"/>
              </a:avLst>
            </a:prstGeom>
            <a:solidFill>
              <a:srgbClr val="F8F8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59;p30">
              <a:extLst>
                <a:ext uri="{FF2B5EF4-FFF2-40B4-BE49-F238E27FC236}">
                  <a16:creationId xmlns:a16="http://schemas.microsoft.com/office/drawing/2014/main" id="{39CAB5CF-B23E-0415-6876-064ED38561E8}"/>
                </a:ext>
              </a:extLst>
            </p:cNvPr>
            <p:cNvSpPr/>
            <p:nvPr/>
          </p:nvSpPr>
          <p:spPr>
            <a:xfrm rot="18900410">
              <a:off x="5389504" y="2921493"/>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60;p30">
              <a:extLst>
                <a:ext uri="{FF2B5EF4-FFF2-40B4-BE49-F238E27FC236}">
                  <a16:creationId xmlns:a16="http://schemas.microsoft.com/office/drawing/2014/main" id="{87A378E8-6955-5137-515D-12F4432A3EFB}"/>
                </a:ext>
              </a:extLst>
            </p:cNvPr>
            <p:cNvSpPr/>
            <p:nvPr/>
          </p:nvSpPr>
          <p:spPr>
            <a:xfrm rot="-2699590">
              <a:off x="7108289" y="2092651"/>
              <a:ext cx="1780000" cy="326683"/>
            </a:xfrm>
            <a:prstGeom prst="roundRect">
              <a:avLst>
                <a:gd name="adj" fmla="val 50000"/>
              </a:avLst>
            </a:prstGeom>
            <a:solidFill>
              <a:srgbClr val="6194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461;p30">
              <a:extLst>
                <a:ext uri="{FF2B5EF4-FFF2-40B4-BE49-F238E27FC236}">
                  <a16:creationId xmlns:a16="http://schemas.microsoft.com/office/drawing/2014/main" id="{7810D447-1714-F74C-FAAB-540FE7129F2F}"/>
                </a:ext>
              </a:extLst>
            </p:cNvPr>
            <p:cNvSpPr/>
            <p:nvPr/>
          </p:nvSpPr>
          <p:spPr>
            <a:xfrm rot="-2699590">
              <a:off x="6792716" y="1243005"/>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62;p30">
              <a:extLst>
                <a:ext uri="{FF2B5EF4-FFF2-40B4-BE49-F238E27FC236}">
                  <a16:creationId xmlns:a16="http://schemas.microsoft.com/office/drawing/2014/main" id="{06D47487-80F5-CC4D-1AFA-19B0912C7934}"/>
                </a:ext>
              </a:extLst>
            </p:cNvPr>
            <p:cNvSpPr/>
            <p:nvPr/>
          </p:nvSpPr>
          <p:spPr>
            <a:xfrm rot="-2699590">
              <a:off x="5127485" y="3849460"/>
              <a:ext cx="1780000" cy="477721"/>
            </a:xfrm>
            <a:prstGeom prst="roundRect">
              <a:avLst>
                <a:gd name="adj" fmla="val 50000"/>
              </a:avLst>
            </a:pr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itle 1">
            <a:extLst>
              <a:ext uri="{FF2B5EF4-FFF2-40B4-BE49-F238E27FC236}">
                <a16:creationId xmlns:a16="http://schemas.microsoft.com/office/drawing/2014/main" id="{4D65F79A-92D5-2563-50A0-94EC4721C8EF}"/>
              </a:ext>
            </a:extLst>
          </p:cNvPr>
          <p:cNvSpPr>
            <a:spLocks noGrp="1"/>
          </p:cNvSpPr>
          <p:nvPr>
            <p:ph type="title"/>
          </p:nvPr>
        </p:nvSpPr>
        <p:spPr>
          <a:xfrm>
            <a:off x="2170112" y="2363961"/>
            <a:ext cx="7851775" cy="2130078"/>
          </a:xfrm>
        </p:spPr>
        <p:txBody>
          <a:bodyPr lIns="0" tIns="0" rIns="0" bIns="0" anchor="ctr" anchorCtr="0"/>
          <a:lstStyle>
            <a:lvl1pPr algn="ctr">
              <a:defRPr sz="6000" b="1">
                <a:solidFill>
                  <a:srgbClr val="29498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C48D9E-1C83-3994-2002-97024CD98AEE}"/>
              </a:ext>
            </a:extLst>
          </p:cNvPr>
          <p:cNvSpPr>
            <a:spLocks noGrp="1"/>
          </p:cNvSpPr>
          <p:nvPr>
            <p:ph type="body" idx="1"/>
          </p:nvPr>
        </p:nvSpPr>
        <p:spPr>
          <a:xfrm>
            <a:off x="2751136" y="4638298"/>
            <a:ext cx="6689725" cy="1500187"/>
          </a:xfrm>
        </p:spPr>
        <p:txBody>
          <a:bodyPr/>
          <a:lstStyle>
            <a:lvl1pPr marL="0" indent="0" algn="ctr">
              <a:buNone/>
              <a:defRPr sz="2400">
                <a:solidFill>
                  <a:srgbClr val="29498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866A9E3-A483-463E-2618-BDA11E6342DD}"/>
              </a:ext>
            </a:extLst>
          </p:cNvPr>
          <p:cNvSpPr>
            <a:spLocks noGrp="1"/>
          </p:cNvSpPr>
          <p:nvPr>
            <p:ph type="ftr" sz="quarter" idx="11"/>
          </p:nvPr>
        </p:nvSpPr>
        <p:spPr/>
        <p:txBody>
          <a:bodyPr/>
          <a:lstStyle/>
          <a:p>
            <a:endParaRPr lang="ja-JP" altLang="en-US" dirty="0"/>
          </a:p>
        </p:txBody>
      </p:sp>
      <p:sp>
        <p:nvSpPr>
          <p:cNvPr id="6" name="Slide Number Placeholder 5">
            <a:extLst>
              <a:ext uri="{FF2B5EF4-FFF2-40B4-BE49-F238E27FC236}">
                <a16:creationId xmlns:a16="http://schemas.microsoft.com/office/drawing/2014/main" id="{0820762E-7D71-0866-4B4D-B4681A0E1284}"/>
              </a:ext>
            </a:extLst>
          </p:cNvPr>
          <p:cNvSpPr>
            <a:spLocks noGrp="1"/>
          </p:cNvSpPr>
          <p:nvPr>
            <p:ph type="sldNum" sz="quarter" idx="12"/>
          </p:nvPr>
        </p:nvSpPr>
        <p:spPr>
          <a:xfrm>
            <a:off x="7936" y="6429956"/>
            <a:ext cx="2743200" cy="365125"/>
          </a:xfrm>
        </p:spPr>
        <p:txBody>
          <a:bodyPr/>
          <a:lstStyle>
            <a:lvl1pPr algn="l">
              <a:defRPr>
                <a:solidFill>
                  <a:schemeClr val="bg1"/>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1190298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EECDE-7070-EC12-76D0-2E39A4870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642617-1D84-AD13-6FC4-39D66EA85B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38AED6-05C3-CDAC-815A-E2AA5476B1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C7551C-6E7C-E1C9-9572-1D9E26628F9D}"/>
              </a:ext>
            </a:extLst>
          </p:cNvPr>
          <p:cNvSpPr>
            <a:spLocks noGrp="1"/>
          </p:cNvSpPr>
          <p:nvPr>
            <p:ph type="dt" sz="half" idx="10"/>
          </p:nvPr>
        </p:nvSpPr>
        <p:spPr/>
        <p:txBody>
          <a:bodyPr/>
          <a:lstStyle/>
          <a:p>
            <a:fld id="{44883BD1-CCC9-49D5-A2CA-DDBF556B1050}" type="datetime1">
              <a:rPr lang="ja-JP" altLang="en-US" smtClean="0"/>
              <a:pPr/>
              <a:t>2025/9/27</a:t>
            </a:fld>
            <a:endParaRPr lang="ja-JP" altLang="en-US" dirty="0"/>
          </a:p>
        </p:txBody>
      </p:sp>
      <p:sp>
        <p:nvSpPr>
          <p:cNvPr id="6" name="Footer Placeholder 5">
            <a:extLst>
              <a:ext uri="{FF2B5EF4-FFF2-40B4-BE49-F238E27FC236}">
                <a16:creationId xmlns:a16="http://schemas.microsoft.com/office/drawing/2014/main" id="{A17FCA60-FC0D-304D-0F0D-361747E70CAD}"/>
              </a:ext>
            </a:extLst>
          </p:cNvPr>
          <p:cNvSpPr>
            <a:spLocks noGrp="1"/>
          </p:cNvSpPr>
          <p:nvPr>
            <p:ph type="ftr" sz="quarter" idx="11"/>
          </p:nvPr>
        </p:nvSpPr>
        <p:spPr/>
        <p:txBody>
          <a:bodyPr/>
          <a:lstStyle/>
          <a:p>
            <a:endParaRPr lang="ja-JP" altLang="en-US" dirty="0"/>
          </a:p>
        </p:txBody>
      </p:sp>
      <p:sp>
        <p:nvSpPr>
          <p:cNvPr id="7" name="Slide Number Placeholder 6">
            <a:extLst>
              <a:ext uri="{FF2B5EF4-FFF2-40B4-BE49-F238E27FC236}">
                <a16:creationId xmlns:a16="http://schemas.microsoft.com/office/drawing/2014/main" id="{D0C7ECDD-2CC8-8CA5-7AD0-3FBB4BA0A8B9}"/>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6826241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EC5D-E7B5-805E-FAB5-842E236E0A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AFB0F2-0714-50AE-BB66-0DFAD9BFA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5DD787-B3A1-0274-D669-240109C7C7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FDEA0-6104-E20B-E1B3-FDABEA4882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F2E86-9678-B2BC-3490-0948843C6E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604B71-FD3D-3C2F-3489-D5B6A3E89A4B}"/>
              </a:ext>
            </a:extLst>
          </p:cNvPr>
          <p:cNvSpPr>
            <a:spLocks noGrp="1"/>
          </p:cNvSpPr>
          <p:nvPr>
            <p:ph type="dt" sz="half" idx="10"/>
          </p:nvPr>
        </p:nvSpPr>
        <p:spPr/>
        <p:txBody>
          <a:bodyPr/>
          <a:lstStyle/>
          <a:p>
            <a:fld id="{44883BD1-CCC9-49D5-A2CA-DDBF556B1050}" type="datetime1">
              <a:rPr lang="ja-JP" altLang="en-US" smtClean="0"/>
              <a:pPr/>
              <a:t>2025/9/27</a:t>
            </a:fld>
            <a:endParaRPr lang="ja-JP" altLang="en-US" dirty="0"/>
          </a:p>
        </p:txBody>
      </p:sp>
      <p:sp>
        <p:nvSpPr>
          <p:cNvPr id="8" name="Footer Placeholder 7">
            <a:extLst>
              <a:ext uri="{FF2B5EF4-FFF2-40B4-BE49-F238E27FC236}">
                <a16:creationId xmlns:a16="http://schemas.microsoft.com/office/drawing/2014/main" id="{0ABE5B52-838A-4476-2157-556DFE6DB71C}"/>
              </a:ext>
            </a:extLst>
          </p:cNvPr>
          <p:cNvSpPr>
            <a:spLocks noGrp="1"/>
          </p:cNvSpPr>
          <p:nvPr>
            <p:ph type="ftr" sz="quarter" idx="11"/>
          </p:nvPr>
        </p:nvSpPr>
        <p:spPr/>
        <p:txBody>
          <a:bodyPr/>
          <a:lstStyle/>
          <a:p>
            <a:endParaRPr lang="ja-JP" altLang="en-US" dirty="0"/>
          </a:p>
        </p:txBody>
      </p:sp>
      <p:sp>
        <p:nvSpPr>
          <p:cNvPr id="9" name="Slide Number Placeholder 8">
            <a:extLst>
              <a:ext uri="{FF2B5EF4-FFF2-40B4-BE49-F238E27FC236}">
                <a16:creationId xmlns:a16="http://schemas.microsoft.com/office/drawing/2014/main" id="{C5EA2C44-A5D2-3AA1-0044-A807C8D50872}"/>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899314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AAA7-38F4-2841-5F62-AE8FE8AFD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0F3C3B-9C81-CA8A-BE0A-58394B6FF28A}"/>
              </a:ext>
            </a:extLst>
          </p:cNvPr>
          <p:cNvSpPr>
            <a:spLocks noGrp="1"/>
          </p:cNvSpPr>
          <p:nvPr>
            <p:ph type="dt" sz="half" idx="10"/>
          </p:nvPr>
        </p:nvSpPr>
        <p:spPr/>
        <p:txBody>
          <a:bodyPr/>
          <a:lstStyle/>
          <a:p>
            <a:fld id="{44883BD1-CCC9-49D5-A2CA-DDBF556B1050}" type="datetime1">
              <a:rPr lang="ja-JP" altLang="en-US" smtClean="0"/>
              <a:pPr/>
              <a:t>2025/9/27</a:t>
            </a:fld>
            <a:endParaRPr lang="ja-JP" altLang="en-US" dirty="0"/>
          </a:p>
        </p:txBody>
      </p:sp>
      <p:sp>
        <p:nvSpPr>
          <p:cNvPr id="4" name="Footer Placeholder 3">
            <a:extLst>
              <a:ext uri="{FF2B5EF4-FFF2-40B4-BE49-F238E27FC236}">
                <a16:creationId xmlns:a16="http://schemas.microsoft.com/office/drawing/2014/main" id="{A0BCDA9D-F7F4-2720-6E78-36035578D8D1}"/>
              </a:ext>
            </a:extLst>
          </p:cNvPr>
          <p:cNvSpPr>
            <a:spLocks noGrp="1"/>
          </p:cNvSpPr>
          <p:nvPr>
            <p:ph type="ftr" sz="quarter" idx="11"/>
          </p:nvPr>
        </p:nvSpPr>
        <p:spPr/>
        <p:txBody>
          <a:bodyPr/>
          <a:lstStyle/>
          <a:p>
            <a:endParaRPr lang="ja-JP" altLang="en-US" dirty="0"/>
          </a:p>
        </p:txBody>
      </p:sp>
      <p:sp>
        <p:nvSpPr>
          <p:cNvPr id="5" name="Slide Number Placeholder 4">
            <a:extLst>
              <a:ext uri="{FF2B5EF4-FFF2-40B4-BE49-F238E27FC236}">
                <a16:creationId xmlns:a16="http://schemas.microsoft.com/office/drawing/2014/main" id="{4B3E6E75-F731-DBB3-DF03-ACD91736C45D}"/>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38129851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D8930-6F56-501D-24A8-F0689C82F122}"/>
              </a:ext>
            </a:extLst>
          </p:cNvPr>
          <p:cNvSpPr>
            <a:spLocks noGrp="1"/>
          </p:cNvSpPr>
          <p:nvPr>
            <p:ph type="dt" sz="half" idx="10"/>
          </p:nvPr>
        </p:nvSpPr>
        <p:spPr/>
        <p:txBody>
          <a:bodyPr/>
          <a:lstStyle/>
          <a:p>
            <a:fld id="{44883BD1-CCC9-49D5-A2CA-DDBF556B1050}" type="datetime1">
              <a:rPr lang="ja-JP" altLang="en-US" smtClean="0"/>
              <a:pPr/>
              <a:t>2025/9/27</a:t>
            </a:fld>
            <a:endParaRPr lang="ja-JP" altLang="en-US" dirty="0"/>
          </a:p>
        </p:txBody>
      </p:sp>
      <p:sp>
        <p:nvSpPr>
          <p:cNvPr id="3" name="Footer Placeholder 2">
            <a:extLst>
              <a:ext uri="{FF2B5EF4-FFF2-40B4-BE49-F238E27FC236}">
                <a16:creationId xmlns:a16="http://schemas.microsoft.com/office/drawing/2014/main" id="{34FA649C-E3B0-F121-6F67-B839FFF5429D}"/>
              </a:ext>
            </a:extLst>
          </p:cNvPr>
          <p:cNvSpPr>
            <a:spLocks noGrp="1"/>
          </p:cNvSpPr>
          <p:nvPr>
            <p:ph type="ftr" sz="quarter" idx="11"/>
          </p:nvPr>
        </p:nvSpPr>
        <p:spPr/>
        <p:txBody>
          <a:bodyPr/>
          <a:lstStyle/>
          <a:p>
            <a:endParaRPr lang="ja-JP" altLang="en-US" dirty="0"/>
          </a:p>
        </p:txBody>
      </p:sp>
      <p:sp>
        <p:nvSpPr>
          <p:cNvPr id="5" name="Rectangle 4">
            <a:extLst>
              <a:ext uri="{FF2B5EF4-FFF2-40B4-BE49-F238E27FC236}">
                <a16:creationId xmlns:a16="http://schemas.microsoft.com/office/drawing/2014/main" id="{223A91F4-1D5D-3A77-DDE2-DAF9B45076F5}"/>
              </a:ext>
            </a:extLst>
          </p:cNvPr>
          <p:cNvSpPr/>
          <p:nvPr/>
        </p:nvSpPr>
        <p:spPr>
          <a:xfrm>
            <a:off x="0" y="6538912"/>
            <a:ext cx="12191999" cy="365126"/>
          </a:xfrm>
          <a:prstGeom prst="rect">
            <a:avLst/>
          </a:prstGeom>
          <a:solidFill>
            <a:srgbClr val="2949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3">
            <a:extLst>
              <a:ext uri="{FF2B5EF4-FFF2-40B4-BE49-F238E27FC236}">
                <a16:creationId xmlns:a16="http://schemas.microsoft.com/office/drawing/2014/main" id="{F3C6E92A-AFD6-48BF-EBE2-FE98931B7BFC}"/>
              </a:ext>
            </a:extLst>
          </p:cNvPr>
          <p:cNvSpPr>
            <a:spLocks noGrp="1"/>
          </p:cNvSpPr>
          <p:nvPr>
            <p:ph type="sldNum" sz="quarter" idx="12"/>
          </p:nvPr>
        </p:nvSpPr>
        <p:spPr>
          <a:xfrm>
            <a:off x="9448799" y="6538913"/>
            <a:ext cx="2743200" cy="365125"/>
          </a:xfrm>
        </p:spPr>
        <p:txBody>
          <a:bodyPr/>
          <a:lstStyle>
            <a:lvl1pPr>
              <a:defRPr>
                <a:solidFill>
                  <a:schemeClr val="bg1"/>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81942962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5C57-0ED9-CCCD-E446-E5374ECE7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6ECA90-2706-9CC2-F3E7-7E401A5DC6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B1246-D7E6-0105-3420-F9DB0C112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4050C-8DDB-F495-F907-75E6ACC43E96}"/>
              </a:ext>
            </a:extLst>
          </p:cNvPr>
          <p:cNvSpPr>
            <a:spLocks noGrp="1"/>
          </p:cNvSpPr>
          <p:nvPr>
            <p:ph type="dt" sz="half" idx="10"/>
          </p:nvPr>
        </p:nvSpPr>
        <p:spPr/>
        <p:txBody>
          <a:bodyPr/>
          <a:lstStyle/>
          <a:p>
            <a:fld id="{44883BD1-CCC9-49D5-A2CA-DDBF556B1050}" type="datetime1">
              <a:rPr lang="ja-JP" altLang="en-US" smtClean="0"/>
              <a:pPr/>
              <a:t>2025/9/27</a:t>
            </a:fld>
            <a:endParaRPr lang="ja-JP" altLang="en-US" dirty="0"/>
          </a:p>
        </p:txBody>
      </p:sp>
      <p:sp>
        <p:nvSpPr>
          <p:cNvPr id="6" name="Footer Placeholder 5">
            <a:extLst>
              <a:ext uri="{FF2B5EF4-FFF2-40B4-BE49-F238E27FC236}">
                <a16:creationId xmlns:a16="http://schemas.microsoft.com/office/drawing/2014/main" id="{8D2F8839-A8F9-C661-E238-A0321E3CB41F}"/>
              </a:ext>
            </a:extLst>
          </p:cNvPr>
          <p:cNvSpPr>
            <a:spLocks noGrp="1"/>
          </p:cNvSpPr>
          <p:nvPr>
            <p:ph type="ftr" sz="quarter" idx="11"/>
          </p:nvPr>
        </p:nvSpPr>
        <p:spPr/>
        <p:txBody>
          <a:bodyPr/>
          <a:lstStyle/>
          <a:p>
            <a:endParaRPr lang="ja-JP" altLang="en-US" dirty="0"/>
          </a:p>
        </p:txBody>
      </p:sp>
      <p:sp>
        <p:nvSpPr>
          <p:cNvPr id="7" name="Slide Number Placeholder 6">
            <a:extLst>
              <a:ext uri="{FF2B5EF4-FFF2-40B4-BE49-F238E27FC236}">
                <a16:creationId xmlns:a16="http://schemas.microsoft.com/office/drawing/2014/main" id="{633B211B-4E91-31B1-E4DF-E2F3745190E7}"/>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1530302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8060-FC5C-9C7D-5319-2F3815487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8EB7FA-BBBD-8989-E3B8-98ABC19892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A8E1F62-8533-3C82-421B-9D673A7DA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C97E5-E5B6-62B5-145D-372D9D1D0797}"/>
              </a:ext>
            </a:extLst>
          </p:cNvPr>
          <p:cNvSpPr>
            <a:spLocks noGrp="1"/>
          </p:cNvSpPr>
          <p:nvPr>
            <p:ph type="dt" sz="half" idx="10"/>
          </p:nvPr>
        </p:nvSpPr>
        <p:spPr/>
        <p:txBody>
          <a:bodyPr/>
          <a:lstStyle/>
          <a:p>
            <a:fld id="{44883BD1-CCC9-49D5-A2CA-DDBF556B1050}" type="datetime1">
              <a:rPr lang="ja-JP" altLang="en-US" smtClean="0"/>
              <a:pPr/>
              <a:t>2025/9/27</a:t>
            </a:fld>
            <a:endParaRPr lang="ja-JP" altLang="en-US" dirty="0"/>
          </a:p>
        </p:txBody>
      </p:sp>
      <p:sp>
        <p:nvSpPr>
          <p:cNvPr id="6" name="Footer Placeholder 5">
            <a:extLst>
              <a:ext uri="{FF2B5EF4-FFF2-40B4-BE49-F238E27FC236}">
                <a16:creationId xmlns:a16="http://schemas.microsoft.com/office/drawing/2014/main" id="{1ABB9022-CFA6-F8BD-C3A3-E6258096D3C0}"/>
              </a:ext>
            </a:extLst>
          </p:cNvPr>
          <p:cNvSpPr>
            <a:spLocks noGrp="1"/>
          </p:cNvSpPr>
          <p:nvPr>
            <p:ph type="ftr" sz="quarter" idx="11"/>
          </p:nvPr>
        </p:nvSpPr>
        <p:spPr/>
        <p:txBody>
          <a:bodyPr/>
          <a:lstStyle/>
          <a:p>
            <a:endParaRPr lang="ja-JP" altLang="en-US" dirty="0"/>
          </a:p>
        </p:txBody>
      </p:sp>
      <p:sp>
        <p:nvSpPr>
          <p:cNvPr id="7" name="Slide Number Placeholder 6">
            <a:extLst>
              <a:ext uri="{FF2B5EF4-FFF2-40B4-BE49-F238E27FC236}">
                <a16:creationId xmlns:a16="http://schemas.microsoft.com/office/drawing/2014/main" id="{5CBC9FAF-016B-495F-E994-140BF926667A}"/>
              </a:ext>
            </a:extLst>
          </p:cNvPr>
          <p:cNvSpPr>
            <a:spLocks noGrp="1"/>
          </p:cNvSpPr>
          <p:nvPr>
            <p:ph type="sldNum" sz="quarter" idx="12"/>
          </p:nvPr>
        </p:nvSpPr>
        <p:spPr/>
        <p:txBody>
          <a:body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112167288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0078D-F164-C690-29E9-C9812E69C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3C0AB4A-1184-EE1D-3F12-0A87B342B4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61A92-C42E-370A-56E5-B26EBA783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83BD1-CCC9-49D5-A2CA-DDBF556B1050}" type="datetime1">
              <a:rPr lang="ja-JP" altLang="en-US" smtClean="0"/>
              <a:pPr/>
              <a:t>2025/9/27</a:t>
            </a:fld>
            <a:endParaRPr lang="ja-JP" altLang="en-US" dirty="0"/>
          </a:p>
        </p:txBody>
      </p:sp>
      <p:sp>
        <p:nvSpPr>
          <p:cNvPr id="5" name="Footer Placeholder 4">
            <a:extLst>
              <a:ext uri="{FF2B5EF4-FFF2-40B4-BE49-F238E27FC236}">
                <a16:creationId xmlns:a16="http://schemas.microsoft.com/office/drawing/2014/main" id="{44CB845A-653B-B453-CC6A-BBA1B4380C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a:extLst>
              <a:ext uri="{FF2B5EF4-FFF2-40B4-BE49-F238E27FC236}">
                <a16:creationId xmlns:a16="http://schemas.microsoft.com/office/drawing/2014/main" id="{B1E6FF90-D07D-A7DA-94B7-040AFCD13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AC131-3665-43E0-A6EE-7C045553461A}" type="slidenum">
              <a:rPr lang="ja-JP" altLang="en-US" smtClean="0"/>
              <a:pPr/>
              <a:t>‹#›</a:t>
            </a:fld>
            <a:endParaRPr lang="ja-JP" altLang="en-US" dirty="0"/>
          </a:p>
        </p:txBody>
      </p:sp>
    </p:spTree>
    <p:extLst>
      <p:ext uri="{BB962C8B-B14F-4D97-AF65-F5344CB8AC3E}">
        <p14:creationId xmlns:p14="http://schemas.microsoft.com/office/powerpoint/2010/main" val="4220300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705AC131-3665-43E0-A6EE-7C045553461A}" type="slidenum">
              <a:rPr kumimoji="1" lang="ja-JP" altLang="en-US" smtClean="0"/>
              <a:t>1</a:t>
            </a:fld>
            <a:endParaRPr kumimoji="1" lang="ja-JP" altLang="en-US"/>
          </a:p>
        </p:txBody>
      </p:sp>
      <p:sp>
        <p:nvSpPr>
          <p:cNvPr id="2" name="タイトル 1"/>
          <p:cNvSpPr>
            <a:spLocks noGrp="1"/>
          </p:cNvSpPr>
          <p:nvPr>
            <p:ph type="ctrTitle" idx="4294967295"/>
          </p:nvPr>
        </p:nvSpPr>
        <p:spPr>
          <a:xfrm>
            <a:off x="592137" y="1989836"/>
            <a:ext cx="11007725" cy="1704975"/>
          </a:xfrm>
        </p:spPr>
        <p:txBody>
          <a:bodyPr>
            <a:noAutofit/>
          </a:bodyPr>
          <a:lstStyle/>
          <a:p>
            <a:pPr algn="ctr">
              <a:lnSpc>
                <a:spcPts val="6000"/>
              </a:lnSpc>
              <a:spcBef>
                <a:spcPts val="0"/>
              </a:spcBef>
              <a:spcAft>
                <a:spcPts val="1800"/>
              </a:spcAft>
            </a:pPr>
            <a:r>
              <a:rPr lang="en-US" altLang="ja-JP" sz="4000" b="1" dirty="0">
                <a:solidFill>
                  <a:srgbClr val="C00000"/>
                </a:solidFill>
                <a:cs typeface="Arial" panose="020B0604020202020204" pitchFamily="34" charset="0"/>
              </a:rPr>
              <a:t>TẬP HUẤN</a:t>
            </a:r>
            <a:br>
              <a:rPr lang="en-US" altLang="ja-JP" sz="4000" b="1" dirty="0">
                <a:solidFill>
                  <a:srgbClr val="002060"/>
                </a:solidFill>
                <a:cs typeface="Arial" panose="020B0604020202020204" pitchFamily="34" charset="0"/>
              </a:rPr>
            </a:br>
            <a:r>
              <a:rPr lang="en-US" altLang="ja-JP" sz="3200" b="1" dirty="0">
                <a:solidFill>
                  <a:srgbClr val="002060"/>
                </a:solidFill>
                <a:cs typeface="Arial" panose="020B0604020202020204" pitchFamily="34" charset="0"/>
              </a:rPr>
              <a:t>PHÁT TRIỂN NĂNG LỰC SỐ CHO HỌC SINH PHỔ THÔNG</a:t>
            </a:r>
            <a:endParaRPr kumimoji="1" lang="ja-JP" altLang="en-US" sz="4000" b="1" dirty="0">
              <a:solidFill>
                <a:srgbClr val="002060"/>
              </a:solidFill>
              <a:cs typeface="Arial" panose="020B0604020202020204" pitchFamily="34" charset="0"/>
            </a:endParaRPr>
          </a:p>
        </p:txBody>
      </p:sp>
      <p:sp>
        <p:nvSpPr>
          <p:cNvPr id="7" name="Subtitle 6">
            <a:extLst>
              <a:ext uri="{FF2B5EF4-FFF2-40B4-BE49-F238E27FC236}">
                <a16:creationId xmlns:a16="http://schemas.microsoft.com/office/drawing/2014/main" id="{04DB7FB2-BD52-4046-9BF8-1D31FF18FF42}"/>
              </a:ext>
            </a:extLst>
          </p:cNvPr>
          <p:cNvSpPr>
            <a:spLocks noGrp="1"/>
          </p:cNvSpPr>
          <p:nvPr>
            <p:ph type="subTitle" idx="4294967295"/>
          </p:nvPr>
        </p:nvSpPr>
        <p:spPr>
          <a:xfrm>
            <a:off x="1524000" y="6030913"/>
            <a:ext cx="9144000" cy="650875"/>
          </a:xfrm>
        </p:spPr>
        <p:txBody>
          <a:bodyPr>
            <a:normAutofit/>
          </a:bodyPr>
          <a:lstStyle/>
          <a:p>
            <a:pPr marL="0" indent="0" algn="ctr">
              <a:buNone/>
            </a:pPr>
            <a:r>
              <a:rPr lang="en-US" sz="1800" b="1" dirty="0">
                <a:solidFill>
                  <a:schemeClr val="accent5">
                    <a:lumMod val="75000"/>
                  </a:schemeClr>
                </a:solidFill>
              </a:rPr>
              <a:t>NĂM - 2025</a:t>
            </a:r>
          </a:p>
        </p:txBody>
      </p:sp>
      <p:grpSp>
        <p:nvGrpSpPr>
          <p:cNvPr id="3" name="Group 2">
            <a:extLst>
              <a:ext uri="{FF2B5EF4-FFF2-40B4-BE49-F238E27FC236}">
                <a16:creationId xmlns:a16="http://schemas.microsoft.com/office/drawing/2014/main" id="{60280FA8-DA81-7603-AEFA-D729099171F8}"/>
              </a:ext>
            </a:extLst>
          </p:cNvPr>
          <p:cNvGrpSpPr/>
          <p:nvPr/>
        </p:nvGrpSpPr>
        <p:grpSpPr>
          <a:xfrm>
            <a:off x="5451451" y="130315"/>
            <a:ext cx="1289098" cy="1228395"/>
            <a:chOff x="6843662" y="-247105"/>
            <a:chExt cx="1800306" cy="1715532"/>
          </a:xfrm>
        </p:grpSpPr>
        <p:pic>
          <p:nvPicPr>
            <p:cNvPr id="5" name="Picture 4">
              <a:extLst>
                <a:ext uri="{FF2B5EF4-FFF2-40B4-BE49-F238E27FC236}">
                  <a16:creationId xmlns:a16="http://schemas.microsoft.com/office/drawing/2014/main" id="{FF5228E2-5BA6-F11F-E3E3-8A7986D6F9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90"/>
            <a:stretch>
              <a:fillRect/>
            </a:stretch>
          </p:blipFill>
          <p:spPr bwMode="auto">
            <a:xfrm>
              <a:off x="6843662" y="928205"/>
              <a:ext cx="1800306" cy="5402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20FE3C-C89A-2C60-2914-11B51037B8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7972"/>
            <a:stretch>
              <a:fillRect/>
            </a:stretch>
          </p:blipFill>
          <p:spPr bwMode="auto">
            <a:xfrm>
              <a:off x="7095975" y="-247105"/>
              <a:ext cx="1295681" cy="13433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1417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A4F4-2398-3C40-A977-1DAA5822148B}"/>
              </a:ext>
            </a:extLst>
          </p:cNvPr>
          <p:cNvSpPr>
            <a:spLocks noGrp="1"/>
          </p:cNvSpPr>
          <p:nvPr>
            <p:ph type="title"/>
          </p:nvPr>
        </p:nvSpPr>
        <p:spPr>
          <a:xfrm>
            <a:off x="464800" y="57215"/>
            <a:ext cx="10515600" cy="1325563"/>
          </a:xfrm>
        </p:spPr>
        <p:txBody>
          <a:bodyPr>
            <a:normAutofit/>
          </a:bodyPr>
          <a:lstStyle/>
          <a:p>
            <a:r>
              <a:rPr lang="vi-VN" sz="4000" b="1" dirty="0">
                <a:solidFill>
                  <a:srgbClr val="2F5597"/>
                </a:solidFill>
              </a:rPr>
              <a:t>Công tác triển khai NLS</a:t>
            </a:r>
            <a:endParaRPr lang="en-US" sz="4000" dirty="0">
              <a:solidFill>
                <a:srgbClr val="2F5597"/>
              </a:solidFill>
              <a:latin typeface="Roboto" panose="02000000000000000000" pitchFamily="2" charset="0"/>
            </a:endParaRPr>
          </a:p>
        </p:txBody>
      </p:sp>
      <p:sp>
        <p:nvSpPr>
          <p:cNvPr id="4" name="Slide Number Placeholder 3">
            <a:extLst>
              <a:ext uri="{FF2B5EF4-FFF2-40B4-BE49-F238E27FC236}">
                <a16:creationId xmlns:a16="http://schemas.microsoft.com/office/drawing/2014/main" id="{69267382-8D51-5340-B3E7-9D05737EE7E8}"/>
              </a:ext>
            </a:extLst>
          </p:cNvPr>
          <p:cNvSpPr>
            <a:spLocks noGrp="1"/>
          </p:cNvSpPr>
          <p:nvPr>
            <p:ph type="sldNum" sz="quarter" idx="12"/>
          </p:nvPr>
        </p:nvSpPr>
        <p:spPr/>
        <p:txBody>
          <a:bodyPr/>
          <a:lstStyle/>
          <a:p>
            <a:fld id="{705AC131-3665-43E0-A6EE-7C045553461A}" type="slidenum">
              <a:rPr kumimoji="1" lang="ja-JP" altLang="en-US" smtClean="0"/>
              <a:t>10</a:t>
            </a:fld>
            <a:endParaRPr kumimoji="1" lang="ja-JP" altLang="en-US"/>
          </a:p>
        </p:txBody>
      </p:sp>
      <p:graphicFrame>
        <p:nvGraphicFramePr>
          <p:cNvPr id="3" name="Diagram 2">
            <a:extLst>
              <a:ext uri="{FF2B5EF4-FFF2-40B4-BE49-F238E27FC236}">
                <a16:creationId xmlns:a16="http://schemas.microsoft.com/office/drawing/2014/main" id="{D077E815-14FD-DD04-BA3B-647267D98948}"/>
              </a:ext>
            </a:extLst>
          </p:cNvPr>
          <p:cNvGraphicFramePr/>
          <p:nvPr>
            <p:extLst>
              <p:ext uri="{D42A27DB-BD31-4B8C-83A1-F6EECF244321}">
                <p14:modId xmlns:p14="http://schemas.microsoft.com/office/powerpoint/2010/main" val="1576117361"/>
              </p:ext>
            </p:extLst>
          </p:nvPr>
        </p:nvGraphicFramePr>
        <p:xfrm>
          <a:off x="2738114" y="1722872"/>
          <a:ext cx="6715772" cy="4408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70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62CEC-5725-A1C7-1FF1-8656A0C2C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59463-02B2-8878-015B-7C8622FE609C}"/>
              </a:ext>
            </a:extLst>
          </p:cNvPr>
          <p:cNvSpPr>
            <a:spLocks noGrp="1"/>
          </p:cNvSpPr>
          <p:nvPr>
            <p:ph type="title"/>
          </p:nvPr>
        </p:nvSpPr>
        <p:spPr>
          <a:xfrm>
            <a:off x="552445" y="65357"/>
            <a:ext cx="10917518" cy="944563"/>
          </a:xfrm>
        </p:spPr>
        <p:txBody>
          <a:bodyPr>
            <a:normAutofit/>
          </a:bodyPr>
          <a:lstStyle/>
          <a:p>
            <a:r>
              <a:rPr lang="en-US" sz="4000" b="1" dirty="0" err="1">
                <a:solidFill>
                  <a:srgbClr val="2F5597"/>
                </a:solidFill>
                <a:cs typeface="Arial" panose="020B0604020202020204" pitchFamily="34" charset="0"/>
              </a:rPr>
              <a:t>Nâng</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cao</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nhận</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thức</a:t>
            </a:r>
            <a:r>
              <a:rPr lang="en-US" sz="4000" b="1" dirty="0">
                <a:solidFill>
                  <a:srgbClr val="2F5597"/>
                </a:solidFill>
                <a:cs typeface="Arial" panose="020B0604020202020204" pitchFamily="34" charset="0"/>
              </a:rPr>
              <a:t> </a:t>
            </a:r>
          </a:p>
        </p:txBody>
      </p:sp>
      <p:sp>
        <p:nvSpPr>
          <p:cNvPr id="3" name="Content Placeholder 2">
            <a:extLst>
              <a:ext uri="{FF2B5EF4-FFF2-40B4-BE49-F238E27FC236}">
                <a16:creationId xmlns:a16="http://schemas.microsoft.com/office/drawing/2014/main" id="{B740975C-FEA5-08F2-85A2-17FC086F0577}"/>
              </a:ext>
            </a:extLst>
          </p:cNvPr>
          <p:cNvSpPr>
            <a:spLocks noGrp="1"/>
          </p:cNvSpPr>
          <p:nvPr>
            <p:ph idx="1"/>
          </p:nvPr>
        </p:nvSpPr>
        <p:spPr>
          <a:xfrm>
            <a:off x="552445" y="1360170"/>
            <a:ext cx="11210365" cy="4996180"/>
          </a:xfrm>
        </p:spPr>
        <p:txBody>
          <a:bodyPr>
            <a:normAutofit/>
          </a:bodyPr>
          <a:lstStyle/>
          <a:p>
            <a:pPr marL="0" indent="0" algn="just">
              <a:lnSpc>
                <a:spcPct val="150000"/>
              </a:lnSpc>
              <a:buNone/>
            </a:pPr>
            <a:r>
              <a:rPr lang="vi-VN" sz="2400" dirty="0">
                <a:solidFill>
                  <a:srgbClr val="002060"/>
                </a:solidFill>
              </a:rPr>
              <a:t>Tạo ra một sự chuyển biến về nhận thức: </a:t>
            </a:r>
            <a:r>
              <a:rPr lang="vi-VN" sz="2400" dirty="0">
                <a:solidFill>
                  <a:srgbClr val="FF0000"/>
                </a:solidFill>
              </a:rPr>
              <a:t>nhà trường </a:t>
            </a:r>
            <a:r>
              <a:rPr lang="vi-VN" sz="2400" dirty="0">
                <a:solidFill>
                  <a:srgbClr val="002060"/>
                </a:solidFill>
              </a:rPr>
              <a:t>và </a:t>
            </a:r>
            <a:r>
              <a:rPr lang="vi-VN" sz="2400" dirty="0">
                <a:solidFill>
                  <a:srgbClr val="FF0000"/>
                </a:solidFill>
              </a:rPr>
              <a:t>cộng đồng</a:t>
            </a:r>
            <a:r>
              <a:rPr lang="vi-VN" sz="2400" dirty="0">
                <a:solidFill>
                  <a:srgbClr val="002060"/>
                </a:solidFill>
              </a:rPr>
              <a:t>. </a:t>
            </a:r>
          </a:p>
          <a:p>
            <a:pPr algn="just">
              <a:lnSpc>
                <a:spcPct val="150000"/>
              </a:lnSpc>
            </a:pPr>
            <a:r>
              <a:rPr lang="vi-VN" sz="2400" dirty="0">
                <a:solidFill>
                  <a:srgbClr val="0000FF"/>
                </a:solidFill>
              </a:rPr>
              <a:t>Giáo viên</a:t>
            </a:r>
            <a:r>
              <a:rPr lang="vi-VN" sz="2400" dirty="0">
                <a:solidFill>
                  <a:srgbClr val="002060"/>
                </a:solidFill>
              </a:rPr>
              <a:t>: Việc phát triển NLS là nhiệm của tất cả các môn học/HĐGD; nhận thức này cần được hình thành.</a:t>
            </a:r>
          </a:p>
          <a:p>
            <a:pPr algn="just">
              <a:lnSpc>
                <a:spcPct val="150000"/>
              </a:lnSpc>
            </a:pPr>
            <a:r>
              <a:rPr lang="vi-VN" sz="2400" dirty="0">
                <a:solidFill>
                  <a:srgbClr val="0000FF"/>
                </a:solidFill>
              </a:rPr>
              <a:t>Học sinh</a:t>
            </a:r>
            <a:r>
              <a:rPr lang="vi-VN" sz="2400" dirty="0">
                <a:solidFill>
                  <a:srgbClr val="002060"/>
                </a:solidFill>
              </a:rPr>
              <a:t>: ý thức về vai trò và trách nhiệm của một công dân số cần được phát triển trong tất cả các hoạt động giáo dục</a:t>
            </a:r>
          </a:p>
          <a:p>
            <a:pPr algn="just">
              <a:lnSpc>
                <a:spcPct val="150000"/>
              </a:lnSpc>
            </a:pPr>
            <a:r>
              <a:rPr lang="vi-VN" sz="2400" dirty="0">
                <a:solidFill>
                  <a:srgbClr val="0000FF"/>
                </a:solidFill>
              </a:rPr>
              <a:t>Phụ huynh</a:t>
            </a:r>
            <a:r>
              <a:rPr lang="vi-VN" sz="2400" dirty="0">
                <a:solidFill>
                  <a:srgbClr val="002060"/>
                </a:solidFill>
              </a:rPr>
              <a:t>: sẽ giúp tạo ra một cầu nối vững chắc, huy động sự đồng hành và hỗ trợ của gia đình trong việc định hướng con em.</a:t>
            </a:r>
          </a:p>
          <a:p>
            <a:pPr algn="just">
              <a:lnSpc>
                <a:spcPct val="150000"/>
              </a:lnSpc>
            </a:pPr>
            <a:endParaRPr lang="en-US" sz="2400" dirty="0">
              <a:solidFill>
                <a:srgbClr val="002060"/>
              </a:solidFill>
            </a:endParaRPr>
          </a:p>
        </p:txBody>
      </p:sp>
      <p:sp>
        <p:nvSpPr>
          <p:cNvPr id="4" name="Slide Number Placeholder 3">
            <a:extLst>
              <a:ext uri="{FF2B5EF4-FFF2-40B4-BE49-F238E27FC236}">
                <a16:creationId xmlns:a16="http://schemas.microsoft.com/office/drawing/2014/main" id="{232816E0-214E-178C-6BA5-1EA60BA3FB85}"/>
              </a:ext>
            </a:extLst>
          </p:cNvPr>
          <p:cNvSpPr>
            <a:spLocks noGrp="1"/>
          </p:cNvSpPr>
          <p:nvPr>
            <p:ph type="sldNum" sz="quarter" idx="12"/>
          </p:nvPr>
        </p:nvSpPr>
        <p:spPr/>
        <p:txBody>
          <a:bodyPr/>
          <a:lstStyle/>
          <a:p>
            <a:fld id="{705AC131-3665-43E0-A6EE-7C045553461A}" type="slidenum">
              <a:rPr kumimoji="1" lang="ja-JP" altLang="en-US" smtClean="0"/>
              <a:t>11</a:t>
            </a:fld>
            <a:endParaRPr kumimoji="1" lang="ja-JP" altLang="en-US"/>
          </a:p>
        </p:txBody>
      </p:sp>
    </p:spTree>
    <p:extLst>
      <p:ext uri="{BB962C8B-B14F-4D97-AF65-F5344CB8AC3E}">
        <p14:creationId xmlns:p14="http://schemas.microsoft.com/office/powerpoint/2010/main" val="97813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62CEC-5725-A1C7-1FF1-8656A0C2C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59463-02B2-8878-015B-7C8622FE609C}"/>
              </a:ext>
            </a:extLst>
          </p:cNvPr>
          <p:cNvSpPr>
            <a:spLocks noGrp="1"/>
          </p:cNvSpPr>
          <p:nvPr>
            <p:ph type="title"/>
          </p:nvPr>
        </p:nvSpPr>
        <p:spPr>
          <a:xfrm>
            <a:off x="736600" y="136525"/>
            <a:ext cx="10917518" cy="944563"/>
          </a:xfrm>
        </p:spPr>
        <p:txBody>
          <a:bodyPr>
            <a:normAutofit/>
          </a:bodyPr>
          <a:lstStyle/>
          <a:p>
            <a:r>
              <a:rPr lang="vi-VN" sz="4000" b="1" dirty="0">
                <a:solidFill>
                  <a:srgbClr val="2F5597"/>
                </a:solidFill>
                <a:effectLst/>
                <a:latin typeface="Roboto" panose="02000000000000000000" pitchFamily="2" charset="0"/>
                <a:ea typeface="Roboto" panose="02000000000000000000" pitchFamily="2" charset="0"/>
              </a:rPr>
              <a:t>Bồi dưỡng chuyên môn cho đội ngũ giáo viên</a:t>
            </a:r>
            <a:endParaRPr lang="en-US" sz="4000" b="1"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232816E0-214E-178C-6BA5-1EA60BA3FB85}"/>
              </a:ext>
            </a:extLst>
          </p:cNvPr>
          <p:cNvSpPr>
            <a:spLocks noGrp="1"/>
          </p:cNvSpPr>
          <p:nvPr>
            <p:ph type="sldNum" sz="quarter" idx="12"/>
          </p:nvPr>
        </p:nvSpPr>
        <p:spPr/>
        <p:txBody>
          <a:bodyPr/>
          <a:lstStyle/>
          <a:p>
            <a:fld id="{705AC131-3665-43E0-A6EE-7C045553461A}" type="slidenum">
              <a:rPr kumimoji="1" lang="ja-JP" altLang="en-US" smtClean="0"/>
              <a:t>12</a:t>
            </a:fld>
            <a:endParaRPr kumimoji="1" lang="ja-JP" altLang="en-US"/>
          </a:p>
        </p:txBody>
      </p:sp>
      <p:grpSp>
        <p:nvGrpSpPr>
          <p:cNvPr id="240" name="Group 239">
            <a:extLst>
              <a:ext uri="{FF2B5EF4-FFF2-40B4-BE49-F238E27FC236}">
                <a16:creationId xmlns:a16="http://schemas.microsoft.com/office/drawing/2014/main" id="{D962C4E7-9CF0-D10F-7094-FBA090F7C32D}"/>
              </a:ext>
            </a:extLst>
          </p:cNvPr>
          <p:cNvGrpSpPr/>
          <p:nvPr/>
        </p:nvGrpSpPr>
        <p:grpSpPr>
          <a:xfrm>
            <a:off x="1762564" y="1331165"/>
            <a:ext cx="1069846" cy="5971424"/>
            <a:chOff x="1762564" y="1331165"/>
            <a:chExt cx="885952" cy="4945006"/>
          </a:xfrm>
        </p:grpSpPr>
        <p:sp>
          <p:nvSpPr>
            <p:cNvPr id="176" name="Freeform 7">
              <a:extLst>
                <a:ext uri="{FF2B5EF4-FFF2-40B4-BE49-F238E27FC236}">
                  <a16:creationId xmlns:a16="http://schemas.microsoft.com/office/drawing/2014/main" id="{F98EE162-7D31-D19B-9096-4E164D90B64E}"/>
                </a:ext>
              </a:extLst>
            </p:cNvPr>
            <p:cNvSpPr>
              <a:spLocks/>
            </p:cNvSpPr>
            <p:nvPr/>
          </p:nvSpPr>
          <p:spPr bwMode="auto">
            <a:xfrm>
              <a:off x="2535230" y="1611972"/>
              <a:ext cx="31251" cy="746116"/>
            </a:xfrm>
            <a:custGeom>
              <a:avLst/>
              <a:gdLst>
                <a:gd name="T0" fmla="*/ 6 w 12"/>
                <a:gd name="T1" fmla="*/ 276 h 276"/>
                <a:gd name="T2" fmla="*/ 0 w 12"/>
                <a:gd name="T3" fmla="*/ 268 h 276"/>
                <a:gd name="T4" fmla="*/ 0 w 12"/>
                <a:gd name="T5" fmla="*/ 9 h 276"/>
                <a:gd name="T6" fmla="*/ 6 w 12"/>
                <a:gd name="T7" fmla="*/ 0 h 276"/>
                <a:gd name="T8" fmla="*/ 12 w 12"/>
                <a:gd name="T9" fmla="*/ 9 h 276"/>
                <a:gd name="T10" fmla="*/ 12 w 12"/>
                <a:gd name="T11" fmla="*/ 268 h 276"/>
                <a:gd name="T12" fmla="*/ 6 w 12"/>
                <a:gd name="T13" fmla="*/ 276 h 276"/>
              </a:gdLst>
              <a:ahLst/>
              <a:cxnLst>
                <a:cxn ang="0">
                  <a:pos x="T0" y="T1"/>
                </a:cxn>
                <a:cxn ang="0">
                  <a:pos x="T2" y="T3"/>
                </a:cxn>
                <a:cxn ang="0">
                  <a:pos x="T4" y="T5"/>
                </a:cxn>
                <a:cxn ang="0">
                  <a:pos x="T6" y="T7"/>
                </a:cxn>
                <a:cxn ang="0">
                  <a:pos x="T8" y="T9"/>
                </a:cxn>
                <a:cxn ang="0">
                  <a:pos x="T10" y="T11"/>
                </a:cxn>
                <a:cxn ang="0">
                  <a:pos x="T12" y="T13"/>
                </a:cxn>
              </a:cxnLst>
              <a:rect l="0" t="0" r="r" b="b"/>
              <a:pathLst>
                <a:path w="12" h="276">
                  <a:moveTo>
                    <a:pt x="6" y="276"/>
                  </a:moveTo>
                  <a:cubicBezTo>
                    <a:pt x="3" y="276"/>
                    <a:pt x="0" y="273"/>
                    <a:pt x="0" y="268"/>
                  </a:cubicBezTo>
                  <a:cubicBezTo>
                    <a:pt x="0" y="9"/>
                    <a:pt x="0" y="9"/>
                    <a:pt x="0" y="9"/>
                  </a:cubicBezTo>
                  <a:cubicBezTo>
                    <a:pt x="0" y="4"/>
                    <a:pt x="3" y="0"/>
                    <a:pt x="6" y="0"/>
                  </a:cubicBezTo>
                  <a:cubicBezTo>
                    <a:pt x="10" y="0"/>
                    <a:pt x="12" y="4"/>
                    <a:pt x="12" y="9"/>
                  </a:cubicBezTo>
                  <a:cubicBezTo>
                    <a:pt x="12" y="268"/>
                    <a:pt x="12" y="268"/>
                    <a:pt x="12" y="268"/>
                  </a:cubicBezTo>
                  <a:cubicBezTo>
                    <a:pt x="12" y="273"/>
                    <a:pt x="10" y="276"/>
                    <a:pt x="6" y="276"/>
                  </a:cubicBezTo>
                  <a:close/>
                </a:path>
              </a:pathLst>
            </a:custGeom>
            <a:solidFill>
              <a:srgbClr val="1AAD96"/>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77" name="Freeform 5">
              <a:extLst>
                <a:ext uri="{FF2B5EF4-FFF2-40B4-BE49-F238E27FC236}">
                  <a16:creationId xmlns:a16="http://schemas.microsoft.com/office/drawing/2014/main" id="{4E99D491-1F0F-8436-C90A-1110AF96280D}"/>
                </a:ext>
              </a:extLst>
            </p:cNvPr>
            <p:cNvSpPr>
              <a:spLocks/>
            </p:cNvSpPr>
            <p:nvPr/>
          </p:nvSpPr>
          <p:spPr bwMode="auto">
            <a:xfrm>
              <a:off x="2544996" y="1639317"/>
              <a:ext cx="0" cy="693380"/>
            </a:xfrm>
            <a:custGeom>
              <a:avLst/>
              <a:gdLst>
                <a:gd name="T0" fmla="*/ 0 h 355"/>
                <a:gd name="T1" fmla="*/ 355 h 355"/>
                <a:gd name="T2" fmla="*/ 0 h 355"/>
              </a:gdLst>
              <a:ahLst/>
              <a:cxnLst>
                <a:cxn ang="0">
                  <a:pos x="0" y="T0"/>
                </a:cxn>
                <a:cxn ang="0">
                  <a:pos x="0" y="T1"/>
                </a:cxn>
                <a:cxn ang="0">
                  <a:pos x="0" y="T2"/>
                </a:cxn>
              </a:cxnLst>
              <a:rect l="0" t="0" r="r" b="b"/>
              <a:pathLst>
                <a:path h="355">
                  <a:moveTo>
                    <a:pt x="0" y="0"/>
                  </a:moveTo>
                  <a:lnTo>
                    <a:pt x="0" y="355"/>
                  </a:lnTo>
                  <a:lnTo>
                    <a:pt x="0" y="0"/>
                  </a:lnTo>
                  <a:close/>
                </a:path>
              </a:pathLst>
            </a:custGeom>
            <a:solidFill>
              <a:srgbClr val="E6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78" name="Freeform 8">
              <a:extLst>
                <a:ext uri="{FF2B5EF4-FFF2-40B4-BE49-F238E27FC236}">
                  <a16:creationId xmlns:a16="http://schemas.microsoft.com/office/drawing/2014/main" id="{FE8C61F5-042F-FE5F-C04D-C5C86FEDAFFA}"/>
                </a:ext>
              </a:extLst>
            </p:cNvPr>
            <p:cNvSpPr>
              <a:spLocks/>
            </p:cNvSpPr>
            <p:nvPr/>
          </p:nvSpPr>
          <p:spPr bwMode="auto">
            <a:xfrm>
              <a:off x="2544996" y="2320978"/>
              <a:ext cx="0" cy="779321"/>
            </a:xfrm>
            <a:custGeom>
              <a:avLst/>
              <a:gdLst>
                <a:gd name="T0" fmla="*/ 0 h 399"/>
                <a:gd name="T1" fmla="*/ 399 h 399"/>
                <a:gd name="T2" fmla="*/ 0 h 399"/>
              </a:gdLst>
              <a:ahLst/>
              <a:cxnLst>
                <a:cxn ang="0">
                  <a:pos x="0" y="T0"/>
                </a:cxn>
                <a:cxn ang="0">
                  <a:pos x="0" y="T1"/>
                </a:cxn>
                <a:cxn ang="0">
                  <a:pos x="0" y="T2"/>
                </a:cxn>
              </a:cxnLst>
              <a:rect l="0" t="0" r="r" b="b"/>
              <a:pathLst>
                <a:path h="399">
                  <a:moveTo>
                    <a:pt x="0" y="0"/>
                  </a:moveTo>
                  <a:lnTo>
                    <a:pt x="0" y="399"/>
                  </a:lnTo>
                  <a:lnTo>
                    <a:pt x="0" y="0"/>
                  </a:lnTo>
                  <a:close/>
                </a:path>
              </a:pathLst>
            </a:custGeom>
            <a:solidFill>
              <a:srgbClr val="FA6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79" name="Freeform 10">
              <a:extLst>
                <a:ext uri="{FF2B5EF4-FFF2-40B4-BE49-F238E27FC236}">
                  <a16:creationId xmlns:a16="http://schemas.microsoft.com/office/drawing/2014/main" id="{10963F38-D1A3-D689-9B7E-1445F6BBBBBB}"/>
                </a:ext>
              </a:extLst>
            </p:cNvPr>
            <p:cNvSpPr>
              <a:spLocks/>
            </p:cNvSpPr>
            <p:nvPr/>
          </p:nvSpPr>
          <p:spPr bwMode="auto">
            <a:xfrm>
              <a:off x="2535230" y="2293633"/>
              <a:ext cx="31251" cy="837917"/>
            </a:xfrm>
            <a:custGeom>
              <a:avLst/>
              <a:gdLst>
                <a:gd name="T0" fmla="*/ 6 w 12"/>
                <a:gd name="T1" fmla="*/ 309 h 309"/>
                <a:gd name="T2" fmla="*/ 0 w 12"/>
                <a:gd name="T3" fmla="*/ 299 h 309"/>
                <a:gd name="T4" fmla="*/ 0 w 12"/>
                <a:gd name="T5" fmla="*/ 10 h 309"/>
                <a:gd name="T6" fmla="*/ 6 w 12"/>
                <a:gd name="T7" fmla="*/ 0 h 309"/>
                <a:gd name="T8" fmla="*/ 12 w 12"/>
                <a:gd name="T9" fmla="*/ 10 h 309"/>
                <a:gd name="T10" fmla="*/ 12 w 12"/>
                <a:gd name="T11" fmla="*/ 299 h 309"/>
                <a:gd name="T12" fmla="*/ 6 w 12"/>
                <a:gd name="T13" fmla="*/ 309 h 309"/>
              </a:gdLst>
              <a:ahLst/>
              <a:cxnLst>
                <a:cxn ang="0">
                  <a:pos x="T0" y="T1"/>
                </a:cxn>
                <a:cxn ang="0">
                  <a:pos x="T2" y="T3"/>
                </a:cxn>
                <a:cxn ang="0">
                  <a:pos x="T4" y="T5"/>
                </a:cxn>
                <a:cxn ang="0">
                  <a:pos x="T6" y="T7"/>
                </a:cxn>
                <a:cxn ang="0">
                  <a:pos x="T8" y="T9"/>
                </a:cxn>
                <a:cxn ang="0">
                  <a:pos x="T10" y="T11"/>
                </a:cxn>
                <a:cxn ang="0">
                  <a:pos x="T12" y="T13"/>
                </a:cxn>
              </a:cxnLst>
              <a:rect l="0" t="0" r="r" b="b"/>
              <a:pathLst>
                <a:path w="12" h="309">
                  <a:moveTo>
                    <a:pt x="6" y="309"/>
                  </a:moveTo>
                  <a:cubicBezTo>
                    <a:pt x="3" y="309"/>
                    <a:pt x="0" y="304"/>
                    <a:pt x="0" y="299"/>
                  </a:cubicBezTo>
                  <a:cubicBezTo>
                    <a:pt x="0" y="10"/>
                    <a:pt x="0" y="10"/>
                    <a:pt x="0" y="10"/>
                  </a:cubicBezTo>
                  <a:cubicBezTo>
                    <a:pt x="0" y="4"/>
                    <a:pt x="3" y="0"/>
                    <a:pt x="6" y="0"/>
                  </a:cubicBezTo>
                  <a:cubicBezTo>
                    <a:pt x="10" y="0"/>
                    <a:pt x="12" y="4"/>
                    <a:pt x="12" y="10"/>
                  </a:cubicBezTo>
                  <a:cubicBezTo>
                    <a:pt x="12" y="299"/>
                    <a:pt x="12" y="299"/>
                    <a:pt x="12" y="299"/>
                  </a:cubicBezTo>
                  <a:cubicBezTo>
                    <a:pt x="12" y="304"/>
                    <a:pt x="10" y="309"/>
                    <a:pt x="6" y="309"/>
                  </a:cubicBezTo>
                  <a:close/>
                </a:path>
              </a:pathLst>
            </a:custGeom>
            <a:solidFill>
              <a:srgbClr val="A9C37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80" name="Freeform 11">
              <a:extLst>
                <a:ext uri="{FF2B5EF4-FFF2-40B4-BE49-F238E27FC236}">
                  <a16:creationId xmlns:a16="http://schemas.microsoft.com/office/drawing/2014/main" id="{F5D16FEF-8D83-62BB-80FD-D4BCB7EC430F}"/>
                </a:ext>
              </a:extLst>
            </p:cNvPr>
            <p:cNvSpPr>
              <a:spLocks/>
            </p:cNvSpPr>
            <p:nvPr/>
          </p:nvSpPr>
          <p:spPr bwMode="auto">
            <a:xfrm>
              <a:off x="2544996" y="3133502"/>
              <a:ext cx="0" cy="671895"/>
            </a:xfrm>
            <a:custGeom>
              <a:avLst/>
              <a:gdLst>
                <a:gd name="T0" fmla="*/ 0 h 344"/>
                <a:gd name="T1" fmla="*/ 344 h 344"/>
                <a:gd name="T2" fmla="*/ 0 h 344"/>
              </a:gdLst>
              <a:ahLst/>
              <a:cxnLst>
                <a:cxn ang="0">
                  <a:pos x="0" y="T0"/>
                </a:cxn>
                <a:cxn ang="0">
                  <a:pos x="0" y="T1"/>
                </a:cxn>
                <a:cxn ang="0">
                  <a:pos x="0" y="T2"/>
                </a:cxn>
              </a:cxnLst>
              <a:rect l="0" t="0" r="r" b="b"/>
              <a:pathLst>
                <a:path h="344">
                  <a:moveTo>
                    <a:pt x="0" y="0"/>
                  </a:moveTo>
                  <a:lnTo>
                    <a:pt x="0" y="344"/>
                  </a:lnTo>
                  <a:lnTo>
                    <a:pt x="0" y="0"/>
                  </a:lnTo>
                  <a:close/>
                </a:path>
              </a:pathLst>
            </a:custGeom>
            <a:solidFill>
              <a:srgbClr val="DF53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81" name="Freeform 13">
              <a:extLst>
                <a:ext uri="{FF2B5EF4-FFF2-40B4-BE49-F238E27FC236}">
                  <a16:creationId xmlns:a16="http://schemas.microsoft.com/office/drawing/2014/main" id="{674BF1BB-DE84-D90F-D13C-F47BD85BF52B}"/>
                </a:ext>
              </a:extLst>
            </p:cNvPr>
            <p:cNvSpPr>
              <a:spLocks/>
            </p:cNvSpPr>
            <p:nvPr/>
          </p:nvSpPr>
          <p:spPr bwMode="auto">
            <a:xfrm>
              <a:off x="2535230" y="3106157"/>
              <a:ext cx="31251" cy="720725"/>
            </a:xfrm>
            <a:custGeom>
              <a:avLst/>
              <a:gdLst>
                <a:gd name="T0" fmla="*/ 6 w 12"/>
                <a:gd name="T1" fmla="*/ 266 h 266"/>
                <a:gd name="T2" fmla="*/ 0 w 12"/>
                <a:gd name="T3" fmla="*/ 258 h 266"/>
                <a:gd name="T4" fmla="*/ 0 w 12"/>
                <a:gd name="T5" fmla="*/ 8 h 266"/>
                <a:gd name="T6" fmla="*/ 6 w 12"/>
                <a:gd name="T7" fmla="*/ 0 h 266"/>
                <a:gd name="T8" fmla="*/ 12 w 12"/>
                <a:gd name="T9" fmla="*/ 8 h 266"/>
                <a:gd name="T10" fmla="*/ 12 w 12"/>
                <a:gd name="T11" fmla="*/ 258 h 266"/>
                <a:gd name="T12" fmla="*/ 6 w 12"/>
                <a:gd name="T13" fmla="*/ 266 h 266"/>
              </a:gdLst>
              <a:ahLst/>
              <a:cxnLst>
                <a:cxn ang="0">
                  <a:pos x="T0" y="T1"/>
                </a:cxn>
                <a:cxn ang="0">
                  <a:pos x="T2" y="T3"/>
                </a:cxn>
                <a:cxn ang="0">
                  <a:pos x="T4" y="T5"/>
                </a:cxn>
                <a:cxn ang="0">
                  <a:pos x="T6" y="T7"/>
                </a:cxn>
                <a:cxn ang="0">
                  <a:pos x="T8" y="T9"/>
                </a:cxn>
                <a:cxn ang="0">
                  <a:pos x="T10" y="T11"/>
                </a:cxn>
                <a:cxn ang="0">
                  <a:pos x="T12" y="T13"/>
                </a:cxn>
              </a:cxnLst>
              <a:rect l="0" t="0" r="r" b="b"/>
              <a:pathLst>
                <a:path w="12" h="266">
                  <a:moveTo>
                    <a:pt x="6" y="266"/>
                  </a:moveTo>
                  <a:cubicBezTo>
                    <a:pt x="3" y="266"/>
                    <a:pt x="0" y="263"/>
                    <a:pt x="0" y="258"/>
                  </a:cubicBezTo>
                  <a:cubicBezTo>
                    <a:pt x="0" y="8"/>
                    <a:pt x="0" y="8"/>
                    <a:pt x="0" y="8"/>
                  </a:cubicBezTo>
                  <a:cubicBezTo>
                    <a:pt x="0" y="4"/>
                    <a:pt x="3" y="0"/>
                    <a:pt x="6" y="0"/>
                  </a:cubicBezTo>
                  <a:cubicBezTo>
                    <a:pt x="10" y="0"/>
                    <a:pt x="12" y="4"/>
                    <a:pt x="12" y="8"/>
                  </a:cubicBezTo>
                  <a:cubicBezTo>
                    <a:pt x="12" y="258"/>
                    <a:pt x="12" y="258"/>
                    <a:pt x="12" y="258"/>
                  </a:cubicBezTo>
                  <a:cubicBezTo>
                    <a:pt x="12" y="263"/>
                    <a:pt x="10" y="266"/>
                    <a:pt x="6" y="266"/>
                  </a:cubicBezTo>
                  <a:close/>
                </a:path>
              </a:pathLst>
            </a:custGeom>
            <a:solidFill>
              <a:srgbClr val="F5AE3B"/>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82" name="Freeform 14">
              <a:extLst>
                <a:ext uri="{FF2B5EF4-FFF2-40B4-BE49-F238E27FC236}">
                  <a16:creationId xmlns:a16="http://schemas.microsoft.com/office/drawing/2014/main" id="{229EFA03-BAC5-1015-626B-3D5C3B648EDC}"/>
                </a:ext>
              </a:extLst>
            </p:cNvPr>
            <p:cNvSpPr>
              <a:spLocks/>
            </p:cNvSpPr>
            <p:nvPr/>
          </p:nvSpPr>
          <p:spPr bwMode="auto">
            <a:xfrm>
              <a:off x="2544996" y="3826880"/>
              <a:ext cx="0" cy="845729"/>
            </a:xfrm>
            <a:custGeom>
              <a:avLst/>
              <a:gdLst>
                <a:gd name="T0" fmla="*/ 0 h 433"/>
                <a:gd name="T1" fmla="*/ 433 h 433"/>
                <a:gd name="T2" fmla="*/ 0 h 433"/>
              </a:gdLst>
              <a:ahLst/>
              <a:cxnLst>
                <a:cxn ang="0">
                  <a:pos x="0" y="T0"/>
                </a:cxn>
                <a:cxn ang="0">
                  <a:pos x="0" y="T1"/>
                </a:cxn>
                <a:cxn ang="0">
                  <a:pos x="0" y="T2"/>
                </a:cxn>
              </a:cxnLst>
              <a:rect l="0" t="0" r="r" b="b"/>
              <a:pathLst>
                <a:path h="433">
                  <a:moveTo>
                    <a:pt x="0" y="0"/>
                  </a:moveTo>
                  <a:lnTo>
                    <a:pt x="0" y="433"/>
                  </a:lnTo>
                  <a:lnTo>
                    <a:pt x="0" y="0"/>
                  </a:lnTo>
                  <a:close/>
                </a:path>
              </a:pathLst>
            </a:custGeom>
            <a:solidFill>
              <a:srgbClr val="DF53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83" name="Freeform 16">
              <a:extLst>
                <a:ext uri="{FF2B5EF4-FFF2-40B4-BE49-F238E27FC236}">
                  <a16:creationId xmlns:a16="http://schemas.microsoft.com/office/drawing/2014/main" id="{D26CE429-BA64-FEB7-9B71-DFBBD649FC0F}"/>
                </a:ext>
              </a:extLst>
            </p:cNvPr>
            <p:cNvSpPr>
              <a:spLocks/>
            </p:cNvSpPr>
            <p:nvPr/>
          </p:nvSpPr>
          <p:spPr bwMode="auto">
            <a:xfrm>
              <a:off x="2535230" y="3789771"/>
              <a:ext cx="31251" cy="914090"/>
            </a:xfrm>
            <a:custGeom>
              <a:avLst/>
              <a:gdLst>
                <a:gd name="T0" fmla="*/ 6 w 12"/>
                <a:gd name="T1" fmla="*/ 338 h 338"/>
                <a:gd name="T2" fmla="*/ 0 w 12"/>
                <a:gd name="T3" fmla="*/ 328 h 338"/>
                <a:gd name="T4" fmla="*/ 0 w 12"/>
                <a:gd name="T5" fmla="*/ 11 h 338"/>
                <a:gd name="T6" fmla="*/ 6 w 12"/>
                <a:gd name="T7" fmla="*/ 0 h 338"/>
                <a:gd name="T8" fmla="*/ 12 w 12"/>
                <a:gd name="T9" fmla="*/ 11 h 338"/>
                <a:gd name="T10" fmla="*/ 12 w 12"/>
                <a:gd name="T11" fmla="*/ 328 h 338"/>
                <a:gd name="T12" fmla="*/ 6 w 12"/>
                <a:gd name="T13" fmla="*/ 338 h 338"/>
              </a:gdLst>
              <a:ahLst/>
              <a:cxnLst>
                <a:cxn ang="0">
                  <a:pos x="T0" y="T1"/>
                </a:cxn>
                <a:cxn ang="0">
                  <a:pos x="T2" y="T3"/>
                </a:cxn>
                <a:cxn ang="0">
                  <a:pos x="T4" y="T5"/>
                </a:cxn>
                <a:cxn ang="0">
                  <a:pos x="T6" y="T7"/>
                </a:cxn>
                <a:cxn ang="0">
                  <a:pos x="T8" y="T9"/>
                </a:cxn>
                <a:cxn ang="0">
                  <a:pos x="T10" y="T11"/>
                </a:cxn>
                <a:cxn ang="0">
                  <a:pos x="T12" y="T13"/>
                </a:cxn>
              </a:cxnLst>
              <a:rect l="0" t="0" r="r" b="b"/>
              <a:pathLst>
                <a:path w="12" h="338">
                  <a:moveTo>
                    <a:pt x="6" y="338"/>
                  </a:moveTo>
                  <a:cubicBezTo>
                    <a:pt x="3" y="338"/>
                    <a:pt x="0" y="334"/>
                    <a:pt x="0" y="328"/>
                  </a:cubicBezTo>
                  <a:cubicBezTo>
                    <a:pt x="0" y="11"/>
                    <a:pt x="0" y="11"/>
                    <a:pt x="0" y="11"/>
                  </a:cubicBezTo>
                  <a:cubicBezTo>
                    <a:pt x="0" y="5"/>
                    <a:pt x="3" y="0"/>
                    <a:pt x="6" y="0"/>
                  </a:cubicBezTo>
                  <a:cubicBezTo>
                    <a:pt x="10" y="0"/>
                    <a:pt x="12" y="5"/>
                    <a:pt x="12" y="11"/>
                  </a:cubicBezTo>
                  <a:cubicBezTo>
                    <a:pt x="12" y="328"/>
                    <a:pt x="12" y="328"/>
                    <a:pt x="12" y="328"/>
                  </a:cubicBezTo>
                  <a:cubicBezTo>
                    <a:pt x="12" y="334"/>
                    <a:pt x="10" y="338"/>
                    <a:pt x="6" y="338"/>
                  </a:cubicBezTo>
                  <a:close/>
                </a:path>
              </a:pathLst>
            </a:custGeom>
            <a:solidFill>
              <a:srgbClr val="CC4E3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84" name="Freeform 17">
              <a:extLst>
                <a:ext uri="{FF2B5EF4-FFF2-40B4-BE49-F238E27FC236}">
                  <a16:creationId xmlns:a16="http://schemas.microsoft.com/office/drawing/2014/main" id="{45813C3E-9810-0D75-722B-76E77799D4E1}"/>
                </a:ext>
              </a:extLst>
            </p:cNvPr>
            <p:cNvSpPr>
              <a:spLocks/>
            </p:cNvSpPr>
            <p:nvPr/>
          </p:nvSpPr>
          <p:spPr bwMode="auto">
            <a:xfrm>
              <a:off x="2544996" y="4682374"/>
              <a:ext cx="0" cy="748070"/>
            </a:xfrm>
            <a:custGeom>
              <a:avLst/>
              <a:gdLst>
                <a:gd name="T0" fmla="*/ 0 h 383"/>
                <a:gd name="T1" fmla="*/ 383 h 383"/>
                <a:gd name="T2" fmla="*/ 0 h 383"/>
              </a:gdLst>
              <a:ahLst/>
              <a:cxnLst>
                <a:cxn ang="0">
                  <a:pos x="0" y="T0"/>
                </a:cxn>
                <a:cxn ang="0">
                  <a:pos x="0" y="T1"/>
                </a:cxn>
                <a:cxn ang="0">
                  <a:pos x="0" y="T2"/>
                </a:cxn>
              </a:cxnLst>
              <a:rect l="0" t="0" r="r" b="b"/>
              <a:pathLst>
                <a:path h="383">
                  <a:moveTo>
                    <a:pt x="0" y="0"/>
                  </a:moveTo>
                  <a:lnTo>
                    <a:pt x="0" y="383"/>
                  </a:lnTo>
                  <a:lnTo>
                    <a:pt x="0" y="0"/>
                  </a:lnTo>
                  <a:close/>
                </a:path>
              </a:pathLst>
            </a:custGeom>
            <a:solidFill>
              <a:srgbClr val="84B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85" name="Freeform 19">
              <a:extLst>
                <a:ext uri="{FF2B5EF4-FFF2-40B4-BE49-F238E27FC236}">
                  <a16:creationId xmlns:a16="http://schemas.microsoft.com/office/drawing/2014/main" id="{374D960D-BBB8-DEB2-2F86-BDAF44EF79AE}"/>
                </a:ext>
              </a:extLst>
            </p:cNvPr>
            <p:cNvSpPr>
              <a:spLocks/>
            </p:cNvSpPr>
            <p:nvPr/>
          </p:nvSpPr>
          <p:spPr bwMode="auto">
            <a:xfrm>
              <a:off x="2535230" y="4645264"/>
              <a:ext cx="31251" cy="820338"/>
            </a:xfrm>
            <a:custGeom>
              <a:avLst/>
              <a:gdLst>
                <a:gd name="T0" fmla="*/ 6 w 12"/>
                <a:gd name="T1" fmla="*/ 303 h 303"/>
                <a:gd name="T2" fmla="*/ 0 w 12"/>
                <a:gd name="T3" fmla="*/ 293 h 303"/>
                <a:gd name="T4" fmla="*/ 0 w 12"/>
                <a:gd name="T5" fmla="*/ 10 h 303"/>
                <a:gd name="T6" fmla="*/ 6 w 12"/>
                <a:gd name="T7" fmla="*/ 0 h 303"/>
                <a:gd name="T8" fmla="*/ 12 w 12"/>
                <a:gd name="T9" fmla="*/ 10 h 303"/>
                <a:gd name="T10" fmla="*/ 12 w 12"/>
                <a:gd name="T11" fmla="*/ 293 h 303"/>
                <a:gd name="T12" fmla="*/ 6 w 12"/>
                <a:gd name="T13" fmla="*/ 303 h 303"/>
              </a:gdLst>
              <a:ahLst/>
              <a:cxnLst>
                <a:cxn ang="0">
                  <a:pos x="T0" y="T1"/>
                </a:cxn>
                <a:cxn ang="0">
                  <a:pos x="T2" y="T3"/>
                </a:cxn>
                <a:cxn ang="0">
                  <a:pos x="T4" y="T5"/>
                </a:cxn>
                <a:cxn ang="0">
                  <a:pos x="T6" y="T7"/>
                </a:cxn>
                <a:cxn ang="0">
                  <a:pos x="T8" y="T9"/>
                </a:cxn>
                <a:cxn ang="0">
                  <a:pos x="T10" y="T11"/>
                </a:cxn>
                <a:cxn ang="0">
                  <a:pos x="T12" y="T13"/>
                </a:cxn>
              </a:cxnLst>
              <a:rect l="0" t="0" r="r" b="b"/>
              <a:pathLst>
                <a:path w="12" h="303">
                  <a:moveTo>
                    <a:pt x="6" y="303"/>
                  </a:moveTo>
                  <a:cubicBezTo>
                    <a:pt x="3" y="303"/>
                    <a:pt x="0" y="298"/>
                    <a:pt x="0" y="293"/>
                  </a:cubicBezTo>
                  <a:cubicBezTo>
                    <a:pt x="0" y="10"/>
                    <a:pt x="0" y="10"/>
                    <a:pt x="0" y="10"/>
                  </a:cubicBezTo>
                  <a:cubicBezTo>
                    <a:pt x="0" y="4"/>
                    <a:pt x="3" y="0"/>
                    <a:pt x="6" y="0"/>
                  </a:cubicBezTo>
                  <a:cubicBezTo>
                    <a:pt x="10" y="0"/>
                    <a:pt x="12" y="4"/>
                    <a:pt x="12" y="10"/>
                  </a:cubicBezTo>
                  <a:cubicBezTo>
                    <a:pt x="12" y="293"/>
                    <a:pt x="12" y="293"/>
                    <a:pt x="12" y="293"/>
                  </a:cubicBezTo>
                  <a:cubicBezTo>
                    <a:pt x="12" y="298"/>
                    <a:pt x="10" y="303"/>
                    <a:pt x="6" y="303"/>
                  </a:cubicBezTo>
                  <a:close/>
                </a:path>
              </a:pathLst>
            </a:custGeom>
            <a:solidFill>
              <a:srgbClr val="56687C"/>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86" name="Freeform 20">
              <a:extLst>
                <a:ext uri="{FF2B5EF4-FFF2-40B4-BE49-F238E27FC236}">
                  <a16:creationId xmlns:a16="http://schemas.microsoft.com/office/drawing/2014/main" id="{F51BA8BD-810B-8B3B-D25B-0327DEF670E9}"/>
                </a:ext>
              </a:extLst>
            </p:cNvPr>
            <p:cNvSpPr>
              <a:spLocks/>
            </p:cNvSpPr>
            <p:nvPr/>
          </p:nvSpPr>
          <p:spPr bwMode="auto">
            <a:xfrm>
              <a:off x="2544996" y="5463647"/>
              <a:ext cx="0" cy="812524"/>
            </a:xfrm>
            <a:custGeom>
              <a:avLst/>
              <a:gdLst>
                <a:gd name="T0" fmla="*/ 0 h 416"/>
                <a:gd name="T1" fmla="*/ 416 h 416"/>
                <a:gd name="T2" fmla="*/ 0 h 416"/>
              </a:gdLst>
              <a:ahLst/>
              <a:cxnLst>
                <a:cxn ang="0">
                  <a:pos x="0" y="T0"/>
                </a:cxn>
                <a:cxn ang="0">
                  <a:pos x="0" y="T1"/>
                </a:cxn>
                <a:cxn ang="0">
                  <a:pos x="0" y="T2"/>
                </a:cxn>
              </a:cxnLst>
              <a:rect l="0" t="0" r="r" b="b"/>
              <a:pathLst>
                <a:path h="416">
                  <a:moveTo>
                    <a:pt x="0" y="0"/>
                  </a:moveTo>
                  <a:lnTo>
                    <a:pt x="0" y="416"/>
                  </a:lnTo>
                  <a:lnTo>
                    <a:pt x="0" y="0"/>
                  </a:lnTo>
                  <a:close/>
                </a:path>
              </a:pathLst>
            </a:custGeom>
            <a:solidFill>
              <a:srgbClr val="2480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96" name="Oval 34">
              <a:extLst>
                <a:ext uri="{FF2B5EF4-FFF2-40B4-BE49-F238E27FC236}">
                  <a16:creationId xmlns:a16="http://schemas.microsoft.com/office/drawing/2014/main" id="{75028501-EEB8-D9CF-D8DB-132C128C4706}"/>
                </a:ext>
              </a:extLst>
            </p:cNvPr>
            <p:cNvSpPr>
              <a:spLocks noChangeArrowheads="1"/>
            </p:cNvSpPr>
            <p:nvPr/>
          </p:nvSpPr>
          <p:spPr bwMode="auto">
            <a:xfrm>
              <a:off x="2455151" y="1522125"/>
              <a:ext cx="193365" cy="191411"/>
            </a:xfrm>
            <a:prstGeom prst="ellipse">
              <a:avLst/>
            </a:prstGeom>
            <a:solidFill>
              <a:srgbClr val="1AAD96"/>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97" name="Oval 39">
              <a:extLst>
                <a:ext uri="{FF2B5EF4-FFF2-40B4-BE49-F238E27FC236}">
                  <a16:creationId xmlns:a16="http://schemas.microsoft.com/office/drawing/2014/main" id="{A948276F-3E87-C65E-1CDC-C548843F006D}"/>
                </a:ext>
              </a:extLst>
            </p:cNvPr>
            <p:cNvSpPr>
              <a:spLocks noChangeArrowheads="1"/>
            </p:cNvSpPr>
            <p:nvPr/>
          </p:nvSpPr>
          <p:spPr bwMode="auto">
            <a:xfrm>
              <a:off x="2455151" y="4576902"/>
              <a:ext cx="193365" cy="189459"/>
            </a:xfrm>
            <a:prstGeom prst="ellipse">
              <a:avLst/>
            </a:prstGeom>
            <a:solidFill>
              <a:srgbClr val="56687C"/>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98" name="Oval 40">
              <a:extLst>
                <a:ext uri="{FF2B5EF4-FFF2-40B4-BE49-F238E27FC236}">
                  <a16:creationId xmlns:a16="http://schemas.microsoft.com/office/drawing/2014/main" id="{10D97629-7A59-C537-6AC9-B8E7ADF2AC33}"/>
                </a:ext>
              </a:extLst>
            </p:cNvPr>
            <p:cNvSpPr>
              <a:spLocks noChangeArrowheads="1"/>
            </p:cNvSpPr>
            <p:nvPr/>
          </p:nvSpPr>
          <p:spPr bwMode="auto">
            <a:xfrm>
              <a:off x="2455151" y="5336692"/>
              <a:ext cx="193365" cy="191411"/>
            </a:xfrm>
            <a:prstGeom prst="ellipse">
              <a:avLst/>
            </a:prstGeom>
            <a:solidFill>
              <a:srgbClr val="94A4B5"/>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grpSp>
          <p:nvGrpSpPr>
            <p:cNvPr id="200" name="Group 199">
              <a:extLst>
                <a:ext uri="{FF2B5EF4-FFF2-40B4-BE49-F238E27FC236}">
                  <a16:creationId xmlns:a16="http://schemas.microsoft.com/office/drawing/2014/main" id="{2834FCAD-EFCE-E781-03B7-E9302FC1DB1C}"/>
                </a:ext>
              </a:extLst>
            </p:cNvPr>
            <p:cNvGrpSpPr/>
            <p:nvPr/>
          </p:nvGrpSpPr>
          <p:grpSpPr>
            <a:xfrm>
              <a:off x="1792896" y="3657005"/>
              <a:ext cx="550651" cy="261710"/>
              <a:chOff x="10028238" y="2828925"/>
              <a:chExt cx="577850" cy="274638"/>
            </a:xfrm>
            <a:solidFill>
              <a:srgbClr val="262626">
                <a:lumMod val="75000"/>
                <a:lumOff val="25000"/>
              </a:srgbClr>
            </a:solidFill>
          </p:grpSpPr>
          <p:sp>
            <p:nvSpPr>
              <p:cNvPr id="201" name="Freeform 91">
                <a:extLst>
                  <a:ext uri="{FF2B5EF4-FFF2-40B4-BE49-F238E27FC236}">
                    <a16:creationId xmlns:a16="http://schemas.microsoft.com/office/drawing/2014/main" id="{E6F9EEE9-9A7F-AC50-F678-53F3BD72CD39}"/>
                  </a:ext>
                </a:extLst>
              </p:cNvPr>
              <p:cNvSpPr>
                <a:spLocks noEditPoints="1"/>
              </p:cNvSpPr>
              <p:nvPr/>
            </p:nvSpPr>
            <p:spPr bwMode="auto">
              <a:xfrm>
                <a:off x="10028238" y="2828925"/>
                <a:ext cx="577850" cy="274638"/>
              </a:xfrm>
              <a:custGeom>
                <a:avLst/>
                <a:gdLst>
                  <a:gd name="T0" fmla="*/ 227 w 3643"/>
                  <a:gd name="T1" fmla="*/ 1180 h 1728"/>
                  <a:gd name="T2" fmla="*/ 163 w 3643"/>
                  <a:gd name="T3" fmla="*/ 1377 h 1728"/>
                  <a:gd name="T4" fmla="*/ 282 w 3643"/>
                  <a:gd name="T5" fmla="*/ 1542 h 1728"/>
                  <a:gd name="T6" fmla="*/ 491 w 3643"/>
                  <a:gd name="T7" fmla="*/ 1542 h 1728"/>
                  <a:gd name="T8" fmla="*/ 611 w 3643"/>
                  <a:gd name="T9" fmla="*/ 1377 h 1728"/>
                  <a:gd name="T10" fmla="*/ 548 w 3643"/>
                  <a:gd name="T11" fmla="*/ 1180 h 1728"/>
                  <a:gd name="T12" fmla="*/ 2303 w 3643"/>
                  <a:gd name="T13" fmla="*/ 1114 h 1728"/>
                  <a:gd name="T14" fmla="*/ 2120 w 3643"/>
                  <a:gd name="T15" fmla="*/ 1207 h 1728"/>
                  <a:gd name="T16" fmla="*/ 2088 w 3643"/>
                  <a:gd name="T17" fmla="*/ 1413 h 1728"/>
                  <a:gd name="T18" fmla="*/ 2232 w 3643"/>
                  <a:gd name="T19" fmla="*/ 1556 h 1728"/>
                  <a:gd name="T20" fmla="*/ 2438 w 3643"/>
                  <a:gd name="T21" fmla="*/ 1523 h 1728"/>
                  <a:gd name="T22" fmla="*/ 2531 w 3643"/>
                  <a:gd name="T23" fmla="*/ 1341 h 1728"/>
                  <a:gd name="T24" fmla="*/ 2438 w 3643"/>
                  <a:gd name="T25" fmla="*/ 1157 h 1728"/>
                  <a:gd name="T26" fmla="*/ 3220 w 3643"/>
                  <a:gd name="T27" fmla="*/ 163 h 1728"/>
                  <a:gd name="T28" fmla="*/ 3055 w 3643"/>
                  <a:gd name="T29" fmla="*/ 282 h 1728"/>
                  <a:gd name="T30" fmla="*/ 3055 w 3643"/>
                  <a:gd name="T31" fmla="*/ 492 h 1728"/>
                  <a:gd name="T32" fmla="*/ 3220 w 3643"/>
                  <a:gd name="T33" fmla="*/ 611 h 1728"/>
                  <a:gd name="T34" fmla="*/ 3417 w 3643"/>
                  <a:gd name="T35" fmla="*/ 547 h 1728"/>
                  <a:gd name="T36" fmla="*/ 3480 w 3643"/>
                  <a:gd name="T37" fmla="*/ 350 h 1728"/>
                  <a:gd name="T38" fmla="*/ 3360 w 3643"/>
                  <a:gd name="T39" fmla="*/ 185 h 1728"/>
                  <a:gd name="T40" fmla="*/ 1268 w 3643"/>
                  <a:gd name="T41" fmla="*/ 172 h 1728"/>
                  <a:gd name="T42" fmla="*/ 1124 w 3643"/>
                  <a:gd name="T43" fmla="*/ 316 h 1728"/>
                  <a:gd name="T44" fmla="*/ 1157 w 3643"/>
                  <a:gd name="T45" fmla="*/ 522 h 1728"/>
                  <a:gd name="T46" fmla="*/ 1339 w 3643"/>
                  <a:gd name="T47" fmla="*/ 615 h 1728"/>
                  <a:gd name="T48" fmla="*/ 1523 w 3643"/>
                  <a:gd name="T49" fmla="*/ 522 h 1728"/>
                  <a:gd name="T50" fmla="*/ 1555 w 3643"/>
                  <a:gd name="T51" fmla="*/ 316 h 1728"/>
                  <a:gd name="T52" fmla="*/ 1411 w 3643"/>
                  <a:gd name="T53" fmla="*/ 172 h 1728"/>
                  <a:gd name="T54" fmla="*/ 3396 w 3643"/>
                  <a:gd name="T55" fmla="*/ 26 h 1728"/>
                  <a:gd name="T56" fmla="*/ 3598 w 3643"/>
                  <a:gd name="T57" fmla="*/ 205 h 1728"/>
                  <a:gd name="T58" fmla="*/ 3631 w 3643"/>
                  <a:gd name="T59" fmla="*/ 482 h 1728"/>
                  <a:gd name="T60" fmla="*/ 3477 w 3643"/>
                  <a:gd name="T61" fmla="*/ 704 h 1728"/>
                  <a:gd name="T62" fmla="*/ 3210 w 3643"/>
                  <a:gd name="T63" fmla="*/ 772 h 1728"/>
                  <a:gd name="T64" fmla="*/ 2649 w 3643"/>
                  <a:gd name="T65" fmla="*/ 1167 h 1728"/>
                  <a:gd name="T66" fmla="*/ 2678 w 3643"/>
                  <a:gd name="T67" fmla="*/ 1436 h 1728"/>
                  <a:gd name="T68" fmla="*/ 2524 w 3643"/>
                  <a:gd name="T69" fmla="*/ 1658 h 1728"/>
                  <a:gd name="T70" fmla="*/ 2255 w 3643"/>
                  <a:gd name="T71" fmla="*/ 1725 h 1728"/>
                  <a:gd name="T72" fmla="*/ 2014 w 3643"/>
                  <a:gd name="T73" fmla="*/ 1597 h 1728"/>
                  <a:gd name="T74" fmla="*/ 1917 w 3643"/>
                  <a:gd name="T75" fmla="*/ 1341 h 1728"/>
                  <a:gd name="T76" fmla="*/ 1551 w 3643"/>
                  <a:gd name="T77" fmla="*/ 711 h 1728"/>
                  <a:gd name="T78" fmla="*/ 1294 w 3643"/>
                  <a:gd name="T79" fmla="*/ 772 h 1728"/>
                  <a:gd name="T80" fmla="*/ 732 w 3643"/>
                  <a:gd name="T81" fmla="*/ 1167 h 1728"/>
                  <a:gd name="T82" fmla="*/ 762 w 3643"/>
                  <a:gd name="T83" fmla="*/ 1436 h 1728"/>
                  <a:gd name="T84" fmla="*/ 607 w 3643"/>
                  <a:gd name="T85" fmla="*/ 1658 h 1728"/>
                  <a:gd name="T86" fmla="*/ 338 w 3643"/>
                  <a:gd name="T87" fmla="*/ 1725 h 1728"/>
                  <a:gd name="T88" fmla="*/ 97 w 3643"/>
                  <a:gd name="T89" fmla="*/ 1597 h 1728"/>
                  <a:gd name="T90" fmla="*/ 0 w 3643"/>
                  <a:gd name="T91" fmla="*/ 1341 h 1728"/>
                  <a:gd name="T92" fmla="*/ 97 w 3643"/>
                  <a:gd name="T93" fmla="*/ 1084 h 1728"/>
                  <a:gd name="T94" fmla="*/ 338 w 3643"/>
                  <a:gd name="T95" fmla="*/ 957 h 1728"/>
                  <a:gd name="T96" fmla="*/ 597 w 3643"/>
                  <a:gd name="T97" fmla="*/ 1016 h 1728"/>
                  <a:gd name="T98" fmla="*/ 952 w 3643"/>
                  <a:gd name="T99" fmla="*/ 387 h 1728"/>
                  <a:gd name="T100" fmla="*/ 1051 w 3643"/>
                  <a:gd name="T101" fmla="*/ 130 h 1728"/>
                  <a:gd name="T102" fmla="*/ 1291 w 3643"/>
                  <a:gd name="T103" fmla="*/ 2 h 1728"/>
                  <a:gd name="T104" fmla="*/ 1561 w 3643"/>
                  <a:gd name="T105" fmla="*/ 69 h 1728"/>
                  <a:gd name="T106" fmla="*/ 1714 w 3643"/>
                  <a:gd name="T107" fmla="*/ 291 h 1728"/>
                  <a:gd name="T108" fmla="*/ 1686 w 3643"/>
                  <a:gd name="T109" fmla="*/ 560 h 1728"/>
                  <a:gd name="T110" fmla="*/ 2255 w 3643"/>
                  <a:gd name="T111" fmla="*/ 957 h 1728"/>
                  <a:gd name="T112" fmla="*/ 2514 w 3643"/>
                  <a:gd name="T113" fmla="*/ 1016 h 1728"/>
                  <a:gd name="T114" fmla="*/ 2869 w 3643"/>
                  <a:gd name="T115" fmla="*/ 387 h 1728"/>
                  <a:gd name="T116" fmla="*/ 2968 w 3643"/>
                  <a:gd name="T117" fmla="*/ 130 h 1728"/>
                  <a:gd name="T118" fmla="*/ 3208 w 3643"/>
                  <a:gd name="T119" fmla="*/ 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3" h="1728">
                    <a:moveTo>
                      <a:pt x="387" y="1114"/>
                    </a:moveTo>
                    <a:lnTo>
                      <a:pt x="350" y="1116"/>
                    </a:lnTo>
                    <a:lnTo>
                      <a:pt x="315" y="1125"/>
                    </a:lnTo>
                    <a:lnTo>
                      <a:pt x="282" y="1139"/>
                    </a:lnTo>
                    <a:lnTo>
                      <a:pt x="253" y="1157"/>
                    </a:lnTo>
                    <a:lnTo>
                      <a:pt x="227" y="1180"/>
                    </a:lnTo>
                    <a:lnTo>
                      <a:pt x="204" y="1207"/>
                    </a:lnTo>
                    <a:lnTo>
                      <a:pt x="185" y="1237"/>
                    </a:lnTo>
                    <a:lnTo>
                      <a:pt x="171" y="1269"/>
                    </a:lnTo>
                    <a:lnTo>
                      <a:pt x="163" y="1304"/>
                    </a:lnTo>
                    <a:lnTo>
                      <a:pt x="160" y="1341"/>
                    </a:lnTo>
                    <a:lnTo>
                      <a:pt x="163" y="1377"/>
                    </a:lnTo>
                    <a:lnTo>
                      <a:pt x="171" y="1413"/>
                    </a:lnTo>
                    <a:lnTo>
                      <a:pt x="185" y="1445"/>
                    </a:lnTo>
                    <a:lnTo>
                      <a:pt x="204" y="1475"/>
                    </a:lnTo>
                    <a:lnTo>
                      <a:pt x="227" y="1501"/>
                    </a:lnTo>
                    <a:lnTo>
                      <a:pt x="253" y="1523"/>
                    </a:lnTo>
                    <a:lnTo>
                      <a:pt x="282" y="1542"/>
                    </a:lnTo>
                    <a:lnTo>
                      <a:pt x="315" y="1556"/>
                    </a:lnTo>
                    <a:lnTo>
                      <a:pt x="350" y="1564"/>
                    </a:lnTo>
                    <a:lnTo>
                      <a:pt x="387" y="1568"/>
                    </a:lnTo>
                    <a:lnTo>
                      <a:pt x="424" y="1564"/>
                    </a:lnTo>
                    <a:lnTo>
                      <a:pt x="458" y="1556"/>
                    </a:lnTo>
                    <a:lnTo>
                      <a:pt x="491" y="1542"/>
                    </a:lnTo>
                    <a:lnTo>
                      <a:pt x="521" y="1523"/>
                    </a:lnTo>
                    <a:lnTo>
                      <a:pt x="548" y="1501"/>
                    </a:lnTo>
                    <a:lnTo>
                      <a:pt x="570" y="1475"/>
                    </a:lnTo>
                    <a:lnTo>
                      <a:pt x="588" y="1445"/>
                    </a:lnTo>
                    <a:lnTo>
                      <a:pt x="602" y="1413"/>
                    </a:lnTo>
                    <a:lnTo>
                      <a:pt x="611" y="1377"/>
                    </a:lnTo>
                    <a:lnTo>
                      <a:pt x="614" y="1341"/>
                    </a:lnTo>
                    <a:lnTo>
                      <a:pt x="611" y="1304"/>
                    </a:lnTo>
                    <a:lnTo>
                      <a:pt x="602" y="1269"/>
                    </a:lnTo>
                    <a:lnTo>
                      <a:pt x="588" y="1237"/>
                    </a:lnTo>
                    <a:lnTo>
                      <a:pt x="570" y="1207"/>
                    </a:lnTo>
                    <a:lnTo>
                      <a:pt x="548" y="1180"/>
                    </a:lnTo>
                    <a:lnTo>
                      <a:pt x="521" y="1157"/>
                    </a:lnTo>
                    <a:lnTo>
                      <a:pt x="491" y="1139"/>
                    </a:lnTo>
                    <a:lnTo>
                      <a:pt x="458" y="1125"/>
                    </a:lnTo>
                    <a:lnTo>
                      <a:pt x="424" y="1116"/>
                    </a:lnTo>
                    <a:lnTo>
                      <a:pt x="387" y="1114"/>
                    </a:lnTo>
                    <a:close/>
                    <a:moveTo>
                      <a:pt x="2303" y="1114"/>
                    </a:moveTo>
                    <a:lnTo>
                      <a:pt x="2266" y="1116"/>
                    </a:lnTo>
                    <a:lnTo>
                      <a:pt x="2232" y="1125"/>
                    </a:lnTo>
                    <a:lnTo>
                      <a:pt x="2199" y="1139"/>
                    </a:lnTo>
                    <a:lnTo>
                      <a:pt x="2169" y="1157"/>
                    </a:lnTo>
                    <a:lnTo>
                      <a:pt x="2142" y="1180"/>
                    </a:lnTo>
                    <a:lnTo>
                      <a:pt x="2120" y="1207"/>
                    </a:lnTo>
                    <a:lnTo>
                      <a:pt x="2102" y="1237"/>
                    </a:lnTo>
                    <a:lnTo>
                      <a:pt x="2088" y="1269"/>
                    </a:lnTo>
                    <a:lnTo>
                      <a:pt x="2079" y="1304"/>
                    </a:lnTo>
                    <a:lnTo>
                      <a:pt x="2076" y="1341"/>
                    </a:lnTo>
                    <a:lnTo>
                      <a:pt x="2079" y="1377"/>
                    </a:lnTo>
                    <a:lnTo>
                      <a:pt x="2088" y="1413"/>
                    </a:lnTo>
                    <a:lnTo>
                      <a:pt x="2102" y="1445"/>
                    </a:lnTo>
                    <a:lnTo>
                      <a:pt x="2120" y="1475"/>
                    </a:lnTo>
                    <a:lnTo>
                      <a:pt x="2142" y="1501"/>
                    </a:lnTo>
                    <a:lnTo>
                      <a:pt x="2169" y="1523"/>
                    </a:lnTo>
                    <a:lnTo>
                      <a:pt x="2199" y="1542"/>
                    </a:lnTo>
                    <a:lnTo>
                      <a:pt x="2232" y="1556"/>
                    </a:lnTo>
                    <a:lnTo>
                      <a:pt x="2266" y="1564"/>
                    </a:lnTo>
                    <a:lnTo>
                      <a:pt x="2303" y="1568"/>
                    </a:lnTo>
                    <a:lnTo>
                      <a:pt x="2340" y="1564"/>
                    </a:lnTo>
                    <a:lnTo>
                      <a:pt x="2375" y="1556"/>
                    </a:lnTo>
                    <a:lnTo>
                      <a:pt x="2408" y="1542"/>
                    </a:lnTo>
                    <a:lnTo>
                      <a:pt x="2438" y="1523"/>
                    </a:lnTo>
                    <a:lnTo>
                      <a:pt x="2463" y="1501"/>
                    </a:lnTo>
                    <a:lnTo>
                      <a:pt x="2486" y="1475"/>
                    </a:lnTo>
                    <a:lnTo>
                      <a:pt x="2505" y="1445"/>
                    </a:lnTo>
                    <a:lnTo>
                      <a:pt x="2519" y="1413"/>
                    </a:lnTo>
                    <a:lnTo>
                      <a:pt x="2527" y="1377"/>
                    </a:lnTo>
                    <a:lnTo>
                      <a:pt x="2531" y="1341"/>
                    </a:lnTo>
                    <a:lnTo>
                      <a:pt x="2527" y="1304"/>
                    </a:lnTo>
                    <a:lnTo>
                      <a:pt x="2519" y="1269"/>
                    </a:lnTo>
                    <a:lnTo>
                      <a:pt x="2505" y="1237"/>
                    </a:lnTo>
                    <a:lnTo>
                      <a:pt x="2486" y="1207"/>
                    </a:lnTo>
                    <a:lnTo>
                      <a:pt x="2463" y="1180"/>
                    </a:lnTo>
                    <a:lnTo>
                      <a:pt x="2438" y="1157"/>
                    </a:lnTo>
                    <a:lnTo>
                      <a:pt x="2408" y="1139"/>
                    </a:lnTo>
                    <a:lnTo>
                      <a:pt x="2375" y="1125"/>
                    </a:lnTo>
                    <a:lnTo>
                      <a:pt x="2340" y="1116"/>
                    </a:lnTo>
                    <a:lnTo>
                      <a:pt x="2303" y="1114"/>
                    </a:lnTo>
                    <a:close/>
                    <a:moveTo>
                      <a:pt x="3256" y="160"/>
                    </a:moveTo>
                    <a:lnTo>
                      <a:pt x="3220" y="163"/>
                    </a:lnTo>
                    <a:lnTo>
                      <a:pt x="3184" y="172"/>
                    </a:lnTo>
                    <a:lnTo>
                      <a:pt x="3152" y="185"/>
                    </a:lnTo>
                    <a:lnTo>
                      <a:pt x="3122" y="204"/>
                    </a:lnTo>
                    <a:lnTo>
                      <a:pt x="3096" y="226"/>
                    </a:lnTo>
                    <a:lnTo>
                      <a:pt x="3073" y="253"/>
                    </a:lnTo>
                    <a:lnTo>
                      <a:pt x="3055" y="282"/>
                    </a:lnTo>
                    <a:lnTo>
                      <a:pt x="3041" y="316"/>
                    </a:lnTo>
                    <a:lnTo>
                      <a:pt x="3032" y="350"/>
                    </a:lnTo>
                    <a:lnTo>
                      <a:pt x="3030" y="387"/>
                    </a:lnTo>
                    <a:lnTo>
                      <a:pt x="3032" y="424"/>
                    </a:lnTo>
                    <a:lnTo>
                      <a:pt x="3041" y="458"/>
                    </a:lnTo>
                    <a:lnTo>
                      <a:pt x="3055" y="492"/>
                    </a:lnTo>
                    <a:lnTo>
                      <a:pt x="3073" y="522"/>
                    </a:lnTo>
                    <a:lnTo>
                      <a:pt x="3096" y="547"/>
                    </a:lnTo>
                    <a:lnTo>
                      <a:pt x="3122" y="570"/>
                    </a:lnTo>
                    <a:lnTo>
                      <a:pt x="3152" y="589"/>
                    </a:lnTo>
                    <a:lnTo>
                      <a:pt x="3184" y="602"/>
                    </a:lnTo>
                    <a:lnTo>
                      <a:pt x="3220" y="611"/>
                    </a:lnTo>
                    <a:lnTo>
                      <a:pt x="3256" y="615"/>
                    </a:lnTo>
                    <a:lnTo>
                      <a:pt x="3293" y="611"/>
                    </a:lnTo>
                    <a:lnTo>
                      <a:pt x="3328" y="602"/>
                    </a:lnTo>
                    <a:lnTo>
                      <a:pt x="3360" y="589"/>
                    </a:lnTo>
                    <a:lnTo>
                      <a:pt x="3390" y="570"/>
                    </a:lnTo>
                    <a:lnTo>
                      <a:pt x="3417" y="547"/>
                    </a:lnTo>
                    <a:lnTo>
                      <a:pt x="3439" y="522"/>
                    </a:lnTo>
                    <a:lnTo>
                      <a:pt x="3458" y="492"/>
                    </a:lnTo>
                    <a:lnTo>
                      <a:pt x="3472" y="458"/>
                    </a:lnTo>
                    <a:lnTo>
                      <a:pt x="3480" y="424"/>
                    </a:lnTo>
                    <a:lnTo>
                      <a:pt x="3483" y="387"/>
                    </a:lnTo>
                    <a:lnTo>
                      <a:pt x="3480" y="350"/>
                    </a:lnTo>
                    <a:lnTo>
                      <a:pt x="3472" y="316"/>
                    </a:lnTo>
                    <a:lnTo>
                      <a:pt x="3458" y="282"/>
                    </a:lnTo>
                    <a:lnTo>
                      <a:pt x="3439" y="253"/>
                    </a:lnTo>
                    <a:lnTo>
                      <a:pt x="3417" y="226"/>
                    </a:lnTo>
                    <a:lnTo>
                      <a:pt x="3390" y="204"/>
                    </a:lnTo>
                    <a:lnTo>
                      <a:pt x="3360" y="185"/>
                    </a:lnTo>
                    <a:lnTo>
                      <a:pt x="3328" y="172"/>
                    </a:lnTo>
                    <a:lnTo>
                      <a:pt x="3293" y="163"/>
                    </a:lnTo>
                    <a:lnTo>
                      <a:pt x="3256" y="160"/>
                    </a:lnTo>
                    <a:close/>
                    <a:moveTo>
                      <a:pt x="1339" y="160"/>
                    </a:moveTo>
                    <a:lnTo>
                      <a:pt x="1303" y="163"/>
                    </a:lnTo>
                    <a:lnTo>
                      <a:pt x="1268" y="172"/>
                    </a:lnTo>
                    <a:lnTo>
                      <a:pt x="1235" y="185"/>
                    </a:lnTo>
                    <a:lnTo>
                      <a:pt x="1206" y="204"/>
                    </a:lnTo>
                    <a:lnTo>
                      <a:pt x="1179" y="226"/>
                    </a:lnTo>
                    <a:lnTo>
                      <a:pt x="1157" y="253"/>
                    </a:lnTo>
                    <a:lnTo>
                      <a:pt x="1138" y="282"/>
                    </a:lnTo>
                    <a:lnTo>
                      <a:pt x="1124" y="316"/>
                    </a:lnTo>
                    <a:lnTo>
                      <a:pt x="1116" y="350"/>
                    </a:lnTo>
                    <a:lnTo>
                      <a:pt x="1113" y="387"/>
                    </a:lnTo>
                    <a:lnTo>
                      <a:pt x="1116" y="424"/>
                    </a:lnTo>
                    <a:lnTo>
                      <a:pt x="1124" y="458"/>
                    </a:lnTo>
                    <a:lnTo>
                      <a:pt x="1138" y="492"/>
                    </a:lnTo>
                    <a:lnTo>
                      <a:pt x="1157" y="522"/>
                    </a:lnTo>
                    <a:lnTo>
                      <a:pt x="1179" y="547"/>
                    </a:lnTo>
                    <a:lnTo>
                      <a:pt x="1206" y="570"/>
                    </a:lnTo>
                    <a:lnTo>
                      <a:pt x="1235" y="589"/>
                    </a:lnTo>
                    <a:lnTo>
                      <a:pt x="1268" y="602"/>
                    </a:lnTo>
                    <a:lnTo>
                      <a:pt x="1303" y="611"/>
                    </a:lnTo>
                    <a:lnTo>
                      <a:pt x="1339" y="615"/>
                    </a:lnTo>
                    <a:lnTo>
                      <a:pt x="1376" y="611"/>
                    </a:lnTo>
                    <a:lnTo>
                      <a:pt x="1411" y="602"/>
                    </a:lnTo>
                    <a:lnTo>
                      <a:pt x="1443" y="589"/>
                    </a:lnTo>
                    <a:lnTo>
                      <a:pt x="1473" y="570"/>
                    </a:lnTo>
                    <a:lnTo>
                      <a:pt x="1500" y="547"/>
                    </a:lnTo>
                    <a:lnTo>
                      <a:pt x="1523" y="522"/>
                    </a:lnTo>
                    <a:lnTo>
                      <a:pt x="1541" y="492"/>
                    </a:lnTo>
                    <a:lnTo>
                      <a:pt x="1555" y="458"/>
                    </a:lnTo>
                    <a:lnTo>
                      <a:pt x="1564" y="424"/>
                    </a:lnTo>
                    <a:lnTo>
                      <a:pt x="1566" y="387"/>
                    </a:lnTo>
                    <a:lnTo>
                      <a:pt x="1564" y="350"/>
                    </a:lnTo>
                    <a:lnTo>
                      <a:pt x="1555" y="316"/>
                    </a:lnTo>
                    <a:lnTo>
                      <a:pt x="1541" y="282"/>
                    </a:lnTo>
                    <a:lnTo>
                      <a:pt x="1523" y="253"/>
                    </a:lnTo>
                    <a:lnTo>
                      <a:pt x="1500" y="226"/>
                    </a:lnTo>
                    <a:lnTo>
                      <a:pt x="1473" y="204"/>
                    </a:lnTo>
                    <a:lnTo>
                      <a:pt x="1443" y="185"/>
                    </a:lnTo>
                    <a:lnTo>
                      <a:pt x="1411" y="172"/>
                    </a:lnTo>
                    <a:lnTo>
                      <a:pt x="1376" y="163"/>
                    </a:lnTo>
                    <a:lnTo>
                      <a:pt x="1339" y="160"/>
                    </a:lnTo>
                    <a:close/>
                    <a:moveTo>
                      <a:pt x="3256" y="0"/>
                    </a:moveTo>
                    <a:lnTo>
                      <a:pt x="3305" y="2"/>
                    </a:lnTo>
                    <a:lnTo>
                      <a:pt x="3351" y="11"/>
                    </a:lnTo>
                    <a:lnTo>
                      <a:pt x="3396" y="26"/>
                    </a:lnTo>
                    <a:lnTo>
                      <a:pt x="3438" y="46"/>
                    </a:lnTo>
                    <a:lnTo>
                      <a:pt x="3477" y="69"/>
                    </a:lnTo>
                    <a:lnTo>
                      <a:pt x="3513" y="98"/>
                    </a:lnTo>
                    <a:lnTo>
                      <a:pt x="3545" y="130"/>
                    </a:lnTo>
                    <a:lnTo>
                      <a:pt x="3574" y="166"/>
                    </a:lnTo>
                    <a:lnTo>
                      <a:pt x="3598" y="205"/>
                    </a:lnTo>
                    <a:lnTo>
                      <a:pt x="3617" y="247"/>
                    </a:lnTo>
                    <a:lnTo>
                      <a:pt x="3631" y="291"/>
                    </a:lnTo>
                    <a:lnTo>
                      <a:pt x="3640" y="339"/>
                    </a:lnTo>
                    <a:lnTo>
                      <a:pt x="3643" y="387"/>
                    </a:lnTo>
                    <a:lnTo>
                      <a:pt x="3640" y="435"/>
                    </a:lnTo>
                    <a:lnTo>
                      <a:pt x="3631" y="482"/>
                    </a:lnTo>
                    <a:lnTo>
                      <a:pt x="3617" y="527"/>
                    </a:lnTo>
                    <a:lnTo>
                      <a:pt x="3598" y="569"/>
                    </a:lnTo>
                    <a:lnTo>
                      <a:pt x="3574" y="608"/>
                    </a:lnTo>
                    <a:lnTo>
                      <a:pt x="3545" y="644"/>
                    </a:lnTo>
                    <a:lnTo>
                      <a:pt x="3513" y="676"/>
                    </a:lnTo>
                    <a:lnTo>
                      <a:pt x="3477" y="704"/>
                    </a:lnTo>
                    <a:lnTo>
                      <a:pt x="3438" y="729"/>
                    </a:lnTo>
                    <a:lnTo>
                      <a:pt x="3396" y="748"/>
                    </a:lnTo>
                    <a:lnTo>
                      <a:pt x="3351" y="762"/>
                    </a:lnTo>
                    <a:lnTo>
                      <a:pt x="3305" y="771"/>
                    </a:lnTo>
                    <a:lnTo>
                      <a:pt x="3256" y="774"/>
                    </a:lnTo>
                    <a:lnTo>
                      <a:pt x="3210" y="772"/>
                    </a:lnTo>
                    <a:lnTo>
                      <a:pt x="3166" y="763"/>
                    </a:lnTo>
                    <a:lnTo>
                      <a:pt x="3124" y="751"/>
                    </a:lnTo>
                    <a:lnTo>
                      <a:pt x="3083" y="733"/>
                    </a:lnTo>
                    <a:lnTo>
                      <a:pt x="3045" y="711"/>
                    </a:lnTo>
                    <a:lnTo>
                      <a:pt x="2627" y="1129"/>
                    </a:lnTo>
                    <a:lnTo>
                      <a:pt x="2649" y="1167"/>
                    </a:lnTo>
                    <a:lnTo>
                      <a:pt x="2667" y="1208"/>
                    </a:lnTo>
                    <a:lnTo>
                      <a:pt x="2679" y="1250"/>
                    </a:lnTo>
                    <a:lnTo>
                      <a:pt x="2688" y="1294"/>
                    </a:lnTo>
                    <a:lnTo>
                      <a:pt x="2690" y="1341"/>
                    </a:lnTo>
                    <a:lnTo>
                      <a:pt x="2687" y="1389"/>
                    </a:lnTo>
                    <a:lnTo>
                      <a:pt x="2678" y="1436"/>
                    </a:lnTo>
                    <a:lnTo>
                      <a:pt x="2665" y="1480"/>
                    </a:lnTo>
                    <a:lnTo>
                      <a:pt x="2645" y="1522"/>
                    </a:lnTo>
                    <a:lnTo>
                      <a:pt x="2620" y="1562"/>
                    </a:lnTo>
                    <a:lnTo>
                      <a:pt x="2593" y="1597"/>
                    </a:lnTo>
                    <a:lnTo>
                      <a:pt x="2561" y="1629"/>
                    </a:lnTo>
                    <a:lnTo>
                      <a:pt x="2524" y="1658"/>
                    </a:lnTo>
                    <a:lnTo>
                      <a:pt x="2485" y="1683"/>
                    </a:lnTo>
                    <a:lnTo>
                      <a:pt x="2443" y="1701"/>
                    </a:lnTo>
                    <a:lnTo>
                      <a:pt x="2398" y="1716"/>
                    </a:lnTo>
                    <a:lnTo>
                      <a:pt x="2351" y="1725"/>
                    </a:lnTo>
                    <a:lnTo>
                      <a:pt x="2303" y="1728"/>
                    </a:lnTo>
                    <a:lnTo>
                      <a:pt x="2255" y="1725"/>
                    </a:lnTo>
                    <a:lnTo>
                      <a:pt x="2208" y="1716"/>
                    </a:lnTo>
                    <a:lnTo>
                      <a:pt x="2163" y="1701"/>
                    </a:lnTo>
                    <a:lnTo>
                      <a:pt x="2121" y="1683"/>
                    </a:lnTo>
                    <a:lnTo>
                      <a:pt x="2083" y="1658"/>
                    </a:lnTo>
                    <a:lnTo>
                      <a:pt x="2046" y="1629"/>
                    </a:lnTo>
                    <a:lnTo>
                      <a:pt x="2014" y="1597"/>
                    </a:lnTo>
                    <a:lnTo>
                      <a:pt x="1985" y="1562"/>
                    </a:lnTo>
                    <a:lnTo>
                      <a:pt x="1962" y="1522"/>
                    </a:lnTo>
                    <a:lnTo>
                      <a:pt x="1942" y="1480"/>
                    </a:lnTo>
                    <a:lnTo>
                      <a:pt x="1928" y="1436"/>
                    </a:lnTo>
                    <a:lnTo>
                      <a:pt x="1919" y="1389"/>
                    </a:lnTo>
                    <a:lnTo>
                      <a:pt x="1917" y="1341"/>
                    </a:lnTo>
                    <a:lnTo>
                      <a:pt x="1919" y="1296"/>
                    </a:lnTo>
                    <a:lnTo>
                      <a:pt x="1927" y="1253"/>
                    </a:lnTo>
                    <a:lnTo>
                      <a:pt x="1939" y="1212"/>
                    </a:lnTo>
                    <a:lnTo>
                      <a:pt x="1954" y="1172"/>
                    </a:lnTo>
                    <a:lnTo>
                      <a:pt x="1975" y="1136"/>
                    </a:lnTo>
                    <a:lnTo>
                      <a:pt x="1551" y="711"/>
                    </a:lnTo>
                    <a:lnTo>
                      <a:pt x="1513" y="733"/>
                    </a:lnTo>
                    <a:lnTo>
                      <a:pt x="1472" y="751"/>
                    </a:lnTo>
                    <a:lnTo>
                      <a:pt x="1430" y="763"/>
                    </a:lnTo>
                    <a:lnTo>
                      <a:pt x="1386" y="772"/>
                    </a:lnTo>
                    <a:lnTo>
                      <a:pt x="1339" y="774"/>
                    </a:lnTo>
                    <a:lnTo>
                      <a:pt x="1294" y="772"/>
                    </a:lnTo>
                    <a:lnTo>
                      <a:pt x="1249" y="763"/>
                    </a:lnTo>
                    <a:lnTo>
                      <a:pt x="1207" y="751"/>
                    </a:lnTo>
                    <a:lnTo>
                      <a:pt x="1167" y="733"/>
                    </a:lnTo>
                    <a:lnTo>
                      <a:pt x="1128" y="711"/>
                    </a:lnTo>
                    <a:lnTo>
                      <a:pt x="711" y="1129"/>
                    </a:lnTo>
                    <a:lnTo>
                      <a:pt x="732" y="1167"/>
                    </a:lnTo>
                    <a:lnTo>
                      <a:pt x="750" y="1208"/>
                    </a:lnTo>
                    <a:lnTo>
                      <a:pt x="763" y="1250"/>
                    </a:lnTo>
                    <a:lnTo>
                      <a:pt x="771" y="1294"/>
                    </a:lnTo>
                    <a:lnTo>
                      <a:pt x="773" y="1341"/>
                    </a:lnTo>
                    <a:lnTo>
                      <a:pt x="771" y="1389"/>
                    </a:lnTo>
                    <a:lnTo>
                      <a:pt x="762" y="1436"/>
                    </a:lnTo>
                    <a:lnTo>
                      <a:pt x="748" y="1480"/>
                    </a:lnTo>
                    <a:lnTo>
                      <a:pt x="728" y="1522"/>
                    </a:lnTo>
                    <a:lnTo>
                      <a:pt x="705" y="1562"/>
                    </a:lnTo>
                    <a:lnTo>
                      <a:pt x="676" y="1597"/>
                    </a:lnTo>
                    <a:lnTo>
                      <a:pt x="644" y="1629"/>
                    </a:lnTo>
                    <a:lnTo>
                      <a:pt x="607" y="1658"/>
                    </a:lnTo>
                    <a:lnTo>
                      <a:pt x="569" y="1683"/>
                    </a:lnTo>
                    <a:lnTo>
                      <a:pt x="526" y="1701"/>
                    </a:lnTo>
                    <a:lnTo>
                      <a:pt x="482" y="1716"/>
                    </a:lnTo>
                    <a:lnTo>
                      <a:pt x="436" y="1725"/>
                    </a:lnTo>
                    <a:lnTo>
                      <a:pt x="387" y="1728"/>
                    </a:lnTo>
                    <a:lnTo>
                      <a:pt x="338" y="1725"/>
                    </a:lnTo>
                    <a:lnTo>
                      <a:pt x="292" y="1716"/>
                    </a:lnTo>
                    <a:lnTo>
                      <a:pt x="247" y="1701"/>
                    </a:lnTo>
                    <a:lnTo>
                      <a:pt x="205" y="1683"/>
                    </a:lnTo>
                    <a:lnTo>
                      <a:pt x="166" y="1658"/>
                    </a:lnTo>
                    <a:lnTo>
                      <a:pt x="131" y="1629"/>
                    </a:lnTo>
                    <a:lnTo>
                      <a:pt x="97" y="1597"/>
                    </a:lnTo>
                    <a:lnTo>
                      <a:pt x="70" y="1562"/>
                    </a:lnTo>
                    <a:lnTo>
                      <a:pt x="45" y="1522"/>
                    </a:lnTo>
                    <a:lnTo>
                      <a:pt x="27" y="1480"/>
                    </a:lnTo>
                    <a:lnTo>
                      <a:pt x="12" y="1436"/>
                    </a:lnTo>
                    <a:lnTo>
                      <a:pt x="3" y="1389"/>
                    </a:lnTo>
                    <a:lnTo>
                      <a:pt x="0" y="1341"/>
                    </a:lnTo>
                    <a:lnTo>
                      <a:pt x="3" y="1292"/>
                    </a:lnTo>
                    <a:lnTo>
                      <a:pt x="12" y="1245"/>
                    </a:lnTo>
                    <a:lnTo>
                      <a:pt x="27" y="1201"/>
                    </a:lnTo>
                    <a:lnTo>
                      <a:pt x="45" y="1159"/>
                    </a:lnTo>
                    <a:lnTo>
                      <a:pt x="70" y="1119"/>
                    </a:lnTo>
                    <a:lnTo>
                      <a:pt x="97" y="1084"/>
                    </a:lnTo>
                    <a:lnTo>
                      <a:pt x="131" y="1052"/>
                    </a:lnTo>
                    <a:lnTo>
                      <a:pt x="166" y="1023"/>
                    </a:lnTo>
                    <a:lnTo>
                      <a:pt x="205" y="999"/>
                    </a:lnTo>
                    <a:lnTo>
                      <a:pt x="247" y="980"/>
                    </a:lnTo>
                    <a:lnTo>
                      <a:pt x="292" y="965"/>
                    </a:lnTo>
                    <a:lnTo>
                      <a:pt x="338" y="957"/>
                    </a:lnTo>
                    <a:lnTo>
                      <a:pt x="387" y="953"/>
                    </a:lnTo>
                    <a:lnTo>
                      <a:pt x="432" y="957"/>
                    </a:lnTo>
                    <a:lnTo>
                      <a:pt x="477" y="964"/>
                    </a:lnTo>
                    <a:lnTo>
                      <a:pt x="520" y="976"/>
                    </a:lnTo>
                    <a:lnTo>
                      <a:pt x="560" y="994"/>
                    </a:lnTo>
                    <a:lnTo>
                      <a:pt x="597" y="1016"/>
                    </a:lnTo>
                    <a:lnTo>
                      <a:pt x="1015" y="598"/>
                    </a:lnTo>
                    <a:lnTo>
                      <a:pt x="994" y="560"/>
                    </a:lnTo>
                    <a:lnTo>
                      <a:pt x="977" y="520"/>
                    </a:lnTo>
                    <a:lnTo>
                      <a:pt x="963" y="477"/>
                    </a:lnTo>
                    <a:lnTo>
                      <a:pt x="956" y="433"/>
                    </a:lnTo>
                    <a:lnTo>
                      <a:pt x="952" y="387"/>
                    </a:lnTo>
                    <a:lnTo>
                      <a:pt x="956" y="339"/>
                    </a:lnTo>
                    <a:lnTo>
                      <a:pt x="964" y="291"/>
                    </a:lnTo>
                    <a:lnTo>
                      <a:pt x="979" y="247"/>
                    </a:lnTo>
                    <a:lnTo>
                      <a:pt x="998" y="205"/>
                    </a:lnTo>
                    <a:lnTo>
                      <a:pt x="1022" y="166"/>
                    </a:lnTo>
                    <a:lnTo>
                      <a:pt x="1051" y="130"/>
                    </a:lnTo>
                    <a:lnTo>
                      <a:pt x="1083" y="98"/>
                    </a:lnTo>
                    <a:lnTo>
                      <a:pt x="1118" y="69"/>
                    </a:lnTo>
                    <a:lnTo>
                      <a:pt x="1158" y="46"/>
                    </a:lnTo>
                    <a:lnTo>
                      <a:pt x="1200" y="26"/>
                    </a:lnTo>
                    <a:lnTo>
                      <a:pt x="1244" y="11"/>
                    </a:lnTo>
                    <a:lnTo>
                      <a:pt x="1291" y="2"/>
                    </a:lnTo>
                    <a:lnTo>
                      <a:pt x="1339" y="0"/>
                    </a:lnTo>
                    <a:lnTo>
                      <a:pt x="1388" y="2"/>
                    </a:lnTo>
                    <a:lnTo>
                      <a:pt x="1435" y="11"/>
                    </a:lnTo>
                    <a:lnTo>
                      <a:pt x="1479" y="26"/>
                    </a:lnTo>
                    <a:lnTo>
                      <a:pt x="1521" y="46"/>
                    </a:lnTo>
                    <a:lnTo>
                      <a:pt x="1561" y="69"/>
                    </a:lnTo>
                    <a:lnTo>
                      <a:pt x="1596" y="98"/>
                    </a:lnTo>
                    <a:lnTo>
                      <a:pt x="1628" y="130"/>
                    </a:lnTo>
                    <a:lnTo>
                      <a:pt x="1657" y="166"/>
                    </a:lnTo>
                    <a:lnTo>
                      <a:pt x="1681" y="205"/>
                    </a:lnTo>
                    <a:lnTo>
                      <a:pt x="1700" y="247"/>
                    </a:lnTo>
                    <a:lnTo>
                      <a:pt x="1714" y="291"/>
                    </a:lnTo>
                    <a:lnTo>
                      <a:pt x="1723" y="339"/>
                    </a:lnTo>
                    <a:lnTo>
                      <a:pt x="1727" y="387"/>
                    </a:lnTo>
                    <a:lnTo>
                      <a:pt x="1723" y="433"/>
                    </a:lnTo>
                    <a:lnTo>
                      <a:pt x="1716" y="477"/>
                    </a:lnTo>
                    <a:lnTo>
                      <a:pt x="1703" y="520"/>
                    </a:lnTo>
                    <a:lnTo>
                      <a:pt x="1686" y="560"/>
                    </a:lnTo>
                    <a:lnTo>
                      <a:pt x="1664" y="598"/>
                    </a:lnTo>
                    <a:lnTo>
                      <a:pt x="2086" y="1021"/>
                    </a:lnTo>
                    <a:lnTo>
                      <a:pt x="2125" y="997"/>
                    </a:lnTo>
                    <a:lnTo>
                      <a:pt x="2166" y="979"/>
                    </a:lnTo>
                    <a:lnTo>
                      <a:pt x="2210" y="965"/>
                    </a:lnTo>
                    <a:lnTo>
                      <a:pt x="2255" y="957"/>
                    </a:lnTo>
                    <a:lnTo>
                      <a:pt x="2303" y="953"/>
                    </a:lnTo>
                    <a:lnTo>
                      <a:pt x="2349" y="957"/>
                    </a:lnTo>
                    <a:lnTo>
                      <a:pt x="2394" y="964"/>
                    </a:lnTo>
                    <a:lnTo>
                      <a:pt x="2437" y="976"/>
                    </a:lnTo>
                    <a:lnTo>
                      <a:pt x="2476" y="994"/>
                    </a:lnTo>
                    <a:lnTo>
                      <a:pt x="2514" y="1016"/>
                    </a:lnTo>
                    <a:lnTo>
                      <a:pt x="2932" y="598"/>
                    </a:lnTo>
                    <a:lnTo>
                      <a:pt x="2910" y="560"/>
                    </a:lnTo>
                    <a:lnTo>
                      <a:pt x="2892" y="520"/>
                    </a:lnTo>
                    <a:lnTo>
                      <a:pt x="2880" y="477"/>
                    </a:lnTo>
                    <a:lnTo>
                      <a:pt x="2872" y="433"/>
                    </a:lnTo>
                    <a:lnTo>
                      <a:pt x="2869" y="387"/>
                    </a:lnTo>
                    <a:lnTo>
                      <a:pt x="2872" y="339"/>
                    </a:lnTo>
                    <a:lnTo>
                      <a:pt x="2881" y="291"/>
                    </a:lnTo>
                    <a:lnTo>
                      <a:pt x="2896" y="247"/>
                    </a:lnTo>
                    <a:lnTo>
                      <a:pt x="2914" y="205"/>
                    </a:lnTo>
                    <a:lnTo>
                      <a:pt x="2939" y="166"/>
                    </a:lnTo>
                    <a:lnTo>
                      <a:pt x="2968" y="130"/>
                    </a:lnTo>
                    <a:lnTo>
                      <a:pt x="3000" y="98"/>
                    </a:lnTo>
                    <a:lnTo>
                      <a:pt x="3035" y="69"/>
                    </a:lnTo>
                    <a:lnTo>
                      <a:pt x="3075" y="46"/>
                    </a:lnTo>
                    <a:lnTo>
                      <a:pt x="3117" y="26"/>
                    </a:lnTo>
                    <a:lnTo>
                      <a:pt x="3161" y="11"/>
                    </a:lnTo>
                    <a:lnTo>
                      <a:pt x="3208" y="2"/>
                    </a:lnTo>
                    <a:lnTo>
                      <a:pt x="325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02" name="Freeform 92">
                <a:extLst>
                  <a:ext uri="{FF2B5EF4-FFF2-40B4-BE49-F238E27FC236}">
                    <a16:creationId xmlns:a16="http://schemas.microsoft.com/office/drawing/2014/main" id="{2F78119E-2939-0B3B-6733-EDE648D3C9DA}"/>
                  </a:ext>
                </a:extLst>
              </p:cNvPr>
              <p:cNvSpPr>
                <a:spLocks/>
              </p:cNvSpPr>
              <p:nvPr/>
            </p:nvSpPr>
            <p:spPr bwMode="auto">
              <a:xfrm>
                <a:off x="10180638" y="2981325"/>
                <a:ext cx="50800" cy="50800"/>
              </a:xfrm>
              <a:custGeom>
                <a:avLst/>
                <a:gdLst>
                  <a:gd name="T0" fmla="*/ 242 w 322"/>
                  <a:gd name="T1" fmla="*/ 0 h 322"/>
                  <a:gd name="T2" fmla="*/ 262 w 322"/>
                  <a:gd name="T3" fmla="*/ 2 h 322"/>
                  <a:gd name="T4" fmla="*/ 282 w 322"/>
                  <a:gd name="T5" fmla="*/ 10 h 322"/>
                  <a:gd name="T6" fmla="*/ 299 w 322"/>
                  <a:gd name="T7" fmla="*/ 23 h 322"/>
                  <a:gd name="T8" fmla="*/ 312 w 322"/>
                  <a:gd name="T9" fmla="*/ 40 h 322"/>
                  <a:gd name="T10" fmla="*/ 320 w 322"/>
                  <a:gd name="T11" fmla="*/ 59 h 322"/>
                  <a:gd name="T12" fmla="*/ 322 w 322"/>
                  <a:gd name="T13" fmla="*/ 80 h 322"/>
                  <a:gd name="T14" fmla="*/ 320 w 322"/>
                  <a:gd name="T15" fmla="*/ 99 h 322"/>
                  <a:gd name="T16" fmla="*/ 312 w 322"/>
                  <a:gd name="T17" fmla="*/ 118 h 322"/>
                  <a:gd name="T18" fmla="*/ 299 w 322"/>
                  <a:gd name="T19" fmla="*/ 136 h 322"/>
                  <a:gd name="T20" fmla="*/ 136 w 322"/>
                  <a:gd name="T21" fmla="*/ 299 h 322"/>
                  <a:gd name="T22" fmla="*/ 119 w 322"/>
                  <a:gd name="T23" fmla="*/ 312 h 322"/>
                  <a:gd name="T24" fmla="*/ 100 w 322"/>
                  <a:gd name="T25" fmla="*/ 320 h 322"/>
                  <a:gd name="T26" fmla="*/ 80 w 322"/>
                  <a:gd name="T27" fmla="*/ 322 h 322"/>
                  <a:gd name="T28" fmla="*/ 60 w 322"/>
                  <a:gd name="T29" fmla="*/ 320 h 322"/>
                  <a:gd name="T30" fmla="*/ 40 w 322"/>
                  <a:gd name="T31" fmla="*/ 312 h 322"/>
                  <a:gd name="T32" fmla="*/ 23 w 322"/>
                  <a:gd name="T33" fmla="*/ 299 h 322"/>
                  <a:gd name="T34" fmla="*/ 10 w 322"/>
                  <a:gd name="T35" fmla="*/ 282 h 322"/>
                  <a:gd name="T36" fmla="*/ 2 w 322"/>
                  <a:gd name="T37" fmla="*/ 262 h 322"/>
                  <a:gd name="T38" fmla="*/ 0 w 322"/>
                  <a:gd name="T39" fmla="*/ 242 h 322"/>
                  <a:gd name="T40" fmla="*/ 2 w 322"/>
                  <a:gd name="T41" fmla="*/ 221 h 322"/>
                  <a:gd name="T42" fmla="*/ 10 w 322"/>
                  <a:gd name="T43" fmla="*/ 202 h 322"/>
                  <a:gd name="T44" fmla="*/ 23 w 322"/>
                  <a:gd name="T45" fmla="*/ 186 h 322"/>
                  <a:gd name="T46" fmla="*/ 186 w 322"/>
                  <a:gd name="T47" fmla="*/ 23 h 322"/>
                  <a:gd name="T48" fmla="*/ 202 w 322"/>
                  <a:gd name="T49" fmla="*/ 10 h 322"/>
                  <a:gd name="T50" fmla="*/ 222 w 322"/>
                  <a:gd name="T51" fmla="*/ 2 h 322"/>
                  <a:gd name="T52" fmla="*/ 242 w 322"/>
                  <a:gd name="T53"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322">
                    <a:moveTo>
                      <a:pt x="242" y="0"/>
                    </a:moveTo>
                    <a:lnTo>
                      <a:pt x="262" y="2"/>
                    </a:lnTo>
                    <a:lnTo>
                      <a:pt x="282" y="10"/>
                    </a:lnTo>
                    <a:lnTo>
                      <a:pt x="299" y="23"/>
                    </a:lnTo>
                    <a:lnTo>
                      <a:pt x="312" y="40"/>
                    </a:lnTo>
                    <a:lnTo>
                      <a:pt x="320" y="59"/>
                    </a:lnTo>
                    <a:lnTo>
                      <a:pt x="322" y="80"/>
                    </a:lnTo>
                    <a:lnTo>
                      <a:pt x="320" y="99"/>
                    </a:lnTo>
                    <a:lnTo>
                      <a:pt x="312" y="118"/>
                    </a:lnTo>
                    <a:lnTo>
                      <a:pt x="299" y="136"/>
                    </a:lnTo>
                    <a:lnTo>
                      <a:pt x="136" y="299"/>
                    </a:lnTo>
                    <a:lnTo>
                      <a:pt x="119" y="312"/>
                    </a:lnTo>
                    <a:lnTo>
                      <a:pt x="100" y="320"/>
                    </a:lnTo>
                    <a:lnTo>
                      <a:pt x="80" y="322"/>
                    </a:lnTo>
                    <a:lnTo>
                      <a:pt x="60" y="320"/>
                    </a:lnTo>
                    <a:lnTo>
                      <a:pt x="40" y="312"/>
                    </a:lnTo>
                    <a:lnTo>
                      <a:pt x="23" y="299"/>
                    </a:lnTo>
                    <a:lnTo>
                      <a:pt x="10" y="282"/>
                    </a:lnTo>
                    <a:lnTo>
                      <a:pt x="2" y="262"/>
                    </a:lnTo>
                    <a:lnTo>
                      <a:pt x="0" y="242"/>
                    </a:lnTo>
                    <a:lnTo>
                      <a:pt x="2" y="221"/>
                    </a:lnTo>
                    <a:lnTo>
                      <a:pt x="10" y="202"/>
                    </a:lnTo>
                    <a:lnTo>
                      <a:pt x="23" y="186"/>
                    </a:lnTo>
                    <a:lnTo>
                      <a:pt x="186" y="23"/>
                    </a:lnTo>
                    <a:lnTo>
                      <a:pt x="202" y="10"/>
                    </a:lnTo>
                    <a:lnTo>
                      <a:pt x="222" y="2"/>
                    </a:lnTo>
                    <a:lnTo>
                      <a:pt x="2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03" name="Freeform 93">
                <a:extLst>
                  <a:ext uri="{FF2B5EF4-FFF2-40B4-BE49-F238E27FC236}">
                    <a16:creationId xmlns:a16="http://schemas.microsoft.com/office/drawing/2014/main" id="{05939F3C-93CA-2147-1E0A-D13924B33D9C}"/>
                  </a:ext>
                </a:extLst>
              </p:cNvPr>
              <p:cNvSpPr>
                <a:spLocks/>
              </p:cNvSpPr>
              <p:nvPr/>
            </p:nvSpPr>
            <p:spPr bwMode="auto">
              <a:xfrm>
                <a:off x="10402888" y="2900363"/>
                <a:ext cx="50800" cy="50800"/>
              </a:xfrm>
              <a:custGeom>
                <a:avLst/>
                <a:gdLst>
                  <a:gd name="T0" fmla="*/ 243 w 323"/>
                  <a:gd name="T1" fmla="*/ 0 h 323"/>
                  <a:gd name="T2" fmla="*/ 264 w 323"/>
                  <a:gd name="T3" fmla="*/ 3 h 323"/>
                  <a:gd name="T4" fmla="*/ 282 w 323"/>
                  <a:gd name="T5" fmla="*/ 10 h 323"/>
                  <a:gd name="T6" fmla="*/ 300 w 323"/>
                  <a:gd name="T7" fmla="*/ 24 h 323"/>
                  <a:gd name="T8" fmla="*/ 312 w 323"/>
                  <a:gd name="T9" fmla="*/ 40 h 323"/>
                  <a:gd name="T10" fmla="*/ 320 w 323"/>
                  <a:gd name="T11" fmla="*/ 60 h 323"/>
                  <a:gd name="T12" fmla="*/ 323 w 323"/>
                  <a:gd name="T13" fmla="*/ 80 h 323"/>
                  <a:gd name="T14" fmla="*/ 320 w 323"/>
                  <a:gd name="T15" fmla="*/ 100 h 323"/>
                  <a:gd name="T16" fmla="*/ 312 w 323"/>
                  <a:gd name="T17" fmla="*/ 120 h 323"/>
                  <a:gd name="T18" fmla="*/ 300 w 323"/>
                  <a:gd name="T19" fmla="*/ 137 h 323"/>
                  <a:gd name="T20" fmla="*/ 138 w 323"/>
                  <a:gd name="T21" fmla="*/ 299 h 323"/>
                  <a:gd name="T22" fmla="*/ 120 w 323"/>
                  <a:gd name="T23" fmla="*/ 313 h 323"/>
                  <a:gd name="T24" fmla="*/ 101 w 323"/>
                  <a:gd name="T25" fmla="*/ 320 h 323"/>
                  <a:gd name="T26" fmla="*/ 80 w 323"/>
                  <a:gd name="T27" fmla="*/ 323 h 323"/>
                  <a:gd name="T28" fmla="*/ 60 w 323"/>
                  <a:gd name="T29" fmla="*/ 320 h 323"/>
                  <a:gd name="T30" fmla="*/ 41 w 323"/>
                  <a:gd name="T31" fmla="*/ 313 h 323"/>
                  <a:gd name="T32" fmla="*/ 24 w 323"/>
                  <a:gd name="T33" fmla="*/ 299 h 323"/>
                  <a:gd name="T34" fmla="*/ 12 w 323"/>
                  <a:gd name="T35" fmla="*/ 283 h 323"/>
                  <a:gd name="T36" fmla="*/ 4 w 323"/>
                  <a:gd name="T37" fmla="*/ 263 h 323"/>
                  <a:gd name="T38" fmla="*/ 0 w 323"/>
                  <a:gd name="T39" fmla="*/ 243 h 323"/>
                  <a:gd name="T40" fmla="*/ 4 w 323"/>
                  <a:gd name="T41" fmla="*/ 223 h 323"/>
                  <a:gd name="T42" fmla="*/ 12 w 323"/>
                  <a:gd name="T43" fmla="*/ 203 h 323"/>
                  <a:gd name="T44" fmla="*/ 24 w 323"/>
                  <a:gd name="T45" fmla="*/ 186 h 323"/>
                  <a:gd name="T46" fmla="*/ 186 w 323"/>
                  <a:gd name="T47" fmla="*/ 24 h 323"/>
                  <a:gd name="T48" fmla="*/ 204 w 323"/>
                  <a:gd name="T49" fmla="*/ 10 h 323"/>
                  <a:gd name="T50" fmla="*/ 223 w 323"/>
                  <a:gd name="T51" fmla="*/ 3 h 323"/>
                  <a:gd name="T52" fmla="*/ 243 w 323"/>
                  <a:gd name="T53"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3" h="323">
                    <a:moveTo>
                      <a:pt x="243" y="0"/>
                    </a:moveTo>
                    <a:lnTo>
                      <a:pt x="264" y="3"/>
                    </a:lnTo>
                    <a:lnTo>
                      <a:pt x="282" y="10"/>
                    </a:lnTo>
                    <a:lnTo>
                      <a:pt x="300" y="24"/>
                    </a:lnTo>
                    <a:lnTo>
                      <a:pt x="312" y="40"/>
                    </a:lnTo>
                    <a:lnTo>
                      <a:pt x="320" y="60"/>
                    </a:lnTo>
                    <a:lnTo>
                      <a:pt x="323" y="80"/>
                    </a:lnTo>
                    <a:lnTo>
                      <a:pt x="320" y="100"/>
                    </a:lnTo>
                    <a:lnTo>
                      <a:pt x="312" y="120"/>
                    </a:lnTo>
                    <a:lnTo>
                      <a:pt x="300" y="137"/>
                    </a:lnTo>
                    <a:lnTo>
                      <a:pt x="138" y="299"/>
                    </a:lnTo>
                    <a:lnTo>
                      <a:pt x="120" y="313"/>
                    </a:lnTo>
                    <a:lnTo>
                      <a:pt x="101" y="320"/>
                    </a:lnTo>
                    <a:lnTo>
                      <a:pt x="80" y="323"/>
                    </a:lnTo>
                    <a:lnTo>
                      <a:pt x="60" y="320"/>
                    </a:lnTo>
                    <a:lnTo>
                      <a:pt x="41" y="313"/>
                    </a:lnTo>
                    <a:lnTo>
                      <a:pt x="24" y="299"/>
                    </a:lnTo>
                    <a:lnTo>
                      <a:pt x="12" y="283"/>
                    </a:lnTo>
                    <a:lnTo>
                      <a:pt x="4" y="263"/>
                    </a:lnTo>
                    <a:lnTo>
                      <a:pt x="0" y="243"/>
                    </a:lnTo>
                    <a:lnTo>
                      <a:pt x="4" y="223"/>
                    </a:lnTo>
                    <a:lnTo>
                      <a:pt x="12" y="203"/>
                    </a:lnTo>
                    <a:lnTo>
                      <a:pt x="24" y="186"/>
                    </a:lnTo>
                    <a:lnTo>
                      <a:pt x="186" y="24"/>
                    </a:lnTo>
                    <a:lnTo>
                      <a:pt x="204" y="10"/>
                    </a:lnTo>
                    <a:lnTo>
                      <a:pt x="223" y="3"/>
                    </a:lnTo>
                    <a:lnTo>
                      <a:pt x="24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grpSp>
        <p:sp>
          <p:nvSpPr>
            <p:cNvPr id="204" name="Freeform 124">
              <a:extLst>
                <a:ext uri="{FF2B5EF4-FFF2-40B4-BE49-F238E27FC236}">
                  <a16:creationId xmlns:a16="http://schemas.microsoft.com/office/drawing/2014/main" id="{01EA14C1-C79B-4E38-3450-E1B2629F488D}"/>
                </a:ext>
              </a:extLst>
            </p:cNvPr>
            <p:cNvSpPr>
              <a:spLocks noEditPoints="1"/>
            </p:cNvSpPr>
            <p:nvPr/>
          </p:nvSpPr>
          <p:spPr bwMode="auto">
            <a:xfrm>
              <a:off x="1762564" y="2140795"/>
              <a:ext cx="552165" cy="487114"/>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rgbClr val="262626">
                <a:lumMod val="75000"/>
                <a:lumOff val="25000"/>
              </a:srgbClr>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05" name="Freeform 164">
              <a:extLst>
                <a:ext uri="{FF2B5EF4-FFF2-40B4-BE49-F238E27FC236}">
                  <a16:creationId xmlns:a16="http://schemas.microsoft.com/office/drawing/2014/main" id="{1A4B0EB3-C35C-9F4A-792D-E82AFD05BA25}"/>
                </a:ext>
              </a:extLst>
            </p:cNvPr>
            <p:cNvSpPr>
              <a:spLocks noEditPoints="1"/>
            </p:cNvSpPr>
            <p:nvPr/>
          </p:nvSpPr>
          <p:spPr bwMode="auto">
            <a:xfrm>
              <a:off x="1780259" y="2838878"/>
              <a:ext cx="552165" cy="491653"/>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rgbClr val="262626">
                <a:lumMod val="75000"/>
                <a:lumOff val="25000"/>
              </a:srgbClr>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grpSp>
          <p:nvGrpSpPr>
            <p:cNvPr id="206" name="Group 205">
              <a:extLst>
                <a:ext uri="{FF2B5EF4-FFF2-40B4-BE49-F238E27FC236}">
                  <a16:creationId xmlns:a16="http://schemas.microsoft.com/office/drawing/2014/main" id="{D07F066F-9204-0955-D9B1-BDD4FF78E1A0}"/>
                </a:ext>
              </a:extLst>
            </p:cNvPr>
            <p:cNvGrpSpPr/>
            <p:nvPr/>
          </p:nvGrpSpPr>
          <p:grpSpPr>
            <a:xfrm>
              <a:off x="1781017" y="1331165"/>
              <a:ext cx="550651" cy="553676"/>
              <a:chOff x="5402263" y="3448050"/>
              <a:chExt cx="577849" cy="581025"/>
            </a:xfrm>
            <a:solidFill>
              <a:srgbClr val="262626">
                <a:lumMod val="75000"/>
                <a:lumOff val="25000"/>
              </a:srgbClr>
            </a:solidFill>
          </p:grpSpPr>
          <p:sp>
            <p:nvSpPr>
              <p:cNvPr id="207" name="Freeform 217">
                <a:extLst>
                  <a:ext uri="{FF2B5EF4-FFF2-40B4-BE49-F238E27FC236}">
                    <a16:creationId xmlns:a16="http://schemas.microsoft.com/office/drawing/2014/main" id="{6F42AEE9-2324-7754-BBEC-DC630DDA685E}"/>
                  </a:ext>
                </a:extLst>
              </p:cNvPr>
              <p:cNvSpPr>
                <a:spLocks/>
              </p:cNvSpPr>
              <p:nvPr/>
            </p:nvSpPr>
            <p:spPr bwMode="auto">
              <a:xfrm>
                <a:off x="5402263" y="3636963"/>
                <a:ext cx="77787" cy="28575"/>
              </a:xfrm>
              <a:custGeom>
                <a:avLst/>
                <a:gdLst>
                  <a:gd name="T0" fmla="*/ 88 w 494"/>
                  <a:gd name="T1" fmla="*/ 0 h 177"/>
                  <a:gd name="T2" fmla="*/ 406 w 494"/>
                  <a:gd name="T3" fmla="*/ 0 h 177"/>
                  <a:gd name="T4" fmla="*/ 429 w 494"/>
                  <a:gd name="T5" fmla="*/ 3 h 177"/>
                  <a:gd name="T6" fmla="*/ 450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0 w 494"/>
                  <a:gd name="T23" fmla="*/ 165 h 177"/>
                  <a:gd name="T24" fmla="*/ 429 w 494"/>
                  <a:gd name="T25" fmla="*/ 174 h 177"/>
                  <a:gd name="T26" fmla="*/ 406 w 494"/>
                  <a:gd name="T27" fmla="*/ 177 h 177"/>
                  <a:gd name="T28" fmla="*/ 88 w 494"/>
                  <a:gd name="T29" fmla="*/ 177 h 177"/>
                  <a:gd name="T30" fmla="*/ 65 w 494"/>
                  <a:gd name="T31" fmla="*/ 174 h 177"/>
                  <a:gd name="T32" fmla="*/ 44 w 494"/>
                  <a:gd name="T33" fmla="*/ 165 h 177"/>
                  <a:gd name="T34" fmla="*/ 25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5 w 494"/>
                  <a:gd name="T47" fmla="*/ 25 h 177"/>
                  <a:gd name="T48" fmla="*/ 44 w 494"/>
                  <a:gd name="T49" fmla="*/ 12 h 177"/>
                  <a:gd name="T50" fmla="*/ 65 w 494"/>
                  <a:gd name="T51" fmla="*/ 3 h 177"/>
                  <a:gd name="T52" fmla="*/ 88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8" y="0"/>
                    </a:moveTo>
                    <a:lnTo>
                      <a:pt x="406" y="0"/>
                    </a:lnTo>
                    <a:lnTo>
                      <a:pt x="429" y="3"/>
                    </a:lnTo>
                    <a:lnTo>
                      <a:pt x="450" y="12"/>
                    </a:lnTo>
                    <a:lnTo>
                      <a:pt x="469" y="25"/>
                    </a:lnTo>
                    <a:lnTo>
                      <a:pt x="482" y="43"/>
                    </a:lnTo>
                    <a:lnTo>
                      <a:pt x="491" y="65"/>
                    </a:lnTo>
                    <a:lnTo>
                      <a:pt x="494" y="89"/>
                    </a:lnTo>
                    <a:lnTo>
                      <a:pt x="491" y="112"/>
                    </a:lnTo>
                    <a:lnTo>
                      <a:pt x="482" y="133"/>
                    </a:lnTo>
                    <a:lnTo>
                      <a:pt x="469" y="151"/>
                    </a:lnTo>
                    <a:lnTo>
                      <a:pt x="450" y="165"/>
                    </a:lnTo>
                    <a:lnTo>
                      <a:pt x="429" y="174"/>
                    </a:lnTo>
                    <a:lnTo>
                      <a:pt x="406" y="177"/>
                    </a:lnTo>
                    <a:lnTo>
                      <a:pt x="88" y="177"/>
                    </a:lnTo>
                    <a:lnTo>
                      <a:pt x="65" y="174"/>
                    </a:lnTo>
                    <a:lnTo>
                      <a:pt x="44" y="165"/>
                    </a:lnTo>
                    <a:lnTo>
                      <a:pt x="25" y="151"/>
                    </a:lnTo>
                    <a:lnTo>
                      <a:pt x="12" y="133"/>
                    </a:lnTo>
                    <a:lnTo>
                      <a:pt x="3" y="112"/>
                    </a:lnTo>
                    <a:lnTo>
                      <a:pt x="0" y="89"/>
                    </a:lnTo>
                    <a:lnTo>
                      <a:pt x="3" y="65"/>
                    </a:lnTo>
                    <a:lnTo>
                      <a:pt x="12" y="43"/>
                    </a:lnTo>
                    <a:lnTo>
                      <a:pt x="25" y="25"/>
                    </a:lnTo>
                    <a:lnTo>
                      <a:pt x="44" y="12"/>
                    </a:lnTo>
                    <a:lnTo>
                      <a:pt x="65" y="3"/>
                    </a:lnTo>
                    <a:lnTo>
                      <a:pt x="8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08" name="Freeform 218">
                <a:extLst>
                  <a:ext uri="{FF2B5EF4-FFF2-40B4-BE49-F238E27FC236}">
                    <a16:creationId xmlns:a16="http://schemas.microsoft.com/office/drawing/2014/main" id="{981BA9E1-C0BA-085D-BB0E-0E950F99A07C}"/>
                  </a:ext>
                </a:extLst>
              </p:cNvPr>
              <p:cNvSpPr>
                <a:spLocks/>
              </p:cNvSpPr>
              <p:nvPr/>
            </p:nvSpPr>
            <p:spPr bwMode="auto">
              <a:xfrm>
                <a:off x="5902325" y="3636963"/>
                <a:ext cx="77787" cy="28575"/>
              </a:xfrm>
              <a:custGeom>
                <a:avLst/>
                <a:gdLst>
                  <a:gd name="T0" fmla="*/ 89 w 494"/>
                  <a:gd name="T1" fmla="*/ 0 h 177"/>
                  <a:gd name="T2" fmla="*/ 407 w 494"/>
                  <a:gd name="T3" fmla="*/ 0 h 177"/>
                  <a:gd name="T4" fmla="*/ 430 w 494"/>
                  <a:gd name="T5" fmla="*/ 3 h 177"/>
                  <a:gd name="T6" fmla="*/ 451 w 494"/>
                  <a:gd name="T7" fmla="*/ 12 h 177"/>
                  <a:gd name="T8" fmla="*/ 469 w 494"/>
                  <a:gd name="T9" fmla="*/ 25 h 177"/>
                  <a:gd name="T10" fmla="*/ 482 w 494"/>
                  <a:gd name="T11" fmla="*/ 43 h 177"/>
                  <a:gd name="T12" fmla="*/ 491 w 494"/>
                  <a:gd name="T13" fmla="*/ 65 h 177"/>
                  <a:gd name="T14" fmla="*/ 494 w 494"/>
                  <a:gd name="T15" fmla="*/ 89 h 177"/>
                  <a:gd name="T16" fmla="*/ 491 w 494"/>
                  <a:gd name="T17" fmla="*/ 112 h 177"/>
                  <a:gd name="T18" fmla="*/ 482 w 494"/>
                  <a:gd name="T19" fmla="*/ 133 h 177"/>
                  <a:gd name="T20" fmla="*/ 469 w 494"/>
                  <a:gd name="T21" fmla="*/ 151 h 177"/>
                  <a:gd name="T22" fmla="*/ 451 w 494"/>
                  <a:gd name="T23" fmla="*/ 165 h 177"/>
                  <a:gd name="T24" fmla="*/ 430 w 494"/>
                  <a:gd name="T25" fmla="*/ 174 h 177"/>
                  <a:gd name="T26" fmla="*/ 407 w 494"/>
                  <a:gd name="T27" fmla="*/ 177 h 177"/>
                  <a:gd name="T28" fmla="*/ 89 w 494"/>
                  <a:gd name="T29" fmla="*/ 177 h 177"/>
                  <a:gd name="T30" fmla="*/ 65 w 494"/>
                  <a:gd name="T31" fmla="*/ 174 h 177"/>
                  <a:gd name="T32" fmla="*/ 44 w 494"/>
                  <a:gd name="T33" fmla="*/ 165 h 177"/>
                  <a:gd name="T34" fmla="*/ 27 w 494"/>
                  <a:gd name="T35" fmla="*/ 151 h 177"/>
                  <a:gd name="T36" fmla="*/ 12 w 494"/>
                  <a:gd name="T37" fmla="*/ 133 h 177"/>
                  <a:gd name="T38" fmla="*/ 3 w 494"/>
                  <a:gd name="T39" fmla="*/ 112 h 177"/>
                  <a:gd name="T40" fmla="*/ 0 w 494"/>
                  <a:gd name="T41" fmla="*/ 89 h 177"/>
                  <a:gd name="T42" fmla="*/ 3 w 494"/>
                  <a:gd name="T43" fmla="*/ 65 h 177"/>
                  <a:gd name="T44" fmla="*/ 12 w 494"/>
                  <a:gd name="T45" fmla="*/ 43 h 177"/>
                  <a:gd name="T46" fmla="*/ 27 w 494"/>
                  <a:gd name="T47" fmla="*/ 25 h 177"/>
                  <a:gd name="T48" fmla="*/ 44 w 494"/>
                  <a:gd name="T49" fmla="*/ 12 h 177"/>
                  <a:gd name="T50" fmla="*/ 65 w 494"/>
                  <a:gd name="T51" fmla="*/ 3 h 177"/>
                  <a:gd name="T52" fmla="*/ 89 w 49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4" h="177">
                    <a:moveTo>
                      <a:pt x="89" y="0"/>
                    </a:moveTo>
                    <a:lnTo>
                      <a:pt x="407" y="0"/>
                    </a:lnTo>
                    <a:lnTo>
                      <a:pt x="430" y="3"/>
                    </a:lnTo>
                    <a:lnTo>
                      <a:pt x="451" y="12"/>
                    </a:lnTo>
                    <a:lnTo>
                      <a:pt x="469" y="25"/>
                    </a:lnTo>
                    <a:lnTo>
                      <a:pt x="482" y="43"/>
                    </a:lnTo>
                    <a:lnTo>
                      <a:pt x="491" y="65"/>
                    </a:lnTo>
                    <a:lnTo>
                      <a:pt x="494" y="89"/>
                    </a:lnTo>
                    <a:lnTo>
                      <a:pt x="491" y="112"/>
                    </a:lnTo>
                    <a:lnTo>
                      <a:pt x="482" y="133"/>
                    </a:lnTo>
                    <a:lnTo>
                      <a:pt x="469" y="151"/>
                    </a:lnTo>
                    <a:lnTo>
                      <a:pt x="451" y="165"/>
                    </a:lnTo>
                    <a:lnTo>
                      <a:pt x="430" y="174"/>
                    </a:lnTo>
                    <a:lnTo>
                      <a:pt x="407" y="177"/>
                    </a:lnTo>
                    <a:lnTo>
                      <a:pt x="89" y="177"/>
                    </a:lnTo>
                    <a:lnTo>
                      <a:pt x="65" y="174"/>
                    </a:lnTo>
                    <a:lnTo>
                      <a:pt x="44" y="165"/>
                    </a:lnTo>
                    <a:lnTo>
                      <a:pt x="27" y="151"/>
                    </a:lnTo>
                    <a:lnTo>
                      <a:pt x="12" y="133"/>
                    </a:lnTo>
                    <a:lnTo>
                      <a:pt x="3" y="112"/>
                    </a:lnTo>
                    <a:lnTo>
                      <a:pt x="0" y="89"/>
                    </a:lnTo>
                    <a:lnTo>
                      <a:pt x="3" y="65"/>
                    </a:lnTo>
                    <a:lnTo>
                      <a:pt x="12" y="43"/>
                    </a:lnTo>
                    <a:lnTo>
                      <a:pt x="27" y="25"/>
                    </a:lnTo>
                    <a:lnTo>
                      <a:pt x="44" y="12"/>
                    </a:lnTo>
                    <a:lnTo>
                      <a:pt x="65" y="3"/>
                    </a:lnTo>
                    <a:lnTo>
                      <a:pt x="8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09" name="Freeform 219">
                <a:extLst>
                  <a:ext uri="{FF2B5EF4-FFF2-40B4-BE49-F238E27FC236}">
                    <a16:creationId xmlns:a16="http://schemas.microsoft.com/office/drawing/2014/main" id="{FE9C548F-85FB-3DAC-D3A2-EA36C3F26213}"/>
                  </a:ext>
                </a:extLst>
              </p:cNvPr>
              <p:cNvSpPr>
                <a:spLocks/>
              </p:cNvSpPr>
              <p:nvPr/>
            </p:nvSpPr>
            <p:spPr bwMode="auto">
              <a:xfrm>
                <a:off x="5464175" y="3814763"/>
                <a:ext cx="65087" cy="65088"/>
              </a:xfrm>
              <a:custGeom>
                <a:avLst/>
                <a:gdLst>
                  <a:gd name="T0" fmla="*/ 310 w 407"/>
                  <a:gd name="T1" fmla="*/ 0 h 408"/>
                  <a:gd name="T2" fmla="*/ 329 w 407"/>
                  <a:gd name="T3" fmla="*/ 0 h 408"/>
                  <a:gd name="T4" fmla="*/ 348 w 407"/>
                  <a:gd name="T5" fmla="*/ 3 h 408"/>
                  <a:gd name="T6" fmla="*/ 366 w 407"/>
                  <a:gd name="T7" fmla="*/ 12 h 408"/>
                  <a:gd name="T8" fmla="*/ 382 w 407"/>
                  <a:gd name="T9" fmla="*/ 24 h 408"/>
                  <a:gd name="T10" fmla="*/ 394 w 407"/>
                  <a:gd name="T11" fmla="*/ 41 h 408"/>
                  <a:gd name="T12" fmla="*/ 403 w 407"/>
                  <a:gd name="T13" fmla="*/ 59 h 408"/>
                  <a:gd name="T14" fmla="*/ 407 w 407"/>
                  <a:gd name="T15" fmla="*/ 78 h 408"/>
                  <a:gd name="T16" fmla="*/ 407 w 407"/>
                  <a:gd name="T17" fmla="*/ 98 h 408"/>
                  <a:gd name="T18" fmla="*/ 403 w 407"/>
                  <a:gd name="T19" fmla="*/ 116 h 408"/>
                  <a:gd name="T20" fmla="*/ 394 w 407"/>
                  <a:gd name="T21" fmla="*/ 134 h 408"/>
                  <a:gd name="T22" fmla="*/ 382 w 407"/>
                  <a:gd name="T23" fmla="*/ 150 h 408"/>
                  <a:gd name="T24" fmla="*/ 151 w 407"/>
                  <a:gd name="T25" fmla="*/ 381 h 408"/>
                  <a:gd name="T26" fmla="*/ 137 w 407"/>
                  <a:gd name="T27" fmla="*/ 394 h 408"/>
                  <a:gd name="T28" fmla="*/ 122 w 407"/>
                  <a:gd name="T29" fmla="*/ 401 h 408"/>
                  <a:gd name="T30" fmla="*/ 105 w 407"/>
                  <a:gd name="T31" fmla="*/ 406 h 408"/>
                  <a:gd name="T32" fmla="*/ 89 w 407"/>
                  <a:gd name="T33" fmla="*/ 408 h 408"/>
                  <a:gd name="T34" fmla="*/ 71 w 407"/>
                  <a:gd name="T35" fmla="*/ 406 h 408"/>
                  <a:gd name="T36" fmla="*/ 56 w 407"/>
                  <a:gd name="T37" fmla="*/ 401 h 408"/>
                  <a:gd name="T38" fmla="*/ 40 w 407"/>
                  <a:gd name="T39" fmla="*/ 394 h 408"/>
                  <a:gd name="T40" fmla="*/ 26 w 407"/>
                  <a:gd name="T41" fmla="*/ 381 h 408"/>
                  <a:gd name="T42" fmla="*/ 14 w 407"/>
                  <a:gd name="T43" fmla="*/ 366 h 408"/>
                  <a:gd name="T44" fmla="*/ 5 w 407"/>
                  <a:gd name="T45" fmla="*/ 348 h 408"/>
                  <a:gd name="T46" fmla="*/ 0 w 407"/>
                  <a:gd name="T47" fmla="*/ 329 h 408"/>
                  <a:gd name="T48" fmla="*/ 0 w 407"/>
                  <a:gd name="T49" fmla="*/ 309 h 408"/>
                  <a:gd name="T50" fmla="*/ 5 w 407"/>
                  <a:gd name="T51" fmla="*/ 290 h 408"/>
                  <a:gd name="T52" fmla="*/ 14 w 407"/>
                  <a:gd name="T53" fmla="*/ 273 h 408"/>
                  <a:gd name="T54" fmla="*/ 26 w 407"/>
                  <a:gd name="T55" fmla="*/ 256 h 408"/>
                  <a:gd name="T56" fmla="*/ 257 w 407"/>
                  <a:gd name="T57" fmla="*/ 24 h 408"/>
                  <a:gd name="T58" fmla="*/ 273 w 407"/>
                  <a:gd name="T59" fmla="*/ 12 h 408"/>
                  <a:gd name="T60" fmla="*/ 291 w 407"/>
                  <a:gd name="T61" fmla="*/ 3 h 408"/>
                  <a:gd name="T62" fmla="*/ 310 w 407"/>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7" h="408">
                    <a:moveTo>
                      <a:pt x="310" y="0"/>
                    </a:moveTo>
                    <a:lnTo>
                      <a:pt x="329" y="0"/>
                    </a:lnTo>
                    <a:lnTo>
                      <a:pt x="348" y="3"/>
                    </a:lnTo>
                    <a:lnTo>
                      <a:pt x="366" y="12"/>
                    </a:lnTo>
                    <a:lnTo>
                      <a:pt x="382" y="24"/>
                    </a:lnTo>
                    <a:lnTo>
                      <a:pt x="394" y="41"/>
                    </a:lnTo>
                    <a:lnTo>
                      <a:pt x="403" y="59"/>
                    </a:lnTo>
                    <a:lnTo>
                      <a:pt x="407" y="78"/>
                    </a:lnTo>
                    <a:lnTo>
                      <a:pt x="407" y="98"/>
                    </a:lnTo>
                    <a:lnTo>
                      <a:pt x="403" y="116"/>
                    </a:lnTo>
                    <a:lnTo>
                      <a:pt x="394" y="134"/>
                    </a:lnTo>
                    <a:lnTo>
                      <a:pt x="382" y="150"/>
                    </a:lnTo>
                    <a:lnTo>
                      <a:pt x="151" y="381"/>
                    </a:lnTo>
                    <a:lnTo>
                      <a:pt x="137" y="394"/>
                    </a:lnTo>
                    <a:lnTo>
                      <a:pt x="122" y="401"/>
                    </a:lnTo>
                    <a:lnTo>
                      <a:pt x="105" y="406"/>
                    </a:lnTo>
                    <a:lnTo>
                      <a:pt x="89" y="408"/>
                    </a:lnTo>
                    <a:lnTo>
                      <a:pt x="71" y="406"/>
                    </a:lnTo>
                    <a:lnTo>
                      <a:pt x="56" y="401"/>
                    </a:lnTo>
                    <a:lnTo>
                      <a:pt x="40" y="394"/>
                    </a:lnTo>
                    <a:lnTo>
                      <a:pt x="26" y="381"/>
                    </a:lnTo>
                    <a:lnTo>
                      <a:pt x="14" y="366"/>
                    </a:lnTo>
                    <a:lnTo>
                      <a:pt x="5" y="348"/>
                    </a:lnTo>
                    <a:lnTo>
                      <a:pt x="0" y="329"/>
                    </a:lnTo>
                    <a:lnTo>
                      <a:pt x="0" y="309"/>
                    </a:lnTo>
                    <a:lnTo>
                      <a:pt x="5" y="290"/>
                    </a:lnTo>
                    <a:lnTo>
                      <a:pt x="14" y="273"/>
                    </a:lnTo>
                    <a:lnTo>
                      <a:pt x="26" y="256"/>
                    </a:lnTo>
                    <a:lnTo>
                      <a:pt x="257" y="24"/>
                    </a:lnTo>
                    <a:lnTo>
                      <a:pt x="273" y="12"/>
                    </a:lnTo>
                    <a:lnTo>
                      <a:pt x="291" y="3"/>
                    </a:lnTo>
                    <a:lnTo>
                      <a:pt x="31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10" name="Freeform 220">
                <a:extLst>
                  <a:ext uri="{FF2B5EF4-FFF2-40B4-BE49-F238E27FC236}">
                    <a16:creationId xmlns:a16="http://schemas.microsoft.com/office/drawing/2014/main" id="{35BECAD3-227D-EEDB-67CD-19F0B8C1A5CE}"/>
                  </a:ext>
                </a:extLst>
              </p:cNvPr>
              <p:cNvSpPr>
                <a:spLocks/>
              </p:cNvSpPr>
              <p:nvPr/>
            </p:nvSpPr>
            <p:spPr bwMode="auto">
              <a:xfrm>
                <a:off x="5829300" y="3448050"/>
                <a:ext cx="63500" cy="63500"/>
              </a:xfrm>
              <a:custGeom>
                <a:avLst/>
                <a:gdLst>
                  <a:gd name="T0" fmla="*/ 303 w 401"/>
                  <a:gd name="T1" fmla="*/ 0 h 403"/>
                  <a:gd name="T2" fmla="*/ 322 w 401"/>
                  <a:gd name="T3" fmla="*/ 0 h 403"/>
                  <a:gd name="T4" fmla="*/ 341 w 401"/>
                  <a:gd name="T5" fmla="*/ 4 h 403"/>
                  <a:gd name="T6" fmla="*/ 360 w 401"/>
                  <a:gd name="T7" fmla="*/ 13 h 403"/>
                  <a:gd name="T8" fmla="*/ 375 w 401"/>
                  <a:gd name="T9" fmla="*/ 26 h 403"/>
                  <a:gd name="T10" fmla="*/ 387 w 401"/>
                  <a:gd name="T11" fmla="*/ 42 h 403"/>
                  <a:gd name="T12" fmla="*/ 396 w 401"/>
                  <a:gd name="T13" fmla="*/ 60 h 403"/>
                  <a:gd name="T14" fmla="*/ 401 w 401"/>
                  <a:gd name="T15" fmla="*/ 79 h 403"/>
                  <a:gd name="T16" fmla="*/ 401 w 401"/>
                  <a:gd name="T17" fmla="*/ 99 h 403"/>
                  <a:gd name="T18" fmla="*/ 396 w 401"/>
                  <a:gd name="T19" fmla="*/ 118 h 403"/>
                  <a:gd name="T20" fmla="*/ 387 w 401"/>
                  <a:gd name="T21" fmla="*/ 135 h 403"/>
                  <a:gd name="T22" fmla="*/ 375 w 401"/>
                  <a:gd name="T23" fmla="*/ 151 h 403"/>
                  <a:gd name="T24" fmla="*/ 151 w 401"/>
                  <a:gd name="T25" fmla="*/ 377 h 403"/>
                  <a:gd name="T26" fmla="*/ 136 w 401"/>
                  <a:gd name="T27" fmla="*/ 388 h 403"/>
                  <a:gd name="T28" fmla="*/ 121 w 401"/>
                  <a:gd name="T29" fmla="*/ 396 h 403"/>
                  <a:gd name="T30" fmla="*/ 105 w 401"/>
                  <a:gd name="T31" fmla="*/ 400 h 403"/>
                  <a:gd name="T32" fmla="*/ 88 w 401"/>
                  <a:gd name="T33" fmla="*/ 403 h 403"/>
                  <a:gd name="T34" fmla="*/ 71 w 401"/>
                  <a:gd name="T35" fmla="*/ 400 h 403"/>
                  <a:gd name="T36" fmla="*/ 55 w 401"/>
                  <a:gd name="T37" fmla="*/ 396 h 403"/>
                  <a:gd name="T38" fmla="*/ 39 w 401"/>
                  <a:gd name="T39" fmla="*/ 388 h 403"/>
                  <a:gd name="T40" fmla="*/ 26 w 401"/>
                  <a:gd name="T41" fmla="*/ 377 h 403"/>
                  <a:gd name="T42" fmla="*/ 13 w 401"/>
                  <a:gd name="T43" fmla="*/ 360 h 403"/>
                  <a:gd name="T44" fmla="*/ 5 w 401"/>
                  <a:gd name="T45" fmla="*/ 343 h 403"/>
                  <a:gd name="T46" fmla="*/ 0 w 401"/>
                  <a:gd name="T47" fmla="*/ 324 h 403"/>
                  <a:gd name="T48" fmla="*/ 0 w 401"/>
                  <a:gd name="T49" fmla="*/ 304 h 403"/>
                  <a:gd name="T50" fmla="*/ 5 w 401"/>
                  <a:gd name="T51" fmla="*/ 285 h 403"/>
                  <a:gd name="T52" fmla="*/ 13 w 401"/>
                  <a:gd name="T53" fmla="*/ 267 h 403"/>
                  <a:gd name="T54" fmla="*/ 26 w 401"/>
                  <a:gd name="T55" fmla="*/ 252 h 403"/>
                  <a:gd name="T56" fmla="*/ 250 w 401"/>
                  <a:gd name="T57" fmla="*/ 26 h 403"/>
                  <a:gd name="T58" fmla="*/ 267 w 401"/>
                  <a:gd name="T59" fmla="*/ 13 h 403"/>
                  <a:gd name="T60" fmla="*/ 285 w 401"/>
                  <a:gd name="T61" fmla="*/ 4 h 403"/>
                  <a:gd name="T62" fmla="*/ 303 w 401"/>
                  <a:gd name="T6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 h="403">
                    <a:moveTo>
                      <a:pt x="303" y="0"/>
                    </a:moveTo>
                    <a:lnTo>
                      <a:pt x="322" y="0"/>
                    </a:lnTo>
                    <a:lnTo>
                      <a:pt x="341" y="4"/>
                    </a:lnTo>
                    <a:lnTo>
                      <a:pt x="360" y="13"/>
                    </a:lnTo>
                    <a:lnTo>
                      <a:pt x="375" y="26"/>
                    </a:lnTo>
                    <a:lnTo>
                      <a:pt x="387" y="42"/>
                    </a:lnTo>
                    <a:lnTo>
                      <a:pt x="396" y="60"/>
                    </a:lnTo>
                    <a:lnTo>
                      <a:pt x="401" y="79"/>
                    </a:lnTo>
                    <a:lnTo>
                      <a:pt x="401" y="99"/>
                    </a:lnTo>
                    <a:lnTo>
                      <a:pt x="396" y="118"/>
                    </a:lnTo>
                    <a:lnTo>
                      <a:pt x="387" y="135"/>
                    </a:lnTo>
                    <a:lnTo>
                      <a:pt x="375" y="151"/>
                    </a:lnTo>
                    <a:lnTo>
                      <a:pt x="151" y="377"/>
                    </a:lnTo>
                    <a:lnTo>
                      <a:pt x="136" y="388"/>
                    </a:lnTo>
                    <a:lnTo>
                      <a:pt x="121" y="396"/>
                    </a:lnTo>
                    <a:lnTo>
                      <a:pt x="105" y="400"/>
                    </a:lnTo>
                    <a:lnTo>
                      <a:pt x="88" y="403"/>
                    </a:lnTo>
                    <a:lnTo>
                      <a:pt x="71" y="400"/>
                    </a:lnTo>
                    <a:lnTo>
                      <a:pt x="55" y="396"/>
                    </a:lnTo>
                    <a:lnTo>
                      <a:pt x="39" y="388"/>
                    </a:lnTo>
                    <a:lnTo>
                      <a:pt x="26" y="377"/>
                    </a:lnTo>
                    <a:lnTo>
                      <a:pt x="13" y="360"/>
                    </a:lnTo>
                    <a:lnTo>
                      <a:pt x="5" y="343"/>
                    </a:lnTo>
                    <a:lnTo>
                      <a:pt x="0" y="324"/>
                    </a:lnTo>
                    <a:lnTo>
                      <a:pt x="0" y="304"/>
                    </a:lnTo>
                    <a:lnTo>
                      <a:pt x="5" y="285"/>
                    </a:lnTo>
                    <a:lnTo>
                      <a:pt x="13" y="267"/>
                    </a:lnTo>
                    <a:lnTo>
                      <a:pt x="26" y="252"/>
                    </a:lnTo>
                    <a:lnTo>
                      <a:pt x="250" y="26"/>
                    </a:lnTo>
                    <a:lnTo>
                      <a:pt x="267" y="13"/>
                    </a:lnTo>
                    <a:lnTo>
                      <a:pt x="285" y="4"/>
                    </a:lnTo>
                    <a:lnTo>
                      <a:pt x="30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11" name="Freeform 221">
                <a:extLst>
                  <a:ext uri="{FF2B5EF4-FFF2-40B4-BE49-F238E27FC236}">
                    <a16:creationId xmlns:a16="http://schemas.microsoft.com/office/drawing/2014/main" id="{1A67598A-15E6-1DF8-926E-3194AAA7B55C}"/>
                  </a:ext>
                </a:extLst>
              </p:cNvPr>
              <p:cNvSpPr>
                <a:spLocks/>
              </p:cNvSpPr>
              <p:nvPr/>
            </p:nvSpPr>
            <p:spPr bwMode="auto">
              <a:xfrm>
                <a:off x="5489575" y="3448050"/>
                <a:ext cx="63500" cy="63500"/>
              </a:xfrm>
              <a:custGeom>
                <a:avLst/>
                <a:gdLst>
                  <a:gd name="T0" fmla="*/ 97 w 400"/>
                  <a:gd name="T1" fmla="*/ 0 h 402"/>
                  <a:gd name="T2" fmla="*/ 117 w 400"/>
                  <a:gd name="T3" fmla="*/ 3 h 402"/>
                  <a:gd name="T4" fmla="*/ 135 w 400"/>
                  <a:gd name="T5" fmla="*/ 12 h 402"/>
                  <a:gd name="T6" fmla="*/ 150 w 400"/>
                  <a:gd name="T7" fmla="*/ 25 h 402"/>
                  <a:gd name="T8" fmla="*/ 375 w 400"/>
                  <a:gd name="T9" fmla="*/ 251 h 402"/>
                  <a:gd name="T10" fmla="*/ 388 w 400"/>
                  <a:gd name="T11" fmla="*/ 266 h 402"/>
                  <a:gd name="T12" fmla="*/ 396 w 400"/>
                  <a:gd name="T13" fmla="*/ 284 h 402"/>
                  <a:gd name="T14" fmla="*/ 400 w 400"/>
                  <a:gd name="T15" fmla="*/ 303 h 402"/>
                  <a:gd name="T16" fmla="*/ 400 w 400"/>
                  <a:gd name="T17" fmla="*/ 323 h 402"/>
                  <a:gd name="T18" fmla="*/ 396 w 400"/>
                  <a:gd name="T19" fmla="*/ 342 h 402"/>
                  <a:gd name="T20" fmla="*/ 388 w 400"/>
                  <a:gd name="T21" fmla="*/ 359 h 402"/>
                  <a:gd name="T22" fmla="*/ 375 w 400"/>
                  <a:gd name="T23" fmla="*/ 375 h 402"/>
                  <a:gd name="T24" fmla="*/ 361 w 400"/>
                  <a:gd name="T25" fmla="*/ 387 h 402"/>
                  <a:gd name="T26" fmla="*/ 346 w 400"/>
                  <a:gd name="T27" fmla="*/ 395 h 402"/>
                  <a:gd name="T28" fmla="*/ 329 w 400"/>
                  <a:gd name="T29" fmla="*/ 399 h 402"/>
                  <a:gd name="T30" fmla="*/ 313 w 400"/>
                  <a:gd name="T31" fmla="*/ 402 h 402"/>
                  <a:gd name="T32" fmla="*/ 296 w 400"/>
                  <a:gd name="T33" fmla="*/ 399 h 402"/>
                  <a:gd name="T34" fmla="*/ 280 w 400"/>
                  <a:gd name="T35" fmla="*/ 395 h 402"/>
                  <a:gd name="T36" fmla="*/ 264 w 400"/>
                  <a:gd name="T37" fmla="*/ 387 h 402"/>
                  <a:gd name="T38" fmla="*/ 250 w 400"/>
                  <a:gd name="T39" fmla="*/ 375 h 402"/>
                  <a:gd name="T40" fmla="*/ 25 w 400"/>
                  <a:gd name="T41" fmla="*/ 150 h 402"/>
                  <a:gd name="T42" fmla="*/ 13 w 400"/>
                  <a:gd name="T43" fmla="*/ 134 h 402"/>
                  <a:gd name="T44" fmla="*/ 4 w 400"/>
                  <a:gd name="T45" fmla="*/ 117 h 402"/>
                  <a:gd name="T46" fmla="*/ 0 w 400"/>
                  <a:gd name="T47" fmla="*/ 98 h 402"/>
                  <a:gd name="T48" fmla="*/ 0 w 400"/>
                  <a:gd name="T49" fmla="*/ 78 h 402"/>
                  <a:gd name="T50" fmla="*/ 4 w 400"/>
                  <a:gd name="T51" fmla="*/ 59 h 402"/>
                  <a:gd name="T52" fmla="*/ 13 w 400"/>
                  <a:gd name="T53" fmla="*/ 41 h 402"/>
                  <a:gd name="T54" fmla="*/ 25 w 400"/>
                  <a:gd name="T55" fmla="*/ 25 h 402"/>
                  <a:gd name="T56" fmla="*/ 42 w 400"/>
                  <a:gd name="T57" fmla="*/ 12 h 402"/>
                  <a:gd name="T58" fmla="*/ 59 w 400"/>
                  <a:gd name="T59" fmla="*/ 3 h 402"/>
                  <a:gd name="T60" fmla="*/ 78 w 400"/>
                  <a:gd name="T61" fmla="*/ 0 h 402"/>
                  <a:gd name="T62" fmla="*/ 97 w 400"/>
                  <a:gd name="T63"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2">
                    <a:moveTo>
                      <a:pt x="97" y="0"/>
                    </a:moveTo>
                    <a:lnTo>
                      <a:pt x="117" y="3"/>
                    </a:lnTo>
                    <a:lnTo>
                      <a:pt x="135" y="12"/>
                    </a:lnTo>
                    <a:lnTo>
                      <a:pt x="150" y="25"/>
                    </a:lnTo>
                    <a:lnTo>
                      <a:pt x="375" y="251"/>
                    </a:lnTo>
                    <a:lnTo>
                      <a:pt x="388" y="266"/>
                    </a:lnTo>
                    <a:lnTo>
                      <a:pt x="396" y="284"/>
                    </a:lnTo>
                    <a:lnTo>
                      <a:pt x="400" y="303"/>
                    </a:lnTo>
                    <a:lnTo>
                      <a:pt x="400" y="323"/>
                    </a:lnTo>
                    <a:lnTo>
                      <a:pt x="396" y="342"/>
                    </a:lnTo>
                    <a:lnTo>
                      <a:pt x="388" y="359"/>
                    </a:lnTo>
                    <a:lnTo>
                      <a:pt x="375" y="375"/>
                    </a:lnTo>
                    <a:lnTo>
                      <a:pt x="361" y="387"/>
                    </a:lnTo>
                    <a:lnTo>
                      <a:pt x="346" y="395"/>
                    </a:lnTo>
                    <a:lnTo>
                      <a:pt x="329" y="399"/>
                    </a:lnTo>
                    <a:lnTo>
                      <a:pt x="313" y="402"/>
                    </a:lnTo>
                    <a:lnTo>
                      <a:pt x="296" y="399"/>
                    </a:lnTo>
                    <a:lnTo>
                      <a:pt x="280" y="395"/>
                    </a:lnTo>
                    <a:lnTo>
                      <a:pt x="264" y="387"/>
                    </a:lnTo>
                    <a:lnTo>
                      <a:pt x="250" y="375"/>
                    </a:lnTo>
                    <a:lnTo>
                      <a:pt x="25" y="150"/>
                    </a:lnTo>
                    <a:lnTo>
                      <a:pt x="13" y="134"/>
                    </a:lnTo>
                    <a:lnTo>
                      <a:pt x="4" y="117"/>
                    </a:lnTo>
                    <a:lnTo>
                      <a:pt x="0" y="98"/>
                    </a:lnTo>
                    <a:lnTo>
                      <a:pt x="0" y="78"/>
                    </a:lnTo>
                    <a:lnTo>
                      <a:pt x="4" y="59"/>
                    </a:lnTo>
                    <a:lnTo>
                      <a:pt x="13" y="41"/>
                    </a:lnTo>
                    <a:lnTo>
                      <a:pt x="25" y="25"/>
                    </a:lnTo>
                    <a:lnTo>
                      <a:pt x="42" y="12"/>
                    </a:lnTo>
                    <a:lnTo>
                      <a:pt x="59" y="3"/>
                    </a:lnTo>
                    <a:lnTo>
                      <a:pt x="78" y="0"/>
                    </a:lnTo>
                    <a:lnTo>
                      <a:pt x="9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12" name="Freeform 222">
                <a:extLst>
                  <a:ext uri="{FF2B5EF4-FFF2-40B4-BE49-F238E27FC236}">
                    <a16:creationId xmlns:a16="http://schemas.microsoft.com/office/drawing/2014/main" id="{63E53D47-E37C-E2DB-CA71-1720C2CEC2F7}"/>
                  </a:ext>
                </a:extLst>
              </p:cNvPr>
              <p:cNvSpPr>
                <a:spLocks/>
              </p:cNvSpPr>
              <p:nvPr/>
            </p:nvSpPr>
            <p:spPr bwMode="auto">
              <a:xfrm>
                <a:off x="5854700" y="3814763"/>
                <a:ext cx="65087" cy="65088"/>
              </a:xfrm>
              <a:custGeom>
                <a:avLst/>
                <a:gdLst>
                  <a:gd name="T0" fmla="*/ 98 w 406"/>
                  <a:gd name="T1" fmla="*/ 0 h 408"/>
                  <a:gd name="T2" fmla="*/ 116 w 406"/>
                  <a:gd name="T3" fmla="*/ 4 h 408"/>
                  <a:gd name="T4" fmla="*/ 135 w 406"/>
                  <a:gd name="T5" fmla="*/ 13 h 408"/>
                  <a:gd name="T6" fmla="*/ 151 w 406"/>
                  <a:gd name="T7" fmla="*/ 25 h 408"/>
                  <a:gd name="T8" fmla="*/ 381 w 406"/>
                  <a:gd name="T9" fmla="*/ 256 h 408"/>
                  <a:gd name="T10" fmla="*/ 394 w 406"/>
                  <a:gd name="T11" fmla="*/ 273 h 408"/>
                  <a:gd name="T12" fmla="*/ 402 w 406"/>
                  <a:gd name="T13" fmla="*/ 290 h 408"/>
                  <a:gd name="T14" fmla="*/ 406 w 406"/>
                  <a:gd name="T15" fmla="*/ 309 h 408"/>
                  <a:gd name="T16" fmla="*/ 406 w 406"/>
                  <a:gd name="T17" fmla="*/ 329 h 408"/>
                  <a:gd name="T18" fmla="*/ 402 w 406"/>
                  <a:gd name="T19" fmla="*/ 348 h 408"/>
                  <a:gd name="T20" fmla="*/ 394 w 406"/>
                  <a:gd name="T21" fmla="*/ 366 h 408"/>
                  <a:gd name="T22" fmla="*/ 381 w 406"/>
                  <a:gd name="T23" fmla="*/ 381 h 408"/>
                  <a:gd name="T24" fmla="*/ 368 w 406"/>
                  <a:gd name="T25" fmla="*/ 394 h 408"/>
                  <a:gd name="T26" fmla="*/ 352 w 406"/>
                  <a:gd name="T27" fmla="*/ 401 h 408"/>
                  <a:gd name="T28" fmla="*/ 335 w 406"/>
                  <a:gd name="T29" fmla="*/ 406 h 408"/>
                  <a:gd name="T30" fmla="*/ 319 w 406"/>
                  <a:gd name="T31" fmla="*/ 408 h 408"/>
                  <a:gd name="T32" fmla="*/ 301 w 406"/>
                  <a:gd name="T33" fmla="*/ 406 h 408"/>
                  <a:gd name="T34" fmla="*/ 286 w 406"/>
                  <a:gd name="T35" fmla="*/ 401 h 408"/>
                  <a:gd name="T36" fmla="*/ 270 w 406"/>
                  <a:gd name="T37" fmla="*/ 394 h 408"/>
                  <a:gd name="T38" fmla="*/ 256 w 406"/>
                  <a:gd name="T39" fmla="*/ 381 h 408"/>
                  <a:gd name="T40" fmla="*/ 26 w 406"/>
                  <a:gd name="T41" fmla="*/ 151 h 408"/>
                  <a:gd name="T42" fmla="*/ 14 w 406"/>
                  <a:gd name="T43" fmla="*/ 135 h 408"/>
                  <a:gd name="T44" fmla="*/ 5 w 406"/>
                  <a:gd name="T45" fmla="*/ 117 h 408"/>
                  <a:gd name="T46" fmla="*/ 0 w 406"/>
                  <a:gd name="T47" fmla="*/ 98 h 408"/>
                  <a:gd name="T48" fmla="*/ 0 w 406"/>
                  <a:gd name="T49" fmla="*/ 79 h 408"/>
                  <a:gd name="T50" fmla="*/ 5 w 406"/>
                  <a:gd name="T51" fmla="*/ 60 h 408"/>
                  <a:gd name="T52" fmla="*/ 14 w 406"/>
                  <a:gd name="T53" fmla="*/ 42 h 408"/>
                  <a:gd name="T54" fmla="*/ 26 w 406"/>
                  <a:gd name="T55" fmla="*/ 25 h 408"/>
                  <a:gd name="T56" fmla="*/ 42 w 406"/>
                  <a:gd name="T57" fmla="*/ 13 h 408"/>
                  <a:gd name="T58" fmla="*/ 60 w 406"/>
                  <a:gd name="T59" fmla="*/ 4 h 408"/>
                  <a:gd name="T60" fmla="*/ 79 w 406"/>
                  <a:gd name="T61" fmla="*/ 0 h 408"/>
                  <a:gd name="T62" fmla="*/ 98 w 406"/>
                  <a:gd name="T63"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6" h="408">
                    <a:moveTo>
                      <a:pt x="98" y="0"/>
                    </a:moveTo>
                    <a:lnTo>
                      <a:pt x="116" y="4"/>
                    </a:lnTo>
                    <a:lnTo>
                      <a:pt x="135" y="13"/>
                    </a:lnTo>
                    <a:lnTo>
                      <a:pt x="151" y="25"/>
                    </a:lnTo>
                    <a:lnTo>
                      <a:pt x="381" y="256"/>
                    </a:lnTo>
                    <a:lnTo>
                      <a:pt x="394" y="273"/>
                    </a:lnTo>
                    <a:lnTo>
                      <a:pt x="402" y="290"/>
                    </a:lnTo>
                    <a:lnTo>
                      <a:pt x="406" y="309"/>
                    </a:lnTo>
                    <a:lnTo>
                      <a:pt x="406" y="329"/>
                    </a:lnTo>
                    <a:lnTo>
                      <a:pt x="402" y="348"/>
                    </a:lnTo>
                    <a:lnTo>
                      <a:pt x="394" y="366"/>
                    </a:lnTo>
                    <a:lnTo>
                      <a:pt x="381" y="381"/>
                    </a:lnTo>
                    <a:lnTo>
                      <a:pt x="368" y="394"/>
                    </a:lnTo>
                    <a:lnTo>
                      <a:pt x="352" y="401"/>
                    </a:lnTo>
                    <a:lnTo>
                      <a:pt x="335" y="406"/>
                    </a:lnTo>
                    <a:lnTo>
                      <a:pt x="319" y="408"/>
                    </a:lnTo>
                    <a:lnTo>
                      <a:pt x="301" y="406"/>
                    </a:lnTo>
                    <a:lnTo>
                      <a:pt x="286" y="401"/>
                    </a:lnTo>
                    <a:lnTo>
                      <a:pt x="270" y="394"/>
                    </a:lnTo>
                    <a:lnTo>
                      <a:pt x="256" y="381"/>
                    </a:lnTo>
                    <a:lnTo>
                      <a:pt x="26" y="151"/>
                    </a:lnTo>
                    <a:lnTo>
                      <a:pt x="14" y="135"/>
                    </a:lnTo>
                    <a:lnTo>
                      <a:pt x="5" y="117"/>
                    </a:lnTo>
                    <a:lnTo>
                      <a:pt x="0" y="98"/>
                    </a:lnTo>
                    <a:lnTo>
                      <a:pt x="0" y="79"/>
                    </a:lnTo>
                    <a:lnTo>
                      <a:pt x="5" y="60"/>
                    </a:lnTo>
                    <a:lnTo>
                      <a:pt x="14" y="42"/>
                    </a:lnTo>
                    <a:lnTo>
                      <a:pt x="26" y="25"/>
                    </a:lnTo>
                    <a:lnTo>
                      <a:pt x="42" y="13"/>
                    </a:lnTo>
                    <a:lnTo>
                      <a:pt x="60" y="4"/>
                    </a:lnTo>
                    <a:lnTo>
                      <a:pt x="79" y="0"/>
                    </a:lnTo>
                    <a:lnTo>
                      <a:pt x="98"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13" name="Freeform 223">
                <a:extLst>
                  <a:ext uri="{FF2B5EF4-FFF2-40B4-BE49-F238E27FC236}">
                    <a16:creationId xmlns:a16="http://schemas.microsoft.com/office/drawing/2014/main" id="{95928736-4A37-3EC6-051A-C37DB308B6A8}"/>
                  </a:ext>
                </a:extLst>
              </p:cNvPr>
              <p:cNvSpPr>
                <a:spLocks noEditPoints="1"/>
              </p:cNvSpPr>
              <p:nvPr/>
            </p:nvSpPr>
            <p:spPr bwMode="auto">
              <a:xfrm>
                <a:off x="5516563" y="3486150"/>
                <a:ext cx="350837" cy="542925"/>
              </a:xfrm>
              <a:custGeom>
                <a:avLst/>
                <a:gdLst>
                  <a:gd name="T0" fmla="*/ 1130 w 2214"/>
                  <a:gd name="T1" fmla="*/ 2952 h 3419"/>
                  <a:gd name="T2" fmla="*/ 1192 w 2214"/>
                  <a:gd name="T3" fmla="*/ 3014 h 3419"/>
                  <a:gd name="T4" fmla="*/ 1169 w 2214"/>
                  <a:gd name="T5" fmla="*/ 3101 h 3419"/>
                  <a:gd name="T6" fmla="*/ 685 w 2214"/>
                  <a:gd name="T7" fmla="*/ 3126 h 3419"/>
                  <a:gd name="T8" fmla="*/ 1527 w 2214"/>
                  <a:gd name="T9" fmla="*/ 2833 h 3419"/>
                  <a:gd name="T10" fmla="*/ 988 w 2214"/>
                  <a:gd name="T11" fmla="*/ 1606 h 3419"/>
                  <a:gd name="T12" fmla="*/ 1222 w 2214"/>
                  <a:gd name="T13" fmla="*/ 1621 h 3419"/>
                  <a:gd name="T14" fmla="*/ 865 w 2214"/>
                  <a:gd name="T15" fmla="*/ 1337 h 3419"/>
                  <a:gd name="T16" fmla="*/ 883 w 2214"/>
                  <a:gd name="T17" fmla="*/ 205 h 3419"/>
                  <a:gd name="T18" fmla="*/ 617 w 2214"/>
                  <a:gd name="T19" fmla="*/ 325 h 3419"/>
                  <a:gd name="T20" fmla="*/ 400 w 2214"/>
                  <a:gd name="T21" fmla="*/ 521 h 3419"/>
                  <a:gd name="T22" fmla="*/ 248 w 2214"/>
                  <a:gd name="T23" fmla="*/ 778 h 3419"/>
                  <a:gd name="T24" fmla="*/ 179 w 2214"/>
                  <a:gd name="T25" fmla="*/ 1080 h 3419"/>
                  <a:gd name="T26" fmla="*/ 201 w 2214"/>
                  <a:gd name="T27" fmla="*/ 1399 h 3419"/>
                  <a:gd name="T28" fmla="*/ 307 w 2214"/>
                  <a:gd name="T29" fmla="*/ 1718 h 3419"/>
                  <a:gd name="T30" fmla="*/ 485 w 2214"/>
                  <a:gd name="T31" fmla="*/ 2013 h 3419"/>
                  <a:gd name="T32" fmla="*/ 630 w 2214"/>
                  <a:gd name="T33" fmla="*/ 2328 h 3419"/>
                  <a:gd name="T34" fmla="*/ 685 w 2214"/>
                  <a:gd name="T35" fmla="*/ 2656 h 3419"/>
                  <a:gd name="T36" fmla="*/ 639 w 2214"/>
                  <a:gd name="T37" fmla="*/ 1265 h 3419"/>
                  <a:gd name="T38" fmla="*/ 665 w 2214"/>
                  <a:gd name="T39" fmla="*/ 1184 h 3419"/>
                  <a:gd name="T40" fmla="*/ 1487 w 2214"/>
                  <a:gd name="T41" fmla="*/ 1160 h 3419"/>
                  <a:gd name="T42" fmla="*/ 1561 w 2214"/>
                  <a:gd name="T43" fmla="*/ 1201 h 3419"/>
                  <a:gd name="T44" fmla="*/ 1567 w 2214"/>
                  <a:gd name="T45" fmla="*/ 1286 h 3419"/>
                  <a:gd name="T46" fmla="*/ 1533 w 2214"/>
                  <a:gd name="T47" fmla="*/ 2573 h 3419"/>
                  <a:gd name="T48" fmla="*/ 1611 w 2214"/>
                  <a:gd name="T49" fmla="*/ 2247 h 3419"/>
                  <a:gd name="T50" fmla="*/ 1778 w 2214"/>
                  <a:gd name="T51" fmla="*/ 1937 h 3419"/>
                  <a:gd name="T52" fmla="*/ 1940 w 2214"/>
                  <a:gd name="T53" fmla="*/ 1640 h 3419"/>
                  <a:gd name="T54" fmla="*/ 2026 w 2214"/>
                  <a:gd name="T55" fmla="*/ 1318 h 3419"/>
                  <a:gd name="T56" fmla="*/ 2025 w 2214"/>
                  <a:gd name="T57" fmla="*/ 1001 h 3419"/>
                  <a:gd name="T58" fmla="*/ 1933 w 2214"/>
                  <a:gd name="T59" fmla="*/ 708 h 3419"/>
                  <a:gd name="T60" fmla="*/ 1764 w 2214"/>
                  <a:gd name="T61" fmla="*/ 465 h 3419"/>
                  <a:gd name="T62" fmla="*/ 1534 w 2214"/>
                  <a:gd name="T63" fmla="*/ 287 h 3419"/>
                  <a:gd name="T64" fmla="*/ 1257 w 2214"/>
                  <a:gd name="T65" fmla="*/ 189 h 3419"/>
                  <a:gd name="T66" fmla="*/ 1193 w 2214"/>
                  <a:gd name="T67" fmla="*/ 3 h 3419"/>
                  <a:gd name="T68" fmla="*/ 1518 w 2214"/>
                  <a:gd name="T69" fmla="*/ 83 h 3419"/>
                  <a:gd name="T70" fmla="*/ 1798 w 2214"/>
                  <a:gd name="T71" fmla="*/ 255 h 3419"/>
                  <a:gd name="T72" fmla="*/ 2018 w 2214"/>
                  <a:gd name="T73" fmla="*/ 503 h 3419"/>
                  <a:gd name="T74" fmla="*/ 2162 w 2214"/>
                  <a:gd name="T75" fmla="*/ 810 h 3419"/>
                  <a:gd name="T76" fmla="*/ 2214 w 2214"/>
                  <a:gd name="T77" fmla="*/ 1161 h 3419"/>
                  <a:gd name="T78" fmla="*/ 2164 w 2214"/>
                  <a:gd name="T79" fmla="*/ 1524 h 3419"/>
                  <a:gd name="T80" fmla="*/ 2024 w 2214"/>
                  <a:gd name="T81" fmla="*/ 1877 h 3419"/>
                  <a:gd name="T82" fmla="*/ 1828 w 2214"/>
                  <a:gd name="T83" fmla="*/ 2195 h 3419"/>
                  <a:gd name="T84" fmla="*/ 1718 w 2214"/>
                  <a:gd name="T85" fmla="*/ 2520 h 3419"/>
                  <a:gd name="T86" fmla="*/ 1702 w 2214"/>
                  <a:gd name="T87" fmla="*/ 3274 h 3419"/>
                  <a:gd name="T88" fmla="*/ 1641 w 2214"/>
                  <a:gd name="T89" fmla="*/ 3377 h 3419"/>
                  <a:gd name="T90" fmla="*/ 1527 w 2214"/>
                  <a:gd name="T91" fmla="*/ 3419 h 3419"/>
                  <a:gd name="T92" fmla="*/ 596 w 2214"/>
                  <a:gd name="T93" fmla="*/ 3395 h 3419"/>
                  <a:gd name="T94" fmla="*/ 519 w 2214"/>
                  <a:gd name="T95" fmla="*/ 3304 h 3419"/>
                  <a:gd name="T96" fmla="*/ 505 w 2214"/>
                  <a:gd name="T97" fmla="*/ 2602 h 3419"/>
                  <a:gd name="T98" fmla="*/ 422 w 2214"/>
                  <a:gd name="T99" fmla="*/ 2274 h 3419"/>
                  <a:gd name="T100" fmla="*/ 237 w 2214"/>
                  <a:gd name="T101" fmla="*/ 1961 h 3419"/>
                  <a:gd name="T102" fmla="*/ 76 w 2214"/>
                  <a:gd name="T103" fmla="*/ 1615 h 3419"/>
                  <a:gd name="T104" fmla="*/ 2 w 2214"/>
                  <a:gd name="T105" fmla="*/ 1251 h 3419"/>
                  <a:gd name="T106" fmla="*/ 28 w 2214"/>
                  <a:gd name="T107" fmla="*/ 895 h 3419"/>
                  <a:gd name="T108" fmla="*/ 150 w 2214"/>
                  <a:gd name="T109" fmla="*/ 575 h 3419"/>
                  <a:gd name="T110" fmla="*/ 352 w 2214"/>
                  <a:gd name="T111" fmla="*/ 310 h 3419"/>
                  <a:gd name="T112" fmla="*/ 620 w 2214"/>
                  <a:gd name="T113" fmla="*/ 117 h 3419"/>
                  <a:gd name="T114" fmla="*/ 935 w 2214"/>
                  <a:gd name="T115" fmla="*/ 13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3419">
                    <a:moveTo>
                      <a:pt x="685" y="2833"/>
                    </a:moveTo>
                    <a:lnTo>
                      <a:pt x="685" y="2949"/>
                    </a:lnTo>
                    <a:lnTo>
                      <a:pt x="1107" y="2949"/>
                    </a:lnTo>
                    <a:lnTo>
                      <a:pt x="1130" y="2952"/>
                    </a:lnTo>
                    <a:lnTo>
                      <a:pt x="1151" y="2961"/>
                    </a:lnTo>
                    <a:lnTo>
                      <a:pt x="1169" y="2975"/>
                    </a:lnTo>
                    <a:lnTo>
                      <a:pt x="1183" y="2993"/>
                    </a:lnTo>
                    <a:lnTo>
                      <a:pt x="1192" y="3014"/>
                    </a:lnTo>
                    <a:lnTo>
                      <a:pt x="1194" y="3037"/>
                    </a:lnTo>
                    <a:lnTo>
                      <a:pt x="1192" y="3061"/>
                    </a:lnTo>
                    <a:lnTo>
                      <a:pt x="1183" y="3082"/>
                    </a:lnTo>
                    <a:lnTo>
                      <a:pt x="1169" y="3101"/>
                    </a:lnTo>
                    <a:lnTo>
                      <a:pt x="1151" y="3114"/>
                    </a:lnTo>
                    <a:lnTo>
                      <a:pt x="1130" y="3123"/>
                    </a:lnTo>
                    <a:lnTo>
                      <a:pt x="1107" y="3126"/>
                    </a:lnTo>
                    <a:lnTo>
                      <a:pt x="685" y="3126"/>
                    </a:lnTo>
                    <a:lnTo>
                      <a:pt x="685" y="3242"/>
                    </a:lnTo>
                    <a:lnTo>
                      <a:pt x="1527" y="3242"/>
                    </a:lnTo>
                    <a:lnTo>
                      <a:pt x="1528" y="3242"/>
                    </a:lnTo>
                    <a:lnTo>
                      <a:pt x="1527" y="2833"/>
                    </a:lnTo>
                    <a:lnTo>
                      <a:pt x="685" y="2833"/>
                    </a:lnTo>
                    <a:close/>
                    <a:moveTo>
                      <a:pt x="865" y="1337"/>
                    </a:moveTo>
                    <a:lnTo>
                      <a:pt x="983" y="1590"/>
                    </a:lnTo>
                    <a:lnTo>
                      <a:pt x="988" y="1606"/>
                    </a:lnTo>
                    <a:lnTo>
                      <a:pt x="991" y="1621"/>
                    </a:lnTo>
                    <a:lnTo>
                      <a:pt x="1059" y="2656"/>
                    </a:lnTo>
                    <a:lnTo>
                      <a:pt x="1153" y="2656"/>
                    </a:lnTo>
                    <a:lnTo>
                      <a:pt x="1222" y="1621"/>
                    </a:lnTo>
                    <a:lnTo>
                      <a:pt x="1225" y="1606"/>
                    </a:lnTo>
                    <a:lnTo>
                      <a:pt x="1231" y="1590"/>
                    </a:lnTo>
                    <a:lnTo>
                      <a:pt x="1348" y="1337"/>
                    </a:lnTo>
                    <a:lnTo>
                      <a:pt x="865" y="1337"/>
                    </a:lnTo>
                    <a:close/>
                    <a:moveTo>
                      <a:pt x="1107" y="176"/>
                    </a:moveTo>
                    <a:lnTo>
                      <a:pt x="1030" y="179"/>
                    </a:lnTo>
                    <a:lnTo>
                      <a:pt x="955" y="189"/>
                    </a:lnTo>
                    <a:lnTo>
                      <a:pt x="883" y="205"/>
                    </a:lnTo>
                    <a:lnTo>
                      <a:pt x="813" y="227"/>
                    </a:lnTo>
                    <a:lnTo>
                      <a:pt x="744" y="254"/>
                    </a:lnTo>
                    <a:lnTo>
                      <a:pt x="679" y="287"/>
                    </a:lnTo>
                    <a:lnTo>
                      <a:pt x="617" y="325"/>
                    </a:lnTo>
                    <a:lnTo>
                      <a:pt x="557" y="367"/>
                    </a:lnTo>
                    <a:lnTo>
                      <a:pt x="501" y="413"/>
                    </a:lnTo>
                    <a:lnTo>
                      <a:pt x="449" y="465"/>
                    </a:lnTo>
                    <a:lnTo>
                      <a:pt x="400" y="521"/>
                    </a:lnTo>
                    <a:lnTo>
                      <a:pt x="356" y="580"/>
                    </a:lnTo>
                    <a:lnTo>
                      <a:pt x="315" y="643"/>
                    </a:lnTo>
                    <a:lnTo>
                      <a:pt x="279" y="708"/>
                    </a:lnTo>
                    <a:lnTo>
                      <a:pt x="248" y="778"/>
                    </a:lnTo>
                    <a:lnTo>
                      <a:pt x="223" y="850"/>
                    </a:lnTo>
                    <a:lnTo>
                      <a:pt x="203" y="925"/>
                    </a:lnTo>
                    <a:lnTo>
                      <a:pt x="188" y="1001"/>
                    </a:lnTo>
                    <a:lnTo>
                      <a:pt x="179" y="1080"/>
                    </a:lnTo>
                    <a:lnTo>
                      <a:pt x="175" y="1161"/>
                    </a:lnTo>
                    <a:lnTo>
                      <a:pt x="179" y="1240"/>
                    </a:lnTo>
                    <a:lnTo>
                      <a:pt x="187" y="1318"/>
                    </a:lnTo>
                    <a:lnTo>
                      <a:pt x="201" y="1399"/>
                    </a:lnTo>
                    <a:lnTo>
                      <a:pt x="220" y="1480"/>
                    </a:lnTo>
                    <a:lnTo>
                      <a:pt x="244" y="1560"/>
                    </a:lnTo>
                    <a:lnTo>
                      <a:pt x="274" y="1640"/>
                    </a:lnTo>
                    <a:lnTo>
                      <a:pt x="307" y="1718"/>
                    </a:lnTo>
                    <a:lnTo>
                      <a:pt x="346" y="1794"/>
                    </a:lnTo>
                    <a:lnTo>
                      <a:pt x="388" y="1867"/>
                    </a:lnTo>
                    <a:lnTo>
                      <a:pt x="434" y="1937"/>
                    </a:lnTo>
                    <a:lnTo>
                      <a:pt x="485" y="2013"/>
                    </a:lnTo>
                    <a:lnTo>
                      <a:pt x="529" y="2089"/>
                    </a:lnTo>
                    <a:lnTo>
                      <a:pt x="568" y="2167"/>
                    </a:lnTo>
                    <a:lnTo>
                      <a:pt x="602" y="2247"/>
                    </a:lnTo>
                    <a:lnTo>
                      <a:pt x="630" y="2328"/>
                    </a:lnTo>
                    <a:lnTo>
                      <a:pt x="652" y="2409"/>
                    </a:lnTo>
                    <a:lnTo>
                      <a:pt x="669" y="2491"/>
                    </a:lnTo>
                    <a:lnTo>
                      <a:pt x="680" y="2573"/>
                    </a:lnTo>
                    <a:lnTo>
                      <a:pt x="685" y="2656"/>
                    </a:lnTo>
                    <a:lnTo>
                      <a:pt x="882" y="2656"/>
                    </a:lnTo>
                    <a:lnTo>
                      <a:pt x="816" y="1650"/>
                    </a:lnTo>
                    <a:lnTo>
                      <a:pt x="646" y="1286"/>
                    </a:lnTo>
                    <a:lnTo>
                      <a:pt x="639" y="1265"/>
                    </a:lnTo>
                    <a:lnTo>
                      <a:pt x="638" y="1243"/>
                    </a:lnTo>
                    <a:lnTo>
                      <a:pt x="642" y="1221"/>
                    </a:lnTo>
                    <a:lnTo>
                      <a:pt x="651" y="1201"/>
                    </a:lnTo>
                    <a:lnTo>
                      <a:pt x="665" y="1184"/>
                    </a:lnTo>
                    <a:lnTo>
                      <a:pt x="683" y="1171"/>
                    </a:lnTo>
                    <a:lnTo>
                      <a:pt x="703" y="1163"/>
                    </a:lnTo>
                    <a:lnTo>
                      <a:pt x="725" y="1160"/>
                    </a:lnTo>
                    <a:lnTo>
                      <a:pt x="1487" y="1160"/>
                    </a:lnTo>
                    <a:lnTo>
                      <a:pt x="1509" y="1163"/>
                    </a:lnTo>
                    <a:lnTo>
                      <a:pt x="1529" y="1171"/>
                    </a:lnTo>
                    <a:lnTo>
                      <a:pt x="1547" y="1184"/>
                    </a:lnTo>
                    <a:lnTo>
                      <a:pt x="1561" y="1201"/>
                    </a:lnTo>
                    <a:lnTo>
                      <a:pt x="1571" y="1221"/>
                    </a:lnTo>
                    <a:lnTo>
                      <a:pt x="1576" y="1243"/>
                    </a:lnTo>
                    <a:lnTo>
                      <a:pt x="1574" y="1265"/>
                    </a:lnTo>
                    <a:lnTo>
                      <a:pt x="1567" y="1286"/>
                    </a:lnTo>
                    <a:lnTo>
                      <a:pt x="1398" y="1650"/>
                    </a:lnTo>
                    <a:lnTo>
                      <a:pt x="1330" y="2656"/>
                    </a:lnTo>
                    <a:lnTo>
                      <a:pt x="1528" y="2656"/>
                    </a:lnTo>
                    <a:lnTo>
                      <a:pt x="1533" y="2573"/>
                    </a:lnTo>
                    <a:lnTo>
                      <a:pt x="1544" y="2491"/>
                    </a:lnTo>
                    <a:lnTo>
                      <a:pt x="1560" y="2409"/>
                    </a:lnTo>
                    <a:lnTo>
                      <a:pt x="1582" y="2328"/>
                    </a:lnTo>
                    <a:lnTo>
                      <a:pt x="1611" y="2247"/>
                    </a:lnTo>
                    <a:lnTo>
                      <a:pt x="1644" y="2167"/>
                    </a:lnTo>
                    <a:lnTo>
                      <a:pt x="1684" y="2089"/>
                    </a:lnTo>
                    <a:lnTo>
                      <a:pt x="1728" y="2013"/>
                    </a:lnTo>
                    <a:lnTo>
                      <a:pt x="1778" y="1937"/>
                    </a:lnTo>
                    <a:lnTo>
                      <a:pt x="1825" y="1867"/>
                    </a:lnTo>
                    <a:lnTo>
                      <a:pt x="1868" y="1794"/>
                    </a:lnTo>
                    <a:lnTo>
                      <a:pt x="1905" y="1718"/>
                    </a:lnTo>
                    <a:lnTo>
                      <a:pt x="1940" y="1640"/>
                    </a:lnTo>
                    <a:lnTo>
                      <a:pt x="1968" y="1560"/>
                    </a:lnTo>
                    <a:lnTo>
                      <a:pt x="1993" y="1480"/>
                    </a:lnTo>
                    <a:lnTo>
                      <a:pt x="2012" y="1399"/>
                    </a:lnTo>
                    <a:lnTo>
                      <a:pt x="2026" y="1318"/>
                    </a:lnTo>
                    <a:lnTo>
                      <a:pt x="2035" y="1240"/>
                    </a:lnTo>
                    <a:lnTo>
                      <a:pt x="2037" y="1161"/>
                    </a:lnTo>
                    <a:lnTo>
                      <a:pt x="2034" y="1080"/>
                    </a:lnTo>
                    <a:lnTo>
                      <a:pt x="2025" y="1001"/>
                    </a:lnTo>
                    <a:lnTo>
                      <a:pt x="2010" y="925"/>
                    </a:lnTo>
                    <a:lnTo>
                      <a:pt x="1989" y="850"/>
                    </a:lnTo>
                    <a:lnTo>
                      <a:pt x="1964" y="778"/>
                    </a:lnTo>
                    <a:lnTo>
                      <a:pt x="1933" y="708"/>
                    </a:lnTo>
                    <a:lnTo>
                      <a:pt x="1898" y="643"/>
                    </a:lnTo>
                    <a:lnTo>
                      <a:pt x="1858" y="580"/>
                    </a:lnTo>
                    <a:lnTo>
                      <a:pt x="1812" y="521"/>
                    </a:lnTo>
                    <a:lnTo>
                      <a:pt x="1764" y="465"/>
                    </a:lnTo>
                    <a:lnTo>
                      <a:pt x="1712" y="413"/>
                    </a:lnTo>
                    <a:lnTo>
                      <a:pt x="1655" y="367"/>
                    </a:lnTo>
                    <a:lnTo>
                      <a:pt x="1597" y="325"/>
                    </a:lnTo>
                    <a:lnTo>
                      <a:pt x="1534" y="287"/>
                    </a:lnTo>
                    <a:lnTo>
                      <a:pt x="1468" y="254"/>
                    </a:lnTo>
                    <a:lnTo>
                      <a:pt x="1400" y="227"/>
                    </a:lnTo>
                    <a:lnTo>
                      <a:pt x="1330" y="205"/>
                    </a:lnTo>
                    <a:lnTo>
                      <a:pt x="1257" y="189"/>
                    </a:lnTo>
                    <a:lnTo>
                      <a:pt x="1183" y="179"/>
                    </a:lnTo>
                    <a:lnTo>
                      <a:pt x="1107" y="176"/>
                    </a:lnTo>
                    <a:close/>
                    <a:moveTo>
                      <a:pt x="1107" y="0"/>
                    </a:moveTo>
                    <a:lnTo>
                      <a:pt x="1193" y="3"/>
                    </a:lnTo>
                    <a:lnTo>
                      <a:pt x="1277" y="13"/>
                    </a:lnTo>
                    <a:lnTo>
                      <a:pt x="1360" y="31"/>
                    </a:lnTo>
                    <a:lnTo>
                      <a:pt x="1441" y="53"/>
                    </a:lnTo>
                    <a:lnTo>
                      <a:pt x="1518" y="83"/>
                    </a:lnTo>
                    <a:lnTo>
                      <a:pt x="1593" y="117"/>
                    </a:lnTo>
                    <a:lnTo>
                      <a:pt x="1665" y="158"/>
                    </a:lnTo>
                    <a:lnTo>
                      <a:pt x="1734" y="204"/>
                    </a:lnTo>
                    <a:lnTo>
                      <a:pt x="1798" y="255"/>
                    </a:lnTo>
                    <a:lnTo>
                      <a:pt x="1860" y="310"/>
                    </a:lnTo>
                    <a:lnTo>
                      <a:pt x="1918" y="370"/>
                    </a:lnTo>
                    <a:lnTo>
                      <a:pt x="1971" y="434"/>
                    </a:lnTo>
                    <a:lnTo>
                      <a:pt x="2018" y="503"/>
                    </a:lnTo>
                    <a:lnTo>
                      <a:pt x="2062" y="575"/>
                    </a:lnTo>
                    <a:lnTo>
                      <a:pt x="2101" y="651"/>
                    </a:lnTo>
                    <a:lnTo>
                      <a:pt x="2134" y="729"/>
                    </a:lnTo>
                    <a:lnTo>
                      <a:pt x="2162" y="810"/>
                    </a:lnTo>
                    <a:lnTo>
                      <a:pt x="2184" y="895"/>
                    </a:lnTo>
                    <a:lnTo>
                      <a:pt x="2201" y="981"/>
                    </a:lnTo>
                    <a:lnTo>
                      <a:pt x="2211" y="1070"/>
                    </a:lnTo>
                    <a:lnTo>
                      <a:pt x="2214" y="1161"/>
                    </a:lnTo>
                    <a:lnTo>
                      <a:pt x="2211" y="1251"/>
                    </a:lnTo>
                    <a:lnTo>
                      <a:pt x="2201" y="1342"/>
                    </a:lnTo>
                    <a:lnTo>
                      <a:pt x="2185" y="1433"/>
                    </a:lnTo>
                    <a:lnTo>
                      <a:pt x="2164" y="1524"/>
                    </a:lnTo>
                    <a:lnTo>
                      <a:pt x="2138" y="1615"/>
                    </a:lnTo>
                    <a:lnTo>
                      <a:pt x="2104" y="1703"/>
                    </a:lnTo>
                    <a:lnTo>
                      <a:pt x="2067" y="1791"/>
                    </a:lnTo>
                    <a:lnTo>
                      <a:pt x="2024" y="1877"/>
                    </a:lnTo>
                    <a:lnTo>
                      <a:pt x="1975" y="1961"/>
                    </a:lnTo>
                    <a:lnTo>
                      <a:pt x="1922" y="2040"/>
                    </a:lnTo>
                    <a:lnTo>
                      <a:pt x="1872" y="2116"/>
                    </a:lnTo>
                    <a:lnTo>
                      <a:pt x="1828" y="2195"/>
                    </a:lnTo>
                    <a:lnTo>
                      <a:pt x="1790" y="2274"/>
                    </a:lnTo>
                    <a:lnTo>
                      <a:pt x="1759" y="2354"/>
                    </a:lnTo>
                    <a:lnTo>
                      <a:pt x="1735" y="2436"/>
                    </a:lnTo>
                    <a:lnTo>
                      <a:pt x="1718" y="2520"/>
                    </a:lnTo>
                    <a:lnTo>
                      <a:pt x="1707" y="2602"/>
                    </a:lnTo>
                    <a:lnTo>
                      <a:pt x="1704" y="2685"/>
                    </a:lnTo>
                    <a:lnTo>
                      <a:pt x="1704" y="3242"/>
                    </a:lnTo>
                    <a:lnTo>
                      <a:pt x="1702" y="3274"/>
                    </a:lnTo>
                    <a:lnTo>
                      <a:pt x="1693" y="3304"/>
                    </a:lnTo>
                    <a:lnTo>
                      <a:pt x="1680" y="3331"/>
                    </a:lnTo>
                    <a:lnTo>
                      <a:pt x="1663" y="3356"/>
                    </a:lnTo>
                    <a:lnTo>
                      <a:pt x="1641" y="3377"/>
                    </a:lnTo>
                    <a:lnTo>
                      <a:pt x="1617" y="3395"/>
                    </a:lnTo>
                    <a:lnTo>
                      <a:pt x="1589" y="3408"/>
                    </a:lnTo>
                    <a:lnTo>
                      <a:pt x="1559" y="3416"/>
                    </a:lnTo>
                    <a:lnTo>
                      <a:pt x="1527" y="3419"/>
                    </a:lnTo>
                    <a:lnTo>
                      <a:pt x="685" y="3419"/>
                    </a:lnTo>
                    <a:lnTo>
                      <a:pt x="653" y="3416"/>
                    </a:lnTo>
                    <a:lnTo>
                      <a:pt x="623" y="3408"/>
                    </a:lnTo>
                    <a:lnTo>
                      <a:pt x="596" y="3395"/>
                    </a:lnTo>
                    <a:lnTo>
                      <a:pt x="571" y="3377"/>
                    </a:lnTo>
                    <a:lnTo>
                      <a:pt x="550" y="3356"/>
                    </a:lnTo>
                    <a:lnTo>
                      <a:pt x="533" y="3331"/>
                    </a:lnTo>
                    <a:lnTo>
                      <a:pt x="519" y="3304"/>
                    </a:lnTo>
                    <a:lnTo>
                      <a:pt x="512" y="3274"/>
                    </a:lnTo>
                    <a:lnTo>
                      <a:pt x="508" y="3242"/>
                    </a:lnTo>
                    <a:lnTo>
                      <a:pt x="508" y="2685"/>
                    </a:lnTo>
                    <a:lnTo>
                      <a:pt x="505" y="2602"/>
                    </a:lnTo>
                    <a:lnTo>
                      <a:pt x="495" y="2520"/>
                    </a:lnTo>
                    <a:lnTo>
                      <a:pt x="477" y="2436"/>
                    </a:lnTo>
                    <a:lnTo>
                      <a:pt x="453" y="2354"/>
                    </a:lnTo>
                    <a:lnTo>
                      <a:pt x="422" y="2274"/>
                    </a:lnTo>
                    <a:lnTo>
                      <a:pt x="385" y="2195"/>
                    </a:lnTo>
                    <a:lnTo>
                      <a:pt x="341" y="2116"/>
                    </a:lnTo>
                    <a:lnTo>
                      <a:pt x="291" y="2040"/>
                    </a:lnTo>
                    <a:lnTo>
                      <a:pt x="237" y="1961"/>
                    </a:lnTo>
                    <a:lnTo>
                      <a:pt x="190" y="1877"/>
                    </a:lnTo>
                    <a:lnTo>
                      <a:pt x="146" y="1791"/>
                    </a:lnTo>
                    <a:lnTo>
                      <a:pt x="108" y="1703"/>
                    </a:lnTo>
                    <a:lnTo>
                      <a:pt x="76" y="1615"/>
                    </a:lnTo>
                    <a:lnTo>
                      <a:pt x="48" y="1524"/>
                    </a:lnTo>
                    <a:lnTo>
                      <a:pt x="27" y="1433"/>
                    </a:lnTo>
                    <a:lnTo>
                      <a:pt x="12" y="1342"/>
                    </a:lnTo>
                    <a:lnTo>
                      <a:pt x="2" y="1251"/>
                    </a:lnTo>
                    <a:lnTo>
                      <a:pt x="0" y="1161"/>
                    </a:lnTo>
                    <a:lnTo>
                      <a:pt x="3" y="1070"/>
                    </a:lnTo>
                    <a:lnTo>
                      <a:pt x="12" y="981"/>
                    </a:lnTo>
                    <a:lnTo>
                      <a:pt x="28" y="895"/>
                    </a:lnTo>
                    <a:lnTo>
                      <a:pt x="51" y="810"/>
                    </a:lnTo>
                    <a:lnTo>
                      <a:pt x="78" y="729"/>
                    </a:lnTo>
                    <a:lnTo>
                      <a:pt x="111" y="651"/>
                    </a:lnTo>
                    <a:lnTo>
                      <a:pt x="150" y="575"/>
                    </a:lnTo>
                    <a:lnTo>
                      <a:pt x="194" y="503"/>
                    </a:lnTo>
                    <a:lnTo>
                      <a:pt x="243" y="434"/>
                    </a:lnTo>
                    <a:lnTo>
                      <a:pt x="296" y="370"/>
                    </a:lnTo>
                    <a:lnTo>
                      <a:pt x="352" y="310"/>
                    </a:lnTo>
                    <a:lnTo>
                      <a:pt x="414" y="255"/>
                    </a:lnTo>
                    <a:lnTo>
                      <a:pt x="480" y="204"/>
                    </a:lnTo>
                    <a:lnTo>
                      <a:pt x="548" y="158"/>
                    </a:lnTo>
                    <a:lnTo>
                      <a:pt x="620" y="117"/>
                    </a:lnTo>
                    <a:lnTo>
                      <a:pt x="695" y="83"/>
                    </a:lnTo>
                    <a:lnTo>
                      <a:pt x="773" y="53"/>
                    </a:lnTo>
                    <a:lnTo>
                      <a:pt x="852" y="31"/>
                    </a:lnTo>
                    <a:lnTo>
                      <a:pt x="935" y="13"/>
                    </a:lnTo>
                    <a:lnTo>
                      <a:pt x="1021" y="3"/>
                    </a:lnTo>
                    <a:lnTo>
                      <a:pt x="110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grpSp>
        <p:grpSp>
          <p:nvGrpSpPr>
            <p:cNvPr id="221" name="Group 220">
              <a:extLst>
                <a:ext uri="{FF2B5EF4-FFF2-40B4-BE49-F238E27FC236}">
                  <a16:creationId xmlns:a16="http://schemas.microsoft.com/office/drawing/2014/main" id="{6F901C64-DE73-0DEB-EBD6-8C8644277821}"/>
                </a:ext>
              </a:extLst>
            </p:cNvPr>
            <p:cNvGrpSpPr/>
            <p:nvPr/>
          </p:nvGrpSpPr>
          <p:grpSpPr>
            <a:xfrm>
              <a:off x="1820349" y="4382658"/>
              <a:ext cx="471987" cy="552165"/>
              <a:chOff x="4470400" y="4994276"/>
              <a:chExt cx="495300" cy="579438"/>
            </a:xfrm>
            <a:solidFill>
              <a:srgbClr val="262626">
                <a:lumMod val="75000"/>
                <a:lumOff val="25000"/>
              </a:srgbClr>
            </a:solidFill>
          </p:grpSpPr>
          <p:sp>
            <p:nvSpPr>
              <p:cNvPr id="222" name="Freeform 399">
                <a:extLst>
                  <a:ext uri="{FF2B5EF4-FFF2-40B4-BE49-F238E27FC236}">
                    <a16:creationId xmlns:a16="http://schemas.microsoft.com/office/drawing/2014/main" id="{C25CDBE1-6104-7947-AD3C-FD1F4AEAEC7A}"/>
                  </a:ext>
                </a:extLst>
              </p:cNvPr>
              <p:cNvSpPr>
                <a:spLocks noEditPoints="1"/>
              </p:cNvSpPr>
              <p:nvPr/>
            </p:nvSpPr>
            <p:spPr bwMode="auto">
              <a:xfrm>
                <a:off x="4537075" y="5143501"/>
                <a:ext cx="361950" cy="363538"/>
              </a:xfrm>
              <a:custGeom>
                <a:avLst/>
                <a:gdLst>
                  <a:gd name="T0" fmla="*/ 833 w 2284"/>
                  <a:gd name="T1" fmla="*/ 197 h 2287"/>
                  <a:gd name="T2" fmla="*/ 558 w 2284"/>
                  <a:gd name="T3" fmla="*/ 339 h 2287"/>
                  <a:gd name="T4" fmla="*/ 339 w 2284"/>
                  <a:gd name="T5" fmla="*/ 558 h 2287"/>
                  <a:gd name="T6" fmla="*/ 198 w 2284"/>
                  <a:gd name="T7" fmla="*/ 834 h 2287"/>
                  <a:gd name="T8" fmla="*/ 246 w 2284"/>
                  <a:gd name="T9" fmla="*/ 1069 h 2287"/>
                  <a:gd name="T10" fmla="*/ 311 w 2284"/>
                  <a:gd name="T11" fmla="*/ 1106 h 2287"/>
                  <a:gd name="T12" fmla="*/ 311 w 2284"/>
                  <a:gd name="T13" fmla="*/ 1181 h 2287"/>
                  <a:gd name="T14" fmla="*/ 246 w 2284"/>
                  <a:gd name="T15" fmla="*/ 1218 h 2287"/>
                  <a:gd name="T16" fmla="*/ 198 w 2284"/>
                  <a:gd name="T17" fmla="*/ 1453 h 2287"/>
                  <a:gd name="T18" fmla="*/ 339 w 2284"/>
                  <a:gd name="T19" fmla="*/ 1730 h 2287"/>
                  <a:gd name="T20" fmla="*/ 558 w 2284"/>
                  <a:gd name="T21" fmla="*/ 1947 h 2287"/>
                  <a:gd name="T22" fmla="*/ 833 w 2284"/>
                  <a:gd name="T23" fmla="*/ 2089 h 2287"/>
                  <a:gd name="T24" fmla="*/ 1068 w 2284"/>
                  <a:gd name="T25" fmla="*/ 2041 h 2287"/>
                  <a:gd name="T26" fmla="*/ 1105 w 2284"/>
                  <a:gd name="T27" fmla="*/ 1976 h 2287"/>
                  <a:gd name="T28" fmla="*/ 1180 w 2284"/>
                  <a:gd name="T29" fmla="*/ 1976 h 2287"/>
                  <a:gd name="T30" fmla="*/ 1217 w 2284"/>
                  <a:gd name="T31" fmla="*/ 2041 h 2287"/>
                  <a:gd name="T32" fmla="*/ 1451 w 2284"/>
                  <a:gd name="T33" fmla="*/ 2089 h 2287"/>
                  <a:gd name="T34" fmla="*/ 1728 w 2284"/>
                  <a:gd name="T35" fmla="*/ 1947 h 2287"/>
                  <a:gd name="T36" fmla="*/ 1945 w 2284"/>
                  <a:gd name="T37" fmla="*/ 1730 h 2287"/>
                  <a:gd name="T38" fmla="*/ 2087 w 2284"/>
                  <a:gd name="T39" fmla="*/ 1453 h 2287"/>
                  <a:gd name="T40" fmla="*/ 2038 w 2284"/>
                  <a:gd name="T41" fmla="*/ 1218 h 2287"/>
                  <a:gd name="T42" fmla="*/ 1974 w 2284"/>
                  <a:gd name="T43" fmla="*/ 1181 h 2287"/>
                  <a:gd name="T44" fmla="*/ 1974 w 2284"/>
                  <a:gd name="T45" fmla="*/ 1106 h 2287"/>
                  <a:gd name="T46" fmla="*/ 2038 w 2284"/>
                  <a:gd name="T47" fmla="*/ 1069 h 2287"/>
                  <a:gd name="T48" fmla="*/ 2087 w 2284"/>
                  <a:gd name="T49" fmla="*/ 834 h 2287"/>
                  <a:gd name="T50" fmla="*/ 1945 w 2284"/>
                  <a:gd name="T51" fmla="*/ 558 h 2287"/>
                  <a:gd name="T52" fmla="*/ 1728 w 2284"/>
                  <a:gd name="T53" fmla="*/ 339 h 2287"/>
                  <a:gd name="T54" fmla="*/ 1451 w 2284"/>
                  <a:gd name="T55" fmla="*/ 197 h 2287"/>
                  <a:gd name="T56" fmla="*/ 1217 w 2284"/>
                  <a:gd name="T57" fmla="*/ 246 h 2287"/>
                  <a:gd name="T58" fmla="*/ 1180 w 2284"/>
                  <a:gd name="T59" fmla="*/ 310 h 2287"/>
                  <a:gd name="T60" fmla="*/ 1105 w 2284"/>
                  <a:gd name="T61" fmla="*/ 310 h 2287"/>
                  <a:gd name="T62" fmla="*/ 1068 w 2284"/>
                  <a:gd name="T63" fmla="*/ 246 h 2287"/>
                  <a:gd name="T64" fmla="*/ 1318 w 2284"/>
                  <a:gd name="T65" fmla="*/ 14 h 2287"/>
                  <a:gd name="T66" fmla="*/ 1644 w 2284"/>
                  <a:gd name="T67" fmla="*/ 116 h 2287"/>
                  <a:gd name="T68" fmla="*/ 1919 w 2284"/>
                  <a:gd name="T69" fmla="*/ 306 h 2287"/>
                  <a:gd name="T70" fmla="*/ 2128 w 2284"/>
                  <a:gd name="T71" fmla="*/ 567 h 2287"/>
                  <a:gd name="T72" fmla="*/ 2254 w 2284"/>
                  <a:gd name="T73" fmla="*/ 882 h 2287"/>
                  <a:gd name="T74" fmla="*/ 2281 w 2284"/>
                  <a:gd name="T75" fmla="*/ 1233 h 2287"/>
                  <a:gd name="T76" fmla="*/ 2202 w 2284"/>
                  <a:gd name="T77" fmla="*/ 1568 h 2287"/>
                  <a:gd name="T78" fmla="*/ 2033 w 2284"/>
                  <a:gd name="T79" fmla="*/ 1859 h 2287"/>
                  <a:gd name="T80" fmla="*/ 1789 w 2284"/>
                  <a:gd name="T81" fmla="*/ 2085 h 2287"/>
                  <a:gd name="T82" fmla="*/ 1487 w 2284"/>
                  <a:gd name="T83" fmla="*/ 2234 h 2287"/>
                  <a:gd name="T84" fmla="*/ 1142 w 2284"/>
                  <a:gd name="T85" fmla="*/ 2287 h 2287"/>
                  <a:gd name="T86" fmla="*/ 798 w 2284"/>
                  <a:gd name="T87" fmla="*/ 2234 h 2287"/>
                  <a:gd name="T88" fmla="*/ 496 w 2284"/>
                  <a:gd name="T89" fmla="*/ 2085 h 2287"/>
                  <a:gd name="T90" fmla="*/ 252 w 2284"/>
                  <a:gd name="T91" fmla="*/ 1859 h 2287"/>
                  <a:gd name="T92" fmla="*/ 82 w 2284"/>
                  <a:gd name="T93" fmla="*/ 1568 h 2287"/>
                  <a:gd name="T94" fmla="*/ 4 w 2284"/>
                  <a:gd name="T95" fmla="*/ 1233 h 2287"/>
                  <a:gd name="T96" fmla="*/ 30 w 2284"/>
                  <a:gd name="T97" fmla="*/ 882 h 2287"/>
                  <a:gd name="T98" fmla="*/ 157 w 2284"/>
                  <a:gd name="T99" fmla="*/ 567 h 2287"/>
                  <a:gd name="T100" fmla="*/ 366 w 2284"/>
                  <a:gd name="T101" fmla="*/ 306 h 2287"/>
                  <a:gd name="T102" fmla="*/ 641 w 2284"/>
                  <a:gd name="T103" fmla="*/ 116 h 2287"/>
                  <a:gd name="T104" fmla="*/ 966 w 2284"/>
                  <a:gd name="T105" fmla="*/ 14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4" h="2287">
                    <a:moveTo>
                      <a:pt x="1068" y="151"/>
                    </a:moveTo>
                    <a:lnTo>
                      <a:pt x="988" y="161"/>
                    </a:lnTo>
                    <a:lnTo>
                      <a:pt x="910" y="176"/>
                    </a:lnTo>
                    <a:lnTo>
                      <a:pt x="833" y="197"/>
                    </a:lnTo>
                    <a:lnTo>
                      <a:pt x="759" y="225"/>
                    </a:lnTo>
                    <a:lnTo>
                      <a:pt x="689" y="258"/>
                    </a:lnTo>
                    <a:lnTo>
                      <a:pt x="622" y="296"/>
                    </a:lnTo>
                    <a:lnTo>
                      <a:pt x="558" y="339"/>
                    </a:lnTo>
                    <a:lnTo>
                      <a:pt x="497" y="388"/>
                    </a:lnTo>
                    <a:lnTo>
                      <a:pt x="440" y="440"/>
                    </a:lnTo>
                    <a:lnTo>
                      <a:pt x="388" y="497"/>
                    </a:lnTo>
                    <a:lnTo>
                      <a:pt x="339" y="558"/>
                    </a:lnTo>
                    <a:lnTo>
                      <a:pt x="296" y="622"/>
                    </a:lnTo>
                    <a:lnTo>
                      <a:pt x="259" y="690"/>
                    </a:lnTo>
                    <a:lnTo>
                      <a:pt x="225" y="761"/>
                    </a:lnTo>
                    <a:lnTo>
                      <a:pt x="198" y="834"/>
                    </a:lnTo>
                    <a:lnTo>
                      <a:pt x="177" y="910"/>
                    </a:lnTo>
                    <a:lnTo>
                      <a:pt x="161" y="989"/>
                    </a:lnTo>
                    <a:lnTo>
                      <a:pt x="151" y="1069"/>
                    </a:lnTo>
                    <a:lnTo>
                      <a:pt x="246" y="1069"/>
                    </a:lnTo>
                    <a:lnTo>
                      <a:pt x="266" y="1072"/>
                    </a:lnTo>
                    <a:lnTo>
                      <a:pt x="284" y="1080"/>
                    </a:lnTo>
                    <a:lnTo>
                      <a:pt x="298" y="1091"/>
                    </a:lnTo>
                    <a:lnTo>
                      <a:pt x="311" y="1106"/>
                    </a:lnTo>
                    <a:lnTo>
                      <a:pt x="318" y="1123"/>
                    </a:lnTo>
                    <a:lnTo>
                      <a:pt x="321" y="1143"/>
                    </a:lnTo>
                    <a:lnTo>
                      <a:pt x="318" y="1163"/>
                    </a:lnTo>
                    <a:lnTo>
                      <a:pt x="311" y="1181"/>
                    </a:lnTo>
                    <a:lnTo>
                      <a:pt x="298" y="1196"/>
                    </a:lnTo>
                    <a:lnTo>
                      <a:pt x="284" y="1208"/>
                    </a:lnTo>
                    <a:lnTo>
                      <a:pt x="266" y="1215"/>
                    </a:lnTo>
                    <a:lnTo>
                      <a:pt x="246" y="1218"/>
                    </a:lnTo>
                    <a:lnTo>
                      <a:pt x="151" y="1218"/>
                    </a:lnTo>
                    <a:lnTo>
                      <a:pt x="161" y="1299"/>
                    </a:lnTo>
                    <a:lnTo>
                      <a:pt x="177" y="1377"/>
                    </a:lnTo>
                    <a:lnTo>
                      <a:pt x="198" y="1453"/>
                    </a:lnTo>
                    <a:lnTo>
                      <a:pt x="225" y="1527"/>
                    </a:lnTo>
                    <a:lnTo>
                      <a:pt x="259" y="1598"/>
                    </a:lnTo>
                    <a:lnTo>
                      <a:pt x="296" y="1666"/>
                    </a:lnTo>
                    <a:lnTo>
                      <a:pt x="339" y="1730"/>
                    </a:lnTo>
                    <a:lnTo>
                      <a:pt x="388" y="1790"/>
                    </a:lnTo>
                    <a:lnTo>
                      <a:pt x="440" y="1847"/>
                    </a:lnTo>
                    <a:lnTo>
                      <a:pt x="497" y="1900"/>
                    </a:lnTo>
                    <a:lnTo>
                      <a:pt x="558" y="1947"/>
                    </a:lnTo>
                    <a:lnTo>
                      <a:pt x="622" y="1991"/>
                    </a:lnTo>
                    <a:lnTo>
                      <a:pt x="689" y="2028"/>
                    </a:lnTo>
                    <a:lnTo>
                      <a:pt x="759" y="2062"/>
                    </a:lnTo>
                    <a:lnTo>
                      <a:pt x="833" y="2089"/>
                    </a:lnTo>
                    <a:lnTo>
                      <a:pt x="910" y="2112"/>
                    </a:lnTo>
                    <a:lnTo>
                      <a:pt x="988" y="2127"/>
                    </a:lnTo>
                    <a:lnTo>
                      <a:pt x="1068" y="2136"/>
                    </a:lnTo>
                    <a:lnTo>
                      <a:pt x="1068" y="2041"/>
                    </a:lnTo>
                    <a:lnTo>
                      <a:pt x="1071" y="2021"/>
                    </a:lnTo>
                    <a:lnTo>
                      <a:pt x="1078" y="2003"/>
                    </a:lnTo>
                    <a:lnTo>
                      <a:pt x="1090" y="1989"/>
                    </a:lnTo>
                    <a:lnTo>
                      <a:pt x="1105" y="1976"/>
                    </a:lnTo>
                    <a:lnTo>
                      <a:pt x="1122" y="1970"/>
                    </a:lnTo>
                    <a:lnTo>
                      <a:pt x="1142" y="1966"/>
                    </a:lnTo>
                    <a:lnTo>
                      <a:pt x="1162" y="1970"/>
                    </a:lnTo>
                    <a:lnTo>
                      <a:pt x="1180" y="1976"/>
                    </a:lnTo>
                    <a:lnTo>
                      <a:pt x="1194" y="1989"/>
                    </a:lnTo>
                    <a:lnTo>
                      <a:pt x="1207" y="2003"/>
                    </a:lnTo>
                    <a:lnTo>
                      <a:pt x="1213" y="2021"/>
                    </a:lnTo>
                    <a:lnTo>
                      <a:pt x="1217" y="2041"/>
                    </a:lnTo>
                    <a:lnTo>
                      <a:pt x="1217" y="2136"/>
                    </a:lnTo>
                    <a:lnTo>
                      <a:pt x="1297" y="2127"/>
                    </a:lnTo>
                    <a:lnTo>
                      <a:pt x="1375" y="2112"/>
                    </a:lnTo>
                    <a:lnTo>
                      <a:pt x="1451" y="2089"/>
                    </a:lnTo>
                    <a:lnTo>
                      <a:pt x="1526" y="2062"/>
                    </a:lnTo>
                    <a:lnTo>
                      <a:pt x="1596" y="2028"/>
                    </a:lnTo>
                    <a:lnTo>
                      <a:pt x="1664" y="1991"/>
                    </a:lnTo>
                    <a:lnTo>
                      <a:pt x="1728" y="1947"/>
                    </a:lnTo>
                    <a:lnTo>
                      <a:pt x="1788" y="1900"/>
                    </a:lnTo>
                    <a:lnTo>
                      <a:pt x="1845" y="1847"/>
                    </a:lnTo>
                    <a:lnTo>
                      <a:pt x="1898" y="1790"/>
                    </a:lnTo>
                    <a:lnTo>
                      <a:pt x="1945" y="1730"/>
                    </a:lnTo>
                    <a:lnTo>
                      <a:pt x="1989" y="1666"/>
                    </a:lnTo>
                    <a:lnTo>
                      <a:pt x="2026" y="1598"/>
                    </a:lnTo>
                    <a:lnTo>
                      <a:pt x="2059" y="1527"/>
                    </a:lnTo>
                    <a:lnTo>
                      <a:pt x="2087" y="1453"/>
                    </a:lnTo>
                    <a:lnTo>
                      <a:pt x="2108" y="1377"/>
                    </a:lnTo>
                    <a:lnTo>
                      <a:pt x="2125" y="1299"/>
                    </a:lnTo>
                    <a:lnTo>
                      <a:pt x="2134" y="1218"/>
                    </a:lnTo>
                    <a:lnTo>
                      <a:pt x="2038" y="1218"/>
                    </a:lnTo>
                    <a:lnTo>
                      <a:pt x="2018" y="1215"/>
                    </a:lnTo>
                    <a:lnTo>
                      <a:pt x="2001" y="1208"/>
                    </a:lnTo>
                    <a:lnTo>
                      <a:pt x="1986" y="1196"/>
                    </a:lnTo>
                    <a:lnTo>
                      <a:pt x="1974" y="1181"/>
                    </a:lnTo>
                    <a:lnTo>
                      <a:pt x="1966" y="1163"/>
                    </a:lnTo>
                    <a:lnTo>
                      <a:pt x="1964" y="1143"/>
                    </a:lnTo>
                    <a:lnTo>
                      <a:pt x="1966" y="1123"/>
                    </a:lnTo>
                    <a:lnTo>
                      <a:pt x="1974" y="1106"/>
                    </a:lnTo>
                    <a:lnTo>
                      <a:pt x="1986" y="1091"/>
                    </a:lnTo>
                    <a:lnTo>
                      <a:pt x="2001" y="1080"/>
                    </a:lnTo>
                    <a:lnTo>
                      <a:pt x="2018" y="1072"/>
                    </a:lnTo>
                    <a:lnTo>
                      <a:pt x="2038" y="1069"/>
                    </a:lnTo>
                    <a:lnTo>
                      <a:pt x="2134" y="1069"/>
                    </a:lnTo>
                    <a:lnTo>
                      <a:pt x="2125" y="989"/>
                    </a:lnTo>
                    <a:lnTo>
                      <a:pt x="2108" y="910"/>
                    </a:lnTo>
                    <a:lnTo>
                      <a:pt x="2087" y="834"/>
                    </a:lnTo>
                    <a:lnTo>
                      <a:pt x="2059" y="761"/>
                    </a:lnTo>
                    <a:lnTo>
                      <a:pt x="2026" y="690"/>
                    </a:lnTo>
                    <a:lnTo>
                      <a:pt x="1989" y="622"/>
                    </a:lnTo>
                    <a:lnTo>
                      <a:pt x="1945" y="558"/>
                    </a:lnTo>
                    <a:lnTo>
                      <a:pt x="1898" y="497"/>
                    </a:lnTo>
                    <a:lnTo>
                      <a:pt x="1845" y="440"/>
                    </a:lnTo>
                    <a:lnTo>
                      <a:pt x="1788" y="388"/>
                    </a:lnTo>
                    <a:lnTo>
                      <a:pt x="1728" y="339"/>
                    </a:lnTo>
                    <a:lnTo>
                      <a:pt x="1664" y="296"/>
                    </a:lnTo>
                    <a:lnTo>
                      <a:pt x="1596" y="258"/>
                    </a:lnTo>
                    <a:lnTo>
                      <a:pt x="1526" y="225"/>
                    </a:lnTo>
                    <a:lnTo>
                      <a:pt x="1451" y="197"/>
                    </a:lnTo>
                    <a:lnTo>
                      <a:pt x="1375" y="176"/>
                    </a:lnTo>
                    <a:lnTo>
                      <a:pt x="1297" y="161"/>
                    </a:lnTo>
                    <a:lnTo>
                      <a:pt x="1217" y="151"/>
                    </a:lnTo>
                    <a:lnTo>
                      <a:pt x="1217" y="246"/>
                    </a:lnTo>
                    <a:lnTo>
                      <a:pt x="1213" y="266"/>
                    </a:lnTo>
                    <a:lnTo>
                      <a:pt x="1207" y="284"/>
                    </a:lnTo>
                    <a:lnTo>
                      <a:pt x="1194" y="299"/>
                    </a:lnTo>
                    <a:lnTo>
                      <a:pt x="1180" y="310"/>
                    </a:lnTo>
                    <a:lnTo>
                      <a:pt x="1162" y="318"/>
                    </a:lnTo>
                    <a:lnTo>
                      <a:pt x="1142" y="320"/>
                    </a:lnTo>
                    <a:lnTo>
                      <a:pt x="1122" y="318"/>
                    </a:lnTo>
                    <a:lnTo>
                      <a:pt x="1105" y="310"/>
                    </a:lnTo>
                    <a:lnTo>
                      <a:pt x="1090" y="299"/>
                    </a:lnTo>
                    <a:lnTo>
                      <a:pt x="1078" y="284"/>
                    </a:lnTo>
                    <a:lnTo>
                      <a:pt x="1071" y="266"/>
                    </a:lnTo>
                    <a:lnTo>
                      <a:pt x="1068" y="246"/>
                    </a:lnTo>
                    <a:lnTo>
                      <a:pt x="1068" y="151"/>
                    </a:lnTo>
                    <a:close/>
                    <a:moveTo>
                      <a:pt x="1142" y="0"/>
                    </a:moveTo>
                    <a:lnTo>
                      <a:pt x="1232" y="3"/>
                    </a:lnTo>
                    <a:lnTo>
                      <a:pt x="1318" y="14"/>
                    </a:lnTo>
                    <a:lnTo>
                      <a:pt x="1404" y="31"/>
                    </a:lnTo>
                    <a:lnTo>
                      <a:pt x="1487" y="53"/>
                    </a:lnTo>
                    <a:lnTo>
                      <a:pt x="1567" y="82"/>
                    </a:lnTo>
                    <a:lnTo>
                      <a:pt x="1644" y="116"/>
                    </a:lnTo>
                    <a:lnTo>
                      <a:pt x="1718" y="156"/>
                    </a:lnTo>
                    <a:lnTo>
                      <a:pt x="1789" y="202"/>
                    </a:lnTo>
                    <a:lnTo>
                      <a:pt x="1856" y="252"/>
                    </a:lnTo>
                    <a:lnTo>
                      <a:pt x="1919" y="306"/>
                    </a:lnTo>
                    <a:lnTo>
                      <a:pt x="1979" y="366"/>
                    </a:lnTo>
                    <a:lnTo>
                      <a:pt x="2033" y="429"/>
                    </a:lnTo>
                    <a:lnTo>
                      <a:pt x="2083" y="496"/>
                    </a:lnTo>
                    <a:lnTo>
                      <a:pt x="2128" y="567"/>
                    </a:lnTo>
                    <a:lnTo>
                      <a:pt x="2168" y="641"/>
                    </a:lnTo>
                    <a:lnTo>
                      <a:pt x="2202" y="719"/>
                    </a:lnTo>
                    <a:lnTo>
                      <a:pt x="2231" y="798"/>
                    </a:lnTo>
                    <a:lnTo>
                      <a:pt x="2254" y="882"/>
                    </a:lnTo>
                    <a:lnTo>
                      <a:pt x="2271" y="967"/>
                    </a:lnTo>
                    <a:lnTo>
                      <a:pt x="2281" y="1055"/>
                    </a:lnTo>
                    <a:lnTo>
                      <a:pt x="2284" y="1143"/>
                    </a:lnTo>
                    <a:lnTo>
                      <a:pt x="2281" y="1233"/>
                    </a:lnTo>
                    <a:lnTo>
                      <a:pt x="2271" y="1320"/>
                    </a:lnTo>
                    <a:lnTo>
                      <a:pt x="2254" y="1405"/>
                    </a:lnTo>
                    <a:lnTo>
                      <a:pt x="2231" y="1488"/>
                    </a:lnTo>
                    <a:lnTo>
                      <a:pt x="2202" y="1568"/>
                    </a:lnTo>
                    <a:lnTo>
                      <a:pt x="2168" y="1646"/>
                    </a:lnTo>
                    <a:lnTo>
                      <a:pt x="2128" y="1720"/>
                    </a:lnTo>
                    <a:lnTo>
                      <a:pt x="2083" y="1791"/>
                    </a:lnTo>
                    <a:lnTo>
                      <a:pt x="2033" y="1859"/>
                    </a:lnTo>
                    <a:lnTo>
                      <a:pt x="1979" y="1922"/>
                    </a:lnTo>
                    <a:lnTo>
                      <a:pt x="1919" y="1981"/>
                    </a:lnTo>
                    <a:lnTo>
                      <a:pt x="1856" y="2035"/>
                    </a:lnTo>
                    <a:lnTo>
                      <a:pt x="1789" y="2085"/>
                    </a:lnTo>
                    <a:lnTo>
                      <a:pt x="1718" y="2130"/>
                    </a:lnTo>
                    <a:lnTo>
                      <a:pt x="1644" y="2170"/>
                    </a:lnTo>
                    <a:lnTo>
                      <a:pt x="1567" y="2205"/>
                    </a:lnTo>
                    <a:lnTo>
                      <a:pt x="1487" y="2234"/>
                    </a:lnTo>
                    <a:lnTo>
                      <a:pt x="1404" y="2257"/>
                    </a:lnTo>
                    <a:lnTo>
                      <a:pt x="1318" y="2274"/>
                    </a:lnTo>
                    <a:lnTo>
                      <a:pt x="1232" y="2284"/>
                    </a:lnTo>
                    <a:lnTo>
                      <a:pt x="1142" y="2287"/>
                    </a:lnTo>
                    <a:lnTo>
                      <a:pt x="1054" y="2284"/>
                    </a:lnTo>
                    <a:lnTo>
                      <a:pt x="966" y="2274"/>
                    </a:lnTo>
                    <a:lnTo>
                      <a:pt x="881" y="2257"/>
                    </a:lnTo>
                    <a:lnTo>
                      <a:pt x="798" y="2234"/>
                    </a:lnTo>
                    <a:lnTo>
                      <a:pt x="718" y="2205"/>
                    </a:lnTo>
                    <a:lnTo>
                      <a:pt x="641" y="2170"/>
                    </a:lnTo>
                    <a:lnTo>
                      <a:pt x="566" y="2130"/>
                    </a:lnTo>
                    <a:lnTo>
                      <a:pt x="496" y="2085"/>
                    </a:lnTo>
                    <a:lnTo>
                      <a:pt x="429" y="2035"/>
                    </a:lnTo>
                    <a:lnTo>
                      <a:pt x="366" y="1981"/>
                    </a:lnTo>
                    <a:lnTo>
                      <a:pt x="306" y="1922"/>
                    </a:lnTo>
                    <a:lnTo>
                      <a:pt x="252" y="1859"/>
                    </a:lnTo>
                    <a:lnTo>
                      <a:pt x="202" y="1791"/>
                    </a:lnTo>
                    <a:lnTo>
                      <a:pt x="157" y="1720"/>
                    </a:lnTo>
                    <a:lnTo>
                      <a:pt x="117" y="1646"/>
                    </a:lnTo>
                    <a:lnTo>
                      <a:pt x="82" y="1568"/>
                    </a:lnTo>
                    <a:lnTo>
                      <a:pt x="54" y="1488"/>
                    </a:lnTo>
                    <a:lnTo>
                      <a:pt x="30" y="1405"/>
                    </a:lnTo>
                    <a:lnTo>
                      <a:pt x="14" y="1320"/>
                    </a:lnTo>
                    <a:lnTo>
                      <a:pt x="4" y="1233"/>
                    </a:lnTo>
                    <a:lnTo>
                      <a:pt x="0" y="1143"/>
                    </a:lnTo>
                    <a:lnTo>
                      <a:pt x="4" y="1055"/>
                    </a:lnTo>
                    <a:lnTo>
                      <a:pt x="14" y="967"/>
                    </a:lnTo>
                    <a:lnTo>
                      <a:pt x="30" y="882"/>
                    </a:lnTo>
                    <a:lnTo>
                      <a:pt x="54" y="798"/>
                    </a:lnTo>
                    <a:lnTo>
                      <a:pt x="82" y="719"/>
                    </a:lnTo>
                    <a:lnTo>
                      <a:pt x="117" y="641"/>
                    </a:lnTo>
                    <a:lnTo>
                      <a:pt x="157" y="567"/>
                    </a:lnTo>
                    <a:lnTo>
                      <a:pt x="202" y="496"/>
                    </a:lnTo>
                    <a:lnTo>
                      <a:pt x="252" y="429"/>
                    </a:lnTo>
                    <a:lnTo>
                      <a:pt x="306" y="366"/>
                    </a:lnTo>
                    <a:lnTo>
                      <a:pt x="366" y="306"/>
                    </a:lnTo>
                    <a:lnTo>
                      <a:pt x="429" y="252"/>
                    </a:lnTo>
                    <a:lnTo>
                      <a:pt x="496" y="202"/>
                    </a:lnTo>
                    <a:lnTo>
                      <a:pt x="566" y="156"/>
                    </a:lnTo>
                    <a:lnTo>
                      <a:pt x="641" y="116"/>
                    </a:lnTo>
                    <a:lnTo>
                      <a:pt x="718" y="82"/>
                    </a:lnTo>
                    <a:lnTo>
                      <a:pt x="798" y="53"/>
                    </a:lnTo>
                    <a:lnTo>
                      <a:pt x="881" y="31"/>
                    </a:lnTo>
                    <a:lnTo>
                      <a:pt x="966" y="14"/>
                    </a:lnTo>
                    <a:lnTo>
                      <a:pt x="1054" y="3"/>
                    </a:lnTo>
                    <a:lnTo>
                      <a:pt x="1142"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23" name="Freeform 400">
                <a:extLst>
                  <a:ext uri="{FF2B5EF4-FFF2-40B4-BE49-F238E27FC236}">
                    <a16:creationId xmlns:a16="http://schemas.microsoft.com/office/drawing/2014/main" id="{DC8A53A5-FE0A-5AF1-6D18-ACC7C296095D}"/>
                  </a:ext>
                </a:extLst>
              </p:cNvPr>
              <p:cNvSpPr>
                <a:spLocks noEditPoints="1"/>
              </p:cNvSpPr>
              <p:nvPr/>
            </p:nvSpPr>
            <p:spPr bwMode="auto">
              <a:xfrm>
                <a:off x="4470400" y="4994276"/>
                <a:ext cx="495300" cy="579438"/>
              </a:xfrm>
              <a:custGeom>
                <a:avLst/>
                <a:gdLst>
                  <a:gd name="T0" fmla="*/ 1265 w 3119"/>
                  <a:gd name="T1" fmla="*/ 717 h 3653"/>
                  <a:gd name="T2" fmla="*/ 907 w 3119"/>
                  <a:gd name="T3" fmla="*/ 848 h 3653"/>
                  <a:gd name="T4" fmla="*/ 601 w 3119"/>
                  <a:gd name="T5" fmla="*/ 1065 h 3653"/>
                  <a:gd name="T6" fmla="*/ 364 w 3119"/>
                  <a:gd name="T7" fmla="*/ 1356 h 3653"/>
                  <a:gd name="T8" fmla="*/ 210 w 3119"/>
                  <a:gd name="T9" fmla="*/ 1703 h 3653"/>
                  <a:gd name="T10" fmla="*/ 156 w 3119"/>
                  <a:gd name="T11" fmla="*/ 2091 h 3653"/>
                  <a:gd name="T12" fmla="*/ 210 w 3119"/>
                  <a:gd name="T13" fmla="*/ 2481 h 3653"/>
                  <a:gd name="T14" fmla="*/ 364 w 3119"/>
                  <a:gd name="T15" fmla="*/ 2828 h 3653"/>
                  <a:gd name="T16" fmla="*/ 601 w 3119"/>
                  <a:gd name="T17" fmla="*/ 3117 h 3653"/>
                  <a:gd name="T18" fmla="*/ 907 w 3119"/>
                  <a:gd name="T19" fmla="*/ 3336 h 3653"/>
                  <a:gd name="T20" fmla="*/ 1265 w 3119"/>
                  <a:gd name="T21" fmla="*/ 3466 h 3653"/>
                  <a:gd name="T22" fmla="*/ 1659 w 3119"/>
                  <a:gd name="T23" fmla="*/ 3493 h 3653"/>
                  <a:gd name="T24" fmla="*/ 2039 w 3119"/>
                  <a:gd name="T25" fmla="*/ 3412 h 3653"/>
                  <a:gd name="T26" fmla="*/ 2372 w 3119"/>
                  <a:gd name="T27" fmla="*/ 3237 h 3653"/>
                  <a:gd name="T28" fmla="*/ 2646 w 3119"/>
                  <a:gd name="T29" fmla="*/ 2981 h 3653"/>
                  <a:gd name="T30" fmla="*/ 2843 w 3119"/>
                  <a:gd name="T31" fmla="*/ 2660 h 3653"/>
                  <a:gd name="T32" fmla="*/ 2949 w 3119"/>
                  <a:gd name="T33" fmla="*/ 2290 h 3653"/>
                  <a:gd name="T34" fmla="*/ 2949 w 3119"/>
                  <a:gd name="T35" fmla="*/ 1893 h 3653"/>
                  <a:gd name="T36" fmla="*/ 2843 w 3119"/>
                  <a:gd name="T37" fmla="*/ 1524 h 3653"/>
                  <a:gd name="T38" fmla="*/ 2646 w 3119"/>
                  <a:gd name="T39" fmla="*/ 1203 h 3653"/>
                  <a:gd name="T40" fmla="*/ 2372 w 3119"/>
                  <a:gd name="T41" fmla="*/ 947 h 3653"/>
                  <a:gd name="T42" fmla="*/ 2039 w 3119"/>
                  <a:gd name="T43" fmla="*/ 770 h 3653"/>
                  <a:gd name="T44" fmla="*/ 1659 w 3119"/>
                  <a:gd name="T45" fmla="*/ 690 h 3653"/>
                  <a:gd name="T46" fmla="*/ 1678 w 3119"/>
                  <a:gd name="T47" fmla="*/ 288 h 3653"/>
                  <a:gd name="T48" fmla="*/ 1752 w 3119"/>
                  <a:gd name="T49" fmla="*/ 0 h 3653"/>
                  <a:gd name="T50" fmla="*/ 1816 w 3119"/>
                  <a:gd name="T51" fmla="*/ 37 h 3653"/>
                  <a:gd name="T52" fmla="*/ 1823 w 3119"/>
                  <a:gd name="T53" fmla="*/ 381 h 3653"/>
                  <a:gd name="T54" fmla="*/ 1772 w 3119"/>
                  <a:gd name="T55" fmla="*/ 433 h 3653"/>
                  <a:gd name="T56" fmla="*/ 1735 w 3119"/>
                  <a:gd name="T57" fmla="*/ 540 h 3653"/>
                  <a:gd name="T58" fmla="*/ 2123 w 3119"/>
                  <a:gd name="T59" fmla="*/ 636 h 3653"/>
                  <a:gd name="T60" fmla="*/ 2466 w 3119"/>
                  <a:gd name="T61" fmla="*/ 821 h 3653"/>
                  <a:gd name="T62" fmla="*/ 2750 w 3119"/>
                  <a:gd name="T63" fmla="*/ 1085 h 3653"/>
                  <a:gd name="T64" fmla="*/ 2963 w 3119"/>
                  <a:gd name="T65" fmla="*/ 1410 h 3653"/>
                  <a:gd name="T66" fmla="*/ 3089 w 3119"/>
                  <a:gd name="T67" fmla="*/ 1786 h 3653"/>
                  <a:gd name="T68" fmla="*/ 3115 w 3119"/>
                  <a:gd name="T69" fmla="*/ 2195 h 3653"/>
                  <a:gd name="T70" fmla="*/ 3039 w 3119"/>
                  <a:gd name="T71" fmla="*/ 2585 h 3653"/>
                  <a:gd name="T72" fmla="*/ 2872 w 3119"/>
                  <a:gd name="T73" fmla="*/ 2934 h 3653"/>
                  <a:gd name="T74" fmla="*/ 2627 w 3119"/>
                  <a:gd name="T75" fmla="*/ 3228 h 3653"/>
                  <a:gd name="T76" fmla="*/ 2318 w 3119"/>
                  <a:gd name="T77" fmla="*/ 3456 h 3653"/>
                  <a:gd name="T78" fmla="*/ 1958 w 3119"/>
                  <a:gd name="T79" fmla="*/ 3601 h 3653"/>
                  <a:gd name="T80" fmla="*/ 1559 w 3119"/>
                  <a:gd name="T81" fmla="*/ 3653 h 3653"/>
                  <a:gd name="T82" fmla="*/ 1162 w 3119"/>
                  <a:gd name="T83" fmla="*/ 3601 h 3653"/>
                  <a:gd name="T84" fmla="*/ 801 w 3119"/>
                  <a:gd name="T85" fmla="*/ 3456 h 3653"/>
                  <a:gd name="T86" fmla="*/ 492 w 3119"/>
                  <a:gd name="T87" fmla="*/ 3228 h 3653"/>
                  <a:gd name="T88" fmla="*/ 247 w 3119"/>
                  <a:gd name="T89" fmla="*/ 2934 h 3653"/>
                  <a:gd name="T90" fmla="*/ 80 w 3119"/>
                  <a:gd name="T91" fmla="*/ 2585 h 3653"/>
                  <a:gd name="T92" fmla="*/ 3 w 3119"/>
                  <a:gd name="T93" fmla="*/ 2195 h 3653"/>
                  <a:gd name="T94" fmla="*/ 30 w 3119"/>
                  <a:gd name="T95" fmla="*/ 1786 h 3653"/>
                  <a:gd name="T96" fmla="*/ 156 w 3119"/>
                  <a:gd name="T97" fmla="*/ 1410 h 3653"/>
                  <a:gd name="T98" fmla="*/ 369 w 3119"/>
                  <a:gd name="T99" fmla="*/ 1085 h 3653"/>
                  <a:gd name="T100" fmla="*/ 652 w 3119"/>
                  <a:gd name="T101" fmla="*/ 821 h 3653"/>
                  <a:gd name="T102" fmla="*/ 996 w 3119"/>
                  <a:gd name="T103" fmla="*/ 636 h 3653"/>
                  <a:gd name="T104" fmla="*/ 1383 w 3119"/>
                  <a:gd name="T105" fmla="*/ 540 h 3653"/>
                  <a:gd name="T106" fmla="*/ 1347 w 3119"/>
                  <a:gd name="T107" fmla="*/ 433 h 3653"/>
                  <a:gd name="T108" fmla="*/ 1296 w 3119"/>
                  <a:gd name="T109" fmla="*/ 381 h 3653"/>
                  <a:gd name="T110" fmla="*/ 1302 w 3119"/>
                  <a:gd name="T111" fmla="*/ 37 h 3653"/>
                  <a:gd name="T112" fmla="*/ 1367 w 3119"/>
                  <a:gd name="T113" fmla="*/ 0 h 3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19" h="3653">
                    <a:moveTo>
                      <a:pt x="1559" y="686"/>
                    </a:moveTo>
                    <a:lnTo>
                      <a:pt x="1460" y="690"/>
                    </a:lnTo>
                    <a:lnTo>
                      <a:pt x="1361" y="701"/>
                    </a:lnTo>
                    <a:lnTo>
                      <a:pt x="1265" y="717"/>
                    </a:lnTo>
                    <a:lnTo>
                      <a:pt x="1172" y="741"/>
                    </a:lnTo>
                    <a:lnTo>
                      <a:pt x="1080" y="770"/>
                    </a:lnTo>
                    <a:lnTo>
                      <a:pt x="992" y="806"/>
                    </a:lnTo>
                    <a:lnTo>
                      <a:pt x="907" y="848"/>
                    </a:lnTo>
                    <a:lnTo>
                      <a:pt x="825" y="895"/>
                    </a:lnTo>
                    <a:lnTo>
                      <a:pt x="746" y="947"/>
                    </a:lnTo>
                    <a:lnTo>
                      <a:pt x="672" y="1003"/>
                    </a:lnTo>
                    <a:lnTo>
                      <a:pt x="601" y="1065"/>
                    </a:lnTo>
                    <a:lnTo>
                      <a:pt x="535" y="1132"/>
                    </a:lnTo>
                    <a:lnTo>
                      <a:pt x="473" y="1203"/>
                    </a:lnTo>
                    <a:lnTo>
                      <a:pt x="416" y="1277"/>
                    </a:lnTo>
                    <a:lnTo>
                      <a:pt x="364" y="1356"/>
                    </a:lnTo>
                    <a:lnTo>
                      <a:pt x="317" y="1438"/>
                    </a:lnTo>
                    <a:lnTo>
                      <a:pt x="276" y="1524"/>
                    </a:lnTo>
                    <a:lnTo>
                      <a:pt x="240" y="1611"/>
                    </a:lnTo>
                    <a:lnTo>
                      <a:pt x="210" y="1703"/>
                    </a:lnTo>
                    <a:lnTo>
                      <a:pt x="187" y="1796"/>
                    </a:lnTo>
                    <a:lnTo>
                      <a:pt x="169" y="1893"/>
                    </a:lnTo>
                    <a:lnTo>
                      <a:pt x="159" y="1992"/>
                    </a:lnTo>
                    <a:lnTo>
                      <a:pt x="156" y="2091"/>
                    </a:lnTo>
                    <a:lnTo>
                      <a:pt x="159" y="2192"/>
                    </a:lnTo>
                    <a:lnTo>
                      <a:pt x="169" y="2290"/>
                    </a:lnTo>
                    <a:lnTo>
                      <a:pt x="187" y="2386"/>
                    </a:lnTo>
                    <a:lnTo>
                      <a:pt x="210" y="2481"/>
                    </a:lnTo>
                    <a:lnTo>
                      <a:pt x="240" y="2572"/>
                    </a:lnTo>
                    <a:lnTo>
                      <a:pt x="276" y="2660"/>
                    </a:lnTo>
                    <a:lnTo>
                      <a:pt x="317" y="2746"/>
                    </a:lnTo>
                    <a:lnTo>
                      <a:pt x="364" y="2828"/>
                    </a:lnTo>
                    <a:lnTo>
                      <a:pt x="416" y="2905"/>
                    </a:lnTo>
                    <a:lnTo>
                      <a:pt x="473" y="2981"/>
                    </a:lnTo>
                    <a:lnTo>
                      <a:pt x="535" y="3051"/>
                    </a:lnTo>
                    <a:lnTo>
                      <a:pt x="601" y="3117"/>
                    </a:lnTo>
                    <a:lnTo>
                      <a:pt x="672" y="3179"/>
                    </a:lnTo>
                    <a:lnTo>
                      <a:pt x="746" y="3237"/>
                    </a:lnTo>
                    <a:lnTo>
                      <a:pt x="825" y="3289"/>
                    </a:lnTo>
                    <a:lnTo>
                      <a:pt x="907" y="3336"/>
                    </a:lnTo>
                    <a:lnTo>
                      <a:pt x="992" y="3377"/>
                    </a:lnTo>
                    <a:lnTo>
                      <a:pt x="1080" y="3412"/>
                    </a:lnTo>
                    <a:lnTo>
                      <a:pt x="1172" y="3442"/>
                    </a:lnTo>
                    <a:lnTo>
                      <a:pt x="1265" y="3466"/>
                    </a:lnTo>
                    <a:lnTo>
                      <a:pt x="1361" y="3483"/>
                    </a:lnTo>
                    <a:lnTo>
                      <a:pt x="1460" y="3493"/>
                    </a:lnTo>
                    <a:lnTo>
                      <a:pt x="1559" y="3497"/>
                    </a:lnTo>
                    <a:lnTo>
                      <a:pt x="1659" y="3493"/>
                    </a:lnTo>
                    <a:lnTo>
                      <a:pt x="1758" y="3483"/>
                    </a:lnTo>
                    <a:lnTo>
                      <a:pt x="1854" y="3466"/>
                    </a:lnTo>
                    <a:lnTo>
                      <a:pt x="1948" y="3442"/>
                    </a:lnTo>
                    <a:lnTo>
                      <a:pt x="2039" y="3412"/>
                    </a:lnTo>
                    <a:lnTo>
                      <a:pt x="2128" y="3377"/>
                    </a:lnTo>
                    <a:lnTo>
                      <a:pt x="2213" y="3336"/>
                    </a:lnTo>
                    <a:lnTo>
                      <a:pt x="2294" y="3289"/>
                    </a:lnTo>
                    <a:lnTo>
                      <a:pt x="2372" y="3237"/>
                    </a:lnTo>
                    <a:lnTo>
                      <a:pt x="2448" y="3179"/>
                    </a:lnTo>
                    <a:lnTo>
                      <a:pt x="2517" y="3117"/>
                    </a:lnTo>
                    <a:lnTo>
                      <a:pt x="2584" y="3051"/>
                    </a:lnTo>
                    <a:lnTo>
                      <a:pt x="2646" y="2981"/>
                    </a:lnTo>
                    <a:lnTo>
                      <a:pt x="2702" y="2905"/>
                    </a:lnTo>
                    <a:lnTo>
                      <a:pt x="2754" y="2828"/>
                    </a:lnTo>
                    <a:lnTo>
                      <a:pt x="2802" y="2746"/>
                    </a:lnTo>
                    <a:lnTo>
                      <a:pt x="2843" y="2660"/>
                    </a:lnTo>
                    <a:lnTo>
                      <a:pt x="2878" y="2572"/>
                    </a:lnTo>
                    <a:lnTo>
                      <a:pt x="2908" y="2481"/>
                    </a:lnTo>
                    <a:lnTo>
                      <a:pt x="2932" y="2386"/>
                    </a:lnTo>
                    <a:lnTo>
                      <a:pt x="2949" y="2290"/>
                    </a:lnTo>
                    <a:lnTo>
                      <a:pt x="2959" y="2192"/>
                    </a:lnTo>
                    <a:lnTo>
                      <a:pt x="2963" y="2091"/>
                    </a:lnTo>
                    <a:lnTo>
                      <a:pt x="2959" y="1992"/>
                    </a:lnTo>
                    <a:lnTo>
                      <a:pt x="2949" y="1893"/>
                    </a:lnTo>
                    <a:lnTo>
                      <a:pt x="2932" y="1796"/>
                    </a:lnTo>
                    <a:lnTo>
                      <a:pt x="2908" y="1703"/>
                    </a:lnTo>
                    <a:lnTo>
                      <a:pt x="2878" y="1611"/>
                    </a:lnTo>
                    <a:lnTo>
                      <a:pt x="2843" y="1524"/>
                    </a:lnTo>
                    <a:lnTo>
                      <a:pt x="2802" y="1438"/>
                    </a:lnTo>
                    <a:lnTo>
                      <a:pt x="2754" y="1356"/>
                    </a:lnTo>
                    <a:lnTo>
                      <a:pt x="2702" y="1277"/>
                    </a:lnTo>
                    <a:lnTo>
                      <a:pt x="2646" y="1203"/>
                    </a:lnTo>
                    <a:lnTo>
                      <a:pt x="2584" y="1132"/>
                    </a:lnTo>
                    <a:lnTo>
                      <a:pt x="2517" y="1065"/>
                    </a:lnTo>
                    <a:lnTo>
                      <a:pt x="2448" y="1003"/>
                    </a:lnTo>
                    <a:lnTo>
                      <a:pt x="2372" y="947"/>
                    </a:lnTo>
                    <a:lnTo>
                      <a:pt x="2294" y="895"/>
                    </a:lnTo>
                    <a:lnTo>
                      <a:pt x="2213" y="848"/>
                    </a:lnTo>
                    <a:lnTo>
                      <a:pt x="2128" y="806"/>
                    </a:lnTo>
                    <a:lnTo>
                      <a:pt x="2039" y="770"/>
                    </a:lnTo>
                    <a:lnTo>
                      <a:pt x="1948" y="741"/>
                    </a:lnTo>
                    <a:lnTo>
                      <a:pt x="1854" y="717"/>
                    </a:lnTo>
                    <a:lnTo>
                      <a:pt x="1758" y="701"/>
                    </a:lnTo>
                    <a:lnTo>
                      <a:pt x="1659" y="690"/>
                    </a:lnTo>
                    <a:lnTo>
                      <a:pt x="1559" y="686"/>
                    </a:lnTo>
                    <a:close/>
                    <a:moveTo>
                      <a:pt x="1441" y="148"/>
                    </a:moveTo>
                    <a:lnTo>
                      <a:pt x="1441" y="288"/>
                    </a:lnTo>
                    <a:lnTo>
                      <a:pt x="1678" y="288"/>
                    </a:lnTo>
                    <a:lnTo>
                      <a:pt x="1678" y="148"/>
                    </a:lnTo>
                    <a:lnTo>
                      <a:pt x="1441" y="148"/>
                    </a:lnTo>
                    <a:close/>
                    <a:moveTo>
                      <a:pt x="1367" y="0"/>
                    </a:moveTo>
                    <a:lnTo>
                      <a:pt x="1752" y="0"/>
                    </a:lnTo>
                    <a:lnTo>
                      <a:pt x="1772" y="3"/>
                    </a:lnTo>
                    <a:lnTo>
                      <a:pt x="1790" y="11"/>
                    </a:lnTo>
                    <a:lnTo>
                      <a:pt x="1804" y="22"/>
                    </a:lnTo>
                    <a:lnTo>
                      <a:pt x="1816" y="37"/>
                    </a:lnTo>
                    <a:lnTo>
                      <a:pt x="1823" y="54"/>
                    </a:lnTo>
                    <a:lnTo>
                      <a:pt x="1826" y="74"/>
                    </a:lnTo>
                    <a:lnTo>
                      <a:pt x="1826" y="361"/>
                    </a:lnTo>
                    <a:lnTo>
                      <a:pt x="1823" y="381"/>
                    </a:lnTo>
                    <a:lnTo>
                      <a:pt x="1816" y="399"/>
                    </a:lnTo>
                    <a:lnTo>
                      <a:pt x="1804" y="414"/>
                    </a:lnTo>
                    <a:lnTo>
                      <a:pt x="1790" y="426"/>
                    </a:lnTo>
                    <a:lnTo>
                      <a:pt x="1772" y="433"/>
                    </a:lnTo>
                    <a:lnTo>
                      <a:pt x="1752" y="436"/>
                    </a:lnTo>
                    <a:lnTo>
                      <a:pt x="1634" y="436"/>
                    </a:lnTo>
                    <a:lnTo>
                      <a:pt x="1634" y="532"/>
                    </a:lnTo>
                    <a:lnTo>
                      <a:pt x="1735" y="540"/>
                    </a:lnTo>
                    <a:lnTo>
                      <a:pt x="1836" y="555"/>
                    </a:lnTo>
                    <a:lnTo>
                      <a:pt x="1934" y="576"/>
                    </a:lnTo>
                    <a:lnTo>
                      <a:pt x="2030" y="603"/>
                    </a:lnTo>
                    <a:lnTo>
                      <a:pt x="2123" y="636"/>
                    </a:lnTo>
                    <a:lnTo>
                      <a:pt x="2214" y="674"/>
                    </a:lnTo>
                    <a:lnTo>
                      <a:pt x="2301" y="718"/>
                    </a:lnTo>
                    <a:lnTo>
                      <a:pt x="2386" y="768"/>
                    </a:lnTo>
                    <a:lnTo>
                      <a:pt x="2466" y="821"/>
                    </a:lnTo>
                    <a:lnTo>
                      <a:pt x="2543" y="881"/>
                    </a:lnTo>
                    <a:lnTo>
                      <a:pt x="2616" y="945"/>
                    </a:lnTo>
                    <a:lnTo>
                      <a:pt x="2686" y="1012"/>
                    </a:lnTo>
                    <a:lnTo>
                      <a:pt x="2750" y="1085"/>
                    </a:lnTo>
                    <a:lnTo>
                      <a:pt x="2811" y="1161"/>
                    </a:lnTo>
                    <a:lnTo>
                      <a:pt x="2866" y="1241"/>
                    </a:lnTo>
                    <a:lnTo>
                      <a:pt x="2917" y="1324"/>
                    </a:lnTo>
                    <a:lnTo>
                      <a:pt x="2963" y="1410"/>
                    </a:lnTo>
                    <a:lnTo>
                      <a:pt x="3002" y="1500"/>
                    </a:lnTo>
                    <a:lnTo>
                      <a:pt x="3037" y="1593"/>
                    </a:lnTo>
                    <a:lnTo>
                      <a:pt x="3066" y="1689"/>
                    </a:lnTo>
                    <a:lnTo>
                      <a:pt x="3089" y="1786"/>
                    </a:lnTo>
                    <a:lnTo>
                      <a:pt x="3105" y="1886"/>
                    </a:lnTo>
                    <a:lnTo>
                      <a:pt x="3115" y="1988"/>
                    </a:lnTo>
                    <a:lnTo>
                      <a:pt x="3119" y="2091"/>
                    </a:lnTo>
                    <a:lnTo>
                      <a:pt x="3115" y="2195"/>
                    </a:lnTo>
                    <a:lnTo>
                      <a:pt x="3105" y="2294"/>
                    </a:lnTo>
                    <a:lnTo>
                      <a:pt x="3089" y="2394"/>
                    </a:lnTo>
                    <a:lnTo>
                      <a:pt x="3067" y="2491"/>
                    </a:lnTo>
                    <a:lnTo>
                      <a:pt x="3039" y="2585"/>
                    </a:lnTo>
                    <a:lnTo>
                      <a:pt x="3005" y="2676"/>
                    </a:lnTo>
                    <a:lnTo>
                      <a:pt x="2966" y="2766"/>
                    </a:lnTo>
                    <a:lnTo>
                      <a:pt x="2922" y="2851"/>
                    </a:lnTo>
                    <a:lnTo>
                      <a:pt x="2872" y="2934"/>
                    </a:lnTo>
                    <a:lnTo>
                      <a:pt x="2818" y="3013"/>
                    </a:lnTo>
                    <a:lnTo>
                      <a:pt x="2759" y="3088"/>
                    </a:lnTo>
                    <a:lnTo>
                      <a:pt x="2695" y="3161"/>
                    </a:lnTo>
                    <a:lnTo>
                      <a:pt x="2627" y="3228"/>
                    </a:lnTo>
                    <a:lnTo>
                      <a:pt x="2555" y="3293"/>
                    </a:lnTo>
                    <a:lnTo>
                      <a:pt x="2480" y="3351"/>
                    </a:lnTo>
                    <a:lnTo>
                      <a:pt x="2400" y="3406"/>
                    </a:lnTo>
                    <a:lnTo>
                      <a:pt x="2318" y="3456"/>
                    </a:lnTo>
                    <a:lnTo>
                      <a:pt x="2232" y="3500"/>
                    </a:lnTo>
                    <a:lnTo>
                      <a:pt x="2143" y="3540"/>
                    </a:lnTo>
                    <a:lnTo>
                      <a:pt x="2052" y="3573"/>
                    </a:lnTo>
                    <a:lnTo>
                      <a:pt x="1958" y="3601"/>
                    </a:lnTo>
                    <a:lnTo>
                      <a:pt x="1861" y="3624"/>
                    </a:lnTo>
                    <a:lnTo>
                      <a:pt x="1762" y="3640"/>
                    </a:lnTo>
                    <a:lnTo>
                      <a:pt x="1661" y="3650"/>
                    </a:lnTo>
                    <a:lnTo>
                      <a:pt x="1559" y="3653"/>
                    </a:lnTo>
                    <a:lnTo>
                      <a:pt x="1457" y="3650"/>
                    </a:lnTo>
                    <a:lnTo>
                      <a:pt x="1357" y="3640"/>
                    </a:lnTo>
                    <a:lnTo>
                      <a:pt x="1258" y="3624"/>
                    </a:lnTo>
                    <a:lnTo>
                      <a:pt x="1162" y="3601"/>
                    </a:lnTo>
                    <a:lnTo>
                      <a:pt x="1068" y="3573"/>
                    </a:lnTo>
                    <a:lnTo>
                      <a:pt x="976" y="3540"/>
                    </a:lnTo>
                    <a:lnTo>
                      <a:pt x="887" y="3500"/>
                    </a:lnTo>
                    <a:lnTo>
                      <a:pt x="801" y="3456"/>
                    </a:lnTo>
                    <a:lnTo>
                      <a:pt x="719" y="3406"/>
                    </a:lnTo>
                    <a:lnTo>
                      <a:pt x="639" y="3351"/>
                    </a:lnTo>
                    <a:lnTo>
                      <a:pt x="564" y="3293"/>
                    </a:lnTo>
                    <a:lnTo>
                      <a:pt x="492" y="3228"/>
                    </a:lnTo>
                    <a:lnTo>
                      <a:pt x="424" y="3161"/>
                    </a:lnTo>
                    <a:lnTo>
                      <a:pt x="361" y="3088"/>
                    </a:lnTo>
                    <a:lnTo>
                      <a:pt x="301" y="3013"/>
                    </a:lnTo>
                    <a:lnTo>
                      <a:pt x="247" y="2934"/>
                    </a:lnTo>
                    <a:lnTo>
                      <a:pt x="197" y="2851"/>
                    </a:lnTo>
                    <a:lnTo>
                      <a:pt x="153" y="2766"/>
                    </a:lnTo>
                    <a:lnTo>
                      <a:pt x="114" y="2676"/>
                    </a:lnTo>
                    <a:lnTo>
                      <a:pt x="80" y="2585"/>
                    </a:lnTo>
                    <a:lnTo>
                      <a:pt x="52" y="2491"/>
                    </a:lnTo>
                    <a:lnTo>
                      <a:pt x="30" y="2394"/>
                    </a:lnTo>
                    <a:lnTo>
                      <a:pt x="13" y="2294"/>
                    </a:lnTo>
                    <a:lnTo>
                      <a:pt x="3" y="2195"/>
                    </a:lnTo>
                    <a:lnTo>
                      <a:pt x="0" y="2091"/>
                    </a:lnTo>
                    <a:lnTo>
                      <a:pt x="3" y="1988"/>
                    </a:lnTo>
                    <a:lnTo>
                      <a:pt x="13" y="1886"/>
                    </a:lnTo>
                    <a:lnTo>
                      <a:pt x="30" y="1786"/>
                    </a:lnTo>
                    <a:lnTo>
                      <a:pt x="53" y="1689"/>
                    </a:lnTo>
                    <a:lnTo>
                      <a:pt x="82" y="1593"/>
                    </a:lnTo>
                    <a:lnTo>
                      <a:pt x="116" y="1500"/>
                    </a:lnTo>
                    <a:lnTo>
                      <a:pt x="156" y="1410"/>
                    </a:lnTo>
                    <a:lnTo>
                      <a:pt x="201" y="1324"/>
                    </a:lnTo>
                    <a:lnTo>
                      <a:pt x="252" y="1241"/>
                    </a:lnTo>
                    <a:lnTo>
                      <a:pt x="308" y="1161"/>
                    </a:lnTo>
                    <a:lnTo>
                      <a:pt x="369" y="1085"/>
                    </a:lnTo>
                    <a:lnTo>
                      <a:pt x="433" y="1012"/>
                    </a:lnTo>
                    <a:lnTo>
                      <a:pt x="503" y="945"/>
                    </a:lnTo>
                    <a:lnTo>
                      <a:pt x="576" y="881"/>
                    </a:lnTo>
                    <a:lnTo>
                      <a:pt x="652" y="821"/>
                    </a:lnTo>
                    <a:lnTo>
                      <a:pt x="733" y="768"/>
                    </a:lnTo>
                    <a:lnTo>
                      <a:pt x="817" y="718"/>
                    </a:lnTo>
                    <a:lnTo>
                      <a:pt x="905" y="674"/>
                    </a:lnTo>
                    <a:lnTo>
                      <a:pt x="996" y="636"/>
                    </a:lnTo>
                    <a:lnTo>
                      <a:pt x="1089" y="603"/>
                    </a:lnTo>
                    <a:lnTo>
                      <a:pt x="1185" y="576"/>
                    </a:lnTo>
                    <a:lnTo>
                      <a:pt x="1282" y="555"/>
                    </a:lnTo>
                    <a:lnTo>
                      <a:pt x="1383" y="540"/>
                    </a:lnTo>
                    <a:lnTo>
                      <a:pt x="1485" y="532"/>
                    </a:lnTo>
                    <a:lnTo>
                      <a:pt x="1485" y="436"/>
                    </a:lnTo>
                    <a:lnTo>
                      <a:pt x="1367" y="436"/>
                    </a:lnTo>
                    <a:lnTo>
                      <a:pt x="1347" y="433"/>
                    </a:lnTo>
                    <a:lnTo>
                      <a:pt x="1329" y="426"/>
                    </a:lnTo>
                    <a:lnTo>
                      <a:pt x="1315" y="414"/>
                    </a:lnTo>
                    <a:lnTo>
                      <a:pt x="1302" y="399"/>
                    </a:lnTo>
                    <a:lnTo>
                      <a:pt x="1296" y="381"/>
                    </a:lnTo>
                    <a:lnTo>
                      <a:pt x="1292" y="361"/>
                    </a:lnTo>
                    <a:lnTo>
                      <a:pt x="1292" y="74"/>
                    </a:lnTo>
                    <a:lnTo>
                      <a:pt x="1296" y="54"/>
                    </a:lnTo>
                    <a:lnTo>
                      <a:pt x="1302" y="37"/>
                    </a:lnTo>
                    <a:lnTo>
                      <a:pt x="1315" y="22"/>
                    </a:lnTo>
                    <a:lnTo>
                      <a:pt x="1329" y="11"/>
                    </a:lnTo>
                    <a:lnTo>
                      <a:pt x="1347" y="3"/>
                    </a:lnTo>
                    <a:lnTo>
                      <a:pt x="136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24" name="Freeform 401">
                <a:extLst>
                  <a:ext uri="{FF2B5EF4-FFF2-40B4-BE49-F238E27FC236}">
                    <a16:creationId xmlns:a16="http://schemas.microsoft.com/office/drawing/2014/main" id="{CB75FE2B-BF3B-C3B1-37EE-37F5F10E9DF4}"/>
                  </a:ext>
                </a:extLst>
              </p:cNvPr>
              <p:cNvSpPr>
                <a:spLocks noEditPoints="1"/>
              </p:cNvSpPr>
              <p:nvPr/>
            </p:nvSpPr>
            <p:spPr bwMode="auto">
              <a:xfrm>
                <a:off x="4627563" y="5235576"/>
                <a:ext cx="179388" cy="180975"/>
              </a:xfrm>
              <a:custGeom>
                <a:avLst/>
                <a:gdLst>
                  <a:gd name="T0" fmla="*/ 405 w 1132"/>
                  <a:gd name="T1" fmla="*/ 510 h 1133"/>
                  <a:gd name="T2" fmla="*/ 223 w 1132"/>
                  <a:gd name="T3" fmla="*/ 910 h 1133"/>
                  <a:gd name="T4" fmla="*/ 623 w 1132"/>
                  <a:gd name="T5" fmla="*/ 728 h 1133"/>
                  <a:gd name="T6" fmla="*/ 405 w 1132"/>
                  <a:gd name="T7" fmla="*/ 510 h 1133"/>
                  <a:gd name="T8" fmla="*/ 910 w 1132"/>
                  <a:gd name="T9" fmla="*/ 223 h 1133"/>
                  <a:gd name="T10" fmla="*/ 510 w 1132"/>
                  <a:gd name="T11" fmla="*/ 404 h 1133"/>
                  <a:gd name="T12" fmla="*/ 728 w 1132"/>
                  <a:gd name="T13" fmla="*/ 623 h 1133"/>
                  <a:gd name="T14" fmla="*/ 910 w 1132"/>
                  <a:gd name="T15" fmla="*/ 223 h 1133"/>
                  <a:gd name="T16" fmla="*/ 1063 w 1132"/>
                  <a:gd name="T17" fmla="*/ 0 h 1133"/>
                  <a:gd name="T18" fmla="*/ 1080 w 1132"/>
                  <a:gd name="T19" fmla="*/ 3 h 1133"/>
                  <a:gd name="T20" fmla="*/ 1097 w 1132"/>
                  <a:gd name="T21" fmla="*/ 11 h 1133"/>
                  <a:gd name="T22" fmla="*/ 1111 w 1132"/>
                  <a:gd name="T23" fmla="*/ 22 h 1133"/>
                  <a:gd name="T24" fmla="*/ 1122 w 1132"/>
                  <a:gd name="T25" fmla="*/ 36 h 1133"/>
                  <a:gd name="T26" fmla="*/ 1129 w 1132"/>
                  <a:gd name="T27" fmla="*/ 52 h 1133"/>
                  <a:gd name="T28" fmla="*/ 1132 w 1132"/>
                  <a:gd name="T29" fmla="*/ 70 h 1133"/>
                  <a:gd name="T30" fmla="*/ 1131 w 1132"/>
                  <a:gd name="T31" fmla="*/ 87 h 1133"/>
                  <a:gd name="T32" fmla="*/ 1126 w 1132"/>
                  <a:gd name="T33" fmla="*/ 104 h 1133"/>
                  <a:gd name="T34" fmla="*/ 818 w 1132"/>
                  <a:gd name="T35" fmla="*/ 782 h 1133"/>
                  <a:gd name="T36" fmla="*/ 818 w 1132"/>
                  <a:gd name="T37" fmla="*/ 784 h 1133"/>
                  <a:gd name="T38" fmla="*/ 816 w 1132"/>
                  <a:gd name="T39" fmla="*/ 787 h 1133"/>
                  <a:gd name="T40" fmla="*/ 814 w 1132"/>
                  <a:gd name="T41" fmla="*/ 790 h 1133"/>
                  <a:gd name="T42" fmla="*/ 812 w 1132"/>
                  <a:gd name="T43" fmla="*/ 793 h 1133"/>
                  <a:gd name="T44" fmla="*/ 810 w 1132"/>
                  <a:gd name="T45" fmla="*/ 796 h 1133"/>
                  <a:gd name="T46" fmla="*/ 808 w 1132"/>
                  <a:gd name="T47" fmla="*/ 798 h 1133"/>
                  <a:gd name="T48" fmla="*/ 803 w 1132"/>
                  <a:gd name="T49" fmla="*/ 804 h 1133"/>
                  <a:gd name="T50" fmla="*/ 798 w 1132"/>
                  <a:gd name="T51" fmla="*/ 808 h 1133"/>
                  <a:gd name="T52" fmla="*/ 796 w 1132"/>
                  <a:gd name="T53" fmla="*/ 810 h 1133"/>
                  <a:gd name="T54" fmla="*/ 792 w 1132"/>
                  <a:gd name="T55" fmla="*/ 813 h 1133"/>
                  <a:gd name="T56" fmla="*/ 789 w 1132"/>
                  <a:gd name="T57" fmla="*/ 815 h 1133"/>
                  <a:gd name="T58" fmla="*/ 787 w 1132"/>
                  <a:gd name="T59" fmla="*/ 816 h 1133"/>
                  <a:gd name="T60" fmla="*/ 783 w 1132"/>
                  <a:gd name="T61" fmla="*/ 818 h 1133"/>
                  <a:gd name="T62" fmla="*/ 781 w 1132"/>
                  <a:gd name="T63" fmla="*/ 819 h 1133"/>
                  <a:gd name="T64" fmla="*/ 104 w 1132"/>
                  <a:gd name="T65" fmla="*/ 1126 h 1133"/>
                  <a:gd name="T66" fmla="*/ 90 w 1132"/>
                  <a:gd name="T67" fmla="*/ 1132 h 1133"/>
                  <a:gd name="T68" fmla="*/ 75 w 1132"/>
                  <a:gd name="T69" fmla="*/ 1133 h 1133"/>
                  <a:gd name="T70" fmla="*/ 56 w 1132"/>
                  <a:gd name="T71" fmla="*/ 1131 h 1133"/>
                  <a:gd name="T72" fmla="*/ 38 w 1132"/>
                  <a:gd name="T73" fmla="*/ 1123 h 1133"/>
                  <a:gd name="T74" fmla="*/ 23 w 1132"/>
                  <a:gd name="T75" fmla="*/ 1112 h 1133"/>
                  <a:gd name="T76" fmla="*/ 10 w 1132"/>
                  <a:gd name="T77" fmla="*/ 1098 h 1133"/>
                  <a:gd name="T78" fmla="*/ 4 w 1132"/>
                  <a:gd name="T79" fmla="*/ 1081 h 1133"/>
                  <a:gd name="T80" fmla="*/ 0 w 1132"/>
                  <a:gd name="T81" fmla="*/ 1063 h 1133"/>
                  <a:gd name="T82" fmla="*/ 1 w 1132"/>
                  <a:gd name="T83" fmla="*/ 1046 h 1133"/>
                  <a:gd name="T84" fmla="*/ 7 w 1132"/>
                  <a:gd name="T85" fmla="*/ 1029 h 1133"/>
                  <a:gd name="T86" fmla="*/ 315 w 1132"/>
                  <a:gd name="T87" fmla="*/ 351 h 1133"/>
                  <a:gd name="T88" fmla="*/ 315 w 1132"/>
                  <a:gd name="T89" fmla="*/ 349 h 1133"/>
                  <a:gd name="T90" fmla="*/ 317 w 1132"/>
                  <a:gd name="T91" fmla="*/ 346 h 1133"/>
                  <a:gd name="T92" fmla="*/ 319 w 1132"/>
                  <a:gd name="T93" fmla="*/ 343 h 1133"/>
                  <a:gd name="T94" fmla="*/ 320 w 1132"/>
                  <a:gd name="T95" fmla="*/ 340 h 1133"/>
                  <a:gd name="T96" fmla="*/ 323 w 1132"/>
                  <a:gd name="T97" fmla="*/ 337 h 1133"/>
                  <a:gd name="T98" fmla="*/ 325 w 1132"/>
                  <a:gd name="T99" fmla="*/ 335 h 1133"/>
                  <a:gd name="T100" fmla="*/ 329 w 1132"/>
                  <a:gd name="T101" fmla="*/ 329 h 1133"/>
                  <a:gd name="T102" fmla="*/ 335 w 1132"/>
                  <a:gd name="T103" fmla="*/ 325 h 1133"/>
                  <a:gd name="T104" fmla="*/ 337 w 1132"/>
                  <a:gd name="T105" fmla="*/ 324 h 1133"/>
                  <a:gd name="T106" fmla="*/ 340 w 1132"/>
                  <a:gd name="T107" fmla="*/ 320 h 1133"/>
                  <a:gd name="T108" fmla="*/ 344 w 1132"/>
                  <a:gd name="T109" fmla="*/ 319 h 1133"/>
                  <a:gd name="T110" fmla="*/ 346 w 1132"/>
                  <a:gd name="T111" fmla="*/ 317 h 1133"/>
                  <a:gd name="T112" fmla="*/ 349 w 1132"/>
                  <a:gd name="T113" fmla="*/ 316 h 1133"/>
                  <a:gd name="T114" fmla="*/ 351 w 1132"/>
                  <a:gd name="T115" fmla="*/ 315 h 1133"/>
                  <a:gd name="T116" fmla="*/ 1028 w 1132"/>
                  <a:gd name="T117" fmla="*/ 6 h 1133"/>
                  <a:gd name="T118" fmla="*/ 1045 w 1132"/>
                  <a:gd name="T119" fmla="*/ 1 h 1133"/>
                  <a:gd name="T120" fmla="*/ 1063 w 1132"/>
                  <a:gd name="T121"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2" h="1133">
                    <a:moveTo>
                      <a:pt x="405" y="510"/>
                    </a:moveTo>
                    <a:lnTo>
                      <a:pt x="223" y="910"/>
                    </a:lnTo>
                    <a:lnTo>
                      <a:pt x="623" y="728"/>
                    </a:lnTo>
                    <a:lnTo>
                      <a:pt x="405" y="510"/>
                    </a:lnTo>
                    <a:close/>
                    <a:moveTo>
                      <a:pt x="910" y="223"/>
                    </a:moveTo>
                    <a:lnTo>
                      <a:pt x="510" y="404"/>
                    </a:lnTo>
                    <a:lnTo>
                      <a:pt x="728" y="623"/>
                    </a:lnTo>
                    <a:lnTo>
                      <a:pt x="910" y="223"/>
                    </a:lnTo>
                    <a:close/>
                    <a:moveTo>
                      <a:pt x="1063" y="0"/>
                    </a:moveTo>
                    <a:lnTo>
                      <a:pt x="1080" y="3"/>
                    </a:lnTo>
                    <a:lnTo>
                      <a:pt x="1097" y="11"/>
                    </a:lnTo>
                    <a:lnTo>
                      <a:pt x="1111" y="22"/>
                    </a:lnTo>
                    <a:lnTo>
                      <a:pt x="1122" y="36"/>
                    </a:lnTo>
                    <a:lnTo>
                      <a:pt x="1129" y="52"/>
                    </a:lnTo>
                    <a:lnTo>
                      <a:pt x="1132" y="70"/>
                    </a:lnTo>
                    <a:lnTo>
                      <a:pt x="1131" y="87"/>
                    </a:lnTo>
                    <a:lnTo>
                      <a:pt x="1126" y="104"/>
                    </a:lnTo>
                    <a:lnTo>
                      <a:pt x="818" y="782"/>
                    </a:lnTo>
                    <a:lnTo>
                      <a:pt x="818" y="784"/>
                    </a:lnTo>
                    <a:lnTo>
                      <a:pt x="816" y="787"/>
                    </a:lnTo>
                    <a:lnTo>
                      <a:pt x="814" y="790"/>
                    </a:lnTo>
                    <a:lnTo>
                      <a:pt x="812" y="793"/>
                    </a:lnTo>
                    <a:lnTo>
                      <a:pt x="810" y="796"/>
                    </a:lnTo>
                    <a:lnTo>
                      <a:pt x="808" y="798"/>
                    </a:lnTo>
                    <a:lnTo>
                      <a:pt x="803" y="804"/>
                    </a:lnTo>
                    <a:lnTo>
                      <a:pt x="798" y="808"/>
                    </a:lnTo>
                    <a:lnTo>
                      <a:pt x="796" y="810"/>
                    </a:lnTo>
                    <a:lnTo>
                      <a:pt x="792" y="813"/>
                    </a:lnTo>
                    <a:lnTo>
                      <a:pt x="789" y="815"/>
                    </a:lnTo>
                    <a:lnTo>
                      <a:pt x="787" y="816"/>
                    </a:lnTo>
                    <a:lnTo>
                      <a:pt x="783" y="818"/>
                    </a:lnTo>
                    <a:lnTo>
                      <a:pt x="781" y="819"/>
                    </a:lnTo>
                    <a:lnTo>
                      <a:pt x="104" y="1126"/>
                    </a:lnTo>
                    <a:lnTo>
                      <a:pt x="90" y="1132"/>
                    </a:lnTo>
                    <a:lnTo>
                      <a:pt x="75" y="1133"/>
                    </a:lnTo>
                    <a:lnTo>
                      <a:pt x="56" y="1131"/>
                    </a:lnTo>
                    <a:lnTo>
                      <a:pt x="38" y="1123"/>
                    </a:lnTo>
                    <a:lnTo>
                      <a:pt x="23" y="1112"/>
                    </a:lnTo>
                    <a:lnTo>
                      <a:pt x="10" y="1098"/>
                    </a:lnTo>
                    <a:lnTo>
                      <a:pt x="4" y="1081"/>
                    </a:lnTo>
                    <a:lnTo>
                      <a:pt x="0" y="1063"/>
                    </a:lnTo>
                    <a:lnTo>
                      <a:pt x="1" y="1046"/>
                    </a:lnTo>
                    <a:lnTo>
                      <a:pt x="7" y="1029"/>
                    </a:lnTo>
                    <a:lnTo>
                      <a:pt x="315" y="351"/>
                    </a:lnTo>
                    <a:lnTo>
                      <a:pt x="315" y="349"/>
                    </a:lnTo>
                    <a:lnTo>
                      <a:pt x="317" y="346"/>
                    </a:lnTo>
                    <a:lnTo>
                      <a:pt x="319" y="343"/>
                    </a:lnTo>
                    <a:lnTo>
                      <a:pt x="320" y="340"/>
                    </a:lnTo>
                    <a:lnTo>
                      <a:pt x="323" y="337"/>
                    </a:lnTo>
                    <a:lnTo>
                      <a:pt x="325" y="335"/>
                    </a:lnTo>
                    <a:lnTo>
                      <a:pt x="329" y="329"/>
                    </a:lnTo>
                    <a:lnTo>
                      <a:pt x="335" y="325"/>
                    </a:lnTo>
                    <a:lnTo>
                      <a:pt x="337" y="324"/>
                    </a:lnTo>
                    <a:lnTo>
                      <a:pt x="340" y="320"/>
                    </a:lnTo>
                    <a:lnTo>
                      <a:pt x="344" y="319"/>
                    </a:lnTo>
                    <a:lnTo>
                      <a:pt x="346" y="317"/>
                    </a:lnTo>
                    <a:lnTo>
                      <a:pt x="349" y="316"/>
                    </a:lnTo>
                    <a:lnTo>
                      <a:pt x="351" y="315"/>
                    </a:lnTo>
                    <a:lnTo>
                      <a:pt x="1028" y="6"/>
                    </a:lnTo>
                    <a:lnTo>
                      <a:pt x="1045" y="1"/>
                    </a:lnTo>
                    <a:lnTo>
                      <a:pt x="106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grpSp>
        <p:grpSp>
          <p:nvGrpSpPr>
            <p:cNvPr id="225" name="Group 224">
              <a:extLst>
                <a:ext uri="{FF2B5EF4-FFF2-40B4-BE49-F238E27FC236}">
                  <a16:creationId xmlns:a16="http://schemas.microsoft.com/office/drawing/2014/main" id="{530EDB40-AC38-B198-C9C0-48839FEF4EB2}"/>
                </a:ext>
              </a:extLst>
            </p:cNvPr>
            <p:cNvGrpSpPr/>
            <p:nvPr/>
          </p:nvGrpSpPr>
          <p:grpSpPr>
            <a:xfrm>
              <a:off x="1792896" y="5183449"/>
              <a:ext cx="552165" cy="485603"/>
              <a:chOff x="8162925" y="5800725"/>
              <a:chExt cx="579438" cy="509588"/>
            </a:xfrm>
            <a:solidFill>
              <a:srgbClr val="262626">
                <a:lumMod val="75000"/>
                <a:lumOff val="25000"/>
              </a:srgbClr>
            </a:solidFill>
          </p:grpSpPr>
          <p:sp>
            <p:nvSpPr>
              <p:cNvPr id="226" name="Freeform 444">
                <a:extLst>
                  <a:ext uri="{FF2B5EF4-FFF2-40B4-BE49-F238E27FC236}">
                    <a16:creationId xmlns:a16="http://schemas.microsoft.com/office/drawing/2014/main" id="{9A915F20-44A4-E4E3-E288-4DDD39C0FEEB}"/>
                  </a:ext>
                </a:extLst>
              </p:cNvPr>
              <p:cNvSpPr>
                <a:spLocks/>
              </p:cNvSpPr>
              <p:nvPr/>
            </p:nvSpPr>
            <p:spPr bwMode="auto">
              <a:xfrm>
                <a:off x="8162925" y="6283325"/>
                <a:ext cx="579438" cy="26988"/>
              </a:xfrm>
              <a:custGeom>
                <a:avLst/>
                <a:gdLst>
                  <a:gd name="T0" fmla="*/ 86 w 3650"/>
                  <a:gd name="T1" fmla="*/ 0 h 173"/>
                  <a:gd name="T2" fmla="*/ 3564 w 3650"/>
                  <a:gd name="T3" fmla="*/ 0 h 173"/>
                  <a:gd name="T4" fmla="*/ 3587 w 3650"/>
                  <a:gd name="T5" fmla="*/ 4 h 173"/>
                  <a:gd name="T6" fmla="*/ 3607 w 3650"/>
                  <a:gd name="T7" fmla="*/ 13 h 173"/>
                  <a:gd name="T8" fmla="*/ 3625 w 3650"/>
                  <a:gd name="T9" fmla="*/ 26 h 173"/>
                  <a:gd name="T10" fmla="*/ 3638 w 3650"/>
                  <a:gd name="T11" fmla="*/ 43 h 173"/>
                  <a:gd name="T12" fmla="*/ 3647 w 3650"/>
                  <a:gd name="T13" fmla="*/ 65 h 173"/>
                  <a:gd name="T14" fmla="*/ 3650 w 3650"/>
                  <a:gd name="T15" fmla="*/ 87 h 173"/>
                  <a:gd name="T16" fmla="*/ 3647 w 3650"/>
                  <a:gd name="T17" fmla="*/ 110 h 173"/>
                  <a:gd name="T18" fmla="*/ 3638 w 3650"/>
                  <a:gd name="T19" fmla="*/ 131 h 173"/>
                  <a:gd name="T20" fmla="*/ 3625 w 3650"/>
                  <a:gd name="T21" fmla="*/ 148 h 173"/>
                  <a:gd name="T22" fmla="*/ 3607 w 3650"/>
                  <a:gd name="T23" fmla="*/ 162 h 173"/>
                  <a:gd name="T24" fmla="*/ 3587 w 3650"/>
                  <a:gd name="T25" fmla="*/ 170 h 173"/>
                  <a:gd name="T26" fmla="*/ 3564 w 3650"/>
                  <a:gd name="T27" fmla="*/ 173 h 173"/>
                  <a:gd name="T28" fmla="*/ 86 w 3650"/>
                  <a:gd name="T29" fmla="*/ 173 h 173"/>
                  <a:gd name="T30" fmla="*/ 63 w 3650"/>
                  <a:gd name="T31" fmla="*/ 170 h 173"/>
                  <a:gd name="T32" fmla="*/ 43 w 3650"/>
                  <a:gd name="T33" fmla="*/ 162 h 173"/>
                  <a:gd name="T34" fmla="*/ 25 w 3650"/>
                  <a:gd name="T35" fmla="*/ 148 h 173"/>
                  <a:gd name="T36" fmla="*/ 12 w 3650"/>
                  <a:gd name="T37" fmla="*/ 131 h 173"/>
                  <a:gd name="T38" fmla="*/ 3 w 3650"/>
                  <a:gd name="T39" fmla="*/ 110 h 173"/>
                  <a:gd name="T40" fmla="*/ 0 w 3650"/>
                  <a:gd name="T41" fmla="*/ 87 h 173"/>
                  <a:gd name="T42" fmla="*/ 3 w 3650"/>
                  <a:gd name="T43" fmla="*/ 65 h 173"/>
                  <a:gd name="T44" fmla="*/ 12 w 3650"/>
                  <a:gd name="T45" fmla="*/ 43 h 173"/>
                  <a:gd name="T46" fmla="*/ 25 w 3650"/>
                  <a:gd name="T47" fmla="*/ 26 h 173"/>
                  <a:gd name="T48" fmla="*/ 43 w 3650"/>
                  <a:gd name="T49" fmla="*/ 13 h 173"/>
                  <a:gd name="T50" fmla="*/ 63 w 3650"/>
                  <a:gd name="T51" fmla="*/ 4 h 173"/>
                  <a:gd name="T52" fmla="*/ 86 w 3650"/>
                  <a:gd name="T53"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50" h="173">
                    <a:moveTo>
                      <a:pt x="86" y="0"/>
                    </a:moveTo>
                    <a:lnTo>
                      <a:pt x="3564" y="0"/>
                    </a:lnTo>
                    <a:lnTo>
                      <a:pt x="3587" y="4"/>
                    </a:lnTo>
                    <a:lnTo>
                      <a:pt x="3607" y="13"/>
                    </a:lnTo>
                    <a:lnTo>
                      <a:pt x="3625" y="26"/>
                    </a:lnTo>
                    <a:lnTo>
                      <a:pt x="3638" y="43"/>
                    </a:lnTo>
                    <a:lnTo>
                      <a:pt x="3647" y="65"/>
                    </a:lnTo>
                    <a:lnTo>
                      <a:pt x="3650" y="87"/>
                    </a:lnTo>
                    <a:lnTo>
                      <a:pt x="3647" y="110"/>
                    </a:lnTo>
                    <a:lnTo>
                      <a:pt x="3638" y="131"/>
                    </a:lnTo>
                    <a:lnTo>
                      <a:pt x="3625" y="148"/>
                    </a:lnTo>
                    <a:lnTo>
                      <a:pt x="3607" y="162"/>
                    </a:lnTo>
                    <a:lnTo>
                      <a:pt x="3587" y="170"/>
                    </a:lnTo>
                    <a:lnTo>
                      <a:pt x="3564" y="173"/>
                    </a:lnTo>
                    <a:lnTo>
                      <a:pt x="86" y="173"/>
                    </a:lnTo>
                    <a:lnTo>
                      <a:pt x="63" y="170"/>
                    </a:lnTo>
                    <a:lnTo>
                      <a:pt x="43" y="162"/>
                    </a:lnTo>
                    <a:lnTo>
                      <a:pt x="25" y="148"/>
                    </a:lnTo>
                    <a:lnTo>
                      <a:pt x="12" y="131"/>
                    </a:lnTo>
                    <a:lnTo>
                      <a:pt x="3" y="110"/>
                    </a:lnTo>
                    <a:lnTo>
                      <a:pt x="0" y="87"/>
                    </a:lnTo>
                    <a:lnTo>
                      <a:pt x="3" y="65"/>
                    </a:lnTo>
                    <a:lnTo>
                      <a:pt x="12" y="43"/>
                    </a:lnTo>
                    <a:lnTo>
                      <a:pt x="25" y="26"/>
                    </a:lnTo>
                    <a:lnTo>
                      <a:pt x="43" y="13"/>
                    </a:lnTo>
                    <a:lnTo>
                      <a:pt x="63" y="4"/>
                    </a:lnTo>
                    <a:lnTo>
                      <a:pt x="8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27" name="Freeform 445">
                <a:extLst>
                  <a:ext uri="{FF2B5EF4-FFF2-40B4-BE49-F238E27FC236}">
                    <a16:creationId xmlns:a16="http://schemas.microsoft.com/office/drawing/2014/main" id="{D443A83F-E114-3A5A-F876-8678AA09EF7F}"/>
                  </a:ext>
                </a:extLst>
              </p:cNvPr>
              <p:cNvSpPr>
                <a:spLocks noEditPoints="1"/>
              </p:cNvSpPr>
              <p:nvPr/>
            </p:nvSpPr>
            <p:spPr bwMode="auto">
              <a:xfrm>
                <a:off x="8197850" y="5800725"/>
                <a:ext cx="509588" cy="433388"/>
              </a:xfrm>
              <a:custGeom>
                <a:avLst/>
                <a:gdLst>
                  <a:gd name="T0" fmla="*/ 778 w 3200"/>
                  <a:gd name="T1" fmla="*/ 2552 h 2724"/>
                  <a:gd name="T2" fmla="*/ 1211 w 3200"/>
                  <a:gd name="T3" fmla="*/ 1892 h 2724"/>
                  <a:gd name="T4" fmla="*/ 1989 w 3200"/>
                  <a:gd name="T5" fmla="*/ 1253 h 2724"/>
                  <a:gd name="T6" fmla="*/ 2422 w 3200"/>
                  <a:gd name="T7" fmla="*/ 2552 h 2724"/>
                  <a:gd name="T8" fmla="*/ 1989 w 3200"/>
                  <a:gd name="T9" fmla="*/ 1253 h 2724"/>
                  <a:gd name="T10" fmla="*/ 172 w 3200"/>
                  <a:gd name="T11" fmla="*/ 2552 h 2724"/>
                  <a:gd name="T12" fmla="*/ 606 w 3200"/>
                  <a:gd name="T13" fmla="*/ 1073 h 2724"/>
                  <a:gd name="T14" fmla="*/ 2594 w 3200"/>
                  <a:gd name="T15" fmla="*/ 580 h 2724"/>
                  <a:gd name="T16" fmla="*/ 3028 w 3200"/>
                  <a:gd name="T17" fmla="*/ 2552 h 2724"/>
                  <a:gd name="T18" fmla="*/ 2594 w 3200"/>
                  <a:gd name="T19" fmla="*/ 580 h 2724"/>
                  <a:gd name="T20" fmla="*/ 1383 w 3200"/>
                  <a:gd name="T21" fmla="*/ 2552 h 2724"/>
                  <a:gd name="T22" fmla="*/ 1817 w 3200"/>
                  <a:gd name="T23" fmla="*/ 173 h 2724"/>
                  <a:gd name="T24" fmla="*/ 1297 w 3200"/>
                  <a:gd name="T25" fmla="*/ 0 h 2724"/>
                  <a:gd name="T26" fmla="*/ 1925 w 3200"/>
                  <a:gd name="T27" fmla="*/ 4 h 2724"/>
                  <a:gd name="T28" fmla="*/ 1964 w 3200"/>
                  <a:gd name="T29" fmla="*/ 26 h 2724"/>
                  <a:gd name="T30" fmla="*/ 1986 w 3200"/>
                  <a:gd name="T31" fmla="*/ 64 h 2724"/>
                  <a:gd name="T32" fmla="*/ 1989 w 3200"/>
                  <a:gd name="T33" fmla="*/ 1081 h 2724"/>
                  <a:gd name="T34" fmla="*/ 2422 w 3200"/>
                  <a:gd name="T35" fmla="*/ 494 h 2724"/>
                  <a:gd name="T36" fmla="*/ 2434 w 3200"/>
                  <a:gd name="T37" fmla="*/ 451 h 2724"/>
                  <a:gd name="T38" fmla="*/ 2465 w 3200"/>
                  <a:gd name="T39" fmla="*/ 420 h 2724"/>
                  <a:gd name="T40" fmla="*/ 2508 w 3200"/>
                  <a:gd name="T41" fmla="*/ 408 h 2724"/>
                  <a:gd name="T42" fmla="*/ 3137 w 3200"/>
                  <a:gd name="T43" fmla="*/ 411 h 2724"/>
                  <a:gd name="T44" fmla="*/ 3175 w 3200"/>
                  <a:gd name="T45" fmla="*/ 433 h 2724"/>
                  <a:gd name="T46" fmla="*/ 3197 w 3200"/>
                  <a:gd name="T47" fmla="*/ 472 h 2724"/>
                  <a:gd name="T48" fmla="*/ 3200 w 3200"/>
                  <a:gd name="T49" fmla="*/ 2638 h 2724"/>
                  <a:gd name="T50" fmla="*/ 3188 w 3200"/>
                  <a:gd name="T51" fmla="*/ 2682 h 2724"/>
                  <a:gd name="T52" fmla="*/ 3157 w 3200"/>
                  <a:gd name="T53" fmla="*/ 2713 h 2724"/>
                  <a:gd name="T54" fmla="*/ 3114 w 3200"/>
                  <a:gd name="T55" fmla="*/ 2724 h 2724"/>
                  <a:gd name="T56" fmla="*/ 63 w 3200"/>
                  <a:gd name="T57" fmla="*/ 2722 h 2724"/>
                  <a:gd name="T58" fmla="*/ 25 w 3200"/>
                  <a:gd name="T59" fmla="*/ 2700 h 2724"/>
                  <a:gd name="T60" fmla="*/ 3 w 3200"/>
                  <a:gd name="T61" fmla="*/ 2661 h 2724"/>
                  <a:gd name="T62" fmla="*/ 0 w 3200"/>
                  <a:gd name="T63" fmla="*/ 986 h 2724"/>
                  <a:gd name="T64" fmla="*/ 12 w 3200"/>
                  <a:gd name="T65" fmla="*/ 943 h 2724"/>
                  <a:gd name="T66" fmla="*/ 43 w 3200"/>
                  <a:gd name="T67" fmla="*/ 912 h 2724"/>
                  <a:gd name="T68" fmla="*/ 86 w 3200"/>
                  <a:gd name="T69" fmla="*/ 900 h 2724"/>
                  <a:gd name="T70" fmla="*/ 714 w 3200"/>
                  <a:gd name="T71" fmla="*/ 903 h 2724"/>
                  <a:gd name="T72" fmla="*/ 753 w 3200"/>
                  <a:gd name="T73" fmla="*/ 926 h 2724"/>
                  <a:gd name="T74" fmla="*/ 775 w 3200"/>
                  <a:gd name="T75" fmla="*/ 963 h 2724"/>
                  <a:gd name="T76" fmla="*/ 778 w 3200"/>
                  <a:gd name="T77" fmla="*/ 1720 h 2724"/>
                  <a:gd name="T78" fmla="*/ 1211 w 3200"/>
                  <a:gd name="T79" fmla="*/ 87 h 2724"/>
                  <a:gd name="T80" fmla="*/ 1223 w 3200"/>
                  <a:gd name="T81" fmla="*/ 43 h 2724"/>
                  <a:gd name="T82" fmla="*/ 1254 w 3200"/>
                  <a:gd name="T83" fmla="*/ 12 h 2724"/>
                  <a:gd name="T84" fmla="*/ 1297 w 3200"/>
                  <a:gd name="T85" fmla="*/ 0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0" h="2724">
                    <a:moveTo>
                      <a:pt x="778" y="1892"/>
                    </a:moveTo>
                    <a:lnTo>
                      <a:pt x="778" y="2552"/>
                    </a:lnTo>
                    <a:lnTo>
                      <a:pt x="1211" y="2552"/>
                    </a:lnTo>
                    <a:lnTo>
                      <a:pt x="1211" y="1892"/>
                    </a:lnTo>
                    <a:lnTo>
                      <a:pt x="778" y="1892"/>
                    </a:lnTo>
                    <a:close/>
                    <a:moveTo>
                      <a:pt x="1989" y="1253"/>
                    </a:moveTo>
                    <a:lnTo>
                      <a:pt x="1989" y="2552"/>
                    </a:lnTo>
                    <a:lnTo>
                      <a:pt x="2422" y="2552"/>
                    </a:lnTo>
                    <a:lnTo>
                      <a:pt x="2422" y="1253"/>
                    </a:lnTo>
                    <a:lnTo>
                      <a:pt x="1989" y="1253"/>
                    </a:lnTo>
                    <a:close/>
                    <a:moveTo>
                      <a:pt x="172" y="1073"/>
                    </a:moveTo>
                    <a:lnTo>
                      <a:pt x="172" y="2552"/>
                    </a:lnTo>
                    <a:lnTo>
                      <a:pt x="606" y="2552"/>
                    </a:lnTo>
                    <a:lnTo>
                      <a:pt x="606" y="1073"/>
                    </a:lnTo>
                    <a:lnTo>
                      <a:pt x="172" y="1073"/>
                    </a:lnTo>
                    <a:close/>
                    <a:moveTo>
                      <a:pt x="2594" y="580"/>
                    </a:moveTo>
                    <a:lnTo>
                      <a:pt x="2594" y="2552"/>
                    </a:lnTo>
                    <a:lnTo>
                      <a:pt x="3028" y="2552"/>
                    </a:lnTo>
                    <a:lnTo>
                      <a:pt x="3028" y="580"/>
                    </a:lnTo>
                    <a:lnTo>
                      <a:pt x="2594" y="580"/>
                    </a:lnTo>
                    <a:close/>
                    <a:moveTo>
                      <a:pt x="1383" y="173"/>
                    </a:moveTo>
                    <a:lnTo>
                      <a:pt x="1383" y="2552"/>
                    </a:lnTo>
                    <a:lnTo>
                      <a:pt x="1817" y="2552"/>
                    </a:lnTo>
                    <a:lnTo>
                      <a:pt x="1817" y="173"/>
                    </a:lnTo>
                    <a:lnTo>
                      <a:pt x="1383" y="173"/>
                    </a:lnTo>
                    <a:close/>
                    <a:moveTo>
                      <a:pt x="1297" y="0"/>
                    </a:moveTo>
                    <a:lnTo>
                      <a:pt x="1903" y="0"/>
                    </a:lnTo>
                    <a:lnTo>
                      <a:pt x="1925" y="4"/>
                    </a:lnTo>
                    <a:lnTo>
                      <a:pt x="1946" y="12"/>
                    </a:lnTo>
                    <a:lnTo>
                      <a:pt x="1964" y="26"/>
                    </a:lnTo>
                    <a:lnTo>
                      <a:pt x="1977" y="43"/>
                    </a:lnTo>
                    <a:lnTo>
                      <a:pt x="1986" y="64"/>
                    </a:lnTo>
                    <a:lnTo>
                      <a:pt x="1989" y="87"/>
                    </a:lnTo>
                    <a:lnTo>
                      <a:pt x="1989" y="1081"/>
                    </a:lnTo>
                    <a:lnTo>
                      <a:pt x="2422" y="1081"/>
                    </a:lnTo>
                    <a:lnTo>
                      <a:pt x="2422" y="494"/>
                    </a:lnTo>
                    <a:lnTo>
                      <a:pt x="2425" y="472"/>
                    </a:lnTo>
                    <a:lnTo>
                      <a:pt x="2434" y="451"/>
                    </a:lnTo>
                    <a:lnTo>
                      <a:pt x="2447" y="433"/>
                    </a:lnTo>
                    <a:lnTo>
                      <a:pt x="2465" y="420"/>
                    </a:lnTo>
                    <a:lnTo>
                      <a:pt x="2486" y="411"/>
                    </a:lnTo>
                    <a:lnTo>
                      <a:pt x="2508" y="408"/>
                    </a:lnTo>
                    <a:lnTo>
                      <a:pt x="3114" y="408"/>
                    </a:lnTo>
                    <a:lnTo>
                      <a:pt x="3137" y="411"/>
                    </a:lnTo>
                    <a:lnTo>
                      <a:pt x="3157" y="420"/>
                    </a:lnTo>
                    <a:lnTo>
                      <a:pt x="3175" y="433"/>
                    </a:lnTo>
                    <a:lnTo>
                      <a:pt x="3188" y="451"/>
                    </a:lnTo>
                    <a:lnTo>
                      <a:pt x="3197" y="472"/>
                    </a:lnTo>
                    <a:lnTo>
                      <a:pt x="3200" y="494"/>
                    </a:lnTo>
                    <a:lnTo>
                      <a:pt x="3200" y="2638"/>
                    </a:lnTo>
                    <a:lnTo>
                      <a:pt x="3197" y="2661"/>
                    </a:lnTo>
                    <a:lnTo>
                      <a:pt x="3188" y="2682"/>
                    </a:lnTo>
                    <a:lnTo>
                      <a:pt x="3175" y="2700"/>
                    </a:lnTo>
                    <a:lnTo>
                      <a:pt x="3157" y="2713"/>
                    </a:lnTo>
                    <a:lnTo>
                      <a:pt x="3137" y="2722"/>
                    </a:lnTo>
                    <a:lnTo>
                      <a:pt x="3114" y="2724"/>
                    </a:lnTo>
                    <a:lnTo>
                      <a:pt x="86" y="2724"/>
                    </a:lnTo>
                    <a:lnTo>
                      <a:pt x="63" y="2722"/>
                    </a:lnTo>
                    <a:lnTo>
                      <a:pt x="43" y="2713"/>
                    </a:lnTo>
                    <a:lnTo>
                      <a:pt x="25" y="2700"/>
                    </a:lnTo>
                    <a:lnTo>
                      <a:pt x="12" y="2682"/>
                    </a:lnTo>
                    <a:lnTo>
                      <a:pt x="3" y="2661"/>
                    </a:lnTo>
                    <a:lnTo>
                      <a:pt x="0" y="2638"/>
                    </a:lnTo>
                    <a:lnTo>
                      <a:pt x="0" y="986"/>
                    </a:lnTo>
                    <a:lnTo>
                      <a:pt x="3" y="963"/>
                    </a:lnTo>
                    <a:lnTo>
                      <a:pt x="12" y="943"/>
                    </a:lnTo>
                    <a:lnTo>
                      <a:pt x="25" y="926"/>
                    </a:lnTo>
                    <a:lnTo>
                      <a:pt x="43" y="912"/>
                    </a:lnTo>
                    <a:lnTo>
                      <a:pt x="63" y="903"/>
                    </a:lnTo>
                    <a:lnTo>
                      <a:pt x="86" y="900"/>
                    </a:lnTo>
                    <a:lnTo>
                      <a:pt x="692" y="900"/>
                    </a:lnTo>
                    <a:lnTo>
                      <a:pt x="714" y="903"/>
                    </a:lnTo>
                    <a:lnTo>
                      <a:pt x="735" y="912"/>
                    </a:lnTo>
                    <a:lnTo>
                      <a:pt x="753" y="926"/>
                    </a:lnTo>
                    <a:lnTo>
                      <a:pt x="766" y="943"/>
                    </a:lnTo>
                    <a:lnTo>
                      <a:pt x="775" y="963"/>
                    </a:lnTo>
                    <a:lnTo>
                      <a:pt x="778" y="986"/>
                    </a:lnTo>
                    <a:lnTo>
                      <a:pt x="778" y="1720"/>
                    </a:lnTo>
                    <a:lnTo>
                      <a:pt x="1211" y="1720"/>
                    </a:lnTo>
                    <a:lnTo>
                      <a:pt x="1211" y="87"/>
                    </a:lnTo>
                    <a:lnTo>
                      <a:pt x="1214" y="64"/>
                    </a:lnTo>
                    <a:lnTo>
                      <a:pt x="1223" y="43"/>
                    </a:lnTo>
                    <a:lnTo>
                      <a:pt x="1236" y="26"/>
                    </a:lnTo>
                    <a:lnTo>
                      <a:pt x="1254" y="12"/>
                    </a:lnTo>
                    <a:lnTo>
                      <a:pt x="1275" y="4"/>
                    </a:lnTo>
                    <a:lnTo>
                      <a:pt x="129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grpSp>
        <p:sp>
          <p:nvSpPr>
            <p:cNvPr id="228" name="Oval 36">
              <a:extLst>
                <a:ext uri="{FF2B5EF4-FFF2-40B4-BE49-F238E27FC236}">
                  <a16:creationId xmlns:a16="http://schemas.microsoft.com/office/drawing/2014/main" id="{DB87461E-CB9C-5688-A37D-7D4DA6062318}"/>
                </a:ext>
              </a:extLst>
            </p:cNvPr>
            <p:cNvSpPr>
              <a:spLocks noChangeArrowheads="1"/>
            </p:cNvSpPr>
            <p:nvPr/>
          </p:nvSpPr>
          <p:spPr bwMode="auto">
            <a:xfrm>
              <a:off x="2455151" y="2248710"/>
              <a:ext cx="193365" cy="191411"/>
            </a:xfrm>
            <a:prstGeom prst="ellipse">
              <a:avLst/>
            </a:prstGeom>
            <a:solidFill>
              <a:srgbClr val="A9C37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29" name="Oval 37">
              <a:extLst>
                <a:ext uri="{FF2B5EF4-FFF2-40B4-BE49-F238E27FC236}">
                  <a16:creationId xmlns:a16="http://schemas.microsoft.com/office/drawing/2014/main" id="{98D5B93D-A6C6-78B0-488F-51C6A46474AF}"/>
                </a:ext>
              </a:extLst>
            </p:cNvPr>
            <p:cNvSpPr>
              <a:spLocks noChangeArrowheads="1"/>
            </p:cNvSpPr>
            <p:nvPr/>
          </p:nvSpPr>
          <p:spPr bwMode="auto">
            <a:xfrm>
              <a:off x="2455151" y="3006544"/>
              <a:ext cx="193365" cy="191411"/>
            </a:xfrm>
            <a:prstGeom prst="ellipse">
              <a:avLst/>
            </a:prstGeom>
            <a:solidFill>
              <a:srgbClr val="F5AE3B"/>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230" name="Oval 38">
              <a:extLst>
                <a:ext uri="{FF2B5EF4-FFF2-40B4-BE49-F238E27FC236}">
                  <a16:creationId xmlns:a16="http://schemas.microsoft.com/office/drawing/2014/main" id="{C049C408-E1B1-69C4-5782-DCCCBB53BC58}"/>
                </a:ext>
              </a:extLst>
            </p:cNvPr>
            <p:cNvSpPr>
              <a:spLocks noChangeArrowheads="1"/>
            </p:cNvSpPr>
            <p:nvPr/>
          </p:nvSpPr>
          <p:spPr bwMode="auto">
            <a:xfrm>
              <a:off x="2455151" y="3709690"/>
              <a:ext cx="193365" cy="191411"/>
            </a:xfrm>
            <a:prstGeom prst="ellipse">
              <a:avLst/>
            </a:prstGeom>
            <a:solidFill>
              <a:srgbClr val="CC4E3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grpSp>
      <p:sp>
        <p:nvSpPr>
          <p:cNvPr id="232" name="Arrow: Pentagon 231">
            <a:extLst>
              <a:ext uri="{FF2B5EF4-FFF2-40B4-BE49-F238E27FC236}">
                <a16:creationId xmlns:a16="http://schemas.microsoft.com/office/drawing/2014/main" id="{EE2881AB-0470-6FA1-7273-D2A69118F015}"/>
              </a:ext>
            </a:extLst>
          </p:cNvPr>
          <p:cNvSpPr/>
          <p:nvPr/>
        </p:nvSpPr>
        <p:spPr>
          <a:xfrm flipH="1">
            <a:off x="2929111" y="1342687"/>
            <a:ext cx="5346670" cy="731520"/>
          </a:xfrm>
          <a:prstGeom prst="homePlate">
            <a:avLst/>
          </a:prstGeom>
          <a:solidFill>
            <a:srgbClr val="1AAD96"/>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r>
              <a:rPr lang="en-US" sz="2400" b="1" kern="0" dirty="0">
                <a:solidFill>
                  <a:srgbClr val="FFFFFF"/>
                </a:solidFill>
              </a:rPr>
              <a:t>1. </a:t>
            </a:r>
            <a:r>
              <a:rPr lang="vi-VN" sz="2400" b="1" kern="0" dirty="0">
                <a:solidFill>
                  <a:srgbClr val="FFFFFF"/>
                </a:solidFill>
              </a:rPr>
              <a:t>Dạy học trong môi trường số.</a:t>
            </a:r>
          </a:p>
        </p:txBody>
      </p:sp>
      <p:sp>
        <p:nvSpPr>
          <p:cNvPr id="235" name="Arrow: Pentagon 234">
            <a:extLst>
              <a:ext uri="{FF2B5EF4-FFF2-40B4-BE49-F238E27FC236}">
                <a16:creationId xmlns:a16="http://schemas.microsoft.com/office/drawing/2014/main" id="{ED9AFFB1-A6AA-DE60-D4D4-5242819A9A52}"/>
              </a:ext>
            </a:extLst>
          </p:cNvPr>
          <p:cNvSpPr/>
          <p:nvPr/>
        </p:nvSpPr>
        <p:spPr>
          <a:xfrm flipH="1">
            <a:off x="2929111" y="2248110"/>
            <a:ext cx="5346670" cy="731520"/>
          </a:xfrm>
          <a:prstGeom prst="homePlate">
            <a:avLst/>
          </a:prstGeom>
          <a:solidFill>
            <a:srgbClr val="A9C370"/>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r>
              <a:rPr lang="en-US" sz="2400" b="1" kern="0" dirty="0">
                <a:solidFill>
                  <a:srgbClr val="FFFFFF"/>
                </a:solidFill>
              </a:rPr>
              <a:t>2. </a:t>
            </a:r>
            <a:r>
              <a:rPr lang="en-US" sz="2400" b="1" kern="0" dirty="0" err="1">
                <a:solidFill>
                  <a:srgbClr val="FFFFFF"/>
                </a:solidFill>
              </a:rPr>
              <a:t>Kiến</a:t>
            </a:r>
            <a:r>
              <a:rPr lang="en-US" sz="2400" b="1" kern="0" dirty="0">
                <a:solidFill>
                  <a:srgbClr val="FFFFFF"/>
                </a:solidFill>
              </a:rPr>
              <a:t> </a:t>
            </a:r>
            <a:r>
              <a:rPr lang="en-US" sz="2400" b="1" kern="0" dirty="0" err="1">
                <a:solidFill>
                  <a:srgbClr val="FFFFFF"/>
                </a:solidFill>
              </a:rPr>
              <a:t>thức</a:t>
            </a:r>
            <a:r>
              <a:rPr lang="en-US" sz="2400" b="1" kern="0" dirty="0">
                <a:solidFill>
                  <a:srgbClr val="FFFFFF"/>
                </a:solidFill>
              </a:rPr>
              <a:t> </a:t>
            </a:r>
            <a:r>
              <a:rPr lang="en-US" sz="2400" b="1" kern="0" dirty="0" err="1">
                <a:solidFill>
                  <a:srgbClr val="FFFFFF"/>
                </a:solidFill>
              </a:rPr>
              <a:t>công</a:t>
            </a:r>
            <a:r>
              <a:rPr lang="en-US" sz="2400" b="1" kern="0" dirty="0">
                <a:solidFill>
                  <a:srgbClr val="FFFFFF"/>
                </a:solidFill>
              </a:rPr>
              <a:t> </a:t>
            </a:r>
            <a:r>
              <a:rPr lang="en-US" sz="2400" b="1" kern="0" dirty="0" err="1">
                <a:solidFill>
                  <a:srgbClr val="FFFFFF"/>
                </a:solidFill>
              </a:rPr>
              <a:t>nghệ</a:t>
            </a:r>
            <a:r>
              <a:rPr lang="en-US" sz="2400" b="1" kern="0" dirty="0">
                <a:solidFill>
                  <a:srgbClr val="FFFFFF"/>
                </a:solidFill>
              </a:rPr>
              <a:t> </a:t>
            </a:r>
            <a:r>
              <a:rPr lang="en-US" sz="2400" b="1" kern="0" dirty="0" err="1">
                <a:solidFill>
                  <a:srgbClr val="FFFFFF"/>
                </a:solidFill>
              </a:rPr>
              <a:t>số</a:t>
            </a:r>
            <a:r>
              <a:rPr lang="en-US" sz="2400" b="1" kern="0" dirty="0">
                <a:solidFill>
                  <a:srgbClr val="FFFFFF"/>
                </a:solidFill>
              </a:rPr>
              <a:t> </a:t>
            </a:r>
            <a:endParaRPr lang="vi-VN" sz="2400" b="1" kern="0" dirty="0">
              <a:solidFill>
                <a:srgbClr val="FFFFFF"/>
              </a:solidFill>
            </a:endParaRPr>
          </a:p>
        </p:txBody>
      </p:sp>
      <p:sp>
        <p:nvSpPr>
          <p:cNvPr id="236" name="Arrow: Pentagon 235">
            <a:extLst>
              <a:ext uri="{FF2B5EF4-FFF2-40B4-BE49-F238E27FC236}">
                <a16:creationId xmlns:a16="http://schemas.microsoft.com/office/drawing/2014/main" id="{967C1C3A-CFA4-5D89-1484-61B43DB3A972}"/>
              </a:ext>
            </a:extLst>
          </p:cNvPr>
          <p:cNvSpPr/>
          <p:nvPr/>
        </p:nvSpPr>
        <p:spPr>
          <a:xfrm flipH="1">
            <a:off x="2929110" y="5063848"/>
            <a:ext cx="5346671" cy="731520"/>
          </a:xfrm>
          <a:prstGeom prst="homePlate">
            <a:avLst/>
          </a:prstGeom>
          <a:solidFill>
            <a:srgbClr val="56687C"/>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r>
              <a:rPr lang="en-US" sz="2400" b="1" kern="0" dirty="0">
                <a:solidFill>
                  <a:srgbClr val="FFFFFF"/>
                </a:solidFill>
              </a:rPr>
              <a:t>5. </a:t>
            </a:r>
            <a:r>
              <a:rPr lang="en-US" sz="2400" b="1" kern="0" dirty="0" err="1">
                <a:solidFill>
                  <a:srgbClr val="FFFFFF"/>
                </a:solidFill>
              </a:rPr>
              <a:t>Xây</a:t>
            </a:r>
            <a:r>
              <a:rPr lang="en-US" sz="2400" b="1" kern="0" dirty="0">
                <a:solidFill>
                  <a:srgbClr val="FFFFFF"/>
                </a:solidFill>
              </a:rPr>
              <a:t> </a:t>
            </a:r>
            <a:r>
              <a:rPr lang="en-US" sz="2400" b="1" kern="0" dirty="0" err="1">
                <a:solidFill>
                  <a:srgbClr val="FFFFFF"/>
                </a:solidFill>
              </a:rPr>
              <a:t>dựng</a:t>
            </a:r>
            <a:r>
              <a:rPr lang="en-US" sz="2400" b="1" kern="0" dirty="0">
                <a:solidFill>
                  <a:srgbClr val="FFFFFF"/>
                </a:solidFill>
              </a:rPr>
              <a:t> </a:t>
            </a:r>
            <a:r>
              <a:rPr lang="en-US" sz="2400" b="1" kern="0" dirty="0" err="1">
                <a:solidFill>
                  <a:srgbClr val="FFFFFF"/>
                </a:solidFill>
              </a:rPr>
              <a:t>cộng</a:t>
            </a:r>
            <a:r>
              <a:rPr lang="en-US" sz="2400" b="1" kern="0" dirty="0">
                <a:solidFill>
                  <a:srgbClr val="FFFFFF"/>
                </a:solidFill>
              </a:rPr>
              <a:t> </a:t>
            </a:r>
            <a:r>
              <a:rPr lang="en-US" sz="2400" b="1" kern="0" dirty="0" err="1">
                <a:solidFill>
                  <a:srgbClr val="FFFFFF"/>
                </a:solidFill>
              </a:rPr>
              <a:t>đồng</a:t>
            </a:r>
            <a:r>
              <a:rPr lang="en-US" sz="2400" b="1" kern="0" dirty="0">
                <a:solidFill>
                  <a:srgbClr val="FFFFFF"/>
                </a:solidFill>
              </a:rPr>
              <a:t> </a:t>
            </a:r>
            <a:r>
              <a:rPr lang="en-US" sz="2400" b="1" kern="0" dirty="0" err="1">
                <a:solidFill>
                  <a:srgbClr val="FFFFFF"/>
                </a:solidFill>
              </a:rPr>
              <a:t>học</a:t>
            </a:r>
            <a:r>
              <a:rPr lang="en-US" sz="2400" b="1" kern="0" dirty="0">
                <a:solidFill>
                  <a:srgbClr val="FFFFFF"/>
                </a:solidFill>
              </a:rPr>
              <a:t> </a:t>
            </a:r>
            <a:r>
              <a:rPr lang="en-US" sz="2400" b="1" kern="0" dirty="0" err="1">
                <a:solidFill>
                  <a:srgbClr val="FFFFFF"/>
                </a:solidFill>
              </a:rPr>
              <a:t>tập</a:t>
            </a:r>
            <a:endParaRPr lang="en-US" sz="2400" b="1" kern="0" dirty="0">
              <a:solidFill>
                <a:srgbClr val="FFFFFF"/>
              </a:solidFill>
            </a:endParaRPr>
          </a:p>
        </p:txBody>
      </p:sp>
      <p:sp>
        <p:nvSpPr>
          <p:cNvPr id="237" name="Arrow: Pentagon 236">
            <a:extLst>
              <a:ext uri="{FF2B5EF4-FFF2-40B4-BE49-F238E27FC236}">
                <a16:creationId xmlns:a16="http://schemas.microsoft.com/office/drawing/2014/main" id="{F088595D-9D52-B84D-BAE5-67CFFBF2F720}"/>
              </a:ext>
            </a:extLst>
          </p:cNvPr>
          <p:cNvSpPr/>
          <p:nvPr/>
        </p:nvSpPr>
        <p:spPr>
          <a:xfrm flipH="1">
            <a:off x="2929111" y="4030245"/>
            <a:ext cx="5346670" cy="731520"/>
          </a:xfrm>
          <a:prstGeom prst="homePlate">
            <a:avLst/>
          </a:prstGeom>
          <a:solidFill>
            <a:srgbClr val="CC4E3D"/>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r>
              <a:rPr lang="en-US" sz="2400" b="1" kern="0" dirty="0">
                <a:solidFill>
                  <a:srgbClr val="FFFFFF"/>
                </a:solidFill>
              </a:rPr>
              <a:t>4. </a:t>
            </a:r>
            <a:r>
              <a:rPr lang="vi-VN" sz="2400" b="1" kern="0" dirty="0">
                <a:solidFill>
                  <a:srgbClr val="FFFFFF"/>
                </a:solidFill>
              </a:rPr>
              <a:t>Trao quyền cho người học</a:t>
            </a:r>
          </a:p>
        </p:txBody>
      </p:sp>
      <p:sp>
        <p:nvSpPr>
          <p:cNvPr id="238" name="Arrow: Pentagon 237">
            <a:extLst>
              <a:ext uri="{FF2B5EF4-FFF2-40B4-BE49-F238E27FC236}">
                <a16:creationId xmlns:a16="http://schemas.microsoft.com/office/drawing/2014/main" id="{B758925C-9516-A26A-5D5F-7E1CC27D2614}"/>
              </a:ext>
            </a:extLst>
          </p:cNvPr>
          <p:cNvSpPr/>
          <p:nvPr/>
        </p:nvSpPr>
        <p:spPr>
          <a:xfrm flipH="1">
            <a:off x="2929111" y="3155743"/>
            <a:ext cx="5346670" cy="731520"/>
          </a:xfrm>
          <a:prstGeom prst="homePlate">
            <a:avLst/>
          </a:prstGeom>
          <a:solidFill>
            <a:srgbClr val="F5AE3B"/>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r>
              <a:rPr lang="en-US" sz="2400" b="1" kern="0" dirty="0">
                <a:solidFill>
                  <a:srgbClr val="FFFFFF"/>
                </a:solidFill>
              </a:rPr>
              <a:t>3. </a:t>
            </a:r>
            <a:r>
              <a:rPr lang="en-US" sz="2400" b="1" kern="0" dirty="0" err="1">
                <a:solidFill>
                  <a:srgbClr val="FFFFFF"/>
                </a:solidFill>
              </a:rPr>
              <a:t>Kiểm</a:t>
            </a:r>
            <a:r>
              <a:rPr lang="en-US" sz="2400" b="1" kern="0" dirty="0">
                <a:solidFill>
                  <a:srgbClr val="FFFFFF"/>
                </a:solidFill>
              </a:rPr>
              <a:t> </a:t>
            </a:r>
            <a:r>
              <a:rPr lang="en-US" sz="2400" b="1" kern="0" dirty="0" err="1">
                <a:solidFill>
                  <a:srgbClr val="FFFFFF"/>
                </a:solidFill>
              </a:rPr>
              <a:t>tra</a:t>
            </a:r>
            <a:r>
              <a:rPr lang="en-US" sz="2400" b="1" kern="0" dirty="0">
                <a:solidFill>
                  <a:srgbClr val="FFFFFF"/>
                </a:solidFill>
              </a:rPr>
              <a:t>, </a:t>
            </a:r>
            <a:r>
              <a:rPr lang="en-US" sz="2400" b="1" kern="0" dirty="0" err="1">
                <a:solidFill>
                  <a:srgbClr val="FFFFFF"/>
                </a:solidFill>
              </a:rPr>
              <a:t>đánh</a:t>
            </a:r>
            <a:r>
              <a:rPr lang="en-US" sz="2400" b="1" kern="0" dirty="0">
                <a:solidFill>
                  <a:srgbClr val="FFFFFF"/>
                </a:solidFill>
              </a:rPr>
              <a:t> </a:t>
            </a:r>
            <a:r>
              <a:rPr lang="en-US" sz="2400" b="1" kern="0" dirty="0" err="1">
                <a:solidFill>
                  <a:srgbClr val="FFFFFF"/>
                </a:solidFill>
              </a:rPr>
              <a:t>giá</a:t>
            </a:r>
            <a:r>
              <a:rPr lang="en-US" sz="2400" b="1" kern="0" dirty="0">
                <a:solidFill>
                  <a:srgbClr val="FFFFFF"/>
                </a:solidFill>
              </a:rPr>
              <a:t> </a:t>
            </a:r>
            <a:r>
              <a:rPr lang="en-US" sz="2400" b="1" kern="0" dirty="0" err="1">
                <a:solidFill>
                  <a:srgbClr val="FFFFFF"/>
                </a:solidFill>
              </a:rPr>
              <a:t>học</a:t>
            </a:r>
            <a:r>
              <a:rPr lang="en-US" sz="2400" b="1" kern="0" dirty="0">
                <a:solidFill>
                  <a:srgbClr val="FFFFFF"/>
                </a:solidFill>
              </a:rPr>
              <a:t> </a:t>
            </a:r>
            <a:r>
              <a:rPr lang="en-US" sz="2400" b="1" kern="0" dirty="0" err="1">
                <a:solidFill>
                  <a:srgbClr val="FFFFFF"/>
                </a:solidFill>
              </a:rPr>
              <a:t>sinh</a:t>
            </a:r>
            <a:endParaRPr lang="vi-VN" sz="2400" b="1" kern="0" dirty="0">
              <a:solidFill>
                <a:srgbClr val="FFFFFF"/>
              </a:solidFill>
            </a:endParaRPr>
          </a:p>
        </p:txBody>
      </p:sp>
      <p:sp>
        <p:nvSpPr>
          <p:cNvPr id="239" name="Arrow: Pentagon 238">
            <a:extLst>
              <a:ext uri="{FF2B5EF4-FFF2-40B4-BE49-F238E27FC236}">
                <a16:creationId xmlns:a16="http://schemas.microsoft.com/office/drawing/2014/main" id="{74AE42A3-9FA2-D12E-0581-257A385C5DB6}"/>
              </a:ext>
            </a:extLst>
          </p:cNvPr>
          <p:cNvSpPr/>
          <p:nvPr/>
        </p:nvSpPr>
        <p:spPr>
          <a:xfrm flipH="1">
            <a:off x="2929111" y="5969507"/>
            <a:ext cx="5346671" cy="731520"/>
          </a:xfrm>
          <a:prstGeom prst="homePlat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r>
              <a:rPr lang="en-US" sz="2400" b="1" kern="0" dirty="0">
                <a:solidFill>
                  <a:srgbClr val="FFFFFF"/>
                </a:solidFill>
              </a:rPr>
              <a:t>6. Khai </a:t>
            </a:r>
            <a:r>
              <a:rPr lang="en-US" sz="2400" b="1" kern="0" dirty="0" err="1">
                <a:solidFill>
                  <a:srgbClr val="FFFFFF"/>
                </a:solidFill>
              </a:rPr>
              <a:t>thác</a:t>
            </a:r>
            <a:r>
              <a:rPr lang="en-US" sz="2400" b="1" kern="0" dirty="0">
                <a:solidFill>
                  <a:srgbClr val="FFFFFF"/>
                </a:solidFill>
              </a:rPr>
              <a:t> </a:t>
            </a:r>
            <a:r>
              <a:rPr lang="en-US" sz="2400" b="1" kern="0" dirty="0" err="1">
                <a:solidFill>
                  <a:srgbClr val="FFFFFF"/>
                </a:solidFill>
              </a:rPr>
              <a:t>và</a:t>
            </a:r>
            <a:r>
              <a:rPr lang="en-US" sz="2400" b="1" kern="0" dirty="0">
                <a:solidFill>
                  <a:srgbClr val="FFFFFF"/>
                </a:solidFill>
              </a:rPr>
              <a:t> </a:t>
            </a:r>
            <a:r>
              <a:rPr lang="en-US" sz="2400" b="1" kern="0" dirty="0" err="1">
                <a:solidFill>
                  <a:srgbClr val="FFFFFF"/>
                </a:solidFill>
              </a:rPr>
              <a:t>sử</a:t>
            </a:r>
            <a:r>
              <a:rPr lang="en-US" sz="2400" b="1" kern="0" dirty="0">
                <a:solidFill>
                  <a:srgbClr val="FFFFFF"/>
                </a:solidFill>
              </a:rPr>
              <a:t> </a:t>
            </a:r>
            <a:r>
              <a:rPr lang="en-US" sz="2400" b="1" kern="0" dirty="0" err="1">
                <a:solidFill>
                  <a:srgbClr val="FFFFFF"/>
                </a:solidFill>
              </a:rPr>
              <a:t>dụng</a:t>
            </a:r>
            <a:r>
              <a:rPr lang="en-US" sz="2400" b="1" kern="0" dirty="0">
                <a:solidFill>
                  <a:srgbClr val="FFFFFF"/>
                </a:solidFill>
              </a:rPr>
              <a:t> AI an </a:t>
            </a:r>
            <a:r>
              <a:rPr lang="en-US" sz="2400" b="1" kern="0" dirty="0" err="1">
                <a:solidFill>
                  <a:srgbClr val="FFFFFF"/>
                </a:solidFill>
              </a:rPr>
              <a:t>toàn</a:t>
            </a:r>
            <a:r>
              <a:rPr lang="en-US" sz="2400" b="1" kern="0" dirty="0">
                <a:solidFill>
                  <a:srgbClr val="FFFFFF"/>
                </a:solidFill>
              </a:rPr>
              <a:t>, </a:t>
            </a:r>
            <a:r>
              <a:rPr lang="en-US" sz="2400" b="1" kern="0" dirty="0" err="1">
                <a:solidFill>
                  <a:srgbClr val="FFFFFF"/>
                </a:solidFill>
              </a:rPr>
              <a:t>có</a:t>
            </a:r>
            <a:r>
              <a:rPr lang="en-US" sz="2400" b="1" kern="0" dirty="0">
                <a:solidFill>
                  <a:srgbClr val="FFFFFF"/>
                </a:solidFill>
              </a:rPr>
              <a:t> </a:t>
            </a:r>
            <a:r>
              <a:rPr lang="en-US" sz="2400" b="1" kern="0" dirty="0" err="1">
                <a:solidFill>
                  <a:srgbClr val="FFFFFF"/>
                </a:solidFill>
              </a:rPr>
              <a:t>đạo</a:t>
            </a:r>
            <a:r>
              <a:rPr lang="en-US" sz="2400" b="1" kern="0" dirty="0">
                <a:solidFill>
                  <a:srgbClr val="FFFFFF"/>
                </a:solidFill>
              </a:rPr>
              <a:t> </a:t>
            </a:r>
            <a:r>
              <a:rPr lang="en-US" sz="2400" b="1" kern="0" dirty="0" err="1">
                <a:solidFill>
                  <a:srgbClr val="FFFFFF"/>
                </a:solidFill>
              </a:rPr>
              <a:t>đức</a:t>
            </a:r>
            <a:r>
              <a:rPr lang="en-US" sz="2400" b="1" kern="0" dirty="0">
                <a:solidFill>
                  <a:srgbClr val="FFFFFF"/>
                </a:solidFill>
              </a:rPr>
              <a:t> </a:t>
            </a:r>
            <a:r>
              <a:rPr lang="en-US" sz="2400" b="1" kern="0" dirty="0" err="1">
                <a:solidFill>
                  <a:srgbClr val="FFFFFF"/>
                </a:solidFill>
              </a:rPr>
              <a:t>và</a:t>
            </a:r>
            <a:r>
              <a:rPr lang="en-US" sz="2400" b="1" kern="0" dirty="0">
                <a:solidFill>
                  <a:srgbClr val="FFFFFF"/>
                </a:solidFill>
              </a:rPr>
              <a:t> </a:t>
            </a:r>
            <a:r>
              <a:rPr lang="en-US" sz="2400" b="1" kern="0" dirty="0" err="1">
                <a:solidFill>
                  <a:srgbClr val="FFFFFF"/>
                </a:solidFill>
              </a:rPr>
              <a:t>trách</a:t>
            </a:r>
            <a:r>
              <a:rPr lang="en-US" sz="2400" b="1" kern="0" dirty="0">
                <a:solidFill>
                  <a:srgbClr val="FFFFFF"/>
                </a:solidFill>
              </a:rPr>
              <a:t> </a:t>
            </a:r>
            <a:r>
              <a:rPr lang="en-US" sz="2400" b="1" kern="0" dirty="0" err="1">
                <a:solidFill>
                  <a:srgbClr val="FFFFFF"/>
                </a:solidFill>
              </a:rPr>
              <a:t>nhiệm</a:t>
            </a:r>
            <a:endParaRPr lang="en-US" sz="2400" b="1" kern="0" dirty="0">
              <a:solidFill>
                <a:srgbClr val="FFFFFF"/>
              </a:solidFill>
            </a:endParaRPr>
          </a:p>
        </p:txBody>
      </p:sp>
    </p:spTree>
    <p:extLst>
      <p:ext uri="{BB962C8B-B14F-4D97-AF65-F5344CB8AC3E}">
        <p14:creationId xmlns:p14="http://schemas.microsoft.com/office/powerpoint/2010/main" val="2589578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62CEC-5725-A1C7-1FF1-8656A0C2C6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59463-02B2-8878-015B-7C8622FE609C}"/>
              </a:ext>
            </a:extLst>
          </p:cNvPr>
          <p:cNvSpPr>
            <a:spLocks noGrp="1"/>
          </p:cNvSpPr>
          <p:nvPr>
            <p:ph type="title"/>
          </p:nvPr>
        </p:nvSpPr>
        <p:spPr>
          <a:xfrm>
            <a:off x="736600" y="136525"/>
            <a:ext cx="10917518" cy="944563"/>
          </a:xfrm>
        </p:spPr>
        <p:txBody>
          <a:bodyPr>
            <a:normAutofit/>
          </a:bodyPr>
          <a:lstStyle/>
          <a:p>
            <a:r>
              <a:rPr lang="vi-VN" sz="4000" b="1" dirty="0">
                <a:solidFill>
                  <a:srgbClr val="2F5597"/>
                </a:solidFill>
                <a:effectLst/>
                <a:latin typeface="Roboto" panose="02000000000000000000" pitchFamily="2" charset="0"/>
                <a:ea typeface="Roboto" panose="02000000000000000000" pitchFamily="2" charset="0"/>
              </a:rPr>
              <a:t>Đảm bảo nguồn lực và cơ sở vật chất</a:t>
            </a:r>
            <a:endParaRPr lang="en-US" sz="4000" b="1" dirty="0">
              <a:solidFill>
                <a:srgbClr val="2F5597"/>
              </a:solidFill>
              <a:cs typeface="Arial" panose="020B0604020202020204" pitchFamily="34" charset="0"/>
            </a:endParaRPr>
          </a:p>
        </p:txBody>
      </p:sp>
      <p:sp>
        <p:nvSpPr>
          <p:cNvPr id="3" name="Content Placeholder 2">
            <a:extLst>
              <a:ext uri="{FF2B5EF4-FFF2-40B4-BE49-F238E27FC236}">
                <a16:creationId xmlns:a16="http://schemas.microsoft.com/office/drawing/2014/main" id="{B740975C-FEA5-08F2-85A2-17FC086F0577}"/>
              </a:ext>
            </a:extLst>
          </p:cNvPr>
          <p:cNvSpPr>
            <a:spLocks noGrp="1"/>
          </p:cNvSpPr>
          <p:nvPr>
            <p:ph idx="1"/>
          </p:nvPr>
        </p:nvSpPr>
        <p:spPr>
          <a:xfrm>
            <a:off x="937932" y="1254081"/>
            <a:ext cx="5905781" cy="5217291"/>
          </a:xfrm>
        </p:spPr>
        <p:txBody>
          <a:bodyPr>
            <a:normAutofit/>
          </a:bodyPr>
          <a:lstStyle/>
          <a:p>
            <a:pPr algn="just">
              <a:lnSpc>
                <a:spcPct val="150000"/>
              </a:lnSpc>
            </a:pPr>
            <a:r>
              <a:rPr lang="vi-VN" sz="2400" dirty="0">
                <a:solidFill>
                  <a:srgbClr val="002060"/>
                </a:solidFill>
              </a:rPr>
              <a:t>Cần có chiến lược cụ thể và bền vững đảm bảo nguồn lực.</a:t>
            </a:r>
          </a:p>
          <a:p>
            <a:pPr algn="just">
              <a:lnSpc>
                <a:spcPct val="150000"/>
              </a:lnSpc>
            </a:pPr>
            <a:r>
              <a:rPr lang="vi-VN" sz="2400" dirty="0">
                <a:solidFill>
                  <a:srgbClr val="002060"/>
                </a:solidFill>
              </a:rPr>
              <a:t>Tối ưu hóa hiệu quả sử dụng các thiết bị hiện có, từ phòng máy tính, máy chiếu đến hệ thống mạng Internet. </a:t>
            </a:r>
          </a:p>
          <a:p>
            <a:pPr algn="just">
              <a:lnSpc>
                <a:spcPct val="150000"/>
              </a:lnSpc>
            </a:pPr>
            <a:r>
              <a:rPr lang="vi-VN" sz="2400" dirty="0">
                <a:solidFill>
                  <a:srgbClr val="002060"/>
                </a:solidFill>
              </a:rPr>
              <a:t>Ưu tiên khai thác các nền tảng, phần mềm và học liệu số miễn phí</a:t>
            </a:r>
          </a:p>
          <a:p>
            <a:pPr algn="just">
              <a:lnSpc>
                <a:spcPct val="150000"/>
              </a:lnSpc>
            </a:pPr>
            <a:r>
              <a:rPr lang="vi-VN" sz="2400" dirty="0">
                <a:solidFill>
                  <a:srgbClr val="002060"/>
                </a:solidFill>
              </a:rPr>
              <a:t>Huy động các nguồn lực xã hội hóa.</a:t>
            </a:r>
            <a:endParaRPr lang="en-US" sz="1600" dirty="0">
              <a:solidFill>
                <a:srgbClr val="002060"/>
              </a:solidFill>
            </a:endParaRPr>
          </a:p>
        </p:txBody>
      </p:sp>
      <p:sp>
        <p:nvSpPr>
          <p:cNvPr id="4" name="Slide Number Placeholder 3">
            <a:extLst>
              <a:ext uri="{FF2B5EF4-FFF2-40B4-BE49-F238E27FC236}">
                <a16:creationId xmlns:a16="http://schemas.microsoft.com/office/drawing/2014/main" id="{232816E0-214E-178C-6BA5-1EA60BA3FB85}"/>
              </a:ext>
            </a:extLst>
          </p:cNvPr>
          <p:cNvSpPr>
            <a:spLocks noGrp="1"/>
          </p:cNvSpPr>
          <p:nvPr>
            <p:ph type="sldNum" sz="quarter" idx="12"/>
          </p:nvPr>
        </p:nvSpPr>
        <p:spPr/>
        <p:txBody>
          <a:bodyPr/>
          <a:lstStyle/>
          <a:p>
            <a:fld id="{705AC131-3665-43E0-A6EE-7C045553461A}" type="slidenum">
              <a:rPr kumimoji="1" lang="ja-JP" altLang="en-US" smtClean="0"/>
              <a:t>13</a:t>
            </a:fld>
            <a:endParaRPr kumimoji="1" lang="ja-JP" altLang="en-US"/>
          </a:p>
        </p:txBody>
      </p:sp>
      <p:pic>
        <p:nvPicPr>
          <p:cNvPr id="8" name="Picture 7" descr="A computer with various objects around it&#10;&#10;Description automatically generated with medium confidence">
            <a:extLst>
              <a:ext uri="{FF2B5EF4-FFF2-40B4-BE49-F238E27FC236}">
                <a16:creationId xmlns:a16="http://schemas.microsoft.com/office/drawing/2014/main" id="{B8A64FBA-0959-8C60-E420-54802748B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961" y="1578215"/>
            <a:ext cx="4273356" cy="2802101"/>
          </a:xfrm>
          <a:prstGeom prst="rect">
            <a:avLst/>
          </a:prstGeom>
        </p:spPr>
      </p:pic>
    </p:spTree>
    <p:extLst>
      <p:ext uri="{BB962C8B-B14F-4D97-AF65-F5344CB8AC3E}">
        <p14:creationId xmlns:p14="http://schemas.microsoft.com/office/powerpoint/2010/main" val="105370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93F10-89D3-5FE4-A23E-24554D19382A}"/>
            </a:ext>
          </a:extLst>
        </p:cNvPr>
        <p:cNvGrpSpPr/>
        <p:nvPr/>
      </p:nvGrpSpPr>
      <p:grpSpPr>
        <a:xfrm>
          <a:off x="0" y="0"/>
          <a:ext cx="0" cy="0"/>
          <a:chOff x="0" y="0"/>
          <a:chExt cx="0" cy="0"/>
        </a:xfrm>
      </p:grpSpPr>
      <p:sp>
        <p:nvSpPr>
          <p:cNvPr id="75" name="Arc 74">
            <a:extLst>
              <a:ext uri="{FF2B5EF4-FFF2-40B4-BE49-F238E27FC236}">
                <a16:creationId xmlns:a16="http://schemas.microsoft.com/office/drawing/2014/main" id="{C77CAC2D-EFD4-D9C1-1551-72BB8BF4E23C}"/>
              </a:ext>
            </a:extLst>
          </p:cNvPr>
          <p:cNvSpPr/>
          <p:nvPr/>
        </p:nvSpPr>
        <p:spPr>
          <a:xfrm rot="18463028">
            <a:off x="3302015" y="5880216"/>
            <a:ext cx="4557552" cy="1158244"/>
          </a:xfrm>
          <a:prstGeom prst="arc">
            <a:avLst/>
          </a:prstGeom>
          <a:noFill/>
          <a:ln w="57150">
            <a:gradFill>
              <a:gsLst>
                <a:gs pos="100000">
                  <a:srgbClr val="AD53A4"/>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F1E9A0A1-BD1C-B1E2-AC20-72989A1AE3FA}"/>
              </a:ext>
            </a:extLst>
          </p:cNvPr>
          <p:cNvSpPr>
            <a:spLocks noGrp="1"/>
          </p:cNvSpPr>
          <p:nvPr>
            <p:ph type="title"/>
          </p:nvPr>
        </p:nvSpPr>
        <p:spPr>
          <a:xfrm>
            <a:off x="790079" y="19244"/>
            <a:ext cx="10515600" cy="1325563"/>
          </a:xfrm>
        </p:spPr>
        <p:txBody>
          <a:bodyPr>
            <a:noAutofit/>
          </a:bodyPr>
          <a:lstStyle/>
          <a:p>
            <a:r>
              <a:rPr lang="vi-VN" sz="3200" b="1" dirty="0">
                <a:solidFill>
                  <a:srgbClr val="2F5597"/>
                </a:solidFill>
              </a:rPr>
              <a:t>QUY TRÌNH TRIỂN KHAI KHUNG NĂNG LỰC SỐ</a:t>
            </a:r>
            <a:endParaRPr lang="en-US" sz="3200" b="1" dirty="0">
              <a:solidFill>
                <a:srgbClr val="2F5597"/>
              </a:solidFill>
            </a:endParaRPr>
          </a:p>
        </p:txBody>
      </p:sp>
      <p:grpSp>
        <p:nvGrpSpPr>
          <p:cNvPr id="3" name="Group 2">
            <a:extLst>
              <a:ext uri="{FF2B5EF4-FFF2-40B4-BE49-F238E27FC236}">
                <a16:creationId xmlns:a16="http://schemas.microsoft.com/office/drawing/2014/main" id="{923D983B-BE3F-C4C2-0B7C-0712CE772511}"/>
              </a:ext>
            </a:extLst>
          </p:cNvPr>
          <p:cNvGrpSpPr/>
          <p:nvPr/>
        </p:nvGrpSpPr>
        <p:grpSpPr>
          <a:xfrm>
            <a:off x="825417" y="1121951"/>
            <a:ext cx="10349611" cy="5162450"/>
            <a:chOff x="735558" y="1252580"/>
            <a:chExt cx="10349611" cy="5162450"/>
          </a:xfrm>
        </p:grpSpPr>
        <p:sp>
          <p:nvSpPr>
            <p:cNvPr id="74" name="Arc 73">
              <a:extLst>
                <a:ext uri="{FF2B5EF4-FFF2-40B4-BE49-F238E27FC236}">
                  <a16:creationId xmlns:a16="http://schemas.microsoft.com/office/drawing/2014/main" id="{1CDA10B4-58B2-BE8E-AEF5-DC579874C179}"/>
                </a:ext>
              </a:extLst>
            </p:cNvPr>
            <p:cNvSpPr/>
            <p:nvPr/>
          </p:nvSpPr>
          <p:spPr>
            <a:xfrm>
              <a:off x="2856760" y="3988273"/>
              <a:ext cx="3931066" cy="1470135"/>
            </a:xfrm>
            <a:prstGeom prst="arc">
              <a:avLst/>
            </a:prstGeom>
            <a:noFill/>
            <a:ln w="57150">
              <a:gradFill>
                <a:gsLst>
                  <a:gs pos="100000">
                    <a:srgbClr val="9362B7"/>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73" name="Arc 72">
              <a:extLst>
                <a:ext uri="{FF2B5EF4-FFF2-40B4-BE49-F238E27FC236}">
                  <a16:creationId xmlns:a16="http://schemas.microsoft.com/office/drawing/2014/main" id="{081752D9-B05D-5E03-C3E4-BB9DD9FE7BCA}"/>
                </a:ext>
              </a:extLst>
            </p:cNvPr>
            <p:cNvSpPr/>
            <p:nvPr/>
          </p:nvSpPr>
          <p:spPr>
            <a:xfrm rot="17759215">
              <a:off x="3933873" y="3607097"/>
              <a:ext cx="4221216" cy="1394650"/>
            </a:xfrm>
            <a:prstGeom prst="arc">
              <a:avLst/>
            </a:prstGeom>
            <a:noFill/>
            <a:ln w="57150">
              <a:gradFill>
                <a:gsLst>
                  <a:gs pos="100000">
                    <a:srgbClr val="4A78C6"/>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72" name="Arc 71">
              <a:extLst>
                <a:ext uri="{FF2B5EF4-FFF2-40B4-BE49-F238E27FC236}">
                  <a16:creationId xmlns:a16="http://schemas.microsoft.com/office/drawing/2014/main" id="{1484F668-0B20-6F13-B5E4-FE8F678692E1}"/>
                </a:ext>
              </a:extLst>
            </p:cNvPr>
            <p:cNvSpPr/>
            <p:nvPr/>
          </p:nvSpPr>
          <p:spPr>
            <a:xfrm>
              <a:off x="2711405" y="1952954"/>
              <a:ext cx="4290877" cy="1538440"/>
            </a:xfrm>
            <a:prstGeom prst="arc">
              <a:avLst/>
            </a:prstGeom>
            <a:noFill/>
            <a:ln w="57150">
              <a:gradFill>
                <a:gsLst>
                  <a:gs pos="0">
                    <a:srgbClr val="0680C3"/>
                  </a:gs>
                  <a:gs pos="100000">
                    <a:srgbClr val="4A78C6"/>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14" name="Rounded Rectangle 12">
              <a:extLst>
                <a:ext uri="{FF2B5EF4-FFF2-40B4-BE49-F238E27FC236}">
                  <a16:creationId xmlns:a16="http://schemas.microsoft.com/office/drawing/2014/main" id="{39370350-E2FD-0394-A92B-3036C61C1822}"/>
                </a:ext>
              </a:extLst>
            </p:cNvPr>
            <p:cNvSpPr/>
            <p:nvPr/>
          </p:nvSpPr>
          <p:spPr>
            <a:xfrm>
              <a:off x="1537364" y="5740772"/>
              <a:ext cx="3668103" cy="667512"/>
            </a:xfrm>
            <a:prstGeom prst="roundRect">
              <a:avLst/>
            </a:prstGeom>
            <a:solidFill>
              <a:sysClr val="window" lastClr="FFFFFF"/>
            </a:solidFill>
            <a:ln w="63500" cap="flat" cmpd="sng" algn="ctr">
              <a:solidFill>
                <a:srgbClr val="AD53A4"/>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15" name="TextBox 14">
              <a:extLst>
                <a:ext uri="{FF2B5EF4-FFF2-40B4-BE49-F238E27FC236}">
                  <a16:creationId xmlns:a16="http://schemas.microsoft.com/office/drawing/2014/main" id="{79B1A06D-CD66-743F-4BC2-AD8FC48FE3BF}"/>
                </a:ext>
              </a:extLst>
            </p:cNvPr>
            <p:cNvSpPr txBox="1"/>
            <p:nvPr/>
          </p:nvSpPr>
          <p:spPr>
            <a:xfrm>
              <a:off x="2122712" y="5889862"/>
              <a:ext cx="2788262" cy="400110"/>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Đánh</a:t>
              </a: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giá</a:t>
              </a: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và</a:t>
              </a: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phản</a:t>
              </a: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hồi</a:t>
              </a:r>
              <a:endPar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p:txBody>
        </p:sp>
        <p:grpSp>
          <p:nvGrpSpPr>
            <p:cNvPr id="7" name="그룹 106">
              <a:extLst>
                <a:ext uri="{FF2B5EF4-FFF2-40B4-BE49-F238E27FC236}">
                  <a16:creationId xmlns:a16="http://schemas.microsoft.com/office/drawing/2014/main" id="{133DB846-378B-F3C3-E12D-051DC2963BD5}"/>
                </a:ext>
              </a:extLst>
            </p:cNvPr>
            <p:cNvGrpSpPr/>
            <p:nvPr/>
          </p:nvGrpSpPr>
          <p:grpSpPr>
            <a:xfrm>
              <a:off x="6740642" y="2071448"/>
              <a:ext cx="4344527" cy="1362266"/>
              <a:chOff x="2790559" y="1737212"/>
              <a:chExt cx="4377852" cy="1362032"/>
            </a:xfrm>
          </p:grpSpPr>
          <p:sp>
            <p:nvSpPr>
              <p:cNvPr id="36" name="Rounded Rectangle 4">
                <a:extLst>
                  <a:ext uri="{FF2B5EF4-FFF2-40B4-BE49-F238E27FC236}">
                    <a16:creationId xmlns:a16="http://schemas.microsoft.com/office/drawing/2014/main" id="{0AA2532B-0927-FF4F-821D-96CB7099BE5D}"/>
                  </a:ext>
                </a:extLst>
              </p:cNvPr>
              <p:cNvSpPr/>
              <p:nvPr/>
            </p:nvSpPr>
            <p:spPr>
              <a:xfrm>
                <a:off x="3546672" y="2267249"/>
                <a:ext cx="3378149" cy="831995"/>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8" name="TextBox 37">
                <a:extLst>
                  <a:ext uri="{FF2B5EF4-FFF2-40B4-BE49-F238E27FC236}">
                    <a16:creationId xmlns:a16="http://schemas.microsoft.com/office/drawing/2014/main" id="{710A2094-7FEF-8F3D-99EE-98F47A9B4B04}"/>
                  </a:ext>
                </a:extLst>
              </p:cNvPr>
              <p:cNvSpPr txBox="1"/>
              <p:nvPr/>
            </p:nvSpPr>
            <p:spPr>
              <a:xfrm>
                <a:off x="4210759" y="2326433"/>
                <a:ext cx="2957652" cy="7077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Xây</a:t>
                </a: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dựng</a:t>
                </a: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kế</a:t>
                </a: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hoạch</a:t>
                </a: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triển</a:t>
                </a: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khai</a:t>
                </a:r>
                <a:endParaRPr kumimoji="0" lang="ko-KR" altLang="en-US" sz="2000" b="1"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sp>
            <p:nvSpPr>
              <p:cNvPr id="35" name="Rounded Rectangle 3">
                <a:extLst>
                  <a:ext uri="{FF2B5EF4-FFF2-40B4-BE49-F238E27FC236}">
                    <a16:creationId xmlns:a16="http://schemas.microsoft.com/office/drawing/2014/main" id="{A3366608-0500-8C4F-C5B4-2C312FD5A08C}"/>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E328B916-65EB-F3C1-F0DE-4A42BE2C119A}"/>
                  </a:ext>
                </a:extLst>
              </p:cNvPr>
              <p:cNvSpPr txBox="1"/>
              <p:nvPr/>
            </p:nvSpPr>
            <p:spPr>
              <a:xfrm>
                <a:off x="3281729" y="1903116"/>
                <a:ext cx="1662339" cy="369269"/>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grpSp>
        <p:grpSp>
          <p:nvGrpSpPr>
            <p:cNvPr id="8" name="그룹 115">
              <a:extLst>
                <a:ext uri="{FF2B5EF4-FFF2-40B4-BE49-F238E27FC236}">
                  <a16:creationId xmlns:a16="http://schemas.microsoft.com/office/drawing/2014/main" id="{AA821BF8-6371-D05F-4A32-D7383587EA3F}"/>
                </a:ext>
              </a:extLst>
            </p:cNvPr>
            <p:cNvGrpSpPr/>
            <p:nvPr/>
          </p:nvGrpSpPr>
          <p:grpSpPr>
            <a:xfrm>
              <a:off x="761842" y="3222989"/>
              <a:ext cx="4785738" cy="1200967"/>
              <a:chOff x="5264993" y="1742869"/>
              <a:chExt cx="4822445" cy="1200762"/>
            </a:xfrm>
          </p:grpSpPr>
          <p:sp>
            <p:nvSpPr>
              <p:cNvPr id="33" name="Rounded Rectangle 8">
                <a:extLst>
                  <a:ext uri="{FF2B5EF4-FFF2-40B4-BE49-F238E27FC236}">
                    <a16:creationId xmlns:a16="http://schemas.microsoft.com/office/drawing/2014/main" id="{811654AD-9503-FA25-5F4D-5A0B05E0D5FC}"/>
                  </a:ext>
                </a:extLst>
              </p:cNvPr>
              <p:cNvSpPr/>
              <p:nvPr/>
            </p:nvSpPr>
            <p:spPr>
              <a:xfrm>
                <a:off x="6072949" y="2121396"/>
                <a:ext cx="3961218" cy="822235"/>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2" name="Rounded Rectangle 7">
                <a:extLst>
                  <a:ext uri="{FF2B5EF4-FFF2-40B4-BE49-F238E27FC236}">
                    <a16:creationId xmlns:a16="http://schemas.microsoft.com/office/drawing/2014/main" id="{520A414D-44AB-DA74-71C6-3A25B2F0363E}"/>
                  </a:ext>
                </a:extLst>
              </p:cNvPr>
              <p:cNvSpPr/>
              <p:nvPr/>
            </p:nvSpPr>
            <p:spPr>
              <a:xfrm>
                <a:off x="5264993" y="1742869"/>
                <a:ext cx="1353312" cy="703968"/>
              </a:xfrm>
              <a:prstGeom prst="roundRect">
                <a:avLst/>
              </a:prstGeom>
              <a:solidFill>
                <a:srgbClr val="716E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4" name="TextBox 33">
                <a:extLst>
                  <a:ext uri="{FF2B5EF4-FFF2-40B4-BE49-F238E27FC236}">
                    <a16:creationId xmlns:a16="http://schemas.microsoft.com/office/drawing/2014/main" id="{81DF8059-D053-6DC5-FC3B-F5E58FC67D0A}"/>
                  </a:ext>
                </a:extLst>
              </p:cNvPr>
              <p:cNvSpPr txBox="1"/>
              <p:nvPr/>
            </p:nvSpPr>
            <p:spPr>
              <a:xfrm>
                <a:off x="6617186" y="2177894"/>
                <a:ext cx="3470252" cy="7077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Tích hợp khung năng lực số vào chương trình giáo dục</a:t>
                </a:r>
                <a:endParaRPr kumimoji="0" lang="ko-KR" altLang="en-US" sz="2000" b="1" i="0" u="none" strike="noStrike" kern="0" cap="none" spc="0" normalizeH="0" baseline="0" noProof="0" dirty="0">
                  <a:ln>
                    <a:noFill/>
                  </a:ln>
                  <a:solidFill>
                    <a:prstClr val="black"/>
                  </a:solidFill>
                  <a:effectLst/>
                  <a:uLnTx/>
                  <a:uFillTx/>
                  <a:latin typeface="Roboto" panose="02000000000000000000" pitchFamily="2" charset="0"/>
                  <a:ea typeface="맑은 고딕" panose="020B0503020000020004" pitchFamily="34" charset="-127"/>
                  <a:cs typeface="Times New Roman" panose="02020603050405020304" pitchFamily="18" charset="0"/>
                </a:endParaRPr>
              </a:p>
            </p:txBody>
          </p:sp>
        </p:grpSp>
        <p:grpSp>
          <p:nvGrpSpPr>
            <p:cNvPr id="9" name="그룹 124">
              <a:extLst>
                <a:ext uri="{FF2B5EF4-FFF2-40B4-BE49-F238E27FC236}">
                  <a16:creationId xmlns:a16="http://schemas.microsoft.com/office/drawing/2014/main" id="{4BAC33ED-516F-216B-7AD0-22D30AAA9BB6}"/>
                </a:ext>
              </a:extLst>
            </p:cNvPr>
            <p:cNvGrpSpPr/>
            <p:nvPr/>
          </p:nvGrpSpPr>
          <p:grpSpPr>
            <a:xfrm>
              <a:off x="6740642" y="4304421"/>
              <a:ext cx="4157353" cy="1274092"/>
              <a:chOff x="7743152" y="1742870"/>
              <a:chExt cx="4189241" cy="1273875"/>
            </a:xfrm>
          </p:grpSpPr>
          <p:sp>
            <p:nvSpPr>
              <p:cNvPr id="30" name="Rounded Rectangle 12">
                <a:extLst>
                  <a:ext uri="{FF2B5EF4-FFF2-40B4-BE49-F238E27FC236}">
                    <a16:creationId xmlns:a16="http://schemas.microsoft.com/office/drawing/2014/main" id="{5861DA3D-BB6F-FBF1-60BB-510DEBBB8D12}"/>
                  </a:ext>
                </a:extLst>
              </p:cNvPr>
              <p:cNvSpPr/>
              <p:nvPr/>
            </p:nvSpPr>
            <p:spPr>
              <a:xfrm>
                <a:off x="8554244" y="2299693"/>
                <a:ext cx="3378149" cy="717052"/>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9" name="Rounded Rectangle 11">
                <a:extLst>
                  <a:ext uri="{FF2B5EF4-FFF2-40B4-BE49-F238E27FC236}">
                    <a16:creationId xmlns:a16="http://schemas.microsoft.com/office/drawing/2014/main" id="{CA299E4A-E0EF-C872-AEB3-D3A3DB5BF8A2}"/>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1" name="TextBox 30">
                <a:extLst>
                  <a:ext uri="{FF2B5EF4-FFF2-40B4-BE49-F238E27FC236}">
                    <a16:creationId xmlns:a16="http://schemas.microsoft.com/office/drawing/2014/main" id="{ED751927-D28A-1DD5-904F-D36EDAFF5A37}"/>
                  </a:ext>
                </a:extLst>
              </p:cNvPr>
              <p:cNvSpPr txBox="1"/>
              <p:nvPr/>
            </p:nvSpPr>
            <p:spPr>
              <a:xfrm>
                <a:off x="9056922" y="2308980"/>
                <a:ext cx="2820490" cy="7077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Tập huấn và bồi dưỡng giáo viên</a:t>
                </a:r>
                <a:endParaRPr kumimoji="0" lang="ko-KR" altLang="en-US" sz="2000" b="1" i="0" u="none" strike="noStrike" kern="0" cap="none" spc="0" normalizeH="0" baseline="0" noProof="0" dirty="0">
                  <a:ln>
                    <a:noFill/>
                  </a:ln>
                  <a:solidFill>
                    <a:prstClr val="black"/>
                  </a:solidFill>
                  <a:effectLst/>
                  <a:uLnTx/>
                  <a:uFillTx/>
                  <a:latin typeface="Roboto" panose="02000000000000000000" pitchFamily="2" charset="0"/>
                  <a:ea typeface="맑은 고딕" panose="020B0503020000020004" pitchFamily="34" charset="-127"/>
                  <a:cs typeface="Times New Roman" panose="02020603050405020304" pitchFamily="18" charset="0"/>
                </a:endParaRPr>
              </a:p>
            </p:txBody>
          </p:sp>
        </p:grpSp>
        <p:grpSp>
          <p:nvGrpSpPr>
            <p:cNvPr id="11" name="그룹 134">
              <a:extLst>
                <a:ext uri="{FF2B5EF4-FFF2-40B4-BE49-F238E27FC236}">
                  <a16:creationId xmlns:a16="http://schemas.microsoft.com/office/drawing/2014/main" id="{4EED2B34-929B-02EA-31BF-5BFF71384095}"/>
                </a:ext>
              </a:extLst>
            </p:cNvPr>
            <p:cNvGrpSpPr/>
            <p:nvPr/>
          </p:nvGrpSpPr>
          <p:grpSpPr>
            <a:xfrm>
              <a:off x="761842" y="1267177"/>
              <a:ext cx="4332623" cy="1142987"/>
              <a:chOff x="398069" y="1804261"/>
              <a:chExt cx="4365857" cy="1142791"/>
            </a:xfrm>
          </p:grpSpPr>
          <p:sp>
            <p:nvSpPr>
              <p:cNvPr id="26" name="Rounded Rectangle 4">
                <a:extLst>
                  <a:ext uri="{FF2B5EF4-FFF2-40B4-BE49-F238E27FC236}">
                    <a16:creationId xmlns:a16="http://schemas.microsoft.com/office/drawing/2014/main" id="{E43053C4-B870-742B-8925-4FC9F880122D}"/>
                  </a:ext>
                </a:extLst>
              </p:cNvPr>
              <p:cNvSpPr/>
              <p:nvPr/>
            </p:nvSpPr>
            <p:spPr>
              <a:xfrm>
                <a:off x="1203956" y="2186719"/>
                <a:ext cx="3327169" cy="760333"/>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5" name="Rounded Rectangle 3">
                <a:extLst>
                  <a:ext uri="{FF2B5EF4-FFF2-40B4-BE49-F238E27FC236}">
                    <a16:creationId xmlns:a16="http://schemas.microsoft.com/office/drawing/2014/main" id="{EF130BD3-114F-3E89-0161-9843027F14DA}"/>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7" name="TextBox 26">
                <a:extLst>
                  <a:ext uri="{FF2B5EF4-FFF2-40B4-BE49-F238E27FC236}">
                    <a16:creationId xmlns:a16="http://schemas.microsoft.com/office/drawing/2014/main" id="{53BA683D-D98E-3F81-F47B-3AC4920389B2}"/>
                  </a:ext>
                </a:extLst>
              </p:cNvPr>
              <p:cNvSpPr txBox="1"/>
              <p:nvPr/>
            </p:nvSpPr>
            <p:spPr>
              <a:xfrm>
                <a:off x="447845" y="1944561"/>
                <a:ext cx="999839" cy="400042"/>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1CC32D3C-A0B7-0F7A-0D98-C768CC50A59F}"/>
                  </a:ext>
                </a:extLst>
              </p:cNvPr>
              <p:cNvSpPr txBox="1"/>
              <p:nvPr/>
            </p:nvSpPr>
            <p:spPr>
              <a:xfrm>
                <a:off x="1847550" y="2213002"/>
                <a:ext cx="2916376" cy="7077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Khảo</a:t>
                </a:r>
                <a:r>
                  <a:rPr kumimoji="0" lang="en-US" altLang="ko-KR"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altLang="ko-KR"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sát</a:t>
                </a:r>
                <a:r>
                  <a:rPr kumimoji="0" lang="en-US" altLang="ko-KR"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altLang="ko-KR"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đánh</a:t>
                </a:r>
                <a:r>
                  <a:rPr kumimoji="0" lang="en-US" altLang="ko-KR"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altLang="ko-KR"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giá</a:t>
                </a:r>
                <a:r>
                  <a:rPr kumimoji="0" lang="en-US" altLang="ko-KR"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altLang="ko-KR"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hiện</a:t>
                </a:r>
                <a:r>
                  <a:rPr kumimoji="0" lang="en-US" altLang="ko-KR" sz="2000" b="1" i="0" u="none" strike="noStrike" kern="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a:t>
                </a:r>
                <a:r>
                  <a:rPr kumimoji="0" lang="en-US" altLang="ko-KR" sz="2000" b="1" i="0" u="none" strike="noStrike" kern="0" cap="none" spc="0" normalizeH="0" baseline="0" noProof="0" dirty="0" err="1">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trạng</a:t>
                </a:r>
                <a:endParaRPr kumimoji="0" lang="ko-KR" altLang="en-US" sz="2000" b="1" i="0" u="none" strike="noStrike" kern="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grpSp>
        <p:sp>
          <p:nvSpPr>
            <p:cNvPr id="13" name="Rounded Rectangle 11">
              <a:extLst>
                <a:ext uri="{FF2B5EF4-FFF2-40B4-BE49-F238E27FC236}">
                  <a16:creationId xmlns:a16="http://schemas.microsoft.com/office/drawing/2014/main" id="{0301660C-E942-1723-EE08-878E68C1E2C2}"/>
                </a:ext>
              </a:extLst>
            </p:cNvPr>
            <p:cNvSpPr/>
            <p:nvPr/>
          </p:nvSpPr>
          <p:spPr>
            <a:xfrm>
              <a:off x="735558" y="5222340"/>
              <a:ext cx="1349301" cy="704088"/>
            </a:xfrm>
            <a:prstGeom prst="roundRect">
              <a:avLst/>
            </a:prstGeom>
            <a:solidFill>
              <a:srgbClr val="AD53A4"/>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16" name="TextBox 15">
              <a:extLst>
                <a:ext uri="{FF2B5EF4-FFF2-40B4-BE49-F238E27FC236}">
                  <a16:creationId xmlns:a16="http://schemas.microsoft.com/office/drawing/2014/main" id="{0C21FB58-4F96-0C29-1E06-BC404E4827C6}"/>
                </a:ext>
              </a:extLst>
            </p:cNvPr>
            <p:cNvSpPr txBox="1"/>
            <p:nvPr/>
          </p:nvSpPr>
          <p:spPr>
            <a:xfrm>
              <a:off x="811185" y="3361136"/>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DEAB4EAA-DB71-3EBF-682C-9A9DF77A0EA4}"/>
                </a:ext>
              </a:extLst>
            </p:cNvPr>
            <p:cNvSpPr txBox="1"/>
            <p:nvPr/>
          </p:nvSpPr>
          <p:spPr>
            <a:xfrm>
              <a:off x="6767730" y="4463810"/>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8" name="TextBox 17">
              <a:extLst>
                <a:ext uri="{FF2B5EF4-FFF2-40B4-BE49-F238E27FC236}">
                  <a16:creationId xmlns:a16="http://schemas.microsoft.com/office/drawing/2014/main" id="{76B4613B-DED0-AB6D-820C-A9EC2B26B76C}"/>
                </a:ext>
              </a:extLst>
            </p:cNvPr>
            <p:cNvSpPr txBox="1"/>
            <p:nvPr/>
          </p:nvSpPr>
          <p:spPr>
            <a:xfrm>
              <a:off x="748504" y="5358329"/>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CE4AA092-D07F-3211-DF13-7C4C8906E6BD}"/>
                </a:ext>
              </a:extLst>
            </p:cNvPr>
            <p:cNvSpPr txBox="1"/>
            <p:nvPr/>
          </p:nvSpPr>
          <p:spPr>
            <a:xfrm>
              <a:off x="6780474" y="2220577"/>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39" name="Rectangle 38">
              <a:extLst>
                <a:ext uri="{FF2B5EF4-FFF2-40B4-BE49-F238E27FC236}">
                  <a16:creationId xmlns:a16="http://schemas.microsoft.com/office/drawing/2014/main" id="{E4CEDA9F-D5EB-27B4-5E9D-ED0227BF8F90}"/>
                </a:ext>
              </a:extLst>
            </p:cNvPr>
            <p:cNvSpPr/>
            <p:nvPr/>
          </p:nvSpPr>
          <p:spPr>
            <a:xfrm>
              <a:off x="1551623" y="5222340"/>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5</a:t>
              </a:r>
            </a:p>
          </p:txBody>
        </p:sp>
        <p:sp>
          <p:nvSpPr>
            <p:cNvPr id="41" name="Rectangle 40">
              <a:extLst>
                <a:ext uri="{FF2B5EF4-FFF2-40B4-BE49-F238E27FC236}">
                  <a16:creationId xmlns:a16="http://schemas.microsoft.com/office/drawing/2014/main" id="{3C435A71-96AE-EF4D-6E4F-CD71DE659D50}"/>
                </a:ext>
              </a:extLst>
            </p:cNvPr>
            <p:cNvSpPr/>
            <p:nvPr/>
          </p:nvSpPr>
          <p:spPr>
            <a:xfrm>
              <a:off x="1669834" y="1252580"/>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2" name="Rectangle 41">
              <a:extLst>
                <a:ext uri="{FF2B5EF4-FFF2-40B4-BE49-F238E27FC236}">
                  <a16:creationId xmlns:a16="http://schemas.microsoft.com/office/drawing/2014/main" id="{2A57872C-C8E2-AB8C-141E-D4CC992E2366}"/>
                </a:ext>
              </a:extLst>
            </p:cNvPr>
            <p:cNvSpPr/>
            <p:nvPr/>
          </p:nvSpPr>
          <p:spPr>
            <a:xfrm>
              <a:off x="7609082" y="2065484"/>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3" name="Rectangle 42">
              <a:extLst>
                <a:ext uri="{FF2B5EF4-FFF2-40B4-BE49-F238E27FC236}">
                  <a16:creationId xmlns:a16="http://schemas.microsoft.com/office/drawing/2014/main" id="{A3B25E50-5094-C854-BF7D-FD553CEF852F}"/>
                </a:ext>
              </a:extLst>
            </p:cNvPr>
            <p:cNvSpPr/>
            <p:nvPr/>
          </p:nvSpPr>
          <p:spPr>
            <a:xfrm>
              <a:off x="1624124" y="3225147"/>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4" name="Rectangle 43">
              <a:extLst>
                <a:ext uri="{FF2B5EF4-FFF2-40B4-BE49-F238E27FC236}">
                  <a16:creationId xmlns:a16="http://schemas.microsoft.com/office/drawing/2014/main" id="{5F2971C7-FFEA-0899-94B7-0393AEA6E9F6}"/>
                </a:ext>
              </a:extLst>
            </p:cNvPr>
            <p:cNvSpPr/>
            <p:nvPr/>
          </p:nvSpPr>
          <p:spPr>
            <a:xfrm>
              <a:off x="7611124" y="4327821"/>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grpSp>
    </p:spTree>
    <p:extLst>
      <p:ext uri="{BB962C8B-B14F-4D97-AF65-F5344CB8AC3E}">
        <p14:creationId xmlns:p14="http://schemas.microsoft.com/office/powerpoint/2010/main" val="260565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ADD34-C062-09BC-4F17-CC578EBAB2D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9A30C86-685B-E116-908A-E37E163494CF}"/>
              </a:ext>
            </a:extLst>
          </p:cNvPr>
          <p:cNvGrpSpPr/>
          <p:nvPr/>
        </p:nvGrpSpPr>
        <p:grpSpPr>
          <a:xfrm>
            <a:off x="533400" y="1419234"/>
            <a:ext cx="3458006" cy="1803230"/>
            <a:chOff x="533400" y="2476501"/>
            <a:chExt cx="4591055" cy="2394073"/>
          </a:xfrm>
        </p:grpSpPr>
        <p:grpSp>
          <p:nvGrpSpPr>
            <p:cNvPr id="4" name="그룹 134">
              <a:extLst>
                <a:ext uri="{FF2B5EF4-FFF2-40B4-BE49-F238E27FC236}">
                  <a16:creationId xmlns:a16="http://schemas.microsoft.com/office/drawing/2014/main" id="{7D0D36C1-36DF-BC80-1D16-31897FBE2982}"/>
                </a:ext>
              </a:extLst>
            </p:cNvPr>
            <p:cNvGrpSpPr/>
            <p:nvPr/>
          </p:nvGrpSpPr>
          <p:grpSpPr>
            <a:xfrm>
              <a:off x="533400" y="2476501"/>
              <a:ext cx="4591055" cy="2394073"/>
              <a:chOff x="326708" y="1931217"/>
              <a:chExt cx="3060703" cy="1541406"/>
            </a:xfrm>
          </p:grpSpPr>
          <p:sp>
            <p:nvSpPr>
              <p:cNvPr id="5" name="Rounded Rectangle 3">
                <a:extLst>
                  <a:ext uri="{FF2B5EF4-FFF2-40B4-BE49-F238E27FC236}">
                    <a16:creationId xmlns:a16="http://schemas.microsoft.com/office/drawing/2014/main" id="{281900F3-83DC-BC47-56FB-FED9C0BE47D8}"/>
                  </a:ext>
                </a:extLst>
              </p:cNvPr>
              <p:cNvSpPr/>
              <p:nvPr/>
            </p:nvSpPr>
            <p:spPr>
              <a:xfrm>
                <a:off x="326708" y="1931217"/>
                <a:ext cx="1728000" cy="1008112"/>
              </a:xfrm>
              <a:prstGeom prst="roundRect">
                <a:avLst/>
              </a:prstGeom>
              <a:solidFill>
                <a:srgbClr val="0680C3"/>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prstClr val="white"/>
                  </a:solidFill>
                  <a:effectLst/>
                  <a:uLnTx/>
                  <a:uFillTx/>
                  <a:latin typeface="Roboto" panose="02000000000000000000" pitchFamily="2" charset="0"/>
                </a:endParaRPr>
              </a:p>
            </p:txBody>
          </p:sp>
          <p:sp>
            <p:nvSpPr>
              <p:cNvPr id="6" name="Rounded Rectangle 4">
                <a:extLst>
                  <a:ext uri="{FF2B5EF4-FFF2-40B4-BE49-F238E27FC236}">
                    <a16:creationId xmlns:a16="http://schemas.microsoft.com/office/drawing/2014/main" id="{36BE7543-B7D5-F909-8289-D7068FDD9361}"/>
                  </a:ext>
                </a:extLst>
              </p:cNvPr>
              <p:cNvSpPr/>
              <p:nvPr/>
            </p:nvSpPr>
            <p:spPr>
              <a:xfrm>
                <a:off x="567495" y="2624432"/>
                <a:ext cx="2665407" cy="848191"/>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dirty="0">
                  <a:ln>
                    <a:noFill/>
                  </a:ln>
                  <a:solidFill>
                    <a:prstClr val="white"/>
                  </a:solidFill>
                  <a:effectLst/>
                  <a:uLnTx/>
                  <a:uFillTx/>
                  <a:latin typeface="Roboto" panose="02000000000000000000" pitchFamily="2" charset="0"/>
                </a:endParaRPr>
              </a:p>
            </p:txBody>
          </p:sp>
          <p:sp>
            <p:nvSpPr>
              <p:cNvPr id="7" name="TextBox 6">
                <a:extLst>
                  <a:ext uri="{FF2B5EF4-FFF2-40B4-BE49-F238E27FC236}">
                    <a16:creationId xmlns:a16="http://schemas.microsoft.com/office/drawing/2014/main" id="{AA214295-E605-E805-B466-D3E680AA75F3}"/>
                  </a:ext>
                </a:extLst>
              </p:cNvPr>
              <p:cNvSpPr txBox="1"/>
              <p:nvPr/>
            </p:nvSpPr>
            <p:spPr>
              <a:xfrm>
                <a:off x="567495" y="2138512"/>
                <a:ext cx="999839" cy="447251"/>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sz="2400"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sz="2400" b="1" i="0" u="none" strike="noStrike" kern="0" cap="none" spc="0" normalizeH="0" baseline="0" noProof="0" dirty="0">
                  <a:ln>
                    <a:noFill/>
                  </a:ln>
                  <a:solidFill>
                    <a:prstClr val="white"/>
                  </a:solidFill>
                  <a:effectLst/>
                  <a:uLnTx/>
                  <a:uFillTx/>
                  <a:latin typeface="Roboto" panose="02000000000000000000" pitchFamily="2" charset="0"/>
                  <a:cs typeface="Arial" pitchFamily="34" charset="0"/>
                </a:endParaRPr>
              </a:p>
            </p:txBody>
          </p:sp>
          <p:sp>
            <p:nvSpPr>
              <p:cNvPr id="8" name="TextBox 7">
                <a:extLst>
                  <a:ext uri="{FF2B5EF4-FFF2-40B4-BE49-F238E27FC236}">
                    <a16:creationId xmlns:a16="http://schemas.microsoft.com/office/drawing/2014/main" id="{AA6861BF-ADA4-D9D6-109B-79969821EF18}"/>
                  </a:ext>
                </a:extLst>
              </p:cNvPr>
              <p:cNvSpPr txBox="1"/>
              <p:nvPr/>
            </p:nvSpPr>
            <p:spPr>
              <a:xfrm>
                <a:off x="722004" y="2666127"/>
                <a:ext cx="2665407" cy="394633"/>
              </a:xfrm>
              <a:prstGeom prst="rect">
                <a:avLst/>
              </a:prstGeom>
              <a:noFill/>
            </p:spPr>
            <p:txBody>
              <a:bodyPr wrap="square" rtlCol="0">
                <a:spAutoFit/>
              </a:bodyPr>
              <a:lstStyle/>
              <a:p>
                <a:pPr>
                  <a:defRPr/>
                </a:pPr>
                <a:r>
                  <a:rPr lang="en-US" altLang="ko-KR" sz="24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Đ</a:t>
                </a:r>
                <a:r>
                  <a:rPr kumimoji="0" lang="en-US" altLang="ko-KR" sz="24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ánh</a:t>
                </a:r>
                <a:r>
                  <a:rPr kumimoji="0" lang="en-US" altLang="ko-KR" sz="24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sz="24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giá</a:t>
                </a:r>
                <a:r>
                  <a:rPr kumimoji="0" lang="en-US" altLang="ko-KR" sz="24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sz="24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hiện</a:t>
                </a:r>
                <a:r>
                  <a:rPr kumimoji="0" lang="en-US" altLang="ko-KR" sz="24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sz="24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trạng</a:t>
                </a:r>
                <a:endParaRPr kumimoji="0" lang="en-US" altLang="ko-KR" sz="24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grpSp>
        <p:sp>
          <p:nvSpPr>
            <p:cNvPr id="9" name="Rectangle 8">
              <a:extLst>
                <a:ext uri="{FF2B5EF4-FFF2-40B4-BE49-F238E27FC236}">
                  <a16:creationId xmlns:a16="http://schemas.microsoft.com/office/drawing/2014/main" id="{EED1056E-BFED-203E-083F-05C1D15BF357}"/>
                </a:ext>
              </a:extLst>
            </p:cNvPr>
            <p:cNvSpPr/>
            <p:nvPr/>
          </p:nvSpPr>
          <p:spPr>
            <a:xfrm>
              <a:off x="2288660" y="2628899"/>
              <a:ext cx="582211" cy="1103281"/>
            </a:xfrm>
            <a:prstGeom prst="rect">
              <a:avLst/>
            </a:prstGeom>
            <a:noFill/>
          </p:spPr>
          <p:txBody>
            <a:bodyPr wrap="square" lIns="91440" tIns="45720" rIns="91440" bIns="45720">
              <a:spAutoFit/>
            </a:bodyPr>
            <a:lstStyle/>
            <a:p>
              <a:pPr algn="ctr"/>
              <a:r>
                <a:rPr lang="en-US" sz="48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1</a:t>
              </a:r>
            </a:p>
          </p:txBody>
        </p:sp>
      </p:grpSp>
      <p:graphicFrame>
        <p:nvGraphicFramePr>
          <p:cNvPr id="13" name="Diagram 12">
            <a:extLst>
              <a:ext uri="{FF2B5EF4-FFF2-40B4-BE49-F238E27FC236}">
                <a16:creationId xmlns:a16="http://schemas.microsoft.com/office/drawing/2014/main" id="{1C3A11C8-3B6E-F542-E6E5-D15C3C7EE614}"/>
              </a:ext>
            </a:extLst>
          </p:cNvPr>
          <p:cNvGraphicFramePr/>
          <p:nvPr>
            <p:extLst>
              <p:ext uri="{D42A27DB-BD31-4B8C-83A1-F6EECF244321}">
                <p14:modId xmlns:p14="http://schemas.microsoft.com/office/powerpoint/2010/main" val="4003169404"/>
              </p:ext>
            </p:extLst>
          </p:nvPr>
        </p:nvGraphicFramePr>
        <p:xfrm>
          <a:off x="4332197" y="1419234"/>
          <a:ext cx="7664473" cy="470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itle 1">
            <a:extLst>
              <a:ext uri="{FF2B5EF4-FFF2-40B4-BE49-F238E27FC236}">
                <a16:creationId xmlns:a16="http://schemas.microsoft.com/office/drawing/2014/main" id="{68CA297F-FADD-75F1-97F9-CCB6913BC2B7}"/>
              </a:ext>
            </a:extLst>
          </p:cNvPr>
          <p:cNvSpPr>
            <a:spLocks noGrp="1"/>
          </p:cNvSpPr>
          <p:nvPr>
            <p:ph type="title"/>
          </p:nvPr>
        </p:nvSpPr>
        <p:spPr>
          <a:xfrm>
            <a:off x="790079" y="19244"/>
            <a:ext cx="10515600" cy="1325563"/>
          </a:xfrm>
        </p:spPr>
        <p:txBody>
          <a:bodyPr>
            <a:noAutofit/>
          </a:bodyPr>
          <a:lstStyle/>
          <a:p>
            <a:r>
              <a:rPr lang="vi-VN" sz="3600" dirty="0"/>
              <a:t>QUY TRÌNH TRIỂN KHAI KHUNG NĂNG LỰC SỐ</a:t>
            </a:r>
            <a:endParaRPr lang="en-US" sz="3600" dirty="0"/>
          </a:p>
        </p:txBody>
      </p:sp>
    </p:spTree>
    <p:extLst>
      <p:ext uri="{BB962C8B-B14F-4D97-AF65-F5344CB8AC3E}">
        <p14:creationId xmlns:p14="http://schemas.microsoft.com/office/powerpoint/2010/main" val="511442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7A845-226E-C034-6CFC-6CCDD4912537}"/>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A4D28F4C-CCCE-36B1-79C7-239003CA037C}"/>
              </a:ext>
            </a:extLst>
          </p:cNvPr>
          <p:cNvGrpSpPr/>
          <p:nvPr/>
        </p:nvGrpSpPr>
        <p:grpSpPr>
          <a:xfrm>
            <a:off x="520700" y="1419234"/>
            <a:ext cx="1740334" cy="2314566"/>
            <a:chOff x="457200" y="2171700"/>
            <a:chExt cx="2391149" cy="3180121"/>
          </a:xfrm>
        </p:grpSpPr>
        <p:sp>
          <p:nvSpPr>
            <p:cNvPr id="3" name="Rounded Rectangle 3">
              <a:extLst>
                <a:ext uri="{FF2B5EF4-FFF2-40B4-BE49-F238E27FC236}">
                  <a16:creationId xmlns:a16="http://schemas.microsoft.com/office/drawing/2014/main" id="{9FF772DC-EF0B-C9B3-3A92-15DAFD30B3CA}"/>
                </a:ext>
              </a:extLst>
            </p:cNvPr>
            <p:cNvSpPr/>
            <p:nvPr/>
          </p:nvSpPr>
          <p:spPr>
            <a:xfrm>
              <a:off x="457200" y="2171700"/>
              <a:ext cx="2029968" cy="1524028"/>
            </a:xfrm>
            <a:prstGeom prst="roundRect">
              <a:avLst/>
            </a:prstGeom>
            <a:solidFill>
              <a:srgbClr val="4A78C6"/>
            </a:solidFill>
            <a:ln w="12700" cap="flat" cmpd="sng" algn="ctr">
              <a:noFill/>
              <a:prstDash val="solid"/>
              <a:miter lim="800000"/>
            </a:ln>
            <a:effectLst/>
          </p:spPr>
          <p:txBody>
            <a:bodyPr rtlCol="0" anchor="ctr"/>
            <a:lstStyle/>
            <a:p>
              <a:pPr algn="ctr" defTabSz="1371600">
                <a:defRPr/>
              </a:pPr>
              <a:endParaRPr lang="ko-KR" altLang="en-US" sz="2000" kern="0" dirty="0">
                <a:solidFill>
                  <a:prstClr val="white"/>
                </a:solidFill>
                <a:latin typeface="Roboto" panose="02000000000000000000" pitchFamily="2" charset="0"/>
                <a:ea typeface="맑은 고딕" panose="020B0503020000020004" pitchFamily="34" charset="-127"/>
              </a:endParaRPr>
            </a:p>
          </p:txBody>
        </p:sp>
        <p:sp>
          <p:nvSpPr>
            <p:cNvPr id="12" name="Rounded Rectangle 4">
              <a:extLst>
                <a:ext uri="{FF2B5EF4-FFF2-40B4-BE49-F238E27FC236}">
                  <a16:creationId xmlns:a16="http://schemas.microsoft.com/office/drawing/2014/main" id="{E9665CEB-F3FD-D691-C2CD-D8768EBF3D00}"/>
                </a:ext>
              </a:extLst>
            </p:cNvPr>
            <p:cNvSpPr/>
            <p:nvPr/>
          </p:nvSpPr>
          <p:spPr>
            <a:xfrm>
              <a:off x="818381" y="3394707"/>
              <a:ext cx="2029968" cy="1957114"/>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1371600">
                <a:defRPr/>
              </a:pPr>
              <a:endParaRPr lang="ko-KR" altLang="en-US" sz="2000" kern="0" dirty="0">
                <a:solidFill>
                  <a:prstClr val="white"/>
                </a:solidFill>
                <a:latin typeface="Roboto" panose="02000000000000000000" pitchFamily="2" charset="0"/>
                <a:ea typeface="맑은 고딕" panose="020B0503020000020004" pitchFamily="34" charset="-127"/>
              </a:endParaRPr>
            </a:p>
          </p:txBody>
        </p:sp>
        <p:sp>
          <p:nvSpPr>
            <p:cNvPr id="13" name="TextBox 12">
              <a:extLst>
                <a:ext uri="{FF2B5EF4-FFF2-40B4-BE49-F238E27FC236}">
                  <a16:creationId xmlns:a16="http://schemas.microsoft.com/office/drawing/2014/main" id="{95A09EED-1261-96A6-41DD-9B6380DE1CC4}"/>
                </a:ext>
              </a:extLst>
            </p:cNvPr>
            <p:cNvSpPr txBox="1"/>
            <p:nvPr/>
          </p:nvSpPr>
          <p:spPr>
            <a:xfrm>
              <a:off x="943358" y="3669182"/>
              <a:ext cx="1904991" cy="1395480"/>
            </a:xfrm>
            <a:prstGeom prst="rect">
              <a:avLst/>
            </a:prstGeom>
            <a:noFill/>
          </p:spPr>
          <p:txBody>
            <a:bodyPr wrap="square" rtlCol="0">
              <a:spAutoFit/>
            </a:bodyPr>
            <a:lstStyle/>
            <a:p>
              <a:pPr>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Xây</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dựng</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kế</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hoạch</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triển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khai</a:t>
              </a:r>
              <a:endPar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p:txBody>
        </p:sp>
        <p:sp>
          <p:nvSpPr>
            <p:cNvPr id="14" name="TextBox 13">
              <a:extLst>
                <a:ext uri="{FF2B5EF4-FFF2-40B4-BE49-F238E27FC236}">
                  <a16:creationId xmlns:a16="http://schemas.microsoft.com/office/drawing/2014/main" id="{27445B09-D95C-D6FC-124A-777400790EDF}"/>
                </a:ext>
              </a:extLst>
            </p:cNvPr>
            <p:cNvSpPr txBox="1"/>
            <p:nvPr/>
          </p:nvSpPr>
          <p:spPr>
            <a:xfrm>
              <a:off x="512797" y="2516655"/>
              <a:ext cx="1499760" cy="634309"/>
            </a:xfrm>
            <a:prstGeom prst="rect">
              <a:avLst/>
            </a:prstGeom>
            <a:noFill/>
          </p:spPr>
          <p:txBody>
            <a:bodyPr wrap="square" rtlCol="0">
              <a:spAutoFit/>
            </a:bodyPr>
            <a:lstStyle/>
            <a:p>
              <a:pPr algn="ctr" defTabSz="1371600">
                <a:defRPr/>
              </a:pPr>
              <a:r>
                <a:rPr lang="en-US" altLang="ko-KR" sz="2400"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000"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2000"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5" name="Rectangle 14">
              <a:extLst>
                <a:ext uri="{FF2B5EF4-FFF2-40B4-BE49-F238E27FC236}">
                  <a16:creationId xmlns:a16="http://schemas.microsoft.com/office/drawing/2014/main" id="{357E0F3C-D92B-76DB-81D5-096C1613FCEE}"/>
                </a:ext>
              </a:extLst>
            </p:cNvPr>
            <p:cNvSpPr/>
            <p:nvPr/>
          </p:nvSpPr>
          <p:spPr>
            <a:xfrm>
              <a:off x="1805776" y="2315170"/>
              <a:ext cx="698621" cy="1057181"/>
            </a:xfrm>
            <a:prstGeom prst="rect">
              <a:avLst/>
            </a:prstGeom>
            <a:noFill/>
          </p:spPr>
          <p:txBody>
            <a:bodyPr wrap="none" lIns="91440" tIns="45720" rIns="91440" bIns="45720">
              <a:spAutoFit/>
            </a:bodyPr>
            <a:lstStyle/>
            <a:p>
              <a:pPr algn="ctr"/>
              <a:r>
                <a:rPr lang="en-US" sz="44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2</a:t>
              </a:r>
            </a:p>
          </p:txBody>
        </p:sp>
      </p:grpSp>
      <p:graphicFrame>
        <p:nvGraphicFramePr>
          <p:cNvPr id="4" name="Diagram 3">
            <a:extLst>
              <a:ext uri="{FF2B5EF4-FFF2-40B4-BE49-F238E27FC236}">
                <a16:creationId xmlns:a16="http://schemas.microsoft.com/office/drawing/2014/main" id="{222FEB5A-792F-6961-BDE7-9FF67631AD79}"/>
              </a:ext>
            </a:extLst>
          </p:cNvPr>
          <p:cNvGraphicFramePr/>
          <p:nvPr>
            <p:extLst>
              <p:ext uri="{D42A27DB-BD31-4B8C-83A1-F6EECF244321}">
                <p14:modId xmlns:p14="http://schemas.microsoft.com/office/powerpoint/2010/main" val="1067345697"/>
              </p:ext>
            </p:extLst>
          </p:nvPr>
        </p:nvGraphicFramePr>
        <p:xfrm>
          <a:off x="2523910" y="1379656"/>
          <a:ext cx="9439490" cy="470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54114382-C147-88EF-3E2A-55FD8492BF11}"/>
              </a:ext>
            </a:extLst>
          </p:cNvPr>
          <p:cNvSpPr>
            <a:spLocks noGrp="1"/>
          </p:cNvSpPr>
          <p:nvPr>
            <p:ph type="title"/>
          </p:nvPr>
        </p:nvSpPr>
        <p:spPr>
          <a:xfrm>
            <a:off x="790079" y="19244"/>
            <a:ext cx="10515600" cy="1325563"/>
          </a:xfrm>
        </p:spPr>
        <p:txBody>
          <a:bodyPr>
            <a:noAutofit/>
          </a:bodyPr>
          <a:lstStyle/>
          <a:p>
            <a:r>
              <a:rPr lang="vi-VN" sz="3600" dirty="0"/>
              <a:t>QUY TRÌNH TRIỂN KHAI KHUNG NĂNG LỰC SỐ</a:t>
            </a:r>
            <a:endParaRPr lang="en-US" sz="3600" dirty="0"/>
          </a:p>
        </p:txBody>
      </p:sp>
    </p:spTree>
    <p:extLst>
      <p:ext uri="{BB962C8B-B14F-4D97-AF65-F5344CB8AC3E}">
        <p14:creationId xmlns:p14="http://schemas.microsoft.com/office/powerpoint/2010/main" val="2072231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B4D2D-2078-B65E-95CD-81CB1FB1B7C8}"/>
            </a:ext>
          </a:extLst>
        </p:cNvPr>
        <p:cNvGrpSpPr/>
        <p:nvPr/>
      </p:nvGrpSpPr>
      <p:grpSpPr>
        <a:xfrm>
          <a:off x="0" y="0"/>
          <a:ext cx="0" cy="0"/>
          <a:chOff x="0" y="0"/>
          <a:chExt cx="0" cy="0"/>
        </a:xfrm>
      </p:grpSpPr>
      <p:sp>
        <p:nvSpPr>
          <p:cNvPr id="4" name="Rounded Rectangle 7">
            <a:extLst>
              <a:ext uri="{FF2B5EF4-FFF2-40B4-BE49-F238E27FC236}">
                <a16:creationId xmlns:a16="http://schemas.microsoft.com/office/drawing/2014/main" id="{28E0F16E-C804-CCC4-1626-B83ABFD4DFC4}"/>
              </a:ext>
            </a:extLst>
          </p:cNvPr>
          <p:cNvSpPr/>
          <p:nvPr/>
        </p:nvSpPr>
        <p:spPr>
          <a:xfrm>
            <a:off x="246346" y="1266532"/>
            <a:ext cx="1463085" cy="1098432"/>
          </a:xfrm>
          <a:prstGeom prst="roundRect">
            <a:avLst/>
          </a:prstGeom>
          <a:solidFill>
            <a:srgbClr val="716EC2"/>
          </a:solidFill>
          <a:ln w="12700" cap="flat" cmpd="sng" algn="ctr">
            <a:noFill/>
            <a:prstDash val="solid"/>
            <a:miter lim="800000"/>
          </a:ln>
          <a:effectLst/>
        </p:spPr>
        <p:txBody>
          <a:bodyPr rtlCol="0" anchor="ctr"/>
          <a:lstStyle/>
          <a:p>
            <a:pPr algn="ctr" defTabSz="1371600">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5" name="Rounded Rectangle 8">
            <a:extLst>
              <a:ext uri="{FF2B5EF4-FFF2-40B4-BE49-F238E27FC236}">
                <a16:creationId xmlns:a16="http://schemas.microsoft.com/office/drawing/2014/main" id="{F2A441BB-48D0-5150-8FAD-D56F6C5C341B}"/>
              </a:ext>
            </a:extLst>
          </p:cNvPr>
          <p:cNvSpPr/>
          <p:nvPr/>
        </p:nvSpPr>
        <p:spPr>
          <a:xfrm>
            <a:off x="506664" y="2148007"/>
            <a:ext cx="2661954" cy="2229684"/>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1371600">
              <a:defRPr/>
            </a:pPr>
            <a:endParaRPr lang="ko-KR" altLang="en-US" sz="2400" kern="0" dirty="0">
              <a:solidFill>
                <a:prstClr val="white"/>
              </a:solidFill>
              <a:latin typeface="Roboto" panose="02000000000000000000" pitchFamily="2" charset="0"/>
              <a:ea typeface="맑은 고딕" panose="020B0503020000020004" pitchFamily="34" charset="-127"/>
            </a:endParaRPr>
          </a:p>
        </p:txBody>
      </p:sp>
      <p:sp>
        <p:nvSpPr>
          <p:cNvPr id="6" name="TextBox 5">
            <a:extLst>
              <a:ext uri="{FF2B5EF4-FFF2-40B4-BE49-F238E27FC236}">
                <a16:creationId xmlns:a16="http://schemas.microsoft.com/office/drawing/2014/main" id="{1F88C7A5-522D-5052-84C8-D384FFFE35E5}"/>
              </a:ext>
            </a:extLst>
          </p:cNvPr>
          <p:cNvSpPr txBox="1"/>
          <p:nvPr/>
        </p:nvSpPr>
        <p:spPr>
          <a:xfrm>
            <a:off x="635000" y="2228671"/>
            <a:ext cx="2533618" cy="2123658"/>
          </a:xfrm>
          <a:prstGeom prst="rect">
            <a:avLst/>
          </a:prstGeom>
          <a:noFill/>
        </p:spPr>
        <p:txBody>
          <a:bodyPr wrap="square" rtlCol="0">
            <a:spAutoFit/>
          </a:bodyPr>
          <a:lstStyle/>
          <a:p>
            <a:pPr>
              <a:defRPr/>
            </a:pPr>
            <a:r>
              <a:rPr lang="vi-VN" sz="2200" b="1" dirty="0">
                <a:solidFill>
                  <a:prstClr val="black"/>
                </a:solidFill>
                <a:ea typeface="Roboto" panose="02000000000000000000" pitchFamily="2" charset="0"/>
                <a:cs typeface="Times New Roman" panose="02020603050405020304" pitchFamily="18" charset="0"/>
              </a:rPr>
              <a:t>Tham chiếu các biểu hiện của khung NLS với </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YCCĐ </a:t>
            </a:r>
            <a:r>
              <a:rPr lang="vi-VN" sz="2200" b="1" dirty="0">
                <a:solidFill>
                  <a:prstClr val="black"/>
                </a:solidFill>
                <a:ea typeface="Roboto" panose="02000000000000000000" pitchFamily="2" charset="0"/>
                <a:cs typeface="Times New Roman" panose="02020603050405020304" pitchFamily="18" charset="0"/>
              </a:rPr>
              <a:t>tương</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200" b="1" dirty="0">
                <a:solidFill>
                  <a:prstClr val="black"/>
                </a:solidFill>
                <a:ea typeface="Roboto" panose="02000000000000000000" pitchFamily="2" charset="0"/>
                <a:cs typeface="Times New Roman" panose="02020603050405020304" pitchFamily="18" charset="0"/>
              </a:rPr>
              <a:t>ứng trong CT môn </a:t>
            </a:r>
            <a:r>
              <a:rPr lang="en-US" sz="2200" b="1" dirty="0">
                <a:solidFill>
                  <a:prstClr val="black"/>
                </a:solidFill>
                <a:latin typeface="Roboto" panose="02000000000000000000" pitchFamily="2" charset="0"/>
                <a:ea typeface="Roboto" panose="02000000000000000000" pitchFamily="2" charset="0"/>
                <a:cs typeface="Times New Roman" panose="02020603050405020304" pitchFamily="18" charset="0"/>
              </a:rPr>
              <a:t>Tin </a:t>
            </a:r>
            <a:r>
              <a:rPr lang="vi-VN" sz="2200" b="1" dirty="0">
                <a:solidFill>
                  <a:prstClr val="black"/>
                </a:solidFill>
                <a:ea typeface="Roboto" panose="02000000000000000000" pitchFamily="2" charset="0"/>
                <a:cs typeface="Times New Roman" panose="02020603050405020304" pitchFamily="18" charset="0"/>
              </a:rPr>
              <a:t>học</a:t>
            </a:r>
            <a:endParaRPr lang="ko-KR" altLang="en-US" sz="22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F8459E29-32A3-866E-ECA3-47E127AB9152}"/>
              </a:ext>
            </a:extLst>
          </p:cNvPr>
          <p:cNvSpPr txBox="1"/>
          <p:nvPr/>
        </p:nvSpPr>
        <p:spPr>
          <a:xfrm>
            <a:off x="323752" y="1515156"/>
            <a:ext cx="1080941" cy="523220"/>
          </a:xfrm>
          <a:prstGeom prst="rect">
            <a:avLst/>
          </a:prstGeom>
          <a:noFill/>
        </p:spPr>
        <p:txBody>
          <a:bodyPr wrap="square" rtlCol="0">
            <a:spAutoFit/>
          </a:bodyPr>
          <a:lstStyle/>
          <a:p>
            <a:pPr algn="ctr" defTabSz="1371600">
              <a:defRPr/>
            </a:pPr>
            <a:r>
              <a:rPr lang="en-US" altLang="ko-KR" sz="2800"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2400"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2400"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8" name="Rectangle 7">
            <a:extLst>
              <a:ext uri="{FF2B5EF4-FFF2-40B4-BE49-F238E27FC236}">
                <a16:creationId xmlns:a16="http://schemas.microsoft.com/office/drawing/2014/main" id="{EFF2A7C6-0FD8-77EA-5A47-613BC2098B81}"/>
              </a:ext>
            </a:extLst>
          </p:cNvPr>
          <p:cNvSpPr/>
          <p:nvPr/>
        </p:nvSpPr>
        <p:spPr>
          <a:xfrm>
            <a:off x="1235577" y="1376834"/>
            <a:ext cx="537327" cy="830997"/>
          </a:xfrm>
          <a:prstGeom prst="rect">
            <a:avLst/>
          </a:prstGeom>
          <a:noFill/>
        </p:spPr>
        <p:txBody>
          <a:bodyPr wrap="none" lIns="91440" tIns="45720" rIns="91440" bIns="45720">
            <a:spAutoFit/>
          </a:bodyPr>
          <a:lstStyle/>
          <a:p>
            <a:pPr algn="ctr"/>
            <a:r>
              <a:rPr lang="en-US" sz="4800" b="1" dirty="0">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3</a:t>
            </a:r>
          </a:p>
        </p:txBody>
      </p:sp>
      <p:graphicFrame>
        <p:nvGraphicFramePr>
          <p:cNvPr id="3" name="Diagram 2">
            <a:extLst>
              <a:ext uri="{FF2B5EF4-FFF2-40B4-BE49-F238E27FC236}">
                <a16:creationId xmlns:a16="http://schemas.microsoft.com/office/drawing/2014/main" id="{3E818196-0C64-F93D-C38B-D83BAABEB926}"/>
              </a:ext>
            </a:extLst>
          </p:cNvPr>
          <p:cNvGraphicFramePr/>
          <p:nvPr>
            <p:extLst>
              <p:ext uri="{D42A27DB-BD31-4B8C-83A1-F6EECF244321}">
                <p14:modId xmlns:p14="http://schemas.microsoft.com/office/powerpoint/2010/main" val="3229921791"/>
              </p:ext>
            </p:extLst>
          </p:nvPr>
        </p:nvGraphicFramePr>
        <p:xfrm>
          <a:off x="3531870" y="1642057"/>
          <a:ext cx="8025130" cy="470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a:extLst>
              <a:ext uri="{FF2B5EF4-FFF2-40B4-BE49-F238E27FC236}">
                <a16:creationId xmlns:a16="http://schemas.microsoft.com/office/drawing/2014/main" id="{3CD2D38A-B5CA-B06A-25DD-A6E1D8194163}"/>
              </a:ext>
            </a:extLst>
          </p:cNvPr>
          <p:cNvSpPr>
            <a:spLocks noGrp="1"/>
          </p:cNvSpPr>
          <p:nvPr>
            <p:ph type="title"/>
          </p:nvPr>
        </p:nvSpPr>
        <p:spPr>
          <a:xfrm>
            <a:off x="790079" y="19244"/>
            <a:ext cx="10515600" cy="1325563"/>
          </a:xfrm>
        </p:spPr>
        <p:txBody>
          <a:bodyPr>
            <a:noAutofit/>
          </a:bodyPr>
          <a:lstStyle/>
          <a:p>
            <a:r>
              <a:rPr lang="vi-VN" sz="3600" dirty="0"/>
              <a:t>QUY TRÌNH TRIỂN KHAI KHUNG NĂNG LỰC SỐ</a:t>
            </a:r>
            <a:endParaRPr lang="en-US" sz="3600" dirty="0"/>
          </a:p>
        </p:txBody>
      </p:sp>
    </p:spTree>
    <p:extLst>
      <p:ext uri="{BB962C8B-B14F-4D97-AF65-F5344CB8AC3E}">
        <p14:creationId xmlns:p14="http://schemas.microsoft.com/office/powerpoint/2010/main" val="161763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FCBFE-F0A8-80B1-E27D-35A985857400}"/>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FE561875-037D-0D52-A759-1EC786B6D1B3}"/>
              </a:ext>
            </a:extLst>
          </p:cNvPr>
          <p:cNvGrpSpPr/>
          <p:nvPr/>
        </p:nvGrpSpPr>
        <p:grpSpPr>
          <a:xfrm>
            <a:off x="962025" y="1642057"/>
            <a:ext cx="1943099" cy="2266079"/>
            <a:chOff x="381000" y="2171700"/>
            <a:chExt cx="2526715" cy="2946704"/>
          </a:xfrm>
        </p:grpSpPr>
        <p:sp>
          <p:nvSpPr>
            <p:cNvPr id="3" name="Rounded Rectangle 11">
              <a:extLst>
                <a:ext uri="{FF2B5EF4-FFF2-40B4-BE49-F238E27FC236}">
                  <a16:creationId xmlns:a16="http://schemas.microsoft.com/office/drawing/2014/main" id="{4DE865D6-55CD-3D2B-AA2E-8B182861D436}"/>
                </a:ext>
              </a:extLst>
            </p:cNvPr>
            <p:cNvSpPr/>
            <p:nvPr/>
          </p:nvSpPr>
          <p:spPr>
            <a:xfrm>
              <a:off x="381000" y="2171700"/>
              <a:ext cx="2029968" cy="1524027"/>
            </a:xfrm>
            <a:prstGeom prst="roundRect">
              <a:avLst/>
            </a:prstGeom>
            <a:solidFill>
              <a:srgbClr val="936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a:ln>
                  <a:noFill/>
                </a:ln>
                <a:solidFill>
                  <a:prstClr val="white"/>
                </a:solidFill>
                <a:effectLst/>
                <a:uLnTx/>
                <a:uFillTx/>
                <a:latin typeface="Roboto" panose="02000000000000000000" pitchFamily="2" charset="0"/>
              </a:endParaRPr>
            </a:p>
          </p:txBody>
        </p:sp>
        <p:sp>
          <p:nvSpPr>
            <p:cNvPr id="9" name="Rounded Rectangle 12">
              <a:extLst>
                <a:ext uri="{FF2B5EF4-FFF2-40B4-BE49-F238E27FC236}">
                  <a16:creationId xmlns:a16="http://schemas.microsoft.com/office/drawing/2014/main" id="{BA4C74EE-E803-5A1A-61CE-4793454C60CC}"/>
                </a:ext>
              </a:extLst>
            </p:cNvPr>
            <p:cNvSpPr/>
            <p:nvPr/>
          </p:nvSpPr>
          <p:spPr>
            <a:xfrm>
              <a:off x="742174" y="3394704"/>
              <a:ext cx="2029968" cy="1723700"/>
            </a:xfrm>
            <a:prstGeom prst="roundRect">
              <a:avLst/>
            </a:prstGeom>
            <a:solidFill>
              <a:schemeClr val="bg1"/>
            </a:solidFill>
            <a:ln w="63500">
              <a:solidFill>
                <a:srgbClr val="936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a:ln>
                  <a:noFill/>
                </a:ln>
                <a:solidFill>
                  <a:prstClr val="white"/>
                </a:solidFill>
                <a:effectLst/>
                <a:uLnTx/>
                <a:uFillTx/>
                <a:latin typeface="Roboto" panose="02000000000000000000" pitchFamily="2" charset="0"/>
              </a:endParaRPr>
            </a:p>
          </p:txBody>
        </p:sp>
        <p:sp>
          <p:nvSpPr>
            <p:cNvPr id="10" name="TextBox 9">
              <a:extLst>
                <a:ext uri="{FF2B5EF4-FFF2-40B4-BE49-F238E27FC236}">
                  <a16:creationId xmlns:a16="http://schemas.microsoft.com/office/drawing/2014/main" id="{10F9983B-9EDB-5A07-938F-769FD80CE67F}"/>
                </a:ext>
              </a:extLst>
            </p:cNvPr>
            <p:cNvSpPr txBox="1"/>
            <p:nvPr/>
          </p:nvSpPr>
          <p:spPr>
            <a:xfrm>
              <a:off x="742173" y="3625645"/>
              <a:ext cx="2165542" cy="1320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Tập huấn và bồi dưỡng giáo viên</a:t>
              </a:r>
              <a:endParaRPr kumimoji="0" lang="ko-KR" altLang="en-US" sz="2000" b="1" i="0" u="none" strike="noStrike" kern="1200" cap="none" spc="0" normalizeH="0" baseline="0" noProof="0" dirty="0">
                <a:ln>
                  <a:noFill/>
                </a:ln>
                <a:solidFill>
                  <a:prstClr val="black"/>
                </a:solidFill>
                <a:effectLst/>
                <a:uLnTx/>
                <a:uFillTx/>
                <a:latin typeface="Roboto" panose="020000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40FD2FF6-88CC-8674-F514-C05B2034D41C}"/>
                </a:ext>
              </a:extLst>
            </p:cNvPr>
            <p:cNvSpPr txBox="1"/>
            <p:nvPr/>
          </p:nvSpPr>
          <p:spPr>
            <a:xfrm>
              <a:off x="421943" y="2516653"/>
              <a:ext cx="1499759" cy="60032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sz="2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sz="2000" b="1" i="0" u="none" strike="noStrike" kern="1200" cap="none" spc="0" normalizeH="0" baseline="0" noProof="0" dirty="0">
                <a:ln>
                  <a:noFill/>
                </a:ln>
                <a:solidFill>
                  <a:prstClr val="white"/>
                </a:solidFill>
                <a:effectLst/>
                <a:uLnTx/>
                <a:uFillTx/>
                <a:latin typeface="Roboto" panose="02000000000000000000" pitchFamily="2" charset="0"/>
                <a:cs typeface="Arial" pitchFamily="34" charset="0"/>
              </a:endParaRPr>
            </a:p>
          </p:txBody>
        </p:sp>
        <p:sp>
          <p:nvSpPr>
            <p:cNvPr id="12" name="Rectangle 11">
              <a:extLst>
                <a:ext uri="{FF2B5EF4-FFF2-40B4-BE49-F238E27FC236}">
                  <a16:creationId xmlns:a16="http://schemas.microsoft.com/office/drawing/2014/main" id="{219366D4-DA35-811B-971E-A853BF8F5994}"/>
                </a:ext>
              </a:extLst>
            </p:cNvPr>
            <p:cNvSpPr/>
            <p:nvPr/>
          </p:nvSpPr>
          <p:spPr>
            <a:xfrm>
              <a:off x="1711256" y="2347375"/>
              <a:ext cx="661195" cy="1000545"/>
            </a:xfrm>
            <a:prstGeom prst="rect">
              <a:avLst/>
            </a:prstGeom>
            <a:noFill/>
          </p:spPr>
          <p:txBody>
            <a:bodyPr wrap="none" lIns="91440" tIns="45720" rIns="91440" bIns="45720">
              <a:spAutoFit/>
            </a:bodyPr>
            <a:lstStyle/>
            <a:p>
              <a:pPr algn="ctr"/>
              <a:r>
                <a:rPr lang="en-US" sz="4400" b="1">
                  <a:ln w="6600">
                    <a:noFill/>
                    <a:prstDash val="solid"/>
                  </a:ln>
                  <a:solidFill>
                    <a:srgbClr val="FFFFFF"/>
                  </a:solidFill>
                  <a:effectLst>
                    <a:outerShdw dist="38100" dir="2700000" algn="tl" rotWithShape="0">
                      <a:schemeClr val="accent2"/>
                    </a:outerShdw>
                  </a:effectLst>
                  <a:latin typeface="Roboto" panose="02000000000000000000" pitchFamily="2" charset="0"/>
                  <a:ea typeface="Roboto" panose="02000000000000000000" pitchFamily="2" charset="0"/>
                </a:rPr>
                <a:t>4</a:t>
              </a:r>
            </a:p>
          </p:txBody>
        </p:sp>
      </p:grpSp>
      <p:graphicFrame>
        <p:nvGraphicFramePr>
          <p:cNvPr id="4" name="Diagram 3">
            <a:extLst>
              <a:ext uri="{FF2B5EF4-FFF2-40B4-BE49-F238E27FC236}">
                <a16:creationId xmlns:a16="http://schemas.microsoft.com/office/drawing/2014/main" id="{45E93C30-4EC8-46B9-E1FD-6D8F17C80E80}"/>
              </a:ext>
            </a:extLst>
          </p:cNvPr>
          <p:cNvGraphicFramePr/>
          <p:nvPr>
            <p:extLst>
              <p:ext uri="{D42A27DB-BD31-4B8C-83A1-F6EECF244321}">
                <p14:modId xmlns:p14="http://schemas.microsoft.com/office/powerpoint/2010/main" val="3166520874"/>
              </p:ext>
            </p:extLst>
          </p:nvPr>
        </p:nvGraphicFramePr>
        <p:xfrm>
          <a:off x="3220876" y="1642057"/>
          <a:ext cx="7534490" cy="470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E2648A3B-B1BC-EDFA-8A49-D036C661CAD8}"/>
              </a:ext>
            </a:extLst>
          </p:cNvPr>
          <p:cNvSpPr>
            <a:spLocks noGrp="1"/>
          </p:cNvSpPr>
          <p:nvPr>
            <p:ph type="title"/>
          </p:nvPr>
        </p:nvSpPr>
        <p:spPr>
          <a:xfrm>
            <a:off x="790079" y="19244"/>
            <a:ext cx="10515600" cy="1325563"/>
          </a:xfrm>
        </p:spPr>
        <p:txBody>
          <a:bodyPr>
            <a:noAutofit/>
          </a:bodyPr>
          <a:lstStyle/>
          <a:p>
            <a:r>
              <a:rPr lang="vi-VN" sz="3600" dirty="0"/>
              <a:t>QUY TRÌNH TRIỂN KHAI KHUNG NĂNG LỰC SỐ</a:t>
            </a:r>
            <a:endParaRPr lang="en-US" sz="3600" dirty="0"/>
          </a:p>
        </p:txBody>
      </p:sp>
    </p:spTree>
    <p:extLst>
      <p:ext uri="{BB962C8B-B14F-4D97-AF65-F5344CB8AC3E}">
        <p14:creationId xmlns:p14="http://schemas.microsoft.com/office/powerpoint/2010/main" val="3026326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3933B-947C-ABD3-3A18-63A202F5241D}"/>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8FF11B5-B58D-B489-BB5E-C09244BB9F90}"/>
              </a:ext>
            </a:extLst>
          </p:cNvPr>
          <p:cNvGraphicFramePr/>
          <p:nvPr>
            <p:extLst>
              <p:ext uri="{D42A27DB-BD31-4B8C-83A1-F6EECF244321}">
                <p14:modId xmlns:p14="http://schemas.microsoft.com/office/powerpoint/2010/main" val="3526765829"/>
              </p:ext>
            </p:extLst>
          </p:nvPr>
        </p:nvGraphicFramePr>
        <p:xfrm>
          <a:off x="2928777" y="1603957"/>
          <a:ext cx="7534490" cy="470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11">
            <a:extLst>
              <a:ext uri="{FF2B5EF4-FFF2-40B4-BE49-F238E27FC236}">
                <a16:creationId xmlns:a16="http://schemas.microsoft.com/office/drawing/2014/main" id="{682875AC-BC1D-7466-FA47-3EC9F9022426}"/>
              </a:ext>
            </a:extLst>
          </p:cNvPr>
          <p:cNvSpPr/>
          <p:nvPr/>
        </p:nvSpPr>
        <p:spPr>
          <a:xfrm>
            <a:off x="443458" y="1849863"/>
            <a:ext cx="1349301" cy="893113"/>
          </a:xfrm>
          <a:prstGeom prst="roundRect">
            <a:avLst/>
          </a:prstGeom>
          <a:solidFill>
            <a:srgbClr val="AD53A4"/>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8" name="TextBox 7">
            <a:extLst>
              <a:ext uri="{FF2B5EF4-FFF2-40B4-BE49-F238E27FC236}">
                <a16:creationId xmlns:a16="http://schemas.microsoft.com/office/drawing/2014/main" id="{779F4E2C-9382-1FCE-1E87-61AB523DA078}"/>
              </a:ext>
            </a:extLst>
          </p:cNvPr>
          <p:cNvSpPr txBox="1"/>
          <p:nvPr/>
        </p:nvSpPr>
        <p:spPr>
          <a:xfrm>
            <a:off x="456404" y="2058064"/>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4" name="Rectangle 13">
            <a:extLst>
              <a:ext uri="{FF2B5EF4-FFF2-40B4-BE49-F238E27FC236}">
                <a16:creationId xmlns:a16="http://schemas.microsoft.com/office/drawing/2014/main" id="{B99589AF-F939-8FB7-390E-D89A18AC07BA}"/>
              </a:ext>
            </a:extLst>
          </p:cNvPr>
          <p:cNvSpPr/>
          <p:nvPr/>
        </p:nvSpPr>
        <p:spPr>
          <a:xfrm>
            <a:off x="1259523" y="1922075"/>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5</a:t>
            </a:r>
          </a:p>
        </p:txBody>
      </p:sp>
      <p:sp>
        <p:nvSpPr>
          <p:cNvPr id="5" name="Rounded Rectangle 12">
            <a:extLst>
              <a:ext uri="{FF2B5EF4-FFF2-40B4-BE49-F238E27FC236}">
                <a16:creationId xmlns:a16="http://schemas.microsoft.com/office/drawing/2014/main" id="{8F447D88-3601-5C5E-1AD6-95D60E386652}"/>
              </a:ext>
            </a:extLst>
          </p:cNvPr>
          <p:cNvSpPr/>
          <p:nvPr/>
        </p:nvSpPr>
        <p:spPr>
          <a:xfrm>
            <a:off x="1245265" y="2557320"/>
            <a:ext cx="1561090" cy="871680"/>
          </a:xfrm>
          <a:prstGeom prst="roundRect">
            <a:avLst/>
          </a:prstGeom>
          <a:solidFill>
            <a:sysClr val="window" lastClr="FFFFFF"/>
          </a:solidFill>
          <a:ln w="63500" cap="flat" cmpd="sng" algn="ctr">
            <a:solidFill>
              <a:srgbClr val="AD53A4"/>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6" name="TextBox 5">
            <a:extLst>
              <a:ext uri="{FF2B5EF4-FFF2-40B4-BE49-F238E27FC236}">
                <a16:creationId xmlns:a16="http://schemas.microsoft.com/office/drawing/2014/main" id="{A4CF853C-EFA1-B6A1-739F-B6A0A7093A56}"/>
              </a:ext>
            </a:extLst>
          </p:cNvPr>
          <p:cNvSpPr txBox="1"/>
          <p:nvPr/>
        </p:nvSpPr>
        <p:spPr>
          <a:xfrm>
            <a:off x="1351327" y="2691087"/>
            <a:ext cx="1471388"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Đánh</a:t>
            </a:r>
            <a:r>
              <a:rPr kumimoji="0" lang="en-US"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b="0"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giá</a:t>
            </a:r>
            <a:r>
              <a:rPr kumimoji="0" lang="en-US"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b="0"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và</a:t>
            </a:r>
            <a:r>
              <a:rPr kumimoji="0" lang="en-US"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b="0"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phản</a:t>
            </a:r>
            <a:r>
              <a:rPr kumimoji="0" lang="en-US"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b="0"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hồi</a:t>
            </a:r>
            <a:endParaRPr kumimoji="0" lang="en-US" b="0"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17" name="Title 1">
            <a:extLst>
              <a:ext uri="{FF2B5EF4-FFF2-40B4-BE49-F238E27FC236}">
                <a16:creationId xmlns:a16="http://schemas.microsoft.com/office/drawing/2014/main" id="{F3D81EF8-F50E-33CE-5735-C4DCB3EE8B3A}"/>
              </a:ext>
            </a:extLst>
          </p:cNvPr>
          <p:cNvSpPr>
            <a:spLocks noGrp="1"/>
          </p:cNvSpPr>
          <p:nvPr>
            <p:ph type="title"/>
          </p:nvPr>
        </p:nvSpPr>
        <p:spPr>
          <a:xfrm>
            <a:off x="790079" y="19244"/>
            <a:ext cx="10515600" cy="1325563"/>
          </a:xfrm>
        </p:spPr>
        <p:txBody>
          <a:bodyPr>
            <a:noAutofit/>
          </a:bodyPr>
          <a:lstStyle/>
          <a:p>
            <a:r>
              <a:rPr lang="vi-VN" sz="3600" dirty="0"/>
              <a:t>QUY TRÌNH TRIỂN KHAI KHUNG NĂNG LỰC SỐ</a:t>
            </a:r>
            <a:endParaRPr lang="en-US" sz="3600" dirty="0"/>
          </a:p>
        </p:txBody>
      </p:sp>
    </p:spTree>
    <p:extLst>
      <p:ext uri="{BB962C8B-B14F-4D97-AF65-F5344CB8AC3E}">
        <p14:creationId xmlns:p14="http://schemas.microsoft.com/office/powerpoint/2010/main" val="246452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28B397F-DA86-693D-D537-FC5D064CFACF}"/>
              </a:ext>
            </a:extLst>
          </p:cNvPr>
          <p:cNvSpPr/>
          <p:nvPr/>
        </p:nvSpPr>
        <p:spPr>
          <a:xfrm>
            <a:off x="1622347" y="5558284"/>
            <a:ext cx="6746738" cy="716935"/>
          </a:xfrm>
          <a:prstGeom prst="roundRect">
            <a:avLst/>
          </a:prstGeom>
          <a:solidFill>
            <a:srgbClr val="1AAD96"/>
          </a:solidFill>
          <a:ln w="38100">
            <a:solidFill>
              <a:srgbClr val="137F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92FB9413-8CD6-CAB2-C278-6DF1AC212086}"/>
              </a:ext>
            </a:extLst>
          </p:cNvPr>
          <p:cNvSpPr/>
          <p:nvPr/>
        </p:nvSpPr>
        <p:spPr>
          <a:xfrm>
            <a:off x="2243500" y="3963382"/>
            <a:ext cx="5786075" cy="716935"/>
          </a:xfrm>
          <a:prstGeom prst="roundRect">
            <a:avLst/>
          </a:prstGeom>
          <a:solidFill>
            <a:srgbClr val="56687C"/>
          </a:solidFill>
          <a:ln w="38100">
            <a:solidFill>
              <a:srgbClr val="56687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Rounded Corners 145">
            <a:extLst>
              <a:ext uri="{FF2B5EF4-FFF2-40B4-BE49-F238E27FC236}">
                <a16:creationId xmlns:a16="http://schemas.microsoft.com/office/drawing/2014/main" id="{6177DB70-36A3-9785-5152-D93932623B32}"/>
              </a:ext>
            </a:extLst>
          </p:cNvPr>
          <p:cNvSpPr/>
          <p:nvPr/>
        </p:nvSpPr>
        <p:spPr>
          <a:xfrm>
            <a:off x="2381598" y="2612484"/>
            <a:ext cx="6188965" cy="716935"/>
          </a:xfrm>
          <a:prstGeom prst="roundRect">
            <a:avLst/>
          </a:prstGeom>
          <a:solidFill>
            <a:srgbClr val="CC4E3D"/>
          </a:solidFill>
          <a:ln w="38100">
            <a:solidFill>
              <a:srgbClr val="953427"/>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Rounded Corners 144">
            <a:extLst>
              <a:ext uri="{FF2B5EF4-FFF2-40B4-BE49-F238E27FC236}">
                <a16:creationId xmlns:a16="http://schemas.microsoft.com/office/drawing/2014/main" id="{C7301E0E-7245-5C7B-776E-A8515E2340B1}"/>
              </a:ext>
            </a:extLst>
          </p:cNvPr>
          <p:cNvSpPr/>
          <p:nvPr/>
        </p:nvSpPr>
        <p:spPr>
          <a:xfrm>
            <a:off x="1807245" y="1180118"/>
            <a:ext cx="3989121" cy="716935"/>
          </a:xfrm>
          <a:prstGeom prst="roundRect">
            <a:avLst/>
          </a:prstGeom>
          <a:solidFill>
            <a:srgbClr val="F5AE3B"/>
          </a:solidFill>
          <a:ln w="38100">
            <a:solidFill>
              <a:srgbClr val="CF840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5">
            <a:extLst>
              <a:ext uri="{FF2B5EF4-FFF2-40B4-BE49-F238E27FC236}">
                <a16:creationId xmlns:a16="http://schemas.microsoft.com/office/drawing/2014/main" id="{A564BAD4-D081-D98D-DFF5-74BF1F548424}"/>
              </a:ext>
            </a:extLst>
          </p:cNvPr>
          <p:cNvSpPr>
            <a:spLocks noChangeArrowheads="1"/>
          </p:cNvSpPr>
          <p:nvPr/>
        </p:nvSpPr>
        <p:spPr bwMode="auto">
          <a:xfrm>
            <a:off x="-1002442" y="3626186"/>
            <a:ext cx="2045" cy="2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72" name="Freeform 6">
            <a:extLst>
              <a:ext uri="{FF2B5EF4-FFF2-40B4-BE49-F238E27FC236}">
                <a16:creationId xmlns:a16="http://schemas.microsoft.com/office/drawing/2014/main" id="{8520F6E3-48B1-FFF1-7088-CDB6A288A687}"/>
              </a:ext>
            </a:extLst>
          </p:cNvPr>
          <p:cNvSpPr>
            <a:spLocks/>
          </p:cNvSpPr>
          <p:nvPr/>
        </p:nvSpPr>
        <p:spPr bwMode="auto">
          <a:xfrm>
            <a:off x="-241989" y="1001397"/>
            <a:ext cx="1864336" cy="1864337"/>
          </a:xfrm>
          <a:custGeom>
            <a:avLst/>
            <a:gdLst>
              <a:gd name="T0" fmla="*/ 641 w 680"/>
              <a:gd name="T1" fmla="*/ 395 h 680"/>
              <a:gd name="T2" fmla="*/ 641 w 680"/>
              <a:gd name="T3" fmla="*/ 395 h 680"/>
              <a:gd name="T4" fmla="*/ 631 w 680"/>
              <a:gd name="T5" fmla="*/ 400 h 680"/>
              <a:gd name="T6" fmla="*/ 392 w 680"/>
              <a:gd name="T7" fmla="*/ 539 h 680"/>
              <a:gd name="T8" fmla="*/ 382 w 680"/>
              <a:gd name="T9" fmla="*/ 544 h 680"/>
              <a:gd name="T10" fmla="*/ 194 w 680"/>
              <a:gd name="T11" fmla="*/ 653 h 680"/>
              <a:gd name="T12" fmla="*/ 48 w 680"/>
              <a:gd name="T13" fmla="*/ 633 h 680"/>
              <a:gd name="T14" fmla="*/ 47 w 680"/>
              <a:gd name="T15" fmla="*/ 631 h 680"/>
              <a:gd name="T16" fmla="*/ 27 w 680"/>
              <a:gd name="T17" fmla="*/ 486 h 680"/>
              <a:gd name="T18" fmla="*/ 285 w 680"/>
              <a:gd name="T19" fmla="*/ 39 h 680"/>
              <a:gd name="T20" fmla="*/ 371 w 680"/>
              <a:gd name="T21" fmla="*/ 20 h 680"/>
              <a:gd name="T22" fmla="*/ 660 w 680"/>
              <a:gd name="T23" fmla="*/ 309 h 680"/>
              <a:gd name="T24" fmla="*/ 641 w 680"/>
              <a:gd name="T25" fmla="*/ 39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0" h="680">
                <a:moveTo>
                  <a:pt x="641" y="395"/>
                </a:moveTo>
                <a:cubicBezTo>
                  <a:pt x="641" y="395"/>
                  <a:pt x="641" y="395"/>
                  <a:pt x="641" y="395"/>
                </a:cubicBezTo>
                <a:cubicBezTo>
                  <a:pt x="631" y="400"/>
                  <a:pt x="631" y="400"/>
                  <a:pt x="631" y="400"/>
                </a:cubicBezTo>
                <a:cubicBezTo>
                  <a:pt x="392" y="539"/>
                  <a:pt x="392" y="539"/>
                  <a:pt x="392" y="539"/>
                </a:cubicBezTo>
                <a:cubicBezTo>
                  <a:pt x="382" y="544"/>
                  <a:pt x="382" y="544"/>
                  <a:pt x="382" y="544"/>
                </a:cubicBezTo>
                <a:cubicBezTo>
                  <a:pt x="194" y="653"/>
                  <a:pt x="194" y="653"/>
                  <a:pt x="194" y="653"/>
                </a:cubicBezTo>
                <a:cubicBezTo>
                  <a:pt x="147" y="680"/>
                  <a:pt x="87" y="672"/>
                  <a:pt x="48" y="633"/>
                </a:cubicBezTo>
                <a:cubicBezTo>
                  <a:pt x="48" y="632"/>
                  <a:pt x="48" y="632"/>
                  <a:pt x="47" y="631"/>
                </a:cubicBezTo>
                <a:cubicBezTo>
                  <a:pt x="8" y="593"/>
                  <a:pt x="0" y="533"/>
                  <a:pt x="27" y="486"/>
                </a:cubicBezTo>
                <a:cubicBezTo>
                  <a:pt x="285" y="39"/>
                  <a:pt x="285" y="39"/>
                  <a:pt x="285" y="39"/>
                </a:cubicBezTo>
                <a:cubicBezTo>
                  <a:pt x="302" y="9"/>
                  <a:pt x="342" y="0"/>
                  <a:pt x="371" y="20"/>
                </a:cubicBezTo>
                <a:cubicBezTo>
                  <a:pt x="484" y="98"/>
                  <a:pt x="582" y="196"/>
                  <a:pt x="660" y="309"/>
                </a:cubicBezTo>
                <a:cubicBezTo>
                  <a:pt x="680" y="338"/>
                  <a:pt x="671" y="377"/>
                  <a:pt x="641" y="395"/>
                </a:cubicBezTo>
                <a:close/>
              </a:path>
            </a:pathLst>
          </a:custGeom>
          <a:solidFill>
            <a:srgbClr val="F5AE3B"/>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73" name="Rectangle 7">
            <a:extLst>
              <a:ext uri="{FF2B5EF4-FFF2-40B4-BE49-F238E27FC236}">
                <a16:creationId xmlns:a16="http://schemas.microsoft.com/office/drawing/2014/main" id="{2B8E8932-ACB6-FD7D-24AC-CD6D183323D2}"/>
              </a:ext>
            </a:extLst>
          </p:cNvPr>
          <p:cNvSpPr>
            <a:spLocks noChangeArrowheads="1"/>
          </p:cNvSpPr>
          <p:nvPr/>
        </p:nvSpPr>
        <p:spPr bwMode="auto">
          <a:xfrm>
            <a:off x="-1002442" y="3626186"/>
            <a:ext cx="2045" cy="2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74" name="Rectangle 8">
            <a:extLst>
              <a:ext uri="{FF2B5EF4-FFF2-40B4-BE49-F238E27FC236}">
                <a16:creationId xmlns:a16="http://schemas.microsoft.com/office/drawing/2014/main" id="{FE68800E-D303-1A4C-A3C6-473BD7B0F476}"/>
              </a:ext>
            </a:extLst>
          </p:cNvPr>
          <p:cNvSpPr>
            <a:spLocks noChangeArrowheads="1"/>
          </p:cNvSpPr>
          <p:nvPr/>
        </p:nvSpPr>
        <p:spPr bwMode="auto">
          <a:xfrm>
            <a:off x="-1002442" y="3626186"/>
            <a:ext cx="2045" cy="2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75" name="Rectangle 9">
            <a:extLst>
              <a:ext uri="{FF2B5EF4-FFF2-40B4-BE49-F238E27FC236}">
                <a16:creationId xmlns:a16="http://schemas.microsoft.com/office/drawing/2014/main" id="{28805548-B4B8-8729-4AC5-F81DC16AEE84}"/>
              </a:ext>
            </a:extLst>
          </p:cNvPr>
          <p:cNvSpPr>
            <a:spLocks noChangeArrowheads="1"/>
          </p:cNvSpPr>
          <p:nvPr/>
        </p:nvSpPr>
        <p:spPr bwMode="auto">
          <a:xfrm>
            <a:off x="-1002442" y="3626186"/>
            <a:ext cx="2045" cy="2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76" name="Freeform 10">
            <a:extLst>
              <a:ext uri="{FF2B5EF4-FFF2-40B4-BE49-F238E27FC236}">
                <a16:creationId xmlns:a16="http://schemas.microsoft.com/office/drawing/2014/main" id="{BD40394C-93DD-5FFA-C588-9E679FE1DF9D}"/>
              </a:ext>
            </a:extLst>
          </p:cNvPr>
          <p:cNvSpPr>
            <a:spLocks/>
          </p:cNvSpPr>
          <p:nvPr/>
        </p:nvSpPr>
        <p:spPr bwMode="auto">
          <a:xfrm>
            <a:off x="177075" y="2168652"/>
            <a:ext cx="1944063" cy="1381898"/>
          </a:xfrm>
          <a:custGeom>
            <a:avLst/>
            <a:gdLst>
              <a:gd name="T0" fmla="*/ 646 w 709"/>
              <a:gd name="T1" fmla="*/ 504 h 504"/>
              <a:gd name="T2" fmla="*/ 130 w 709"/>
              <a:gd name="T3" fmla="*/ 504 h 504"/>
              <a:gd name="T4" fmla="*/ 15 w 709"/>
              <a:gd name="T5" fmla="*/ 414 h 504"/>
              <a:gd name="T6" fmla="*/ 14 w 709"/>
              <a:gd name="T7" fmla="*/ 411 h 504"/>
              <a:gd name="T8" fmla="*/ 69 w 709"/>
              <a:gd name="T9" fmla="*/ 276 h 504"/>
              <a:gd name="T10" fmla="*/ 516 w 709"/>
              <a:gd name="T11" fmla="*/ 17 h 504"/>
              <a:gd name="T12" fmla="*/ 600 w 709"/>
              <a:gd name="T13" fmla="*/ 43 h 504"/>
              <a:gd name="T14" fmla="*/ 697 w 709"/>
              <a:gd name="T15" fmla="*/ 360 h 504"/>
              <a:gd name="T16" fmla="*/ 698 w 709"/>
              <a:gd name="T17" fmla="*/ 372 h 504"/>
              <a:gd name="T18" fmla="*/ 706 w 709"/>
              <a:gd name="T19" fmla="*/ 439 h 504"/>
              <a:gd name="T20" fmla="*/ 646 w 709"/>
              <a:gd name="T21"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9" h="504">
                <a:moveTo>
                  <a:pt x="646" y="504"/>
                </a:moveTo>
                <a:cubicBezTo>
                  <a:pt x="130" y="504"/>
                  <a:pt x="130" y="504"/>
                  <a:pt x="130" y="504"/>
                </a:cubicBezTo>
                <a:cubicBezTo>
                  <a:pt x="76" y="504"/>
                  <a:pt x="28" y="467"/>
                  <a:pt x="15" y="414"/>
                </a:cubicBezTo>
                <a:cubicBezTo>
                  <a:pt x="14" y="413"/>
                  <a:pt x="14" y="412"/>
                  <a:pt x="14" y="411"/>
                </a:cubicBezTo>
                <a:cubicBezTo>
                  <a:pt x="0" y="359"/>
                  <a:pt x="22" y="303"/>
                  <a:pt x="69" y="276"/>
                </a:cubicBezTo>
                <a:cubicBezTo>
                  <a:pt x="516" y="17"/>
                  <a:pt x="516" y="17"/>
                  <a:pt x="516" y="17"/>
                </a:cubicBezTo>
                <a:cubicBezTo>
                  <a:pt x="546" y="0"/>
                  <a:pt x="585" y="12"/>
                  <a:pt x="600" y="43"/>
                </a:cubicBezTo>
                <a:cubicBezTo>
                  <a:pt x="647" y="144"/>
                  <a:pt x="680" y="251"/>
                  <a:pt x="697" y="360"/>
                </a:cubicBezTo>
                <a:cubicBezTo>
                  <a:pt x="697" y="364"/>
                  <a:pt x="698" y="368"/>
                  <a:pt x="698" y="372"/>
                </a:cubicBezTo>
                <a:cubicBezTo>
                  <a:pt x="701" y="394"/>
                  <a:pt x="704" y="417"/>
                  <a:pt x="706" y="439"/>
                </a:cubicBezTo>
                <a:cubicBezTo>
                  <a:pt x="709" y="474"/>
                  <a:pt x="681" y="504"/>
                  <a:pt x="646" y="504"/>
                </a:cubicBezTo>
                <a:close/>
              </a:path>
            </a:pathLst>
          </a:custGeom>
          <a:solidFill>
            <a:srgbClr val="CC4E3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77" name="Rectangle 11">
            <a:extLst>
              <a:ext uri="{FF2B5EF4-FFF2-40B4-BE49-F238E27FC236}">
                <a16:creationId xmlns:a16="http://schemas.microsoft.com/office/drawing/2014/main" id="{2E10FFD1-340F-80C0-B83C-A3825AC64D3B}"/>
              </a:ext>
            </a:extLst>
          </p:cNvPr>
          <p:cNvSpPr>
            <a:spLocks noChangeArrowheads="1"/>
          </p:cNvSpPr>
          <p:nvPr/>
        </p:nvSpPr>
        <p:spPr bwMode="auto">
          <a:xfrm>
            <a:off x="-1002442" y="3626186"/>
            <a:ext cx="2045" cy="2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78" name="Rectangle 12">
            <a:extLst>
              <a:ext uri="{FF2B5EF4-FFF2-40B4-BE49-F238E27FC236}">
                <a16:creationId xmlns:a16="http://schemas.microsoft.com/office/drawing/2014/main" id="{335BC435-1A3B-EEB5-42CA-21A10C466F67}"/>
              </a:ext>
            </a:extLst>
          </p:cNvPr>
          <p:cNvSpPr>
            <a:spLocks noChangeArrowheads="1"/>
          </p:cNvSpPr>
          <p:nvPr/>
        </p:nvSpPr>
        <p:spPr bwMode="auto">
          <a:xfrm>
            <a:off x="-1002442" y="3626186"/>
            <a:ext cx="2045" cy="2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79" name="Rectangle 13">
            <a:extLst>
              <a:ext uri="{FF2B5EF4-FFF2-40B4-BE49-F238E27FC236}">
                <a16:creationId xmlns:a16="http://schemas.microsoft.com/office/drawing/2014/main" id="{A1468860-84B4-D2CF-E855-3B79D0B27DCE}"/>
              </a:ext>
            </a:extLst>
          </p:cNvPr>
          <p:cNvSpPr>
            <a:spLocks noChangeArrowheads="1"/>
          </p:cNvSpPr>
          <p:nvPr/>
        </p:nvSpPr>
        <p:spPr bwMode="auto">
          <a:xfrm>
            <a:off x="-1002442" y="3626186"/>
            <a:ext cx="2045" cy="2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80" name="Rectangle 14">
            <a:extLst>
              <a:ext uri="{FF2B5EF4-FFF2-40B4-BE49-F238E27FC236}">
                <a16:creationId xmlns:a16="http://schemas.microsoft.com/office/drawing/2014/main" id="{63BB4EEC-D3BE-E30F-6C6A-6BDFAC4454F6}"/>
              </a:ext>
            </a:extLst>
          </p:cNvPr>
          <p:cNvSpPr>
            <a:spLocks noChangeArrowheads="1"/>
          </p:cNvSpPr>
          <p:nvPr/>
        </p:nvSpPr>
        <p:spPr bwMode="auto">
          <a:xfrm>
            <a:off x="-1002442" y="3626186"/>
            <a:ext cx="2045" cy="2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81" name="Rectangle 15">
            <a:extLst>
              <a:ext uri="{FF2B5EF4-FFF2-40B4-BE49-F238E27FC236}">
                <a16:creationId xmlns:a16="http://schemas.microsoft.com/office/drawing/2014/main" id="{7B7BB763-11C8-6520-D798-8B73EA713343}"/>
              </a:ext>
            </a:extLst>
          </p:cNvPr>
          <p:cNvSpPr>
            <a:spLocks noChangeArrowheads="1"/>
          </p:cNvSpPr>
          <p:nvPr/>
        </p:nvSpPr>
        <p:spPr bwMode="auto">
          <a:xfrm>
            <a:off x="-1002442" y="3626186"/>
            <a:ext cx="2045" cy="20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84" name="Freeform 18">
            <a:extLst>
              <a:ext uri="{FF2B5EF4-FFF2-40B4-BE49-F238E27FC236}">
                <a16:creationId xmlns:a16="http://schemas.microsoft.com/office/drawing/2014/main" id="{76392961-439D-BF03-2A66-F2B01379DCF0}"/>
              </a:ext>
            </a:extLst>
          </p:cNvPr>
          <p:cNvSpPr>
            <a:spLocks/>
          </p:cNvSpPr>
          <p:nvPr/>
        </p:nvSpPr>
        <p:spPr bwMode="auto">
          <a:xfrm>
            <a:off x="-926805" y="4805706"/>
            <a:ext cx="1381898" cy="1942017"/>
          </a:xfrm>
          <a:custGeom>
            <a:avLst/>
            <a:gdLst>
              <a:gd name="T0" fmla="*/ 460 w 504"/>
              <a:gd name="T1" fmla="*/ 601 h 709"/>
              <a:gd name="T2" fmla="*/ 207 w 504"/>
              <a:gd name="T3" fmla="*/ 686 h 709"/>
              <a:gd name="T4" fmla="*/ 194 w 504"/>
              <a:gd name="T5" fmla="*/ 689 h 709"/>
              <a:gd name="T6" fmla="*/ 65 w 504"/>
              <a:gd name="T7" fmla="*/ 707 h 709"/>
              <a:gd name="T8" fmla="*/ 0 w 504"/>
              <a:gd name="T9" fmla="*/ 647 h 709"/>
              <a:gd name="T10" fmla="*/ 0 w 504"/>
              <a:gd name="T11" fmla="*/ 131 h 709"/>
              <a:gd name="T12" fmla="*/ 90 w 504"/>
              <a:gd name="T13" fmla="*/ 15 h 709"/>
              <a:gd name="T14" fmla="*/ 92 w 504"/>
              <a:gd name="T15" fmla="*/ 15 h 709"/>
              <a:gd name="T16" fmla="*/ 228 w 504"/>
              <a:gd name="T17" fmla="*/ 70 h 709"/>
              <a:gd name="T18" fmla="*/ 450 w 504"/>
              <a:gd name="T19" fmla="*/ 454 h 709"/>
              <a:gd name="T20" fmla="*/ 472 w 504"/>
              <a:gd name="T21" fmla="*/ 492 h 709"/>
              <a:gd name="T22" fmla="*/ 486 w 504"/>
              <a:gd name="T23" fmla="*/ 517 h 709"/>
              <a:gd name="T24" fmla="*/ 460 w 504"/>
              <a:gd name="T25" fmla="*/ 601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4" h="709">
                <a:moveTo>
                  <a:pt x="460" y="601"/>
                </a:moveTo>
                <a:cubicBezTo>
                  <a:pt x="380" y="639"/>
                  <a:pt x="294" y="668"/>
                  <a:pt x="207" y="686"/>
                </a:cubicBezTo>
                <a:cubicBezTo>
                  <a:pt x="203" y="687"/>
                  <a:pt x="198" y="688"/>
                  <a:pt x="194" y="689"/>
                </a:cubicBezTo>
                <a:cubicBezTo>
                  <a:pt x="151" y="697"/>
                  <a:pt x="108" y="703"/>
                  <a:pt x="65" y="707"/>
                </a:cubicBezTo>
                <a:cubicBezTo>
                  <a:pt x="30" y="709"/>
                  <a:pt x="0" y="682"/>
                  <a:pt x="0" y="647"/>
                </a:cubicBezTo>
                <a:cubicBezTo>
                  <a:pt x="0" y="131"/>
                  <a:pt x="0" y="131"/>
                  <a:pt x="0" y="131"/>
                </a:cubicBezTo>
                <a:cubicBezTo>
                  <a:pt x="0" y="76"/>
                  <a:pt x="37" y="29"/>
                  <a:pt x="90" y="15"/>
                </a:cubicBezTo>
                <a:cubicBezTo>
                  <a:pt x="90" y="15"/>
                  <a:pt x="91" y="15"/>
                  <a:pt x="92" y="15"/>
                </a:cubicBezTo>
                <a:cubicBezTo>
                  <a:pt x="145" y="0"/>
                  <a:pt x="201" y="22"/>
                  <a:pt x="228" y="70"/>
                </a:cubicBezTo>
                <a:cubicBezTo>
                  <a:pt x="450" y="454"/>
                  <a:pt x="450" y="454"/>
                  <a:pt x="450" y="454"/>
                </a:cubicBezTo>
                <a:cubicBezTo>
                  <a:pt x="472" y="492"/>
                  <a:pt x="472" y="492"/>
                  <a:pt x="472" y="492"/>
                </a:cubicBezTo>
                <a:cubicBezTo>
                  <a:pt x="486" y="517"/>
                  <a:pt x="486" y="517"/>
                  <a:pt x="486" y="517"/>
                </a:cubicBezTo>
                <a:cubicBezTo>
                  <a:pt x="504" y="547"/>
                  <a:pt x="492" y="586"/>
                  <a:pt x="460" y="601"/>
                </a:cubicBezTo>
                <a:close/>
              </a:path>
            </a:pathLst>
          </a:custGeom>
          <a:solidFill>
            <a:srgbClr val="94A4B5"/>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85" name="Freeform 19">
            <a:extLst>
              <a:ext uri="{FF2B5EF4-FFF2-40B4-BE49-F238E27FC236}">
                <a16:creationId xmlns:a16="http://schemas.microsoft.com/office/drawing/2014/main" id="{BE3C7250-6474-61AC-6978-3AC1E4039FB4}"/>
              </a:ext>
            </a:extLst>
          </p:cNvPr>
          <p:cNvSpPr>
            <a:spLocks/>
          </p:cNvSpPr>
          <p:nvPr/>
        </p:nvSpPr>
        <p:spPr bwMode="auto">
          <a:xfrm>
            <a:off x="-241989" y="4386639"/>
            <a:ext cx="1864336" cy="1864337"/>
          </a:xfrm>
          <a:custGeom>
            <a:avLst/>
            <a:gdLst>
              <a:gd name="T0" fmla="*/ 660 w 680"/>
              <a:gd name="T1" fmla="*/ 371 h 681"/>
              <a:gd name="T2" fmla="*/ 631 w 680"/>
              <a:gd name="T3" fmla="*/ 412 h 681"/>
              <a:gd name="T4" fmla="*/ 630 w 680"/>
              <a:gd name="T5" fmla="*/ 412 h 681"/>
              <a:gd name="T6" fmla="*/ 441 w 680"/>
              <a:gd name="T7" fmla="*/ 608 h 681"/>
              <a:gd name="T8" fmla="*/ 429 w 680"/>
              <a:gd name="T9" fmla="*/ 618 h 681"/>
              <a:gd name="T10" fmla="*/ 371 w 680"/>
              <a:gd name="T11" fmla="*/ 661 h 681"/>
              <a:gd name="T12" fmla="*/ 285 w 680"/>
              <a:gd name="T13" fmla="*/ 641 h 681"/>
              <a:gd name="T14" fmla="*/ 27 w 680"/>
              <a:gd name="T15" fmla="*/ 195 h 681"/>
              <a:gd name="T16" fmla="*/ 47 w 680"/>
              <a:gd name="T17" fmla="*/ 49 h 681"/>
              <a:gd name="T18" fmla="*/ 48 w 680"/>
              <a:gd name="T19" fmla="*/ 48 h 681"/>
              <a:gd name="T20" fmla="*/ 194 w 680"/>
              <a:gd name="T21" fmla="*/ 28 h 681"/>
              <a:gd name="T22" fmla="*/ 641 w 680"/>
              <a:gd name="T23" fmla="*/ 286 h 681"/>
              <a:gd name="T24" fmla="*/ 660 w 680"/>
              <a:gd name="T25" fmla="*/ 37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0" h="681">
                <a:moveTo>
                  <a:pt x="660" y="371"/>
                </a:moveTo>
                <a:cubicBezTo>
                  <a:pt x="651" y="385"/>
                  <a:pt x="641" y="399"/>
                  <a:pt x="631" y="412"/>
                </a:cubicBezTo>
                <a:cubicBezTo>
                  <a:pt x="631" y="412"/>
                  <a:pt x="631" y="412"/>
                  <a:pt x="630" y="412"/>
                </a:cubicBezTo>
                <a:cubicBezTo>
                  <a:pt x="575" y="485"/>
                  <a:pt x="512" y="551"/>
                  <a:pt x="441" y="608"/>
                </a:cubicBezTo>
                <a:cubicBezTo>
                  <a:pt x="437" y="611"/>
                  <a:pt x="433" y="615"/>
                  <a:pt x="429" y="618"/>
                </a:cubicBezTo>
                <a:cubicBezTo>
                  <a:pt x="410" y="633"/>
                  <a:pt x="391" y="647"/>
                  <a:pt x="371" y="661"/>
                </a:cubicBezTo>
                <a:cubicBezTo>
                  <a:pt x="342" y="681"/>
                  <a:pt x="302" y="672"/>
                  <a:pt x="285" y="641"/>
                </a:cubicBezTo>
                <a:cubicBezTo>
                  <a:pt x="27" y="195"/>
                  <a:pt x="27" y="195"/>
                  <a:pt x="27" y="195"/>
                </a:cubicBezTo>
                <a:cubicBezTo>
                  <a:pt x="0" y="147"/>
                  <a:pt x="8" y="88"/>
                  <a:pt x="47" y="49"/>
                </a:cubicBezTo>
                <a:cubicBezTo>
                  <a:pt x="48" y="48"/>
                  <a:pt x="48" y="48"/>
                  <a:pt x="48" y="48"/>
                </a:cubicBezTo>
                <a:cubicBezTo>
                  <a:pt x="87" y="9"/>
                  <a:pt x="147" y="0"/>
                  <a:pt x="194" y="28"/>
                </a:cubicBezTo>
                <a:cubicBezTo>
                  <a:pt x="641" y="286"/>
                  <a:pt x="641" y="286"/>
                  <a:pt x="641" y="286"/>
                </a:cubicBezTo>
                <a:cubicBezTo>
                  <a:pt x="671" y="303"/>
                  <a:pt x="680" y="343"/>
                  <a:pt x="660" y="371"/>
                </a:cubicBezTo>
                <a:close/>
              </a:path>
            </a:pathLst>
          </a:custGeom>
          <a:solidFill>
            <a:srgbClr val="1AAD96"/>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86" name="Freeform 20">
            <a:extLst>
              <a:ext uri="{FF2B5EF4-FFF2-40B4-BE49-F238E27FC236}">
                <a16:creationId xmlns:a16="http://schemas.microsoft.com/office/drawing/2014/main" id="{32591359-2EF3-2BA4-4FA6-C15A19291559}"/>
              </a:ext>
            </a:extLst>
          </p:cNvPr>
          <p:cNvSpPr>
            <a:spLocks/>
          </p:cNvSpPr>
          <p:nvPr/>
        </p:nvSpPr>
        <p:spPr bwMode="auto">
          <a:xfrm>
            <a:off x="177077" y="3703867"/>
            <a:ext cx="1937928" cy="1379853"/>
          </a:xfrm>
          <a:custGeom>
            <a:avLst/>
            <a:gdLst>
              <a:gd name="T0" fmla="*/ 706 w 707"/>
              <a:gd name="T1" fmla="*/ 64 h 504"/>
              <a:gd name="T2" fmla="*/ 671 w 707"/>
              <a:gd name="T3" fmla="*/ 268 h 504"/>
              <a:gd name="T4" fmla="*/ 667 w 707"/>
              <a:gd name="T5" fmla="*/ 280 h 504"/>
              <a:gd name="T6" fmla="*/ 600 w 707"/>
              <a:gd name="T7" fmla="*/ 460 h 504"/>
              <a:gd name="T8" fmla="*/ 516 w 707"/>
              <a:gd name="T9" fmla="*/ 486 h 504"/>
              <a:gd name="T10" fmla="*/ 495 w 707"/>
              <a:gd name="T11" fmla="*/ 474 h 504"/>
              <a:gd name="T12" fmla="*/ 458 w 707"/>
              <a:gd name="T13" fmla="*/ 452 h 504"/>
              <a:gd name="T14" fmla="*/ 69 w 707"/>
              <a:gd name="T15" fmla="*/ 228 h 504"/>
              <a:gd name="T16" fmla="*/ 14 w 707"/>
              <a:gd name="T17" fmla="*/ 92 h 504"/>
              <a:gd name="T18" fmla="*/ 15 w 707"/>
              <a:gd name="T19" fmla="*/ 89 h 504"/>
              <a:gd name="T20" fmla="*/ 130 w 707"/>
              <a:gd name="T21" fmla="*/ 0 h 504"/>
              <a:gd name="T22" fmla="*/ 646 w 707"/>
              <a:gd name="T23" fmla="*/ 0 h 504"/>
              <a:gd name="T24" fmla="*/ 698 w 707"/>
              <a:gd name="T25" fmla="*/ 30 h 504"/>
              <a:gd name="T26" fmla="*/ 706 w 707"/>
              <a:gd name="T27" fmla="*/ 6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7" h="504">
                <a:moveTo>
                  <a:pt x="706" y="64"/>
                </a:moveTo>
                <a:cubicBezTo>
                  <a:pt x="700" y="133"/>
                  <a:pt x="688" y="201"/>
                  <a:pt x="671" y="268"/>
                </a:cubicBezTo>
                <a:cubicBezTo>
                  <a:pt x="669" y="272"/>
                  <a:pt x="668" y="276"/>
                  <a:pt x="667" y="280"/>
                </a:cubicBezTo>
                <a:cubicBezTo>
                  <a:pt x="650" y="342"/>
                  <a:pt x="627" y="402"/>
                  <a:pt x="600" y="460"/>
                </a:cubicBezTo>
                <a:cubicBezTo>
                  <a:pt x="585" y="492"/>
                  <a:pt x="546" y="504"/>
                  <a:pt x="516" y="486"/>
                </a:cubicBezTo>
                <a:cubicBezTo>
                  <a:pt x="495" y="474"/>
                  <a:pt x="495" y="474"/>
                  <a:pt x="495" y="474"/>
                </a:cubicBezTo>
                <a:cubicBezTo>
                  <a:pt x="458" y="452"/>
                  <a:pt x="458" y="452"/>
                  <a:pt x="458" y="452"/>
                </a:cubicBezTo>
                <a:cubicBezTo>
                  <a:pt x="69" y="228"/>
                  <a:pt x="69" y="228"/>
                  <a:pt x="69" y="228"/>
                </a:cubicBezTo>
                <a:cubicBezTo>
                  <a:pt x="22" y="201"/>
                  <a:pt x="0" y="145"/>
                  <a:pt x="14" y="92"/>
                </a:cubicBezTo>
                <a:cubicBezTo>
                  <a:pt x="14" y="91"/>
                  <a:pt x="14" y="90"/>
                  <a:pt x="15" y="89"/>
                </a:cubicBezTo>
                <a:cubicBezTo>
                  <a:pt x="28" y="37"/>
                  <a:pt x="76" y="0"/>
                  <a:pt x="130" y="0"/>
                </a:cubicBezTo>
                <a:cubicBezTo>
                  <a:pt x="646" y="0"/>
                  <a:pt x="646" y="0"/>
                  <a:pt x="646" y="0"/>
                </a:cubicBezTo>
                <a:cubicBezTo>
                  <a:pt x="668" y="0"/>
                  <a:pt x="688" y="12"/>
                  <a:pt x="698" y="30"/>
                </a:cubicBezTo>
                <a:cubicBezTo>
                  <a:pt x="704" y="40"/>
                  <a:pt x="707" y="52"/>
                  <a:pt x="706" y="64"/>
                </a:cubicBezTo>
                <a:close/>
              </a:path>
            </a:pathLst>
          </a:custGeom>
          <a:solidFill>
            <a:srgbClr val="56687C"/>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88" name="Freeform 22">
            <a:extLst>
              <a:ext uri="{FF2B5EF4-FFF2-40B4-BE49-F238E27FC236}">
                <a16:creationId xmlns:a16="http://schemas.microsoft.com/office/drawing/2014/main" id="{3EBABEA1-A756-1A00-4635-3AAE9A53F21A}"/>
              </a:ext>
            </a:extLst>
          </p:cNvPr>
          <p:cNvSpPr>
            <a:spLocks/>
          </p:cNvSpPr>
          <p:nvPr/>
        </p:nvSpPr>
        <p:spPr bwMode="auto">
          <a:xfrm>
            <a:off x="-926805" y="502607"/>
            <a:ext cx="1381898" cy="1944063"/>
          </a:xfrm>
          <a:custGeom>
            <a:avLst/>
            <a:gdLst>
              <a:gd name="T0" fmla="*/ 486 w 504"/>
              <a:gd name="T1" fmla="*/ 193 h 709"/>
              <a:gd name="T2" fmla="*/ 432 w 504"/>
              <a:gd name="T3" fmla="*/ 287 h 709"/>
              <a:gd name="T4" fmla="*/ 425 w 504"/>
              <a:gd name="T5" fmla="*/ 300 h 709"/>
              <a:gd name="T6" fmla="*/ 318 w 504"/>
              <a:gd name="T7" fmla="*/ 484 h 709"/>
              <a:gd name="T8" fmla="*/ 312 w 504"/>
              <a:gd name="T9" fmla="*/ 495 h 709"/>
              <a:gd name="T10" fmla="*/ 306 w 504"/>
              <a:gd name="T11" fmla="*/ 505 h 709"/>
              <a:gd name="T12" fmla="*/ 228 w 504"/>
              <a:gd name="T13" fmla="*/ 640 h 709"/>
              <a:gd name="T14" fmla="*/ 92 w 504"/>
              <a:gd name="T15" fmla="*/ 695 h 709"/>
              <a:gd name="T16" fmla="*/ 90 w 504"/>
              <a:gd name="T17" fmla="*/ 694 h 709"/>
              <a:gd name="T18" fmla="*/ 0 w 504"/>
              <a:gd name="T19" fmla="*/ 579 h 709"/>
              <a:gd name="T20" fmla="*/ 0 w 504"/>
              <a:gd name="T21" fmla="*/ 63 h 709"/>
              <a:gd name="T22" fmla="*/ 65 w 504"/>
              <a:gd name="T23" fmla="*/ 3 h 709"/>
              <a:gd name="T24" fmla="*/ 460 w 504"/>
              <a:gd name="T25" fmla="*/ 109 h 709"/>
              <a:gd name="T26" fmla="*/ 486 w 504"/>
              <a:gd name="T27" fmla="*/ 19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4" h="709">
                <a:moveTo>
                  <a:pt x="486" y="193"/>
                </a:moveTo>
                <a:cubicBezTo>
                  <a:pt x="432" y="287"/>
                  <a:pt x="432" y="287"/>
                  <a:pt x="432" y="287"/>
                </a:cubicBezTo>
                <a:cubicBezTo>
                  <a:pt x="425" y="300"/>
                  <a:pt x="425" y="300"/>
                  <a:pt x="425" y="300"/>
                </a:cubicBezTo>
                <a:cubicBezTo>
                  <a:pt x="318" y="484"/>
                  <a:pt x="318" y="484"/>
                  <a:pt x="318" y="484"/>
                </a:cubicBezTo>
                <a:cubicBezTo>
                  <a:pt x="312" y="495"/>
                  <a:pt x="312" y="495"/>
                  <a:pt x="312" y="495"/>
                </a:cubicBezTo>
                <a:cubicBezTo>
                  <a:pt x="306" y="505"/>
                  <a:pt x="306" y="505"/>
                  <a:pt x="306" y="505"/>
                </a:cubicBezTo>
                <a:cubicBezTo>
                  <a:pt x="228" y="640"/>
                  <a:pt x="228" y="640"/>
                  <a:pt x="228" y="640"/>
                </a:cubicBezTo>
                <a:cubicBezTo>
                  <a:pt x="201" y="687"/>
                  <a:pt x="145" y="709"/>
                  <a:pt x="92" y="695"/>
                </a:cubicBezTo>
                <a:cubicBezTo>
                  <a:pt x="91" y="695"/>
                  <a:pt x="90" y="695"/>
                  <a:pt x="90" y="694"/>
                </a:cubicBezTo>
                <a:cubicBezTo>
                  <a:pt x="37" y="680"/>
                  <a:pt x="0" y="633"/>
                  <a:pt x="0" y="579"/>
                </a:cubicBezTo>
                <a:cubicBezTo>
                  <a:pt x="0" y="63"/>
                  <a:pt x="0" y="63"/>
                  <a:pt x="0" y="63"/>
                </a:cubicBezTo>
                <a:cubicBezTo>
                  <a:pt x="0" y="28"/>
                  <a:pt x="30" y="0"/>
                  <a:pt x="65" y="3"/>
                </a:cubicBezTo>
                <a:cubicBezTo>
                  <a:pt x="202" y="14"/>
                  <a:pt x="336" y="50"/>
                  <a:pt x="460" y="109"/>
                </a:cubicBezTo>
                <a:cubicBezTo>
                  <a:pt x="492" y="124"/>
                  <a:pt x="504" y="163"/>
                  <a:pt x="486" y="193"/>
                </a:cubicBezTo>
                <a:close/>
              </a:path>
            </a:pathLst>
          </a:custGeom>
          <a:solidFill>
            <a:srgbClr val="A9C370"/>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262626"/>
              </a:solidFill>
              <a:effectLst/>
              <a:uLnTx/>
              <a:uFillTx/>
            </a:endParaRPr>
          </a:p>
        </p:txBody>
      </p:sp>
      <p:sp>
        <p:nvSpPr>
          <p:cNvPr id="101" name="Inhaltsplatzhalter 4">
            <a:extLst>
              <a:ext uri="{FF2B5EF4-FFF2-40B4-BE49-F238E27FC236}">
                <a16:creationId xmlns:a16="http://schemas.microsoft.com/office/drawing/2014/main" id="{8FA51B05-178B-AF02-DF19-554BA81FF4A7}"/>
              </a:ext>
            </a:extLst>
          </p:cNvPr>
          <p:cNvSpPr txBox="1">
            <a:spLocks/>
          </p:cNvSpPr>
          <p:nvPr/>
        </p:nvSpPr>
        <p:spPr>
          <a:xfrm>
            <a:off x="2217725" y="1252911"/>
            <a:ext cx="3681361" cy="49244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3200" b="1" dirty="0" err="1">
                <a:latin typeface="Roboto"/>
              </a:rPr>
              <a:t>Bối</a:t>
            </a:r>
            <a:r>
              <a:rPr lang="en-US" sz="3200" b="1" dirty="0">
                <a:latin typeface="Roboto"/>
              </a:rPr>
              <a:t> </a:t>
            </a:r>
            <a:r>
              <a:rPr lang="en-US" sz="3200" b="1" dirty="0" err="1">
                <a:latin typeface="Roboto"/>
              </a:rPr>
              <a:t>cảnh</a:t>
            </a:r>
            <a:r>
              <a:rPr lang="en-US" sz="3200" b="1" dirty="0">
                <a:latin typeface="Roboto"/>
              </a:rPr>
              <a:t> </a:t>
            </a:r>
            <a:r>
              <a:rPr lang="en-US" sz="3200" b="1" dirty="0" err="1">
                <a:latin typeface="Roboto"/>
              </a:rPr>
              <a:t>hiện</a:t>
            </a:r>
            <a:r>
              <a:rPr lang="en-US" sz="3200" b="1" dirty="0">
                <a:latin typeface="Roboto"/>
              </a:rPr>
              <a:t> nay</a:t>
            </a:r>
          </a:p>
        </p:txBody>
      </p:sp>
      <p:sp>
        <p:nvSpPr>
          <p:cNvPr id="102" name="Inhaltsplatzhalter 4">
            <a:extLst>
              <a:ext uri="{FF2B5EF4-FFF2-40B4-BE49-F238E27FC236}">
                <a16:creationId xmlns:a16="http://schemas.microsoft.com/office/drawing/2014/main" id="{F8DE064F-BC1D-05FB-7CD8-F039CADC14C2}"/>
              </a:ext>
            </a:extLst>
          </p:cNvPr>
          <p:cNvSpPr txBox="1">
            <a:spLocks/>
          </p:cNvSpPr>
          <p:nvPr/>
        </p:nvSpPr>
        <p:spPr>
          <a:xfrm>
            <a:off x="2579946" y="2717378"/>
            <a:ext cx="6064977" cy="49244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3200" b="1" dirty="0">
                <a:latin typeface="Roboto"/>
              </a:rPr>
              <a:t>Khung </a:t>
            </a:r>
            <a:r>
              <a:rPr lang="en-US" sz="3200" b="1" dirty="0" err="1">
                <a:latin typeface="Roboto"/>
              </a:rPr>
              <a:t>năng</a:t>
            </a:r>
            <a:r>
              <a:rPr lang="en-US" sz="3200" b="1" dirty="0">
                <a:latin typeface="Roboto"/>
              </a:rPr>
              <a:t> </a:t>
            </a:r>
            <a:r>
              <a:rPr lang="en-US" sz="3200" b="1" dirty="0" err="1">
                <a:latin typeface="Roboto"/>
              </a:rPr>
              <a:t>lực</a:t>
            </a:r>
            <a:r>
              <a:rPr lang="en-US" sz="3200" b="1" dirty="0">
                <a:latin typeface="Roboto"/>
              </a:rPr>
              <a:t> </a:t>
            </a:r>
            <a:r>
              <a:rPr lang="en-US" sz="3200" b="1" dirty="0" err="1">
                <a:latin typeface="Roboto"/>
              </a:rPr>
              <a:t>số</a:t>
            </a:r>
            <a:r>
              <a:rPr lang="en-US" sz="3200" b="1" dirty="0">
                <a:latin typeface="Roboto"/>
              </a:rPr>
              <a:t> </a:t>
            </a:r>
            <a:r>
              <a:rPr lang="en-US" sz="3200" b="1" dirty="0" err="1">
                <a:latin typeface="Roboto"/>
              </a:rPr>
              <a:t>cho</a:t>
            </a:r>
            <a:r>
              <a:rPr lang="en-US" sz="3200" b="1" dirty="0">
                <a:latin typeface="Roboto"/>
              </a:rPr>
              <a:t> </a:t>
            </a:r>
            <a:r>
              <a:rPr lang="en-US" sz="3200" b="1" dirty="0" err="1">
                <a:latin typeface="Roboto"/>
              </a:rPr>
              <a:t>học</a:t>
            </a:r>
            <a:r>
              <a:rPr lang="en-US" sz="3200" b="1" dirty="0">
                <a:latin typeface="Roboto"/>
              </a:rPr>
              <a:t> </a:t>
            </a:r>
            <a:r>
              <a:rPr lang="en-US" sz="3200" b="1" dirty="0" err="1">
                <a:latin typeface="Roboto"/>
              </a:rPr>
              <a:t>sinh</a:t>
            </a:r>
            <a:endParaRPr lang="en-US" sz="3200" b="1" dirty="0">
              <a:latin typeface="Roboto"/>
            </a:endParaRPr>
          </a:p>
        </p:txBody>
      </p:sp>
      <p:sp>
        <p:nvSpPr>
          <p:cNvPr id="103" name="Inhaltsplatzhalter 4">
            <a:extLst>
              <a:ext uri="{FF2B5EF4-FFF2-40B4-BE49-F238E27FC236}">
                <a16:creationId xmlns:a16="http://schemas.microsoft.com/office/drawing/2014/main" id="{5C8EE17C-3263-3EED-1029-CBCBFC337C24}"/>
              </a:ext>
            </a:extLst>
          </p:cNvPr>
          <p:cNvSpPr txBox="1">
            <a:spLocks/>
          </p:cNvSpPr>
          <p:nvPr/>
        </p:nvSpPr>
        <p:spPr>
          <a:xfrm>
            <a:off x="2421745" y="4087788"/>
            <a:ext cx="5981025" cy="49244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3200" b="1" dirty="0" err="1">
                <a:latin typeface="Roboto"/>
              </a:rPr>
              <a:t>Tổ</a:t>
            </a:r>
            <a:r>
              <a:rPr lang="en-US" sz="3200" b="1" dirty="0">
                <a:latin typeface="Roboto"/>
              </a:rPr>
              <a:t> </a:t>
            </a:r>
            <a:r>
              <a:rPr lang="en-US" sz="3200" b="1" dirty="0" err="1">
                <a:latin typeface="Roboto"/>
              </a:rPr>
              <a:t>chức</a:t>
            </a:r>
            <a:r>
              <a:rPr lang="en-US" sz="3200" b="1" dirty="0">
                <a:latin typeface="Roboto"/>
              </a:rPr>
              <a:t> </a:t>
            </a:r>
            <a:r>
              <a:rPr lang="en-US" sz="3200" b="1" dirty="0" err="1">
                <a:latin typeface="Roboto"/>
              </a:rPr>
              <a:t>triển</a:t>
            </a:r>
            <a:r>
              <a:rPr lang="en-US" sz="3200" b="1" dirty="0">
                <a:latin typeface="Roboto"/>
              </a:rPr>
              <a:t> </a:t>
            </a:r>
            <a:r>
              <a:rPr lang="en-US" sz="3200" b="1" dirty="0" err="1">
                <a:latin typeface="Roboto"/>
              </a:rPr>
              <a:t>khai</a:t>
            </a:r>
            <a:r>
              <a:rPr lang="en-US" sz="3200" b="1" dirty="0">
                <a:latin typeface="Roboto"/>
              </a:rPr>
              <a:t> Khung NLS</a:t>
            </a:r>
          </a:p>
        </p:txBody>
      </p:sp>
      <p:sp>
        <p:nvSpPr>
          <p:cNvPr id="104" name="Inhaltsplatzhalter 4">
            <a:extLst>
              <a:ext uri="{FF2B5EF4-FFF2-40B4-BE49-F238E27FC236}">
                <a16:creationId xmlns:a16="http://schemas.microsoft.com/office/drawing/2014/main" id="{3DF10B59-1224-70C9-25FC-AC0F0EA0FB17}"/>
              </a:ext>
            </a:extLst>
          </p:cNvPr>
          <p:cNvSpPr txBox="1">
            <a:spLocks/>
          </p:cNvSpPr>
          <p:nvPr/>
        </p:nvSpPr>
        <p:spPr>
          <a:xfrm>
            <a:off x="1807245" y="5699063"/>
            <a:ext cx="6371838" cy="492443"/>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3200" b="1" dirty="0" err="1">
                <a:latin typeface="Roboto"/>
              </a:rPr>
              <a:t>Hướng</a:t>
            </a:r>
            <a:r>
              <a:rPr lang="en-US" sz="3200" b="1" dirty="0">
                <a:latin typeface="Roboto"/>
              </a:rPr>
              <a:t> </a:t>
            </a:r>
            <a:r>
              <a:rPr lang="en-US" sz="3200" b="1" dirty="0" err="1">
                <a:latin typeface="Roboto"/>
              </a:rPr>
              <a:t>dẫn</a:t>
            </a:r>
            <a:r>
              <a:rPr lang="en-US" sz="3200" b="1" dirty="0">
                <a:latin typeface="Roboto"/>
              </a:rPr>
              <a:t> </a:t>
            </a:r>
            <a:r>
              <a:rPr lang="en-US" sz="3200" b="1" dirty="0" err="1">
                <a:latin typeface="Roboto"/>
              </a:rPr>
              <a:t>tích</a:t>
            </a:r>
            <a:r>
              <a:rPr lang="en-US" sz="3200" b="1" dirty="0">
                <a:latin typeface="Roboto"/>
              </a:rPr>
              <a:t> </a:t>
            </a:r>
            <a:r>
              <a:rPr lang="en-US" sz="3200" b="1" dirty="0" err="1">
                <a:latin typeface="Roboto"/>
              </a:rPr>
              <a:t>hợp</a:t>
            </a:r>
            <a:r>
              <a:rPr lang="en-US" sz="3200" b="1" dirty="0">
                <a:latin typeface="Roboto"/>
              </a:rPr>
              <a:t> NLS</a:t>
            </a:r>
          </a:p>
        </p:txBody>
      </p:sp>
      <p:pic>
        <p:nvPicPr>
          <p:cNvPr id="141" name="Picture 140">
            <a:extLst>
              <a:ext uri="{FF2B5EF4-FFF2-40B4-BE49-F238E27FC236}">
                <a16:creationId xmlns:a16="http://schemas.microsoft.com/office/drawing/2014/main" id="{CBB0B3AE-3387-B74E-96BE-96AFCDDB586A}"/>
              </a:ext>
            </a:extLst>
          </p:cNvPr>
          <p:cNvPicPr>
            <a:picLocks noChangeAspect="1"/>
          </p:cNvPicPr>
          <p:nvPr/>
        </p:nvPicPr>
        <p:blipFill>
          <a:blip r:embed="rId2"/>
          <a:stretch>
            <a:fillRect/>
          </a:stretch>
        </p:blipFill>
        <p:spPr>
          <a:xfrm>
            <a:off x="8828973" y="1491107"/>
            <a:ext cx="3363027" cy="3360159"/>
          </a:xfrm>
          <a:prstGeom prst="rect">
            <a:avLst/>
          </a:prstGeom>
        </p:spPr>
      </p:pic>
      <p:sp>
        <p:nvSpPr>
          <p:cNvPr id="144" name="Title 1">
            <a:extLst>
              <a:ext uri="{FF2B5EF4-FFF2-40B4-BE49-F238E27FC236}">
                <a16:creationId xmlns:a16="http://schemas.microsoft.com/office/drawing/2014/main" id="{45E2B063-819E-597C-514D-49B4FE0A6D38}"/>
              </a:ext>
            </a:extLst>
          </p:cNvPr>
          <p:cNvSpPr txBox="1">
            <a:spLocks/>
          </p:cNvSpPr>
          <p:nvPr/>
        </p:nvSpPr>
        <p:spPr>
          <a:xfrm>
            <a:off x="736600" y="136525"/>
            <a:ext cx="10515600" cy="944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solidFill>
                  <a:srgbClr val="2F5597"/>
                </a:solidFill>
                <a:cs typeface="Arial" panose="020B0604020202020204" pitchFamily="34" charset="0"/>
              </a:rPr>
              <a:t>Nội</a:t>
            </a:r>
            <a:r>
              <a:rPr lang="en-US" sz="4000" b="1" dirty="0">
                <a:solidFill>
                  <a:srgbClr val="2F5597"/>
                </a:solidFill>
                <a:cs typeface="Arial" panose="020B0604020202020204" pitchFamily="34" charset="0"/>
              </a:rPr>
              <a:t> dung</a:t>
            </a:r>
          </a:p>
        </p:txBody>
      </p:sp>
    </p:spTree>
    <p:extLst>
      <p:ext uri="{BB962C8B-B14F-4D97-AF65-F5344CB8AC3E}">
        <p14:creationId xmlns:p14="http://schemas.microsoft.com/office/powerpoint/2010/main" val="42370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BB6C5-952B-A947-A190-7C15AFB86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3B334-520B-9195-C94F-BC28BDB35532}"/>
              </a:ext>
            </a:extLst>
          </p:cNvPr>
          <p:cNvSpPr>
            <a:spLocks noGrp="1"/>
          </p:cNvSpPr>
          <p:nvPr>
            <p:ph type="title"/>
          </p:nvPr>
        </p:nvSpPr>
        <p:spPr>
          <a:xfrm>
            <a:off x="1542603" y="1933952"/>
            <a:ext cx="9106794" cy="2130078"/>
          </a:xfrm>
        </p:spPr>
        <p:txBody>
          <a:bodyPr>
            <a:noAutofit/>
          </a:bodyPr>
          <a:lstStyle/>
          <a:p>
            <a:r>
              <a:rPr lang="en-US" sz="3600" dirty="0"/>
              <a:t>TRIỂN KHAI KHUNG NĂNG LỰC SỐ </a:t>
            </a:r>
            <a:br>
              <a:rPr lang="en-US" sz="3600" dirty="0"/>
            </a:br>
            <a:r>
              <a:rPr lang="en-US" sz="3600" dirty="0"/>
              <a:t>VÀO KẾ HOẠCH GIÁO DỤC NHÀ TRƯỜNG</a:t>
            </a:r>
            <a:r>
              <a:rPr lang="en-VN" sz="3600" dirty="0"/>
              <a:t> </a:t>
            </a:r>
            <a:endParaRPr lang="en-US" sz="3600" dirty="0"/>
          </a:p>
        </p:txBody>
      </p:sp>
    </p:spTree>
    <p:extLst>
      <p:ext uri="{BB962C8B-B14F-4D97-AF65-F5344CB8AC3E}">
        <p14:creationId xmlns:p14="http://schemas.microsoft.com/office/powerpoint/2010/main" val="2894757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7D7E2-0FF0-802E-02D1-36D70C04E9B4}"/>
            </a:ext>
          </a:extLst>
        </p:cNvPr>
        <p:cNvGrpSpPr/>
        <p:nvPr/>
      </p:nvGrpSpPr>
      <p:grpSpPr>
        <a:xfrm>
          <a:off x="0" y="0"/>
          <a:ext cx="0" cy="0"/>
          <a:chOff x="0" y="0"/>
          <a:chExt cx="0" cy="0"/>
        </a:xfrm>
      </p:grpSpPr>
      <p:sp>
        <p:nvSpPr>
          <p:cNvPr id="74" name="Arc 73">
            <a:extLst>
              <a:ext uri="{FF2B5EF4-FFF2-40B4-BE49-F238E27FC236}">
                <a16:creationId xmlns:a16="http://schemas.microsoft.com/office/drawing/2014/main" id="{FBD0D3D4-7DAF-B1F8-DCE8-52CBCB3F8F5A}"/>
              </a:ext>
            </a:extLst>
          </p:cNvPr>
          <p:cNvSpPr/>
          <p:nvPr/>
        </p:nvSpPr>
        <p:spPr>
          <a:xfrm>
            <a:off x="2849408" y="4233540"/>
            <a:ext cx="3931066" cy="1470135"/>
          </a:xfrm>
          <a:prstGeom prst="arc">
            <a:avLst/>
          </a:prstGeom>
          <a:noFill/>
          <a:ln w="57150">
            <a:gradFill>
              <a:gsLst>
                <a:gs pos="100000">
                  <a:srgbClr val="9362B7"/>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73" name="Arc 72">
            <a:extLst>
              <a:ext uri="{FF2B5EF4-FFF2-40B4-BE49-F238E27FC236}">
                <a16:creationId xmlns:a16="http://schemas.microsoft.com/office/drawing/2014/main" id="{C22D7F12-94B2-5A84-C690-05EA5EAEAAB6}"/>
              </a:ext>
            </a:extLst>
          </p:cNvPr>
          <p:cNvSpPr/>
          <p:nvPr/>
        </p:nvSpPr>
        <p:spPr>
          <a:xfrm rot="17326547">
            <a:off x="4156559" y="3864644"/>
            <a:ext cx="4697414" cy="1394650"/>
          </a:xfrm>
          <a:prstGeom prst="arc">
            <a:avLst/>
          </a:prstGeom>
          <a:noFill/>
          <a:ln w="57150">
            <a:gradFill>
              <a:gsLst>
                <a:gs pos="100000">
                  <a:srgbClr val="4A78C6"/>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72" name="Arc 71">
            <a:extLst>
              <a:ext uri="{FF2B5EF4-FFF2-40B4-BE49-F238E27FC236}">
                <a16:creationId xmlns:a16="http://schemas.microsoft.com/office/drawing/2014/main" id="{45809860-4E47-0FAA-9402-4B7183735D01}"/>
              </a:ext>
            </a:extLst>
          </p:cNvPr>
          <p:cNvSpPr/>
          <p:nvPr/>
        </p:nvSpPr>
        <p:spPr>
          <a:xfrm>
            <a:off x="3503020" y="1952954"/>
            <a:ext cx="3499262" cy="1538440"/>
          </a:xfrm>
          <a:prstGeom prst="arc">
            <a:avLst/>
          </a:prstGeom>
          <a:noFill/>
          <a:ln w="57150">
            <a:gradFill>
              <a:gsLst>
                <a:gs pos="0">
                  <a:srgbClr val="0680C3"/>
                </a:gs>
                <a:gs pos="100000">
                  <a:srgbClr val="4A78C6"/>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2" name="Title 1">
            <a:extLst>
              <a:ext uri="{FF2B5EF4-FFF2-40B4-BE49-F238E27FC236}">
                <a16:creationId xmlns:a16="http://schemas.microsoft.com/office/drawing/2014/main" id="{7AC11517-A19A-01F2-0D14-26295F298436}"/>
              </a:ext>
            </a:extLst>
          </p:cNvPr>
          <p:cNvSpPr>
            <a:spLocks noGrp="1"/>
          </p:cNvSpPr>
          <p:nvPr>
            <p:ph type="title"/>
          </p:nvPr>
        </p:nvSpPr>
        <p:spPr>
          <a:xfrm>
            <a:off x="617220" y="64235"/>
            <a:ext cx="11425491" cy="1325563"/>
          </a:xfrm>
        </p:spPr>
        <p:txBody>
          <a:bodyPr>
            <a:noAutofit/>
          </a:bodyPr>
          <a:lstStyle/>
          <a:p>
            <a:r>
              <a:rPr lang="vi-VN" sz="2400" dirty="0">
                <a:solidFill>
                  <a:srgbClr val="2F5597"/>
                </a:solidFill>
              </a:rPr>
              <a:t>QUY TRÌNH TRIỂN KHAI KHUNG NLS VÀO KẾ HOẠCH GIÁO DỤC NHÀ TRƯỜNG</a:t>
            </a:r>
            <a:endParaRPr lang="en-US" sz="2400" dirty="0">
              <a:solidFill>
                <a:srgbClr val="2F5597"/>
              </a:solidFill>
            </a:endParaRPr>
          </a:p>
        </p:txBody>
      </p:sp>
      <p:grpSp>
        <p:nvGrpSpPr>
          <p:cNvPr id="7" name="그룹 106">
            <a:extLst>
              <a:ext uri="{FF2B5EF4-FFF2-40B4-BE49-F238E27FC236}">
                <a16:creationId xmlns:a16="http://schemas.microsoft.com/office/drawing/2014/main" id="{900229F5-B8D0-67E2-7B8D-D8449CA31583}"/>
              </a:ext>
            </a:extLst>
          </p:cNvPr>
          <p:cNvGrpSpPr/>
          <p:nvPr/>
        </p:nvGrpSpPr>
        <p:grpSpPr>
          <a:xfrm>
            <a:off x="6740642" y="2071447"/>
            <a:ext cx="5451357" cy="1365643"/>
            <a:chOff x="2790559" y="1737212"/>
            <a:chExt cx="5493172" cy="1365409"/>
          </a:xfrm>
        </p:grpSpPr>
        <p:sp>
          <p:nvSpPr>
            <p:cNvPr id="36" name="Rounded Rectangle 4">
              <a:extLst>
                <a:ext uri="{FF2B5EF4-FFF2-40B4-BE49-F238E27FC236}">
                  <a16:creationId xmlns:a16="http://schemas.microsoft.com/office/drawing/2014/main" id="{642CB720-6D3A-F415-0D2B-52BC9846277B}"/>
                </a:ext>
              </a:extLst>
            </p:cNvPr>
            <p:cNvSpPr/>
            <p:nvPr/>
          </p:nvSpPr>
          <p:spPr>
            <a:xfrm>
              <a:off x="3546671" y="2212954"/>
              <a:ext cx="4602688" cy="889667"/>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8" name="TextBox 37">
              <a:extLst>
                <a:ext uri="{FF2B5EF4-FFF2-40B4-BE49-F238E27FC236}">
                  <a16:creationId xmlns:a16="http://schemas.microsoft.com/office/drawing/2014/main" id="{22676D3E-3C9D-CFE2-4122-0137B7A7A1FA}"/>
                </a:ext>
              </a:extLst>
            </p:cNvPr>
            <p:cNvSpPr txBox="1"/>
            <p:nvPr/>
          </p:nvSpPr>
          <p:spPr>
            <a:xfrm>
              <a:off x="4069261" y="2327069"/>
              <a:ext cx="4214470" cy="707765"/>
            </a:xfrm>
            <a:prstGeom prst="rect">
              <a:avLst/>
            </a:prstGeom>
            <a:noFill/>
          </p:spPr>
          <p:txBody>
            <a:bodyPr wrap="square" rtlCol="0">
              <a:spAutoFit/>
            </a:bodyPr>
            <a:lstStyle/>
            <a:p>
              <a:pPr lvl="0">
                <a:defRPr/>
              </a:pPr>
              <a:r>
                <a:rPr lang="vi-VN" sz="2000" b="1" kern="0" dirty="0">
                  <a:solidFill>
                    <a:prstClr val="black"/>
                  </a:solidFill>
                  <a:ea typeface="Roboto" panose="02000000000000000000" pitchFamily="2" charset="0"/>
                  <a:cs typeface="Times New Roman" panose="02020603050405020304" pitchFamily="18" charset="0"/>
                </a:rPr>
                <a:t>Triển khai năng lực số vào Kế</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000" b="1" kern="0" dirty="0">
                  <a:solidFill>
                    <a:prstClr val="black"/>
                  </a:solidFill>
                  <a:ea typeface="Roboto" panose="02000000000000000000" pitchFamily="2" charset="0"/>
                  <a:cs typeface="Times New Roman" panose="02020603050405020304" pitchFamily="18" charset="0"/>
                </a:rPr>
                <a:t>hoạch giáo dục của nhà trường </a:t>
              </a:r>
              <a:endParaRPr lang="ko-KR" altLang="en-US" sz="2000" b="1" kern="0"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35" name="Rounded Rectangle 3">
              <a:extLst>
                <a:ext uri="{FF2B5EF4-FFF2-40B4-BE49-F238E27FC236}">
                  <a16:creationId xmlns:a16="http://schemas.microsoft.com/office/drawing/2014/main" id="{DD2A30DF-A6D3-24AC-921B-DB2B6F5CFF6B}"/>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6BB1901B-8070-18D2-EBE4-F4FA91BBB319}"/>
                </a:ext>
              </a:extLst>
            </p:cNvPr>
            <p:cNvSpPr txBox="1"/>
            <p:nvPr/>
          </p:nvSpPr>
          <p:spPr>
            <a:xfrm>
              <a:off x="3281729" y="1903116"/>
              <a:ext cx="1662339" cy="369269"/>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grpSp>
      <p:grpSp>
        <p:nvGrpSpPr>
          <p:cNvPr id="8" name="그룹 115">
            <a:extLst>
              <a:ext uri="{FF2B5EF4-FFF2-40B4-BE49-F238E27FC236}">
                <a16:creationId xmlns:a16="http://schemas.microsoft.com/office/drawing/2014/main" id="{93ED457A-9646-62F2-E481-541C7A0A0862}"/>
              </a:ext>
            </a:extLst>
          </p:cNvPr>
          <p:cNvGrpSpPr/>
          <p:nvPr/>
        </p:nvGrpSpPr>
        <p:grpSpPr>
          <a:xfrm>
            <a:off x="606102" y="3222992"/>
            <a:ext cx="5330978" cy="1635429"/>
            <a:chOff x="5264993" y="1742869"/>
            <a:chExt cx="5371867" cy="1635149"/>
          </a:xfrm>
        </p:grpSpPr>
        <p:sp>
          <p:nvSpPr>
            <p:cNvPr id="33" name="Rounded Rectangle 8">
              <a:extLst>
                <a:ext uri="{FF2B5EF4-FFF2-40B4-BE49-F238E27FC236}">
                  <a16:creationId xmlns:a16="http://schemas.microsoft.com/office/drawing/2014/main" id="{135F7F43-AD80-3301-C92A-F4CB5BAA21A4}"/>
                </a:ext>
              </a:extLst>
            </p:cNvPr>
            <p:cNvSpPr/>
            <p:nvPr/>
          </p:nvSpPr>
          <p:spPr>
            <a:xfrm>
              <a:off x="6072949" y="2180083"/>
              <a:ext cx="4563911" cy="1197935"/>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2" name="Rounded Rectangle 7">
              <a:extLst>
                <a:ext uri="{FF2B5EF4-FFF2-40B4-BE49-F238E27FC236}">
                  <a16:creationId xmlns:a16="http://schemas.microsoft.com/office/drawing/2014/main" id="{764947A1-A785-EC06-0701-8C5C75720D71}"/>
                </a:ext>
              </a:extLst>
            </p:cNvPr>
            <p:cNvSpPr/>
            <p:nvPr/>
          </p:nvSpPr>
          <p:spPr>
            <a:xfrm>
              <a:off x="5264993" y="1742869"/>
              <a:ext cx="1353312" cy="703968"/>
            </a:xfrm>
            <a:prstGeom prst="roundRect">
              <a:avLst/>
            </a:prstGeom>
            <a:solidFill>
              <a:srgbClr val="716E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4" name="TextBox 33">
              <a:extLst>
                <a:ext uri="{FF2B5EF4-FFF2-40B4-BE49-F238E27FC236}">
                  <a16:creationId xmlns:a16="http://schemas.microsoft.com/office/drawing/2014/main" id="{ED41A8F4-9707-ACD4-3339-E4DCE4FB658E}"/>
                </a:ext>
              </a:extLst>
            </p:cNvPr>
            <p:cNvSpPr txBox="1"/>
            <p:nvPr/>
          </p:nvSpPr>
          <p:spPr>
            <a:xfrm>
              <a:off x="6550810" y="2284343"/>
              <a:ext cx="3961218" cy="101548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Tích hợp năng lực số vào kế</a:t>
              </a:r>
              <a:r>
                <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vi-VN" sz="20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hoạch bài dạy và kế hoạch tổ</a:t>
              </a:r>
              <a:r>
                <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vi-VN" sz="20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chức các hoạt động giáo dục.</a:t>
              </a:r>
            </a:p>
          </p:txBody>
        </p:sp>
      </p:grpSp>
      <p:grpSp>
        <p:nvGrpSpPr>
          <p:cNvPr id="9" name="그룹 124">
            <a:extLst>
              <a:ext uri="{FF2B5EF4-FFF2-40B4-BE49-F238E27FC236}">
                <a16:creationId xmlns:a16="http://schemas.microsoft.com/office/drawing/2014/main" id="{24B9FD08-6B92-08B4-E70F-0FDC17631D6E}"/>
              </a:ext>
            </a:extLst>
          </p:cNvPr>
          <p:cNvGrpSpPr/>
          <p:nvPr/>
        </p:nvGrpSpPr>
        <p:grpSpPr>
          <a:xfrm>
            <a:off x="6734342" y="4561969"/>
            <a:ext cx="5133809" cy="1305431"/>
            <a:chOff x="7743152" y="1742870"/>
            <a:chExt cx="5173187" cy="1305208"/>
          </a:xfrm>
        </p:grpSpPr>
        <p:sp>
          <p:nvSpPr>
            <p:cNvPr id="30" name="Rounded Rectangle 12">
              <a:extLst>
                <a:ext uri="{FF2B5EF4-FFF2-40B4-BE49-F238E27FC236}">
                  <a16:creationId xmlns:a16="http://schemas.microsoft.com/office/drawing/2014/main" id="{D46565A5-FB20-14CD-B655-24DA0C8CDB1E}"/>
                </a:ext>
              </a:extLst>
            </p:cNvPr>
            <p:cNvSpPr/>
            <p:nvPr/>
          </p:nvSpPr>
          <p:spPr>
            <a:xfrm>
              <a:off x="8554244" y="2039271"/>
              <a:ext cx="4238534" cy="1008807"/>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9" name="Rounded Rectangle 11">
              <a:extLst>
                <a:ext uri="{FF2B5EF4-FFF2-40B4-BE49-F238E27FC236}">
                  <a16:creationId xmlns:a16="http://schemas.microsoft.com/office/drawing/2014/main" id="{7943CAF3-0118-6ECC-A9F2-ADA6FB29EF9F}"/>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1" name="TextBox 30">
              <a:extLst>
                <a:ext uri="{FF2B5EF4-FFF2-40B4-BE49-F238E27FC236}">
                  <a16:creationId xmlns:a16="http://schemas.microsoft.com/office/drawing/2014/main" id="{42C0B832-67E3-A291-1231-F29B26CC6836}"/>
                </a:ext>
              </a:extLst>
            </p:cNvPr>
            <p:cNvSpPr txBox="1"/>
            <p:nvPr/>
          </p:nvSpPr>
          <p:spPr>
            <a:xfrm>
              <a:off x="9071839" y="2143545"/>
              <a:ext cx="3844500" cy="707765"/>
            </a:xfrm>
            <a:prstGeom prst="rect">
              <a:avLst/>
            </a:prstGeom>
            <a:noFill/>
          </p:spPr>
          <p:txBody>
            <a:bodyPr wrap="square" rtlCol="0">
              <a:spAutoFit/>
            </a:bodyPr>
            <a:lstStyle/>
            <a:p>
              <a:pPr lvl="0">
                <a:defRPr/>
              </a:pPr>
              <a:r>
                <a:rPr lang="vi-VN" sz="2000" b="1" kern="0" dirty="0">
                  <a:solidFill>
                    <a:prstClr val="black"/>
                  </a:solidFill>
                  <a:ea typeface="Roboto" panose="02000000000000000000" pitchFamily="2" charset="0"/>
                  <a:cs typeface="Times New Roman" panose="02020603050405020304" pitchFamily="18" charset="0"/>
                </a:rPr>
                <a:t>Tổ chức dạy học tăng cường/</a:t>
              </a:r>
              <a:r>
                <a:rPr lang="en-US" sz="2000" b="1" kern="0" dirty="0">
                  <a:solidFill>
                    <a:prstClr val="black"/>
                  </a:solidFill>
                  <a:ea typeface="Roboto" panose="02000000000000000000" pitchFamily="2" charset="0"/>
                  <a:cs typeface="Times New Roman" panose="02020603050405020304" pitchFamily="18" charset="0"/>
                </a:rPr>
                <a:t> </a:t>
              </a:r>
              <a:r>
                <a:rPr lang="vi-VN" sz="2000" b="1" kern="0" dirty="0">
                  <a:solidFill>
                    <a:prstClr val="black"/>
                  </a:solidFill>
                  <a:ea typeface="Roboto" panose="02000000000000000000" pitchFamily="2" charset="0"/>
                  <a:cs typeface="Times New Roman" panose="02020603050405020304" pitchFamily="18" charset="0"/>
                </a:rPr>
                <a:t>câu lạc bộ để bổ sung các NLS</a:t>
              </a:r>
              <a:endParaRPr lang="ko-KR" altLang="en-US" sz="2000" b="1" kern="0"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grpSp>
      <p:grpSp>
        <p:nvGrpSpPr>
          <p:cNvPr id="11" name="그룹 134">
            <a:extLst>
              <a:ext uri="{FF2B5EF4-FFF2-40B4-BE49-F238E27FC236}">
                <a16:creationId xmlns:a16="http://schemas.microsoft.com/office/drawing/2014/main" id="{AADE19AE-3F8C-CFD5-667B-990CBE463935}"/>
              </a:ext>
            </a:extLst>
          </p:cNvPr>
          <p:cNvGrpSpPr/>
          <p:nvPr/>
        </p:nvGrpSpPr>
        <p:grpSpPr>
          <a:xfrm>
            <a:off x="582429" y="1265672"/>
            <a:ext cx="4465352" cy="1291470"/>
            <a:chOff x="398069" y="1804261"/>
            <a:chExt cx="4499604" cy="1291248"/>
          </a:xfrm>
        </p:grpSpPr>
        <p:sp>
          <p:nvSpPr>
            <p:cNvPr id="26" name="Rounded Rectangle 4">
              <a:extLst>
                <a:ext uri="{FF2B5EF4-FFF2-40B4-BE49-F238E27FC236}">
                  <a16:creationId xmlns:a16="http://schemas.microsoft.com/office/drawing/2014/main" id="{1E6796D5-0A28-4140-F103-B2883958A3E6}"/>
                </a:ext>
              </a:extLst>
            </p:cNvPr>
            <p:cNvSpPr/>
            <p:nvPr/>
          </p:nvSpPr>
          <p:spPr>
            <a:xfrm>
              <a:off x="1203956" y="2277209"/>
              <a:ext cx="3693717" cy="818300"/>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5" name="Rounded Rectangle 3">
              <a:extLst>
                <a:ext uri="{FF2B5EF4-FFF2-40B4-BE49-F238E27FC236}">
                  <a16:creationId xmlns:a16="http://schemas.microsoft.com/office/drawing/2014/main" id="{93C186E7-4A55-B06B-3760-F74BCCFF7A73}"/>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7" name="TextBox 26">
              <a:extLst>
                <a:ext uri="{FF2B5EF4-FFF2-40B4-BE49-F238E27FC236}">
                  <a16:creationId xmlns:a16="http://schemas.microsoft.com/office/drawing/2014/main" id="{9BC517DB-52D7-913C-057F-06105D109561}"/>
                </a:ext>
              </a:extLst>
            </p:cNvPr>
            <p:cNvSpPr txBox="1"/>
            <p:nvPr/>
          </p:nvSpPr>
          <p:spPr>
            <a:xfrm>
              <a:off x="447845" y="1944561"/>
              <a:ext cx="999839" cy="400042"/>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FED865F8-A186-2772-E3AC-11E1CAACCC7B}"/>
                </a:ext>
              </a:extLst>
            </p:cNvPr>
            <p:cNvSpPr txBox="1"/>
            <p:nvPr/>
          </p:nvSpPr>
          <p:spPr>
            <a:xfrm>
              <a:off x="1724315" y="2355735"/>
              <a:ext cx="3153073" cy="707765"/>
            </a:xfrm>
            <a:prstGeom prst="rect">
              <a:avLst/>
            </a:prstGeom>
            <a:noFill/>
          </p:spPr>
          <p:txBody>
            <a:bodyPr wrap="square" rtlCol="0">
              <a:spAutoFit/>
            </a:bodyPr>
            <a:lstStyle/>
            <a:p>
              <a:pPr lvl="0">
                <a:defRPr/>
              </a:pP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Đánh</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giá</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thực</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trạng</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đặt</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mục</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tiêu</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và</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điều</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chỉnh</a:t>
              </a:r>
              <a:endParaRPr lang="ko-KR" altLang="en-US" sz="2000" b="1" kern="0" dirty="0">
                <a:solidFill>
                  <a:prstClr val="black"/>
                </a:solidFill>
                <a:latin typeface="Arial" panose="020B0604020202020204" pitchFamily="34" charset="0"/>
                <a:ea typeface="맑은 고딕" panose="020B0503020000020004" pitchFamily="34" charset="-127"/>
                <a:cs typeface="Arial" panose="020B0604020202020204" pitchFamily="34" charset="0"/>
              </a:endParaRPr>
            </a:p>
          </p:txBody>
        </p:sp>
      </p:grpSp>
      <p:sp>
        <p:nvSpPr>
          <p:cNvPr id="16" name="TextBox 15">
            <a:extLst>
              <a:ext uri="{FF2B5EF4-FFF2-40B4-BE49-F238E27FC236}">
                <a16:creationId xmlns:a16="http://schemas.microsoft.com/office/drawing/2014/main" id="{C1C70DA3-4185-BA9E-17F5-024E68451494}"/>
              </a:ext>
            </a:extLst>
          </p:cNvPr>
          <p:cNvSpPr txBox="1"/>
          <p:nvPr/>
        </p:nvSpPr>
        <p:spPr>
          <a:xfrm>
            <a:off x="655445" y="3361138"/>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8ED28E81-B3C4-7DE5-1BF9-C4ADC2518F55}"/>
              </a:ext>
            </a:extLst>
          </p:cNvPr>
          <p:cNvSpPr txBox="1"/>
          <p:nvPr/>
        </p:nvSpPr>
        <p:spPr>
          <a:xfrm>
            <a:off x="6761430" y="4721358"/>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9CF33640-E185-8FFB-D24B-E0F10CD3A16D}"/>
              </a:ext>
            </a:extLst>
          </p:cNvPr>
          <p:cNvSpPr txBox="1"/>
          <p:nvPr/>
        </p:nvSpPr>
        <p:spPr>
          <a:xfrm>
            <a:off x="6780474" y="2220577"/>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41" name="Rectangle 40">
            <a:extLst>
              <a:ext uri="{FF2B5EF4-FFF2-40B4-BE49-F238E27FC236}">
                <a16:creationId xmlns:a16="http://schemas.microsoft.com/office/drawing/2014/main" id="{81D613AF-BEC2-C9A4-6DF4-AD6E8452AC86}"/>
              </a:ext>
            </a:extLst>
          </p:cNvPr>
          <p:cNvSpPr/>
          <p:nvPr/>
        </p:nvSpPr>
        <p:spPr>
          <a:xfrm>
            <a:off x="1490421" y="1251075"/>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2" name="Rectangle 41">
            <a:extLst>
              <a:ext uri="{FF2B5EF4-FFF2-40B4-BE49-F238E27FC236}">
                <a16:creationId xmlns:a16="http://schemas.microsoft.com/office/drawing/2014/main" id="{D5011190-1DFB-DA42-4CB8-B8573D34F326}"/>
              </a:ext>
            </a:extLst>
          </p:cNvPr>
          <p:cNvSpPr/>
          <p:nvPr/>
        </p:nvSpPr>
        <p:spPr>
          <a:xfrm>
            <a:off x="7609082" y="2065484"/>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3" name="Rectangle 42">
            <a:extLst>
              <a:ext uri="{FF2B5EF4-FFF2-40B4-BE49-F238E27FC236}">
                <a16:creationId xmlns:a16="http://schemas.microsoft.com/office/drawing/2014/main" id="{2AAE0117-DAAA-EBC6-81B1-2B1D8A015BB3}"/>
              </a:ext>
            </a:extLst>
          </p:cNvPr>
          <p:cNvSpPr/>
          <p:nvPr/>
        </p:nvSpPr>
        <p:spPr>
          <a:xfrm>
            <a:off x="1468384" y="3225149"/>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4" name="Rectangle 43">
            <a:extLst>
              <a:ext uri="{FF2B5EF4-FFF2-40B4-BE49-F238E27FC236}">
                <a16:creationId xmlns:a16="http://schemas.microsoft.com/office/drawing/2014/main" id="{6B9AD9C7-BD88-4B36-24FB-9882A849FC06}"/>
              </a:ext>
            </a:extLst>
          </p:cNvPr>
          <p:cNvSpPr/>
          <p:nvPr/>
        </p:nvSpPr>
        <p:spPr>
          <a:xfrm>
            <a:off x="7604824" y="4585369"/>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Tree>
    <p:extLst>
      <p:ext uri="{BB962C8B-B14F-4D97-AF65-F5344CB8AC3E}">
        <p14:creationId xmlns:p14="http://schemas.microsoft.com/office/powerpoint/2010/main" val="3783590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05E1-3910-C6D2-4530-78D1AFCD527E}"/>
              </a:ext>
            </a:extLst>
          </p:cNvPr>
          <p:cNvSpPr>
            <a:spLocks noGrp="1"/>
          </p:cNvSpPr>
          <p:nvPr>
            <p:ph type="title"/>
          </p:nvPr>
        </p:nvSpPr>
        <p:spPr>
          <a:xfrm>
            <a:off x="838200" y="-11188"/>
            <a:ext cx="7954574" cy="1325563"/>
          </a:xfrm>
        </p:spPr>
        <p:txBody>
          <a:bodyPr>
            <a:normAutofit/>
          </a:bodyPr>
          <a:lstStyle/>
          <a:p>
            <a:r>
              <a:rPr lang="vi-VN" sz="3200" dirty="0"/>
              <a:t>QUI TRÌNH </a:t>
            </a:r>
            <a:r>
              <a:rPr lang="en-US" sz="3200" dirty="0" err="1"/>
              <a:t>TRIỂN</a:t>
            </a:r>
            <a:r>
              <a:rPr lang="en-US" sz="3200" dirty="0"/>
              <a:t> KHAI KHUNG NLS </a:t>
            </a:r>
            <a:r>
              <a:rPr lang="en-US" sz="3200" dirty="0" err="1"/>
              <a:t>VÀO</a:t>
            </a:r>
            <a:r>
              <a:rPr lang="en-US" sz="3200" dirty="0"/>
              <a:t> </a:t>
            </a:r>
            <a:r>
              <a:rPr lang="en-US" sz="3200" dirty="0" err="1"/>
              <a:t>KẾ</a:t>
            </a:r>
            <a:r>
              <a:rPr lang="en-US" sz="3200" dirty="0"/>
              <a:t> </a:t>
            </a:r>
            <a:r>
              <a:rPr lang="en-US" sz="3200" dirty="0" err="1"/>
              <a:t>HOẠCH</a:t>
            </a:r>
            <a:r>
              <a:rPr lang="en-US" sz="3200" dirty="0"/>
              <a:t> </a:t>
            </a:r>
            <a:r>
              <a:rPr lang="en-US" sz="3200" dirty="0" err="1"/>
              <a:t>GIÁO</a:t>
            </a:r>
            <a:r>
              <a:rPr lang="en-US" sz="3200" dirty="0"/>
              <a:t> </a:t>
            </a:r>
            <a:r>
              <a:rPr lang="en-US" sz="3200" dirty="0" err="1"/>
              <a:t>DỤC</a:t>
            </a:r>
            <a:r>
              <a:rPr lang="en-US" sz="3200" dirty="0"/>
              <a:t> </a:t>
            </a:r>
            <a:r>
              <a:rPr lang="en-US" sz="3200" dirty="0" err="1"/>
              <a:t>CỦA</a:t>
            </a:r>
            <a:r>
              <a:rPr lang="en-US" sz="3200" dirty="0"/>
              <a:t> </a:t>
            </a:r>
            <a:r>
              <a:rPr lang="en-US" sz="3200" dirty="0" err="1"/>
              <a:t>NHÀ</a:t>
            </a:r>
            <a:r>
              <a:rPr lang="en-US" sz="3200" dirty="0"/>
              <a:t> TRƯỜNG</a:t>
            </a:r>
          </a:p>
        </p:txBody>
      </p:sp>
      <p:grpSp>
        <p:nvGrpSpPr>
          <p:cNvPr id="4" name="그룹 134">
            <a:extLst>
              <a:ext uri="{FF2B5EF4-FFF2-40B4-BE49-F238E27FC236}">
                <a16:creationId xmlns:a16="http://schemas.microsoft.com/office/drawing/2014/main" id="{A4EDA1FF-44AF-1879-C087-AAA23ADE1060}"/>
              </a:ext>
            </a:extLst>
          </p:cNvPr>
          <p:cNvGrpSpPr/>
          <p:nvPr/>
        </p:nvGrpSpPr>
        <p:grpSpPr>
          <a:xfrm>
            <a:off x="582429" y="1265670"/>
            <a:ext cx="5861914" cy="1151892"/>
            <a:chOff x="398069" y="1804261"/>
            <a:chExt cx="5906878" cy="1151695"/>
          </a:xfrm>
        </p:grpSpPr>
        <p:sp>
          <p:nvSpPr>
            <p:cNvPr id="5" name="Rounded Rectangle 4">
              <a:extLst>
                <a:ext uri="{FF2B5EF4-FFF2-40B4-BE49-F238E27FC236}">
                  <a16:creationId xmlns:a16="http://schemas.microsoft.com/office/drawing/2014/main" id="{04543D68-0F3D-D389-8115-BBF97598B043}"/>
                </a:ext>
              </a:extLst>
            </p:cNvPr>
            <p:cNvSpPr/>
            <p:nvPr/>
          </p:nvSpPr>
          <p:spPr>
            <a:xfrm>
              <a:off x="1203956" y="2097450"/>
              <a:ext cx="5100991" cy="849603"/>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6" name="Rounded Rectangle 3">
              <a:extLst>
                <a:ext uri="{FF2B5EF4-FFF2-40B4-BE49-F238E27FC236}">
                  <a16:creationId xmlns:a16="http://schemas.microsoft.com/office/drawing/2014/main" id="{326C0121-AE39-B00B-C944-8970164FB584}"/>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 name="TextBox 6">
              <a:extLst>
                <a:ext uri="{FF2B5EF4-FFF2-40B4-BE49-F238E27FC236}">
                  <a16:creationId xmlns:a16="http://schemas.microsoft.com/office/drawing/2014/main" id="{F85CE039-8AC0-A728-23DD-994E5D7D8B5F}"/>
                </a:ext>
              </a:extLst>
            </p:cNvPr>
            <p:cNvSpPr txBox="1"/>
            <p:nvPr/>
          </p:nvSpPr>
          <p:spPr>
            <a:xfrm>
              <a:off x="447845" y="1944561"/>
              <a:ext cx="999839" cy="400042"/>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ea typeface="맑은 고딕" panose="020B0503020000020004" pitchFamily="34" charset="-127"/>
                <a:cs typeface="Arial" pitchFamily="34" charset="0"/>
              </a:endParaRPr>
            </a:p>
          </p:txBody>
        </p:sp>
        <p:sp>
          <p:nvSpPr>
            <p:cNvPr id="8" name="TextBox 7">
              <a:extLst>
                <a:ext uri="{FF2B5EF4-FFF2-40B4-BE49-F238E27FC236}">
                  <a16:creationId xmlns:a16="http://schemas.microsoft.com/office/drawing/2014/main" id="{2B9673C9-A6D9-425E-E210-572411C9415A}"/>
                </a:ext>
              </a:extLst>
            </p:cNvPr>
            <p:cNvSpPr txBox="1"/>
            <p:nvPr/>
          </p:nvSpPr>
          <p:spPr>
            <a:xfrm>
              <a:off x="1761546" y="2186647"/>
              <a:ext cx="4543401" cy="769309"/>
            </a:xfrm>
            <a:prstGeom prst="rect">
              <a:avLst/>
            </a:prstGeom>
            <a:noFill/>
          </p:spPr>
          <p:txBody>
            <a:bodyPr wrap="square" rtlCol="0">
              <a:spAutoFit/>
            </a:bodyPr>
            <a:lstStyle/>
            <a:p>
              <a:pPr lvl="0">
                <a:defRPr/>
              </a:pPr>
              <a:r>
                <a:rPr lang="en-US" altLang="ko-KR" sz="2200" b="1" kern="0" dirty="0" err="1">
                  <a:solidFill>
                    <a:prstClr val="black"/>
                  </a:solidFill>
                  <a:ea typeface="Roboto" panose="02000000000000000000" pitchFamily="2" charset="0"/>
                  <a:cs typeface="Times New Roman" panose="02020603050405020304" pitchFamily="18" charset="0"/>
                </a:rPr>
                <a:t>Đánh</a:t>
              </a:r>
              <a:r>
                <a:rPr lang="en-US" altLang="ko-KR" sz="2200" b="1" kern="0" dirty="0">
                  <a:solidFill>
                    <a:prstClr val="black"/>
                  </a:solidFill>
                  <a:ea typeface="Roboto" panose="02000000000000000000" pitchFamily="2" charset="0"/>
                  <a:cs typeface="Times New Roman" panose="02020603050405020304" pitchFamily="18" charset="0"/>
                </a:rPr>
                <a:t> </a:t>
              </a:r>
              <a:r>
                <a:rPr lang="en-US" altLang="ko-KR" sz="2200" b="1" kern="0" dirty="0" err="1">
                  <a:solidFill>
                    <a:prstClr val="black"/>
                  </a:solidFill>
                  <a:ea typeface="Roboto" panose="02000000000000000000" pitchFamily="2" charset="0"/>
                  <a:cs typeface="Times New Roman" panose="02020603050405020304" pitchFamily="18" charset="0"/>
                </a:rPr>
                <a:t>giá</a:t>
              </a:r>
              <a:r>
                <a:rPr lang="en-US" altLang="ko-KR" sz="2200" b="1" kern="0" dirty="0">
                  <a:solidFill>
                    <a:prstClr val="black"/>
                  </a:solidFill>
                  <a:ea typeface="Roboto" panose="02000000000000000000" pitchFamily="2" charset="0"/>
                  <a:cs typeface="Times New Roman" panose="02020603050405020304" pitchFamily="18" charset="0"/>
                </a:rPr>
                <a:t> </a:t>
              </a:r>
              <a:r>
                <a:rPr lang="en-US" altLang="ko-KR" sz="2200" b="1" kern="0" dirty="0" err="1">
                  <a:solidFill>
                    <a:prstClr val="black"/>
                  </a:solidFill>
                  <a:ea typeface="Roboto" panose="02000000000000000000" pitchFamily="2" charset="0"/>
                  <a:cs typeface="Times New Roman" panose="02020603050405020304" pitchFamily="18" charset="0"/>
                </a:rPr>
                <a:t>thực</a:t>
              </a:r>
              <a:r>
                <a:rPr lang="en-US" altLang="ko-KR" sz="2200" b="1" kern="0" dirty="0">
                  <a:solidFill>
                    <a:prstClr val="black"/>
                  </a:solidFill>
                  <a:ea typeface="Roboto" panose="02000000000000000000" pitchFamily="2" charset="0"/>
                  <a:cs typeface="Times New Roman" panose="02020603050405020304" pitchFamily="18" charset="0"/>
                </a:rPr>
                <a:t> </a:t>
              </a:r>
              <a:r>
                <a:rPr lang="en-US" altLang="ko-KR" sz="2200" b="1" kern="0" dirty="0" err="1">
                  <a:solidFill>
                    <a:prstClr val="black"/>
                  </a:solidFill>
                  <a:ea typeface="Roboto" panose="02000000000000000000" pitchFamily="2" charset="0"/>
                  <a:cs typeface="Times New Roman" panose="02020603050405020304" pitchFamily="18" charset="0"/>
                </a:rPr>
                <a:t>trạng</a:t>
              </a:r>
              <a:r>
                <a:rPr lang="en-US" altLang="ko-KR" sz="2200" b="1" kern="0" dirty="0">
                  <a:solidFill>
                    <a:prstClr val="black"/>
                  </a:solidFill>
                  <a:ea typeface="Roboto" panose="02000000000000000000" pitchFamily="2" charset="0"/>
                  <a:cs typeface="Times New Roman" panose="02020603050405020304" pitchFamily="18" charset="0"/>
                </a:rPr>
                <a:t>, </a:t>
              </a:r>
              <a:r>
                <a:rPr lang="en-US" altLang="ko-KR" sz="2200" b="1" kern="0" dirty="0" err="1">
                  <a:solidFill>
                    <a:prstClr val="black"/>
                  </a:solidFill>
                  <a:ea typeface="Roboto" panose="02000000000000000000" pitchFamily="2" charset="0"/>
                  <a:cs typeface="Times New Roman" panose="02020603050405020304" pitchFamily="18" charset="0"/>
                </a:rPr>
                <a:t>đặt</a:t>
              </a:r>
              <a:r>
                <a:rPr lang="en-US" altLang="ko-KR" sz="2200" b="1" kern="0" dirty="0">
                  <a:solidFill>
                    <a:prstClr val="black"/>
                  </a:solidFill>
                  <a:ea typeface="Roboto" panose="02000000000000000000" pitchFamily="2" charset="0"/>
                  <a:cs typeface="Times New Roman" panose="02020603050405020304" pitchFamily="18" charset="0"/>
                </a:rPr>
                <a:t> </a:t>
              </a:r>
              <a:r>
                <a:rPr lang="en-US" altLang="ko-KR" sz="2200" b="1" kern="0" dirty="0" err="1">
                  <a:solidFill>
                    <a:prstClr val="black"/>
                  </a:solidFill>
                  <a:ea typeface="Roboto" panose="02000000000000000000" pitchFamily="2" charset="0"/>
                  <a:cs typeface="Times New Roman" panose="02020603050405020304" pitchFamily="18" charset="0"/>
                </a:rPr>
                <a:t>mục</a:t>
              </a:r>
              <a:r>
                <a:rPr lang="en-US" altLang="ko-KR" sz="2200" b="1" kern="0" dirty="0">
                  <a:solidFill>
                    <a:prstClr val="black"/>
                  </a:solidFill>
                  <a:ea typeface="Roboto" panose="02000000000000000000" pitchFamily="2" charset="0"/>
                  <a:cs typeface="Times New Roman" panose="02020603050405020304" pitchFamily="18" charset="0"/>
                </a:rPr>
                <a:t> </a:t>
              </a:r>
              <a:r>
                <a:rPr lang="en-US" altLang="ko-KR" sz="2200" b="1" kern="0" dirty="0" err="1">
                  <a:solidFill>
                    <a:prstClr val="black"/>
                  </a:solidFill>
                  <a:ea typeface="Roboto" panose="02000000000000000000" pitchFamily="2" charset="0"/>
                  <a:cs typeface="Times New Roman" panose="02020603050405020304" pitchFamily="18" charset="0"/>
                </a:rPr>
                <a:t>tiêu</a:t>
              </a:r>
              <a:r>
                <a:rPr lang="en-US" altLang="ko-KR" sz="2200" b="1" kern="0" dirty="0">
                  <a:solidFill>
                    <a:prstClr val="black"/>
                  </a:solidFill>
                  <a:ea typeface="Roboto" panose="02000000000000000000" pitchFamily="2" charset="0"/>
                  <a:cs typeface="Times New Roman" panose="02020603050405020304" pitchFamily="18" charset="0"/>
                </a:rPr>
                <a:t> </a:t>
              </a:r>
              <a:r>
                <a:rPr lang="en-US" altLang="ko-KR" sz="2200" b="1" kern="0" dirty="0" err="1">
                  <a:solidFill>
                    <a:prstClr val="black"/>
                  </a:solidFill>
                  <a:ea typeface="Roboto" panose="02000000000000000000" pitchFamily="2" charset="0"/>
                  <a:cs typeface="Times New Roman" panose="02020603050405020304" pitchFamily="18" charset="0"/>
                </a:rPr>
                <a:t>và</a:t>
              </a:r>
              <a:r>
                <a:rPr lang="en-US" altLang="ko-KR" sz="2200" b="1" kern="0" dirty="0">
                  <a:solidFill>
                    <a:prstClr val="black"/>
                  </a:solidFill>
                  <a:ea typeface="Roboto" panose="02000000000000000000" pitchFamily="2" charset="0"/>
                  <a:cs typeface="Times New Roman" panose="02020603050405020304" pitchFamily="18" charset="0"/>
                </a:rPr>
                <a:t> </a:t>
              </a:r>
              <a:r>
                <a:rPr lang="en-US" altLang="ko-KR" sz="2200" b="1" kern="0" dirty="0" err="1">
                  <a:solidFill>
                    <a:prstClr val="black"/>
                  </a:solidFill>
                  <a:ea typeface="Roboto" panose="02000000000000000000" pitchFamily="2" charset="0"/>
                  <a:cs typeface="Times New Roman" panose="02020603050405020304" pitchFamily="18" charset="0"/>
                </a:rPr>
                <a:t>điều</a:t>
              </a:r>
              <a:r>
                <a:rPr lang="en-US" altLang="ko-KR" sz="2200" b="1" kern="0" dirty="0">
                  <a:solidFill>
                    <a:prstClr val="black"/>
                  </a:solidFill>
                  <a:ea typeface="Roboto" panose="02000000000000000000" pitchFamily="2" charset="0"/>
                  <a:cs typeface="Times New Roman" panose="02020603050405020304" pitchFamily="18" charset="0"/>
                </a:rPr>
                <a:t> </a:t>
              </a:r>
              <a:r>
                <a:rPr lang="en-US" altLang="ko-KR" sz="2200" b="1" kern="0" dirty="0" err="1">
                  <a:solidFill>
                    <a:prstClr val="black"/>
                  </a:solidFill>
                  <a:ea typeface="Roboto" panose="02000000000000000000" pitchFamily="2" charset="0"/>
                  <a:cs typeface="Times New Roman" panose="02020603050405020304" pitchFamily="18" charset="0"/>
                </a:rPr>
                <a:t>chỉnh</a:t>
              </a:r>
              <a:endParaRPr lang="ko-KR" altLang="en-US" sz="2200" b="1" kern="0" dirty="0">
                <a:solidFill>
                  <a:prstClr val="black"/>
                </a:solidFill>
                <a:ea typeface="맑은 고딕" panose="020B0503020000020004" pitchFamily="34" charset="-127"/>
                <a:cs typeface="Times New Roman" panose="02020603050405020304" pitchFamily="18" charset="0"/>
              </a:endParaRPr>
            </a:p>
          </p:txBody>
        </p:sp>
      </p:grpSp>
      <p:sp>
        <p:nvSpPr>
          <p:cNvPr id="9" name="Rectangle 8">
            <a:extLst>
              <a:ext uri="{FF2B5EF4-FFF2-40B4-BE49-F238E27FC236}">
                <a16:creationId xmlns:a16="http://schemas.microsoft.com/office/drawing/2014/main" id="{908CD6FD-DAD5-7038-F261-A62F17991612}"/>
              </a:ext>
            </a:extLst>
          </p:cNvPr>
          <p:cNvSpPr/>
          <p:nvPr/>
        </p:nvSpPr>
        <p:spPr>
          <a:xfrm>
            <a:off x="1490421" y="1251075"/>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ea typeface="Roboto" panose="02000000000000000000" pitchFamily="2" charset="0"/>
              </a:rPr>
              <a:t>1</a:t>
            </a:r>
          </a:p>
        </p:txBody>
      </p:sp>
      <p:grpSp>
        <p:nvGrpSpPr>
          <p:cNvPr id="33" name="Group 32">
            <a:extLst>
              <a:ext uri="{FF2B5EF4-FFF2-40B4-BE49-F238E27FC236}">
                <a16:creationId xmlns:a16="http://schemas.microsoft.com/office/drawing/2014/main" id="{D83E2A2E-8BBE-9BF4-7103-D2506D3B3226}"/>
              </a:ext>
            </a:extLst>
          </p:cNvPr>
          <p:cNvGrpSpPr/>
          <p:nvPr/>
        </p:nvGrpSpPr>
        <p:grpSpPr>
          <a:xfrm>
            <a:off x="865115" y="2473768"/>
            <a:ext cx="10461770" cy="4118522"/>
            <a:chOff x="1840616" y="2476723"/>
            <a:chExt cx="11891401" cy="4681329"/>
          </a:xfrm>
        </p:grpSpPr>
        <p:grpSp>
          <p:nvGrpSpPr>
            <p:cNvPr id="11" name="Group 10">
              <a:extLst>
                <a:ext uri="{FF2B5EF4-FFF2-40B4-BE49-F238E27FC236}">
                  <a16:creationId xmlns:a16="http://schemas.microsoft.com/office/drawing/2014/main" id="{D4548226-2D83-7C9D-C5A8-256DD8621E88}"/>
                </a:ext>
              </a:extLst>
            </p:cNvPr>
            <p:cNvGrpSpPr/>
            <p:nvPr/>
          </p:nvGrpSpPr>
          <p:grpSpPr>
            <a:xfrm rot="2700000">
              <a:off x="1840616" y="2476723"/>
              <a:ext cx="1690893" cy="1690893"/>
              <a:chOff x="1905000" y="2108996"/>
              <a:chExt cx="1716088" cy="1716088"/>
            </a:xfrm>
          </p:grpSpPr>
          <p:sp>
            <p:nvSpPr>
              <p:cNvPr id="12" name="Teardrop 11">
                <a:extLst>
                  <a:ext uri="{FF2B5EF4-FFF2-40B4-BE49-F238E27FC236}">
                    <a16:creationId xmlns:a16="http://schemas.microsoft.com/office/drawing/2014/main" id="{9ECB598A-1C36-D3B4-5780-89AC445A0FD8}"/>
                  </a:ext>
                </a:extLst>
              </p:cNvPr>
              <p:cNvSpPr/>
              <p:nvPr/>
            </p:nvSpPr>
            <p:spPr>
              <a:xfrm rot="5400000">
                <a:off x="1905000" y="2108996"/>
                <a:ext cx="1716088" cy="1716088"/>
              </a:xfrm>
              <a:prstGeom prst="teardrop">
                <a:avLst/>
              </a:prstGeom>
              <a:solidFill>
                <a:srgbClr val="1AAD96">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3" name="Teardrop 12">
                <a:extLst>
                  <a:ext uri="{FF2B5EF4-FFF2-40B4-BE49-F238E27FC236}">
                    <a16:creationId xmlns:a16="http://schemas.microsoft.com/office/drawing/2014/main" id="{CCEB533E-FBF4-2DD6-6618-CC21C6E7B9D0}"/>
                  </a:ext>
                </a:extLst>
              </p:cNvPr>
              <p:cNvSpPr/>
              <p:nvPr/>
            </p:nvSpPr>
            <p:spPr>
              <a:xfrm rot="5400000">
                <a:off x="2078038" y="2282033"/>
                <a:ext cx="1543050" cy="1543050"/>
              </a:xfrm>
              <a:prstGeom prst="teardrop">
                <a:avLst/>
              </a:prstGeom>
              <a:solidFill>
                <a:srgbClr val="1AAD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14" name="Oval 13">
              <a:extLst>
                <a:ext uri="{FF2B5EF4-FFF2-40B4-BE49-F238E27FC236}">
                  <a16:creationId xmlns:a16="http://schemas.microsoft.com/office/drawing/2014/main" id="{0C570938-6C35-5677-7E7B-E1F26631A3DC}"/>
                </a:ext>
              </a:extLst>
            </p:cNvPr>
            <p:cNvSpPr/>
            <p:nvPr/>
          </p:nvSpPr>
          <p:spPr>
            <a:xfrm>
              <a:off x="2142546" y="2899211"/>
              <a:ext cx="1087035" cy="108703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nvGrpSpPr>
            <p:cNvPr id="15" name="Group 14">
              <a:extLst>
                <a:ext uri="{FF2B5EF4-FFF2-40B4-BE49-F238E27FC236}">
                  <a16:creationId xmlns:a16="http://schemas.microsoft.com/office/drawing/2014/main" id="{E8A270DF-ACD3-9960-1044-FACCC92599D8}"/>
                </a:ext>
              </a:extLst>
            </p:cNvPr>
            <p:cNvGrpSpPr/>
            <p:nvPr/>
          </p:nvGrpSpPr>
          <p:grpSpPr>
            <a:xfrm rot="2700000" flipH="1">
              <a:off x="3313324" y="3949430"/>
              <a:ext cx="1690894" cy="1690892"/>
              <a:chOff x="1905000" y="2108996"/>
              <a:chExt cx="1716088" cy="1716088"/>
            </a:xfrm>
          </p:grpSpPr>
          <p:sp>
            <p:nvSpPr>
              <p:cNvPr id="16" name="Teardrop 15">
                <a:extLst>
                  <a:ext uri="{FF2B5EF4-FFF2-40B4-BE49-F238E27FC236}">
                    <a16:creationId xmlns:a16="http://schemas.microsoft.com/office/drawing/2014/main" id="{5B5A5590-49DA-69FD-17FB-0398ED738314}"/>
                  </a:ext>
                </a:extLst>
              </p:cNvPr>
              <p:cNvSpPr/>
              <p:nvPr/>
            </p:nvSpPr>
            <p:spPr>
              <a:xfrm rot="5400000">
                <a:off x="1905000" y="2108996"/>
                <a:ext cx="1716088" cy="1716088"/>
              </a:xfrm>
              <a:prstGeom prst="teardrop">
                <a:avLst/>
              </a:prstGeom>
              <a:solidFill>
                <a:srgbClr val="A9C37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7" name="Teardrop 16">
                <a:extLst>
                  <a:ext uri="{FF2B5EF4-FFF2-40B4-BE49-F238E27FC236}">
                    <a16:creationId xmlns:a16="http://schemas.microsoft.com/office/drawing/2014/main" id="{84C14703-0360-71AD-D483-C648089BF47C}"/>
                  </a:ext>
                </a:extLst>
              </p:cNvPr>
              <p:cNvSpPr/>
              <p:nvPr/>
            </p:nvSpPr>
            <p:spPr>
              <a:xfrm rot="5400000">
                <a:off x="2078038" y="2282033"/>
                <a:ext cx="1543050" cy="1543050"/>
              </a:xfrm>
              <a:prstGeom prst="teardrop">
                <a:avLst/>
              </a:prstGeom>
              <a:solidFill>
                <a:srgbClr val="A9C3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18" name="Oval 17">
              <a:extLst>
                <a:ext uri="{FF2B5EF4-FFF2-40B4-BE49-F238E27FC236}">
                  <a16:creationId xmlns:a16="http://schemas.microsoft.com/office/drawing/2014/main" id="{DCC50D86-E3B0-D6F2-D110-F71A9AD52E90}"/>
                </a:ext>
              </a:extLst>
            </p:cNvPr>
            <p:cNvSpPr/>
            <p:nvPr/>
          </p:nvSpPr>
          <p:spPr>
            <a:xfrm>
              <a:off x="3494694" y="4251358"/>
              <a:ext cx="1087035" cy="108703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nvGrpSpPr>
            <p:cNvPr id="19" name="Group 18">
              <a:extLst>
                <a:ext uri="{FF2B5EF4-FFF2-40B4-BE49-F238E27FC236}">
                  <a16:creationId xmlns:a16="http://schemas.microsoft.com/office/drawing/2014/main" id="{427E2169-9A7F-C797-82BC-A47C21BB1FE6}"/>
                </a:ext>
              </a:extLst>
            </p:cNvPr>
            <p:cNvGrpSpPr/>
            <p:nvPr/>
          </p:nvGrpSpPr>
          <p:grpSpPr>
            <a:xfrm>
              <a:off x="1840616" y="5386827"/>
              <a:ext cx="1690893" cy="1726204"/>
              <a:chOff x="5250554" y="4713149"/>
              <a:chExt cx="1690893" cy="1726204"/>
            </a:xfrm>
          </p:grpSpPr>
          <p:sp>
            <p:nvSpPr>
              <p:cNvPr id="20" name="Teardrop 19">
                <a:extLst>
                  <a:ext uri="{FF2B5EF4-FFF2-40B4-BE49-F238E27FC236}">
                    <a16:creationId xmlns:a16="http://schemas.microsoft.com/office/drawing/2014/main" id="{80CB7A06-45BA-AD45-5F39-0A91F403156B}"/>
                  </a:ext>
                </a:extLst>
              </p:cNvPr>
              <p:cNvSpPr/>
              <p:nvPr/>
            </p:nvSpPr>
            <p:spPr>
              <a:xfrm rot="8100000" flipH="1" flipV="1">
                <a:off x="5250554" y="4748460"/>
                <a:ext cx="1690893" cy="1690893"/>
              </a:xfrm>
              <a:prstGeom prst="teardrop">
                <a:avLst/>
              </a:prstGeom>
              <a:solidFill>
                <a:srgbClr val="F5AE3B">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1" name="Teardrop 20">
                <a:extLst>
                  <a:ext uri="{FF2B5EF4-FFF2-40B4-BE49-F238E27FC236}">
                    <a16:creationId xmlns:a16="http://schemas.microsoft.com/office/drawing/2014/main" id="{A093F2B6-6C31-2BDF-C40F-FFA3B6C8519F}"/>
                  </a:ext>
                </a:extLst>
              </p:cNvPr>
              <p:cNvSpPr/>
              <p:nvPr/>
            </p:nvSpPr>
            <p:spPr>
              <a:xfrm rot="8100000" flipH="1" flipV="1">
                <a:off x="5335801" y="4713149"/>
                <a:ext cx="1520396" cy="1520395"/>
              </a:xfrm>
              <a:prstGeom prst="teardrop">
                <a:avLst/>
              </a:prstGeom>
              <a:solidFill>
                <a:srgbClr val="F5AE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22" name="Oval 21">
              <a:extLst>
                <a:ext uri="{FF2B5EF4-FFF2-40B4-BE49-F238E27FC236}">
                  <a16:creationId xmlns:a16="http://schemas.microsoft.com/office/drawing/2014/main" id="{E6CAC8B3-3B9F-7B5F-5909-182D6F0B3168}"/>
                </a:ext>
              </a:extLst>
            </p:cNvPr>
            <p:cNvSpPr/>
            <p:nvPr/>
          </p:nvSpPr>
          <p:spPr>
            <a:xfrm>
              <a:off x="2140801" y="5601765"/>
              <a:ext cx="1087035" cy="108703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3" name="Inhaltsplatzhalter 4">
              <a:extLst>
                <a:ext uri="{FF2B5EF4-FFF2-40B4-BE49-F238E27FC236}">
                  <a16:creationId xmlns:a16="http://schemas.microsoft.com/office/drawing/2014/main" id="{511B0991-30C0-29A4-CD66-001D35CF2909}"/>
                </a:ext>
              </a:extLst>
            </p:cNvPr>
            <p:cNvSpPr txBox="1">
              <a:spLocks/>
            </p:cNvSpPr>
            <p:nvPr/>
          </p:nvSpPr>
          <p:spPr>
            <a:xfrm>
              <a:off x="3852301" y="2518981"/>
              <a:ext cx="9238138" cy="76963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200" b="1" dirty="0" err="1">
                  <a:solidFill>
                    <a:srgbClr val="1AAD96"/>
                  </a:solidFill>
                  <a:latin typeface="Roboto"/>
                </a:rPr>
                <a:t>Nghiên</a:t>
              </a:r>
              <a:r>
                <a:rPr lang="en-US" sz="2200" b="1" dirty="0">
                  <a:solidFill>
                    <a:srgbClr val="1AAD96"/>
                  </a:solidFill>
                  <a:latin typeface="Roboto"/>
                </a:rPr>
                <a:t> </a:t>
              </a:r>
              <a:r>
                <a:rPr lang="vi-VN" sz="2200" b="1" dirty="0">
                  <a:solidFill>
                    <a:srgbClr val="1AAD96"/>
                  </a:solidFill>
                  <a:latin typeface="Roboto"/>
                </a:rPr>
                <a:t>cứu Công văn số 3456/BGDĐT-GDPT (tham khảo Thông tư 02/2025/TT-BGDĐT) và các văn bản liên quan.</a:t>
              </a:r>
            </a:p>
          </p:txBody>
        </p:sp>
        <p:sp>
          <p:nvSpPr>
            <p:cNvPr id="24" name="Inhaltsplatzhalter 4">
              <a:extLst>
                <a:ext uri="{FF2B5EF4-FFF2-40B4-BE49-F238E27FC236}">
                  <a16:creationId xmlns:a16="http://schemas.microsoft.com/office/drawing/2014/main" id="{8631933E-7F9C-4AEF-F3C3-EB786496694F}"/>
                </a:ext>
              </a:extLst>
            </p:cNvPr>
            <p:cNvSpPr txBox="1">
              <a:spLocks/>
            </p:cNvSpPr>
            <p:nvPr/>
          </p:nvSpPr>
          <p:spPr>
            <a:xfrm>
              <a:off x="5214637" y="4176462"/>
              <a:ext cx="8517380" cy="115445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200" b="1" dirty="0" err="1">
                  <a:solidFill>
                    <a:srgbClr val="8CAA48"/>
                  </a:solidFill>
                  <a:latin typeface="Roboto"/>
                </a:rPr>
                <a:t>Rà</a:t>
              </a:r>
              <a:r>
                <a:rPr lang="en-US" sz="2200" b="1" dirty="0">
                  <a:solidFill>
                    <a:srgbClr val="8CAA48"/>
                  </a:solidFill>
                  <a:latin typeface="Roboto"/>
                </a:rPr>
                <a:t> </a:t>
              </a:r>
              <a:r>
                <a:rPr lang="vi-VN" sz="2200" b="1" dirty="0">
                  <a:solidFill>
                    <a:srgbClr val="8CAA48"/>
                  </a:solidFill>
                  <a:latin typeface="Roboto"/>
                </a:rPr>
                <a:t>soát, đánh giá sơ bộ (ở chu kì đầu tiên hoặc đánh giá tác động ở các chu kì tiếp theo) để xác định mục tiêu cụ thể cho trường.</a:t>
              </a:r>
            </a:p>
          </p:txBody>
        </p:sp>
        <p:sp>
          <p:nvSpPr>
            <p:cNvPr id="25" name="Inhaltsplatzhalter 4">
              <a:extLst>
                <a:ext uri="{FF2B5EF4-FFF2-40B4-BE49-F238E27FC236}">
                  <a16:creationId xmlns:a16="http://schemas.microsoft.com/office/drawing/2014/main" id="{DD376B3A-9A36-6C77-39D4-8F1F46357DC4}"/>
                </a:ext>
              </a:extLst>
            </p:cNvPr>
            <p:cNvSpPr txBox="1">
              <a:spLocks/>
            </p:cNvSpPr>
            <p:nvPr/>
          </p:nvSpPr>
          <p:spPr>
            <a:xfrm>
              <a:off x="3694013" y="6003596"/>
              <a:ext cx="9041593" cy="115445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200" b="1" dirty="0" err="1">
                  <a:solidFill>
                    <a:srgbClr val="E6930C"/>
                  </a:solidFill>
                  <a:latin typeface="Roboto"/>
                </a:rPr>
                <a:t>Chọn</a:t>
              </a:r>
              <a:r>
                <a:rPr lang="en-US" sz="2200" b="1" dirty="0">
                  <a:solidFill>
                    <a:srgbClr val="E6930C"/>
                  </a:solidFill>
                  <a:latin typeface="Roboto"/>
                </a:rPr>
                <a:t> </a:t>
              </a:r>
              <a:r>
                <a:rPr lang="vi-VN" sz="2200" b="1" dirty="0">
                  <a:solidFill>
                    <a:srgbClr val="E6930C"/>
                  </a:solidFill>
                  <a:latin typeface="Roboto"/>
                </a:rPr>
                <a:t>mức độ năng lực thành phần trong Khung </a:t>
              </a:r>
              <a:r>
                <a:rPr lang="en-US" sz="2200" b="1" dirty="0">
                  <a:solidFill>
                    <a:srgbClr val="E6930C"/>
                  </a:solidFill>
                  <a:latin typeface="Roboto"/>
                </a:rPr>
                <a:t>NLS </a:t>
              </a:r>
              <a:r>
                <a:rPr lang="vi-VN" sz="2200" b="1" dirty="0">
                  <a:solidFill>
                    <a:srgbClr val="E6930C"/>
                  </a:solidFill>
                  <a:latin typeface="Roboto"/>
                </a:rPr>
                <a:t>đảm bảo phù hợp với đối tượng học sinh và bối cảnh/điều kiện thực tế dạy học của nhà trường và địa phương.</a:t>
              </a:r>
            </a:p>
          </p:txBody>
        </p:sp>
        <p:sp>
          <p:nvSpPr>
            <p:cNvPr id="26" name="Freeform 27">
              <a:extLst>
                <a:ext uri="{FF2B5EF4-FFF2-40B4-BE49-F238E27FC236}">
                  <a16:creationId xmlns:a16="http://schemas.microsoft.com/office/drawing/2014/main" id="{D56AD81D-FFEC-DE25-CDF9-70B6627621AF}"/>
                </a:ext>
              </a:extLst>
            </p:cNvPr>
            <p:cNvSpPr>
              <a:spLocks noEditPoints="1"/>
            </p:cNvSpPr>
            <p:nvPr/>
          </p:nvSpPr>
          <p:spPr bwMode="auto">
            <a:xfrm>
              <a:off x="2474926" y="3164915"/>
              <a:ext cx="422275" cy="555625"/>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1AAD9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nvGrpSpPr>
            <p:cNvPr id="27" name="Group 26">
              <a:extLst>
                <a:ext uri="{FF2B5EF4-FFF2-40B4-BE49-F238E27FC236}">
                  <a16:creationId xmlns:a16="http://schemas.microsoft.com/office/drawing/2014/main" id="{6E483369-0A2C-BC27-4D6D-4F9F263B8315}"/>
                </a:ext>
              </a:extLst>
            </p:cNvPr>
            <p:cNvGrpSpPr/>
            <p:nvPr/>
          </p:nvGrpSpPr>
          <p:grpSpPr>
            <a:xfrm>
              <a:off x="3728774" y="4484554"/>
              <a:ext cx="618874" cy="620640"/>
              <a:chOff x="7216775" y="2687638"/>
              <a:chExt cx="555625" cy="557212"/>
            </a:xfrm>
            <a:solidFill>
              <a:srgbClr val="A9C370"/>
            </a:solidFill>
          </p:grpSpPr>
          <p:sp>
            <p:nvSpPr>
              <p:cNvPr id="28" name="Freeform 123">
                <a:extLst>
                  <a:ext uri="{FF2B5EF4-FFF2-40B4-BE49-F238E27FC236}">
                    <a16:creationId xmlns:a16="http://schemas.microsoft.com/office/drawing/2014/main" id="{99A01E75-6241-AF00-E590-724AEB5EB704}"/>
                  </a:ext>
                </a:extLst>
              </p:cNvPr>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29" name="Freeform 124">
                <a:extLst>
                  <a:ext uri="{FF2B5EF4-FFF2-40B4-BE49-F238E27FC236}">
                    <a16:creationId xmlns:a16="http://schemas.microsoft.com/office/drawing/2014/main" id="{E784B1FE-BDD7-13A3-4A27-67058D51C38C}"/>
                  </a:ext>
                </a:extLst>
              </p:cNvPr>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grpSp>
          <p:nvGrpSpPr>
            <p:cNvPr id="30" name="Group 29">
              <a:extLst>
                <a:ext uri="{FF2B5EF4-FFF2-40B4-BE49-F238E27FC236}">
                  <a16:creationId xmlns:a16="http://schemas.microsoft.com/office/drawing/2014/main" id="{49559F84-4461-79D5-4F0D-7D9A21F51D6F}"/>
                </a:ext>
              </a:extLst>
            </p:cNvPr>
            <p:cNvGrpSpPr/>
            <p:nvPr/>
          </p:nvGrpSpPr>
          <p:grpSpPr>
            <a:xfrm>
              <a:off x="2458893" y="5872120"/>
              <a:ext cx="450850" cy="555625"/>
              <a:chOff x="4460875" y="2689225"/>
              <a:chExt cx="450850" cy="555625"/>
            </a:xfrm>
            <a:solidFill>
              <a:srgbClr val="F5AE3B"/>
            </a:solidFill>
          </p:grpSpPr>
          <p:sp>
            <p:nvSpPr>
              <p:cNvPr id="31" name="Freeform 142">
                <a:extLst>
                  <a:ext uri="{FF2B5EF4-FFF2-40B4-BE49-F238E27FC236}">
                    <a16:creationId xmlns:a16="http://schemas.microsoft.com/office/drawing/2014/main" id="{F6E359A1-C222-8AA2-2858-303C54523379}"/>
                  </a:ext>
                </a:extLst>
              </p:cNvPr>
              <p:cNvSpPr>
                <a:spLocks noEditPoints="1"/>
              </p:cNvSpPr>
              <p:nvPr/>
            </p:nvSpPr>
            <p:spPr bwMode="auto">
              <a:xfrm>
                <a:off x="4460875" y="2689225"/>
                <a:ext cx="450850" cy="555625"/>
              </a:xfrm>
              <a:custGeom>
                <a:avLst/>
                <a:gdLst>
                  <a:gd name="T0" fmla="*/ 1329 w 2839"/>
                  <a:gd name="T1" fmla="*/ 173 h 3503"/>
                  <a:gd name="T2" fmla="*/ 168 w 2839"/>
                  <a:gd name="T3" fmla="*/ 523 h 3503"/>
                  <a:gd name="T4" fmla="*/ 160 w 2839"/>
                  <a:gd name="T5" fmla="*/ 1492 h 3503"/>
                  <a:gd name="T6" fmla="*/ 186 w 2839"/>
                  <a:gd name="T7" fmla="*/ 1818 h 3503"/>
                  <a:gd name="T8" fmla="*/ 265 w 2839"/>
                  <a:gd name="T9" fmla="*/ 2133 h 3503"/>
                  <a:gd name="T10" fmla="*/ 395 w 2839"/>
                  <a:gd name="T11" fmla="*/ 2431 h 3503"/>
                  <a:gd name="T12" fmla="*/ 571 w 2839"/>
                  <a:gd name="T13" fmla="*/ 2704 h 3503"/>
                  <a:gd name="T14" fmla="*/ 784 w 2839"/>
                  <a:gd name="T15" fmla="*/ 2941 h 3503"/>
                  <a:gd name="T16" fmla="*/ 1030 w 2839"/>
                  <a:gd name="T17" fmla="*/ 3140 h 3503"/>
                  <a:gd name="T18" fmla="*/ 1307 w 2839"/>
                  <a:gd name="T19" fmla="*/ 3298 h 3503"/>
                  <a:gd name="T20" fmla="*/ 1434 w 2839"/>
                  <a:gd name="T21" fmla="*/ 3340 h 3503"/>
                  <a:gd name="T22" fmla="*/ 1719 w 2839"/>
                  <a:gd name="T23" fmla="*/ 3198 h 3503"/>
                  <a:gd name="T24" fmla="*/ 1976 w 2839"/>
                  <a:gd name="T25" fmla="*/ 3012 h 3503"/>
                  <a:gd name="T26" fmla="*/ 2200 w 2839"/>
                  <a:gd name="T27" fmla="*/ 2787 h 3503"/>
                  <a:gd name="T28" fmla="*/ 2390 w 2839"/>
                  <a:gd name="T29" fmla="*/ 2526 h 3503"/>
                  <a:gd name="T30" fmla="*/ 2536 w 2839"/>
                  <a:gd name="T31" fmla="*/ 2235 h 3503"/>
                  <a:gd name="T32" fmla="*/ 2631 w 2839"/>
                  <a:gd name="T33" fmla="*/ 1925 h 3503"/>
                  <a:gd name="T34" fmla="*/ 2676 w 2839"/>
                  <a:gd name="T35" fmla="*/ 1601 h 3503"/>
                  <a:gd name="T36" fmla="*/ 2677 w 2839"/>
                  <a:gd name="T37" fmla="*/ 534 h 3503"/>
                  <a:gd name="T38" fmla="*/ 2651 w 2839"/>
                  <a:gd name="T39" fmla="*/ 509 h 3503"/>
                  <a:gd name="T40" fmla="*/ 1419 w 2839"/>
                  <a:gd name="T41" fmla="*/ 159 h 3503"/>
                  <a:gd name="T42" fmla="*/ 1501 w 2839"/>
                  <a:gd name="T43" fmla="*/ 7 h 3503"/>
                  <a:gd name="T44" fmla="*/ 2726 w 2839"/>
                  <a:gd name="T45" fmla="*/ 367 h 3503"/>
                  <a:gd name="T46" fmla="*/ 2798 w 2839"/>
                  <a:gd name="T47" fmla="*/ 428 h 3503"/>
                  <a:gd name="T48" fmla="*/ 2836 w 2839"/>
                  <a:gd name="T49" fmla="*/ 514 h 3503"/>
                  <a:gd name="T50" fmla="*/ 2836 w 2839"/>
                  <a:gd name="T51" fmla="*/ 1600 h 3503"/>
                  <a:gd name="T52" fmla="*/ 2795 w 2839"/>
                  <a:gd name="T53" fmla="*/ 1921 h 3503"/>
                  <a:gd name="T54" fmla="*/ 2708 w 2839"/>
                  <a:gd name="T55" fmla="*/ 2231 h 3503"/>
                  <a:gd name="T56" fmla="*/ 2575 w 2839"/>
                  <a:gd name="T57" fmla="*/ 2523 h 3503"/>
                  <a:gd name="T58" fmla="*/ 2400 w 2839"/>
                  <a:gd name="T59" fmla="*/ 2795 h 3503"/>
                  <a:gd name="T60" fmla="*/ 2192 w 2839"/>
                  <a:gd name="T61" fmla="*/ 3031 h 3503"/>
                  <a:gd name="T62" fmla="*/ 1953 w 2839"/>
                  <a:gd name="T63" fmla="*/ 3234 h 3503"/>
                  <a:gd name="T64" fmla="*/ 1685 w 2839"/>
                  <a:gd name="T65" fmla="*/ 3400 h 3503"/>
                  <a:gd name="T66" fmla="*/ 1470 w 2839"/>
                  <a:gd name="T67" fmla="*/ 3497 h 3503"/>
                  <a:gd name="T68" fmla="*/ 1394 w 2839"/>
                  <a:gd name="T69" fmla="*/ 3501 h 3503"/>
                  <a:gd name="T70" fmla="*/ 1247 w 2839"/>
                  <a:gd name="T71" fmla="*/ 3446 h 3503"/>
                  <a:gd name="T72" fmla="*/ 972 w 2839"/>
                  <a:gd name="T73" fmla="*/ 3292 h 3503"/>
                  <a:gd name="T74" fmla="*/ 724 w 2839"/>
                  <a:gd name="T75" fmla="*/ 3102 h 3503"/>
                  <a:gd name="T76" fmla="*/ 504 w 2839"/>
                  <a:gd name="T77" fmla="*/ 2877 h 3503"/>
                  <a:gd name="T78" fmla="*/ 317 w 2839"/>
                  <a:gd name="T79" fmla="*/ 2617 h 3503"/>
                  <a:gd name="T80" fmla="*/ 169 w 2839"/>
                  <a:gd name="T81" fmla="*/ 2330 h 3503"/>
                  <a:gd name="T82" fmla="*/ 67 w 2839"/>
                  <a:gd name="T83" fmla="*/ 2026 h 3503"/>
                  <a:gd name="T84" fmla="*/ 11 w 2839"/>
                  <a:gd name="T85" fmla="*/ 1709 h 3503"/>
                  <a:gd name="T86" fmla="*/ 0 w 2839"/>
                  <a:gd name="T87" fmla="*/ 547 h 3503"/>
                  <a:gd name="T88" fmla="*/ 23 w 2839"/>
                  <a:gd name="T89" fmla="*/ 455 h 3503"/>
                  <a:gd name="T90" fmla="*/ 85 w 2839"/>
                  <a:gd name="T91" fmla="*/ 383 h 3503"/>
                  <a:gd name="T92" fmla="*/ 1284 w 2839"/>
                  <a:gd name="T93" fmla="*/ 20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9" h="3503">
                    <a:moveTo>
                      <a:pt x="1419" y="159"/>
                    </a:moveTo>
                    <a:lnTo>
                      <a:pt x="1374" y="162"/>
                    </a:lnTo>
                    <a:lnTo>
                      <a:pt x="1329" y="173"/>
                    </a:lnTo>
                    <a:lnTo>
                      <a:pt x="188" y="509"/>
                    </a:lnTo>
                    <a:lnTo>
                      <a:pt x="177" y="514"/>
                    </a:lnTo>
                    <a:lnTo>
                      <a:pt x="168" y="523"/>
                    </a:lnTo>
                    <a:lnTo>
                      <a:pt x="162" y="534"/>
                    </a:lnTo>
                    <a:lnTo>
                      <a:pt x="160" y="547"/>
                    </a:lnTo>
                    <a:lnTo>
                      <a:pt x="160" y="1492"/>
                    </a:lnTo>
                    <a:lnTo>
                      <a:pt x="163" y="1601"/>
                    </a:lnTo>
                    <a:lnTo>
                      <a:pt x="171" y="1710"/>
                    </a:lnTo>
                    <a:lnTo>
                      <a:pt x="186" y="1818"/>
                    </a:lnTo>
                    <a:lnTo>
                      <a:pt x="206" y="1925"/>
                    </a:lnTo>
                    <a:lnTo>
                      <a:pt x="233" y="2030"/>
                    </a:lnTo>
                    <a:lnTo>
                      <a:pt x="265" y="2133"/>
                    </a:lnTo>
                    <a:lnTo>
                      <a:pt x="303" y="2235"/>
                    </a:lnTo>
                    <a:lnTo>
                      <a:pt x="346" y="2334"/>
                    </a:lnTo>
                    <a:lnTo>
                      <a:pt x="395" y="2431"/>
                    </a:lnTo>
                    <a:lnTo>
                      <a:pt x="449" y="2526"/>
                    </a:lnTo>
                    <a:lnTo>
                      <a:pt x="509" y="2618"/>
                    </a:lnTo>
                    <a:lnTo>
                      <a:pt x="571" y="2704"/>
                    </a:lnTo>
                    <a:lnTo>
                      <a:pt x="638" y="2787"/>
                    </a:lnTo>
                    <a:lnTo>
                      <a:pt x="709" y="2867"/>
                    </a:lnTo>
                    <a:lnTo>
                      <a:pt x="784" y="2941"/>
                    </a:lnTo>
                    <a:lnTo>
                      <a:pt x="863" y="3012"/>
                    </a:lnTo>
                    <a:lnTo>
                      <a:pt x="945" y="3079"/>
                    </a:lnTo>
                    <a:lnTo>
                      <a:pt x="1030" y="3140"/>
                    </a:lnTo>
                    <a:lnTo>
                      <a:pt x="1119" y="3198"/>
                    </a:lnTo>
                    <a:lnTo>
                      <a:pt x="1211" y="3250"/>
                    </a:lnTo>
                    <a:lnTo>
                      <a:pt x="1307" y="3298"/>
                    </a:lnTo>
                    <a:lnTo>
                      <a:pt x="1405" y="3340"/>
                    </a:lnTo>
                    <a:lnTo>
                      <a:pt x="1419" y="3343"/>
                    </a:lnTo>
                    <a:lnTo>
                      <a:pt x="1434" y="3340"/>
                    </a:lnTo>
                    <a:lnTo>
                      <a:pt x="1532" y="3298"/>
                    </a:lnTo>
                    <a:lnTo>
                      <a:pt x="1627" y="3250"/>
                    </a:lnTo>
                    <a:lnTo>
                      <a:pt x="1719" y="3198"/>
                    </a:lnTo>
                    <a:lnTo>
                      <a:pt x="1808" y="3140"/>
                    </a:lnTo>
                    <a:lnTo>
                      <a:pt x="1894" y="3079"/>
                    </a:lnTo>
                    <a:lnTo>
                      <a:pt x="1976" y="3012"/>
                    </a:lnTo>
                    <a:lnTo>
                      <a:pt x="2055" y="2941"/>
                    </a:lnTo>
                    <a:lnTo>
                      <a:pt x="2129" y="2867"/>
                    </a:lnTo>
                    <a:lnTo>
                      <a:pt x="2200" y="2787"/>
                    </a:lnTo>
                    <a:lnTo>
                      <a:pt x="2267" y="2704"/>
                    </a:lnTo>
                    <a:lnTo>
                      <a:pt x="2330" y="2618"/>
                    </a:lnTo>
                    <a:lnTo>
                      <a:pt x="2390" y="2526"/>
                    </a:lnTo>
                    <a:lnTo>
                      <a:pt x="2444" y="2431"/>
                    </a:lnTo>
                    <a:lnTo>
                      <a:pt x="2493" y="2334"/>
                    </a:lnTo>
                    <a:lnTo>
                      <a:pt x="2536" y="2235"/>
                    </a:lnTo>
                    <a:lnTo>
                      <a:pt x="2574" y="2133"/>
                    </a:lnTo>
                    <a:lnTo>
                      <a:pt x="2606" y="2030"/>
                    </a:lnTo>
                    <a:lnTo>
                      <a:pt x="2631" y="1925"/>
                    </a:lnTo>
                    <a:lnTo>
                      <a:pt x="2653" y="1818"/>
                    </a:lnTo>
                    <a:lnTo>
                      <a:pt x="2668" y="1710"/>
                    </a:lnTo>
                    <a:lnTo>
                      <a:pt x="2676" y="1601"/>
                    </a:lnTo>
                    <a:lnTo>
                      <a:pt x="2679" y="1492"/>
                    </a:lnTo>
                    <a:lnTo>
                      <a:pt x="2679" y="547"/>
                    </a:lnTo>
                    <a:lnTo>
                      <a:pt x="2677" y="534"/>
                    </a:lnTo>
                    <a:lnTo>
                      <a:pt x="2671" y="523"/>
                    </a:lnTo>
                    <a:lnTo>
                      <a:pt x="2662" y="514"/>
                    </a:lnTo>
                    <a:lnTo>
                      <a:pt x="2651" y="509"/>
                    </a:lnTo>
                    <a:lnTo>
                      <a:pt x="1510" y="173"/>
                    </a:lnTo>
                    <a:lnTo>
                      <a:pt x="1465" y="162"/>
                    </a:lnTo>
                    <a:lnTo>
                      <a:pt x="1419" y="159"/>
                    </a:lnTo>
                    <a:close/>
                    <a:moveTo>
                      <a:pt x="1392" y="0"/>
                    </a:moveTo>
                    <a:lnTo>
                      <a:pt x="1447" y="0"/>
                    </a:lnTo>
                    <a:lnTo>
                      <a:pt x="1501" y="7"/>
                    </a:lnTo>
                    <a:lnTo>
                      <a:pt x="1555" y="20"/>
                    </a:lnTo>
                    <a:lnTo>
                      <a:pt x="2695" y="356"/>
                    </a:lnTo>
                    <a:lnTo>
                      <a:pt x="2726" y="367"/>
                    </a:lnTo>
                    <a:lnTo>
                      <a:pt x="2754" y="383"/>
                    </a:lnTo>
                    <a:lnTo>
                      <a:pt x="2777" y="404"/>
                    </a:lnTo>
                    <a:lnTo>
                      <a:pt x="2798" y="428"/>
                    </a:lnTo>
                    <a:lnTo>
                      <a:pt x="2815" y="455"/>
                    </a:lnTo>
                    <a:lnTo>
                      <a:pt x="2828" y="483"/>
                    </a:lnTo>
                    <a:lnTo>
                      <a:pt x="2836" y="514"/>
                    </a:lnTo>
                    <a:lnTo>
                      <a:pt x="2839" y="547"/>
                    </a:lnTo>
                    <a:lnTo>
                      <a:pt x="2839" y="1492"/>
                    </a:lnTo>
                    <a:lnTo>
                      <a:pt x="2836" y="1600"/>
                    </a:lnTo>
                    <a:lnTo>
                      <a:pt x="2827" y="1709"/>
                    </a:lnTo>
                    <a:lnTo>
                      <a:pt x="2814" y="1815"/>
                    </a:lnTo>
                    <a:lnTo>
                      <a:pt x="2795" y="1921"/>
                    </a:lnTo>
                    <a:lnTo>
                      <a:pt x="2772" y="2026"/>
                    </a:lnTo>
                    <a:lnTo>
                      <a:pt x="2743" y="2129"/>
                    </a:lnTo>
                    <a:lnTo>
                      <a:pt x="2708" y="2231"/>
                    </a:lnTo>
                    <a:lnTo>
                      <a:pt x="2669" y="2330"/>
                    </a:lnTo>
                    <a:lnTo>
                      <a:pt x="2625" y="2428"/>
                    </a:lnTo>
                    <a:lnTo>
                      <a:pt x="2575" y="2523"/>
                    </a:lnTo>
                    <a:lnTo>
                      <a:pt x="2521" y="2617"/>
                    </a:lnTo>
                    <a:lnTo>
                      <a:pt x="2462" y="2708"/>
                    </a:lnTo>
                    <a:lnTo>
                      <a:pt x="2400" y="2795"/>
                    </a:lnTo>
                    <a:lnTo>
                      <a:pt x="2335" y="2877"/>
                    </a:lnTo>
                    <a:lnTo>
                      <a:pt x="2264" y="2955"/>
                    </a:lnTo>
                    <a:lnTo>
                      <a:pt x="2192" y="3031"/>
                    </a:lnTo>
                    <a:lnTo>
                      <a:pt x="2115" y="3102"/>
                    </a:lnTo>
                    <a:lnTo>
                      <a:pt x="2035" y="3170"/>
                    </a:lnTo>
                    <a:lnTo>
                      <a:pt x="1953" y="3234"/>
                    </a:lnTo>
                    <a:lnTo>
                      <a:pt x="1866" y="3292"/>
                    </a:lnTo>
                    <a:lnTo>
                      <a:pt x="1778" y="3349"/>
                    </a:lnTo>
                    <a:lnTo>
                      <a:pt x="1685" y="3400"/>
                    </a:lnTo>
                    <a:lnTo>
                      <a:pt x="1592" y="3446"/>
                    </a:lnTo>
                    <a:lnTo>
                      <a:pt x="1495" y="3488"/>
                    </a:lnTo>
                    <a:lnTo>
                      <a:pt x="1470" y="3497"/>
                    </a:lnTo>
                    <a:lnTo>
                      <a:pt x="1445" y="3501"/>
                    </a:lnTo>
                    <a:lnTo>
                      <a:pt x="1419" y="3503"/>
                    </a:lnTo>
                    <a:lnTo>
                      <a:pt x="1394" y="3501"/>
                    </a:lnTo>
                    <a:lnTo>
                      <a:pt x="1368" y="3497"/>
                    </a:lnTo>
                    <a:lnTo>
                      <a:pt x="1344" y="3488"/>
                    </a:lnTo>
                    <a:lnTo>
                      <a:pt x="1247" y="3446"/>
                    </a:lnTo>
                    <a:lnTo>
                      <a:pt x="1152" y="3400"/>
                    </a:lnTo>
                    <a:lnTo>
                      <a:pt x="1061" y="3349"/>
                    </a:lnTo>
                    <a:lnTo>
                      <a:pt x="972" y="3292"/>
                    </a:lnTo>
                    <a:lnTo>
                      <a:pt x="886" y="3234"/>
                    </a:lnTo>
                    <a:lnTo>
                      <a:pt x="803" y="3170"/>
                    </a:lnTo>
                    <a:lnTo>
                      <a:pt x="724" y="3102"/>
                    </a:lnTo>
                    <a:lnTo>
                      <a:pt x="647" y="3031"/>
                    </a:lnTo>
                    <a:lnTo>
                      <a:pt x="573" y="2955"/>
                    </a:lnTo>
                    <a:lnTo>
                      <a:pt x="504" y="2877"/>
                    </a:lnTo>
                    <a:lnTo>
                      <a:pt x="438" y="2795"/>
                    </a:lnTo>
                    <a:lnTo>
                      <a:pt x="377" y="2708"/>
                    </a:lnTo>
                    <a:lnTo>
                      <a:pt x="317" y="2617"/>
                    </a:lnTo>
                    <a:lnTo>
                      <a:pt x="263" y="2523"/>
                    </a:lnTo>
                    <a:lnTo>
                      <a:pt x="214" y="2428"/>
                    </a:lnTo>
                    <a:lnTo>
                      <a:pt x="169" y="2330"/>
                    </a:lnTo>
                    <a:lnTo>
                      <a:pt x="130" y="2231"/>
                    </a:lnTo>
                    <a:lnTo>
                      <a:pt x="96" y="2129"/>
                    </a:lnTo>
                    <a:lnTo>
                      <a:pt x="67" y="2026"/>
                    </a:lnTo>
                    <a:lnTo>
                      <a:pt x="42" y="1921"/>
                    </a:lnTo>
                    <a:lnTo>
                      <a:pt x="24" y="1815"/>
                    </a:lnTo>
                    <a:lnTo>
                      <a:pt x="11" y="1709"/>
                    </a:lnTo>
                    <a:lnTo>
                      <a:pt x="3" y="1600"/>
                    </a:lnTo>
                    <a:lnTo>
                      <a:pt x="0" y="1492"/>
                    </a:lnTo>
                    <a:lnTo>
                      <a:pt x="0" y="547"/>
                    </a:lnTo>
                    <a:lnTo>
                      <a:pt x="3" y="514"/>
                    </a:lnTo>
                    <a:lnTo>
                      <a:pt x="11" y="483"/>
                    </a:lnTo>
                    <a:lnTo>
                      <a:pt x="23" y="455"/>
                    </a:lnTo>
                    <a:lnTo>
                      <a:pt x="40" y="428"/>
                    </a:lnTo>
                    <a:lnTo>
                      <a:pt x="61" y="404"/>
                    </a:lnTo>
                    <a:lnTo>
                      <a:pt x="85" y="383"/>
                    </a:lnTo>
                    <a:lnTo>
                      <a:pt x="113" y="367"/>
                    </a:lnTo>
                    <a:lnTo>
                      <a:pt x="144" y="356"/>
                    </a:lnTo>
                    <a:lnTo>
                      <a:pt x="1284" y="20"/>
                    </a:lnTo>
                    <a:lnTo>
                      <a:pt x="1337" y="7"/>
                    </a:lnTo>
                    <a:lnTo>
                      <a:pt x="13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32" name="Freeform 143">
                <a:extLst>
                  <a:ext uri="{FF2B5EF4-FFF2-40B4-BE49-F238E27FC236}">
                    <a16:creationId xmlns:a16="http://schemas.microsoft.com/office/drawing/2014/main" id="{DF4578E9-4ACD-247B-4E08-61B5B4D0A415}"/>
                  </a:ext>
                </a:extLst>
              </p:cNvPr>
              <p:cNvSpPr>
                <a:spLocks noEditPoints="1"/>
              </p:cNvSpPr>
              <p:nvPr/>
            </p:nvSpPr>
            <p:spPr bwMode="auto">
              <a:xfrm>
                <a:off x="4532313" y="2760663"/>
                <a:ext cx="307975" cy="406400"/>
              </a:xfrm>
              <a:custGeom>
                <a:avLst/>
                <a:gdLst>
                  <a:gd name="T0" fmla="*/ 160 w 1940"/>
                  <a:gd name="T1" fmla="*/ 398 h 2563"/>
                  <a:gd name="T2" fmla="*/ 163 w 1940"/>
                  <a:gd name="T3" fmla="*/ 1132 h 2563"/>
                  <a:gd name="T4" fmla="*/ 186 w 1940"/>
                  <a:gd name="T5" fmla="*/ 1321 h 2563"/>
                  <a:gd name="T6" fmla="*/ 231 w 1940"/>
                  <a:gd name="T7" fmla="*/ 1504 h 2563"/>
                  <a:gd name="T8" fmla="*/ 299 w 1940"/>
                  <a:gd name="T9" fmla="*/ 1679 h 2563"/>
                  <a:gd name="T10" fmla="*/ 387 w 1940"/>
                  <a:gd name="T11" fmla="*/ 1845 h 2563"/>
                  <a:gd name="T12" fmla="*/ 494 w 1940"/>
                  <a:gd name="T13" fmla="*/ 1997 h 2563"/>
                  <a:gd name="T14" fmla="*/ 613 w 1940"/>
                  <a:gd name="T15" fmla="*/ 2131 h 2563"/>
                  <a:gd name="T16" fmla="*/ 747 w 1940"/>
                  <a:gd name="T17" fmla="*/ 2250 h 2563"/>
                  <a:gd name="T18" fmla="*/ 893 w 1940"/>
                  <a:gd name="T19" fmla="*/ 2353 h 2563"/>
                  <a:gd name="T20" fmla="*/ 1047 w 1940"/>
                  <a:gd name="T21" fmla="*/ 2353 h 2563"/>
                  <a:gd name="T22" fmla="*/ 1194 w 1940"/>
                  <a:gd name="T23" fmla="*/ 2250 h 2563"/>
                  <a:gd name="T24" fmla="*/ 1327 w 1940"/>
                  <a:gd name="T25" fmla="*/ 2131 h 2563"/>
                  <a:gd name="T26" fmla="*/ 1447 w 1940"/>
                  <a:gd name="T27" fmla="*/ 1997 h 2563"/>
                  <a:gd name="T28" fmla="*/ 1554 w 1940"/>
                  <a:gd name="T29" fmla="*/ 1845 h 2563"/>
                  <a:gd name="T30" fmla="*/ 1642 w 1940"/>
                  <a:gd name="T31" fmla="*/ 1679 h 2563"/>
                  <a:gd name="T32" fmla="*/ 1709 w 1940"/>
                  <a:gd name="T33" fmla="*/ 1504 h 2563"/>
                  <a:gd name="T34" fmla="*/ 1755 w 1940"/>
                  <a:gd name="T35" fmla="*/ 1321 h 2563"/>
                  <a:gd name="T36" fmla="*/ 1778 w 1940"/>
                  <a:gd name="T37" fmla="*/ 1132 h 2563"/>
                  <a:gd name="T38" fmla="*/ 1780 w 1940"/>
                  <a:gd name="T39" fmla="*/ 398 h 2563"/>
                  <a:gd name="T40" fmla="*/ 959 w 1940"/>
                  <a:gd name="T41" fmla="*/ 0 h 2563"/>
                  <a:gd name="T42" fmla="*/ 1004 w 1940"/>
                  <a:gd name="T43" fmla="*/ 4 h 2563"/>
                  <a:gd name="T44" fmla="*/ 1878 w 1940"/>
                  <a:gd name="T45" fmla="*/ 264 h 2563"/>
                  <a:gd name="T46" fmla="*/ 1916 w 1940"/>
                  <a:gd name="T47" fmla="*/ 297 h 2563"/>
                  <a:gd name="T48" fmla="*/ 1938 w 1940"/>
                  <a:gd name="T49" fmla="*/ 343 h 2563"/>
                  <a:gd name="T50" fmla="*/ 1940 w 1940"/>
                  <a:gd name="T51" fmla="*/ 1038 h 2563"/>
                  <a:gd name="T52" fmla="*/ 1929 w 1940"/>
                  <a:gd name="T53" fmla="*/ 1228 h 2563"/>
                  <a:gd name="T54" fmla="*/ 1898 w 1940"/>
                  <a:gd name="T55" fmla="*/ 1415 h 2563"/>
                  <a:gd name="T56" fmla="*/ 1846 w 1940"/>
                  <a:gd name="T57" fmla="*/ 1596 h 2563"/>
                  <a:gd name="T58" fmla="*/ 1775 w 1940"/>
                  <a:gd name="T59" fmla="*/ 1771 h 2563"/>
                  <a:gd name="T60" fmla="*/ 1684 w 1940"/>
                  <a:gd name="T61" fmla="*/ 1936 h 2563"/>
                  <a:gd name="T62" fmla="*/ 1577 w 1940"/>
                  <a:gd name="T63" fmla="*/ 2090 h 2563"/>
                  <a:gd name="T64" fmla="*/ 1458 w 1940"/>
                  <a:gd name="T65" fmla="*/ 2226 h 2563"/>
                  <a:gd name="T66" fmla="*/ 1325 w 1940"/>
                  <a:gd name="T67" fmla="*/ 2349 h 2563"/>
                  <a:gd name="T68" fmla="*/ 1181 w 1940"/>
                  <a:gd name="T69" fmla="*/ 2457 h 2563"/>
                  <a:gd name="T70" fmla="*/ 1026 w 1940"/>
                  <a:gd name="T71" fmla="*/ 2549 h 2563"/>
                  <a:gd name="T72" fmla="*/ 990 w 1940"/>
                  <a:gd name="T73" fmla="*/ 2561 h 2563"/>
                  <a:gd name="T74" fmla="*/ 951 w 1940"/>
                  <a:gd name="T75" fmla="*/ 2561 h 2563"/>
                  <a:gd name="T76" fmla="*/ 915 w 1940"/>
                  <a:gd name="T77" fmla="*/ 2549 h 2563"/>
                  <a:gd name="T78" fmla="*/ 760 w 1940"/>
                  <a:gd name="T79" fmla="*/ 2457 h 2563"/>
                  <a:gd name="T80" fmla="*/ 615 w 1940"/>
                  <a:gd name="T81" fmla="*/ 2349 h 2563"/>
                  <a:gd name="T82" fmla="*/ 483 w 1940"/>
                  <a:gd name="T83" fmla="*/ 2226 h 2563"/>
                  <a:gd name="T84" fmla="*/ 364 w 1940"/>
                  <a:gd name="T85" fmla="*/ 2090 h 2563"/>
                  <a:gd name="T86" fmla="*/ 256 w 1940"/>
                  <a:gd name="T87" fmla="*/ 1936 h 2563"/>
                  <a:gd name="T88" fmla="*/ 166 w 1940"/>
                  <a:gd name="T89" fmla="*/ 1771 h 2563"/>
                  <a:gd name="T90" fmla="*/ 94 w 1940"/>
                  <a:gd name="T91" fmla="*/ 1596 h 2563"/>
                  <a:gd name="T92" fmla="*/ 43 w 1940"/>
                  <a:gd name="T93" fmla="*/ 1415 h 2563"/>
                  <a:gd name="T94" fmla="*/ 11 w 1940"/>
                  <a:gd name="T95" fmla="*/ 1228 h 2563"/>
                  <a:gd name="T96" fmla="*/ 0 w 1940"/>
                  <a:gd name="T97" fmla="*/ 1038 h 2563"/>
                  <a:gd name="T98" fmla="*/ 3 w 1940"/>
                  <a:gd name="T99" fmla="*/ 343 h 2563"/>
                  <a:gd name="T100" fmla="*/ 24 w 1940"/>
                  <a:gd name="T101" fmla="*/ 297 h 2563"/>
                  <a:gd name="T102" fmla="*/ 63 w 1940"/>
                  <a:gd name="T103" fmla="*/ 264 h 2563"/>
                  <a:gd name="T104" fmla="*/ 936 w 1940"/>
                  <a:gd name="T105" fmla="*/ 4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0" h="2563">
                    <a:moveTo>
                      <a:pt x="970" y="160"/>
                    </a:moveTo>
                    <a:lnTo>
                      <a:pt x="160" y="398"/>
                    </a:lnTo>
                    <a:lnTo>
                      <a:pt x="160" y="1038"/>
                    </a:lnTo>
                    <a:lnTo>
                      <a:pt x="163" y="1132"/>
                    </a:lnTo>
                    <a:lnTo>
                      <a:pt x="171" y="1227"/>
                    </a:lnTo>
                    <a:lnTo>
                      <a:pt x="186" y="1321"/>
                    </a:lnTo>
                    <a:lnTo>
                      <a:pt x="205" y="1413"/>
                    </a:lnTo>
                    <a:lnTo>
                      <a:pt x="231" y="1504"/>
                    </a:lnTo>
                    <a:lnTo>
                      <a:pt x="263" y="1592"/>
                    </a:lnTo>
                    <a:lnTo>
                      <a:pt x="299" y="1679"/>
                    </a:lnTo>
                    <a:lnTo>
                      <a:pt x="340" y="1763"/>
                    </a:lnTo>
                    <a:lnTo>
                      <a:pt x="387" y="1845"/>
                    </a:lnTo>
                    <a:lnTo>
                      <a:pt x="439" y="1925"/>
                    </a:lnTo>
                    <a:lnTo>
                      <a:pt x="494" y="1997"/>
                    </a:lnTo>
                    <a:lnTo>
                      <a:pt x="551" y="2065"/>
                    </a:lnTo>
                    <a:lnTo>
                      <a:pt x="613" y="2131"/>
                    </a:lnTo>
                    <a:lnTo>
                      <a:pt x="679" y="2193"/>
                    </a:lnTo>
                    <a:lnTo>
                      <a:pt x="747" y="2250"/>
                    </a:lnTo>
                    <a:lnTo>
                      <a:pt x="818" y="2303"/>
                    </a:lnTo>
                    <a:lnTo>
                      <a:pt x="893" y="2353"/>
                    </a:lnTo>
                    <a:lnTo>
                      <a:pt x="970" y="2398"/>
                    </a:lnTo>
                    <a:lnTo>
                      <a:pt x="1047" y="2353"/>
                    </a:lnTo>
                    <a:lnTo>
                      <a:pt x="1122" y="2303"/>
                    </a:lnTo>
                    <a:lnTo>
                      <a:pt x="1194" y="2250"/>
                    </a:lnTo>
                    <a:lnTo>
                      <a:pt x="1262" y="2193"/>
                    </a:lnTo>
                    <a:lnTo>
                      <a:pt x="1327" y="2131"/>
                    </a:lnTo>
                    <a:lnTo>
                      <a:pt x="1389" y="2065"/>
                    </a:lnTo>
                    <a:lnTo>
                      <a:pt x="1447" y="1997"/>
                    </a:lnTo>
                    <a:lnTo>
                      <a:pt x="1500" y="1925"/>
                    </a:lnTo>
                    <a:lnTo>
                      <a:pt x="1554" y="1845"/>
                    </a:lnTo>
                    <a:lnTo>
                      <a:pt x="1600" y="1763"/>
                    </a:lnTo>
                    <a:lnTo>
                      <a:pt x="1642" y="1679"/>
                    </a:lnTo>
                    <a:lnTo>
                      <a:pt x="1678" y="1592"/>
                    </a:lnTo>
                    <a:lnTo>
                      <a:pt x="1709" y="1504"/>
                    </a:lnTo>
                    <a:lnTo>
                      <a:pt x="1734" y="1413"/>
                    </a:lnTo>
                    <a:lnTo>
                      <a:pt x="1755" y="1321"/>
                    </a:lnTo>
                    <a:lnTo>
                      <a:pt x="1770" y="1227"/>
                    </a:lnTo>
                    <a:lnTo>
                      <a:pt x="1778" y="1132"/>
                    </a:lnTo>
                    <a:lnTo>
                      <a:pt x="1780" y="1038"/>
                    </a:lnTo>
                    <a:lnTo>
                      <a:pt x="1780" y="398"/>
                    </a:lnTo>
                    <a:lnTo>
                      <a:pt x="970" y="160"/>
                    </a:lnTo>
                    <a:close/>
                    <a:moveTo>
                      <a:pt x="959" y="0"/>
                    </a:moveTo>
                    <a:lnTo>
                      <a:pt x="982" y="0"/>
                    </a:lnTo>
                    <a:lnTo>
                      <a:pt x="1004" y="4"/>
                    </a:lnTo>
                    <a:lnTo>
                      <a:pt x="1855" y="255"/>
                    </a:lnTo>
                    <a:lnTo>
                      <a:pt x="1878" y="264"/>
                    </a:lnTo>
                    <a:lnTo>
                      <a:pt x="1899" y="279"/>
                    </a:lnTo>
                    <a:lnTo>
                      <a:pt x="1916" y="297"/>
                    </a:lnTo>
                    <a:lnTo>
                      <a:pt x="1929" y="320"/>
                    </a:lnTo>
                    <a:lnTo>
                      <a:pt x="1938" y="343"/>
                    </a:lnTo>
                    <a:lnTo>
                      <a:pt x="1940" y="369"/>
                    </a:lnTo>
                    <a:lnTo>
                      <a:pt x="1940" y="1038"/>
                    </a:lnTo>
                    <a:lnTo>
                      <a:pt x="1938" y="1133"/>
                    </a:lnTo>
                    <a:lnTo>
                      <a:pt x="1929" y="1228"/>
                    </a:lnTo>
                    <a:lnTo>
                      <a:pt x="1916" y="1322"/>
                    </a:lnTo>
                    <a:lnTo>
                      <a:pt x="1898" y="1415"/>
                    </a:lnTo>
                    <a:lnTo>
                      <a:pt x="1875" y="1507"/>
                    </a:lnTo>
                    <a:lnTo>
                      <a:pt x="1846" y="1596"/>
                    </a:lnTo>
                    <a:lnTo>
                      <a:pt x="1813" y="1684"/>
                    </a:lnTo>
                    <a:lnTo>
                      <a:pt x="1775" y="1771"/>
                    </a:lnTo>
                    <a:lnTo>
                      <a:pt x="1732" y="1855"/>
                    </a:lnTo>
                    <a:lnTo>
                      <a:pt x="1684" y="1936"/>
                    </a:lnTo>
                    <a:lnTo>
                      <a:pt x="1631" y="2016"/>
                    </a:lnTo>
                    <a:lnTo>
                      <a:pt x="1577" y="2090"/>
                    </a:lnTo>
                    <a:lnTo>
                      <a:pt x="1519" y="2159"/>
                    </a:lnTo>
                    <a:lnTo>
                      <a:pt x="1458" y="2226"/>
                    </a:lnTo>
                    <a:lnTo>
                      <a:pt x="1393" y="2289"/>
                    </a:lnTo>
                    <a:lnTo>
                      <a:pt x="1325" y="2349"/>
                    </a:lnTo>
                    <a:lnTo>
                      <a:pt x="1255" y="2404"/>
                    </a:lnTo>
                    <a:lnTo>
                      <a:pt x="1181" y="2457"/>
                    </a:lnTo>
                    <a:lnTo>
                      <a:pt x="1104" y="2505"/>
                    </a:lnTo>
                    <a:lnTo>
                      <a:pt x="1026" y="2549"/>
                    </a:lnTo>
                    <a:lnTo>
                      <a:pt x="1008" y="2557"/>
                    </a:lnTo>
                    <a:lnTo>
                      <a:pt x="990" y="2561"/>
                    </a:lnTo>
                    <a:lnTo>
                      <a:pt x="970" y="2563"/>
                    </a:lnTo>
                    <a:lnTo>
                      <a:pt x="951" y="2561"/>
                    </a:lnTo>
                    <a:lnTo>
                      <a:pt x="933" y="2557"/>
                    </a:lnTo>
                    <a:lnTo>
                      <a:pt x="915" y="2549"/>
                    </a:lnTo>
                    <a:lnTo>
                      <a:pt x="836" y="2505"/>
                    </a:lnTo>
                    <a:lnTo>
                      <a:pt x="760" y="2457"/>
                    </a:lnTo>
                    <a:lnTo>
                      <a:pt x="686" y="2404"/>
                    </a:lnTo>
                    <a:lnTo>
                      <a:pt x="615" y="2349"/>
                    </a:lnTo>
                    <a:lnTo>
                      <a:pt x="548" y="2289"/>
                    </a:lnTo>
                    <a:lnTo>
                      <a:pt x="483" y="2226"/>
                    </a:lnTo>
                    <a:lnTo>
                      <a:pt x="421" y="2159"/>
                    </a:lnTo>
                    <a:lnTo>
                      <a:pt x="364" y="2090"/>
                    </a:lnTo>
                    <a:lnTo>
                      <a:pt x="310" y="2016"/>
                    </a:lnTo>
                    <a:lnTo>
                      <a:pt x="256" y="1936"/>
                    </a:lnTo>
                    <a:lnTo>
                      <a:pt x="209" y="1855"/>
                    </a:lnTo>
                    <a:lnTo>
                      <a:pt x="166" y="1771"/>
                    </a:lnTo>
                    <a:lnTo>
                      <a:pt x="128" y="1684"/>
                    </a:lnTo>
                    <a:lnTo>
                      <a:pt x="94" y="1596"/>
                    </a:lnTo>
                    <a:lnTo>
                      <a:pt x="66" y="1507"/>
                    </a:lnTo>
                    <a:lnTo>
                      <a:pt x="43" y="1415"/>
                    </a:lnTo>
                    <a:lnTo>
                      <a:pt x="24" y="1322"/>
                    </a:lnTo>
                    <a:lnTo>
                      <a:pt x="11" y="1228"/>
                    </a:lnTo>
                    <a:lnTo>
                      <a:pt x="3" y="1133"/>
                    </a:lnTo>
                    <a:lnTo>
                      <a:pt x="0" y="1038"/>
                    </a:lnTo>
                    <a:lnTo>
                      <a:pt x="0" y="369"/>
                    </a:lnTo>
                    <a:lnTo>
                      <a:pt x="3" y="343"/>
                    </a:lnTo>
                    <a:lnTo>
                      <a:pt x="12" y="320"/>
                    </a:lnTo>
                    <a:lnTo>
                      <a:pt x="24" y="297"/>
                    </a:lnTo>
                    <a:lnTo>
                      <a:pt x="41" y="279"/>
                    </a:lnTo>
                    <a:lnTo>
                      <a:pt x="63" y="264"/>
                    </a:lnTo>
                    <a:lnTo>
                      <a:pt x="86" y="255"/>
                    </a:lnTo>
                    <a:lnTo>
                      <a:pt x="936" y="4"/>
                    </a:lnTo>
                    <a:lnTo>
                      <a:pt x="9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grpSp>
    </p:spTree>
    <p:extLst>
      <p:ext uri="{BB962C8B-B14F-4D97-AF65-F5344CB8AC3E}">
        <p14:creationId xmlns:p14="http://schemas.microsoft.com/office/powerpoint/2010/main" val="1118062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99F6C-B1D3-8EE5-6E1D-61428898A2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1AE66-3094-5EFF-B412-DC332E522684}"/>
              </a:ext>
            </a:extLst>
          </p:cNvPr>
          <p:cNvSpPr>
            <a:spLocks noGrp="1"/>
          </p:cNvSpPr>
          <p:nvPr>
            <p:ph type="title"/>
          </p:nvPr>
        </p:nvSpPr>
        <p:spPr>
          <a:xfrm>
            <a:off x="838200" y="-11188"/>
            <a:ext cx="7954574" cy="1325563"/>
          </a:xfrm>
        </p:spPr>
        <p:txBody>
          <a:bodyPr>
            <a:normAutofit/>
          </a:bodyPr>
          <a:lstStyle/>
          <a:p>
            <a:r>
              <a:rPr lang="vi-VN" sz="3200" dirty="0"/>
              <a:t>QUI TRÌNH </a:t>
            </a:r>
            <a:r>
              <a:rPr lang="en-US" sz="3200" dirty="0" err="1"/>
              <a:t>TRIỂN</a:t>
            </a:r>
            <a:r>
              <a:rPr lang="en-US" sz="3200" dirty="0"/>
              <a:t> KHAI KHUNG NLS </a:t>
            </a:r>
            <a:r>
              <a:rPr lang="en-US" sz="3200" dirty="0" err="1"/>
              <a:t>VÀO</a:t>
            </a:r>
            <a:r>
              <a:rPr lang="en-US" sz="3200" dirty="0"/>
              <a:t> </a:t>
            </a:r>
            <a:r>
              <a:rPr lang="en-US" sz="3200" dirty="0" err="1"/>
              <a:t>KẾ</a:t>
            </a:r>
            <a:r>
              <a:rPr lang="en-US" sz="3200" dirty="0"/>
              <a:t> </a:t>
            </a:r>
            <a:r>
              <a:rPr lang="en-US" sz="3200" dirty="0" err="1"/>
              <a:t>HOẠCH</a:t>
            </a:r>
            <a:r>
              <a:rPr lang="en-US" sz="3200" dirty="0"/>
              <a:t> </a:t>
            </a:r>
            <a:r>
              <a:rPr lang="en-US" sz="3200" dirty="0" err="1"/>
              <a:t>GIÁO</a:t>
            </a:r>
            <a:r>
              <a:rPr lang="en-US" sz="3200" dirty="0"/>
              <a:t> </a:t>
            </a:r>
            <a:r>
              <a:rPr lang="en-US" sz="3200" dirty="0" err="1"/>
              <a:t>DỤC</a:t>
            </a:r>
            <a:r>
              <a:rPr lang="en-US" sz="3200" dirty="0"/>
              <a:t> </a:t>
            </a:r>
            <a:r>
              <a:rPr lang="en-US" sz="3200" dirty="0" err="1"/>
              <a:t>CỦA</a:t>
            </a:r>
            <a:r>
              <a:rPr lang="en-US" sz="3200" dirty="0"/>
              <a:t> </a:t>
            </a:r>
            <a:r>
              <a:rPr lang="en-US" sz="3200" dirty="0" err="1"/>
              <a:t>NHÀ</a:t>
            </a:r>
            <a:r>
              <a:rPr lang="en-US" sz="3200" dirty="0"/>
              <a:t> TRƯỜNG</a:t>
            </a:r>
          </a:p>
        </p:txBody>
      </p:sp>
      <p:grpSp>
        <p:nvGrpSpPr>
          <p:cNvPr id="33" name="Group 32">
            <a:extLst>
              <a:ext uri="{FF2B5EF4-FFF2-40B4-BE49-F238E27FC236}">
                <a16:creationId xmlns:a16="http://schemas.microsoft.com/office/drawing/2014/main" id="{7CE681E7-2851-220C-2F08-B76398695E06}"/>
              </a:ext>
            </a:extLst>
          </p:cNvPr>
          <p:cNvGrpSpPr/>
          <p:nvPr/>
        </p:nvGrpSpPr>
        <p:grpSpPr>
          <a:xfrm>
            <a:off x="865115" y="2576638"/>
            <a:ext cx="10122200" cy="4078914"/>
            <a:chOff x="1840616" y="2476723"/>
            <a:chExt cx="11505428" cy="4636308"/>
          </a:xfrm>
        </p:grpSpPr>
        <p:grpSp>
          <p:nvGrpSpPr>
            <p:cNvPr id="11" name="Group 10">
              <a:extLst>
                <a:ext uri="{FF2B5EF4-FFF2-40B4-BE49-F238E27FC236}">
                  <a16:creationId xmlns:a16="http://schemas.microsoft.com/office/drawing/2014/main" id="{29831D43-D77D-A4CB-7810-DD1E6314F43B}"/>
                </a:ext>
              </a:extLst>
            </p:cNvPr>
            <p:cNvGrpSpPr/>
            <p:nvPr/>
          </p:nvGrpSpPr>
          <p:grpSpPr>
            <a:xfrm rot="2700000">
              <a:off x="1840616" y="2476723"/>
              <a:ext cx="1690893" cy="1690893"/>
              <a:chOff x="1905000" y="2108996"/>
              <a:chExt cx="1716088" cy="1716088"/>
            </a:xfrm>
          </p:grpSpPr>
          <p:sp>
            <p:nvSpPr>
              <p:cNvPr id="12" name="Teardrop 11">
                <a:extLst>
                  <a:ext uri="{FF2B5EF4-FFF2-40B4-BE49-F238E27FC236}">
                    <a16:creationId xmlns:a16="http://schemas.microsoft.com/office/drawing/2014/main" id="{9C275DDB-5FB6-0D09-22CD-8DD62571F165}"/>
                  </a:ext>
                </a:extLst>
              </p:cNvPr>
              <p:cNvSpPr/>
              <p:nvPr/>
            </p:nvSpPr>
            <p:spPr>
              <a:xfrm rot="5400000">
                <a:off x="1905000" y="2108996"/>
                <a:ext cx="1716088" cy="1716088"/>
              </a:xfrm>
              <a:prstGeom prst="teardrop">
                <a:avLst/>
              </a:prstGeom>
              <a:solidFill>
                <a:srgbClr val="1AAD96">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3" name="Teardrop 12">
                <a:extLst>
                  <a:ext uri="{FF2B5EF4-FFF2-40B4-BE49-F238E27FC236}">
                    <a16:creationId xmlns:a16="http://schemas.microsoft.com/office/drawing/2014/main" id="{6A4C5F6D-F524-199B-F8C0-E34CA06B14FD}"/>
                  </a:ext>
                </a:extLst>
              </p:cNvPr>
              <p:cNvSpPr/>
              <p:nvPr/>
            </p:nvSpPr>
            <p:spPr>
              <a:xfrm rot="5400000">
                <a:off x="2078038" y="2282033"/>
                <a:ext cx="1543050" cy="1543050"/>
              </a:xfrm>
              <a:prstGeom prst="teardrop">
                <a:avLst/>
              </a:prstGeom>
              <a:solidFill>
                <a:srgbClr val="1AAD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14" name="Oval 13">
              <a:extLst>
                <a:ext uri="{FF2B5EF4-FFF2-40B4-BE49-F238E27FC236}">
                  <a16:creationId xmlns:a16="http://schemas.microsoft.com/office/drawing/2014/main" id="{18B3C2D7-AAFF-A57E-9005-D05A8CC35B55}"/>
                </a:ext>
              </a:extLst>
            </p:cNvPr>
            <p:cNvSpPr/>
            <p:nvPr/>
          </p:nvSpPr>
          <p:spPr>
            <a:xfrm>
              <a:off x="2142546" y="2899211"/>
              <a:ext cx="1087035" cy="108703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nvGrpSpPr>
            <p:cNvPr id="15" name="Group 14">
              <a:extLst>
                <a:ext uri="{FF2B5EF4-FFF2-40B4-BE49-F238E27FC236}">
                  <a16:creationId xmlns:a16="http://schemas.microsoft.com/office/drawing/2014/main" id="{B381DE87-763B-7267-48D0-4ECA1BCDF3A0}"/>
                </a:ext>
              </a:extLst>
            </p:cNvPr>
            <p:cNvGrpSpPr/>
            <p:nvPr/>
          </p:nvGrpSpPr>
          <p:grpSpPr>
            <a:xfrm rot="2700000" flipH="1">
              <a:off x="3313324" y="3949430"/>
              <a:ext cx="1690894" cy="1690892"/>
              <a:chOff x="1905000" y="2108996"/>
              <a:chExt cx="1716088" cy="1716088"/>
            </a:xfrm>
          </p:grpSpPr>
          <p:sp>
            <p:nvSpPr>
              <p:cNvPr id="16" name="Teardrop 15">
                <a:extLst>
                  <a:ext uri="{FF2B5EF4-FFF2-40B4-BE49-F238E27FC236}">
                    <a16:creationId xmlns:a16="http://schemas.microsoft.com/office/drawing/2014/main" id="{78761824-159A-4DB7-940F-75FD79DA2F92}"/>
                  </a:ext>
                </a:extLst>
              </p:cNvPr>
              <p:cNvSpPr/>
              <p:nvPr/>
            </p:nvSpPr>
            <p:spPr>
              <a:xfrm rot="5400000">
                <a:off x="1905000" y="2108996"/>
                <a:ext cx="1716088" cy="1716088"/>
              </a:xfrm>
              <a:prstGeom prst="teardrop">
                <a:avLst/>
              </a:prstGeom>
              <a:solidFill>
                <a:srgbClr val="A9C37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7" name="Teardrop 16">
                <a:extLst>
                  <a:ext uri="{FF2B5EF4-FFF2-40B4-BE49-F238E27FC236}">
                    <a16:creationId xmlns:a16="http://schemas.microsoft.com/office/drawing/2014/main" id="{CC8F3611-91ED-A9B4-EE4B-A1ED6A5DCFA1}"/>
                  </a:ext>
                </a:extLst>
              </p:cNvPr>
              <p:cNvSpPr/>
              <p:nvPr/>
            </p:nvSpPr>
            <p:spPr>
              <a:xfrm rot="5400000">
                <a:off x="2078038" y="2282033"/>
                <a:ext cx="1543050" cy="1543050"/>
              </a:xfrm>
              <a:prstGeom prst="teardrop">
                <a:avLst/>
              </a:prstGeom>
              <a:solidFill>
                <a:srgbClr val="A9C3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18" name="Oval 17">
              <a:extLst>
                <a:ext uri="{FF2B5EF4-FFF2-40B4-BE49-F238E27FC236}">
                  <a16:creationId xmlns:a16="http://schemas.microsoft.com/office/drawing/2014/main" id="{549D0E52-C629-1FC0-0970-18C2FDB78F2E}"/>
                </a:ext>
              </a:extLst>
            </p:cNvPr>
            <p:cNvSpPr/>
            <p:nvPr/>
          </p:nvSpPr>
          <p:spPr>
            <a:xfrm>
              <a:off x="3494694" y="4251358"/>
              <a:ext cx="1087035" cy="108703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nvGrpSpPr>
            <p:cNvPr id="19" name="Group 18">
              <a:extLst>
                <a:ext uri="{FF2B5EF4-FFF2-40B4-BE49-F238E27FC236}">
                  <a16:creationId xmlns:a16="http://schemas.microsoft.com/office/drawing/2014/main" id="{5B4C8E58-2CDB-45BD-0E07-62A8E4C7E90D}"/>
                </a:ext>
              </a:extLst>
            </p:cNvPr>
            <p:cNvGrpSpPr/>
            <p:nvPr/>
          </p:nvGrpSpPr>
          <p:grpSpPr>
            <a:xfrm>
              <a:off x="1840616" y="5386827"/>
              <a:ext cx="1690893" cy="1726204"/>
              <a:chOff x="5250554" y="4713149"/>
              <a:chExt cx="1690893" cy="1726204"/>
            </a:xfrm>
          </p:grpSpPr>
          <p:sp>
            <p:nvSpPr>
              <p:cNvPr id="20" name="Teardrop 19">
                <a:extLst>
                  <a:ext uri="{FF2B5EF4-FFF2-40B4-BE49-F238E27FC236}">
                    <a16:creationId xmlns:a16="http://schemas.microsoft.com/office/drawing/2014/main" id="{FD389A19-BF34-6C2B-FCA4-43A1A2FEE65F}"/>
                  </a:ext>
                </a:extLst>
              </p:cNvPr>
              <p:cNvSpPr/>
              <p:nvPr/>
            </p:nvSpPr>
            <p:spPr>
              <a:xfrm rot="8100000" flipH="1" flipV="1">
                <a:off x="5250554" y="4748460"/>
                <a:ext cx="1690893" cy="1690893"/>
              </a:xfrm>
              <a:prstGeom prst="teardrop">
                <a:avLst/>
              </a:prstGeom>
              <a:solidFill>
                <a:srgbClr val="F5AE3B">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1" name="Teardrop 20">
                <a:extLst>
                  <a:ext uri="{FF2B5EF4-FFF2-40B4-BE49-F238E27FC236}">
                    <a16:creationId xmlns:a16="http://schemas.microsoft.com/office/drawing/2014/main" id="{C1284438-57D2-845B-DD9D-0FB5FE865CEB}"/>
                  </a:ext>
                </a:extLst>
              </p:cNvPr>
              <p:cNvSpPr/>
              <p:nvPr/>
            </p:nvSpPr>
            <p:spPr>
              <a:xfrm rot="8100000" flipH="1" flipV="1">
                <a:off x="5335801" y="4713149"/>
                <a:ext cx="1520396" cy="1520395"/>
              </a:xfrm>
              <a:prstGeom prst="teardrop">
                <a:avLst/>
              </a:prstGeom>
              <a:solidFill>
                <a:srgbClr val="F5AE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22" name="Oval 21">
              <a:extLst>
                <a:ext uri="{FF2B5EF4-FFF2-40B4-BE49-F238E27FC236}">
                  <a16:creationId xmlns:a16="http://schemas.microsoft.com/office/drawing/2014/main" id="{AC0B0D50-7F46-25CD-88BE-8B8590EA2082}"/>
                </a:ext>
              </a:extLst>
            </p:cNvPr>
            <p:cNvSpPr/>
            <p:nvPr/>
          </p:nvSpPr>
          <p:spPr>
            <a:xfrm>
              <a:off x="2140801" y="5601765"/>
              <a:ext cx="1087035" cy="108703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3" name="Inhaltsplatzhalter 4">
              <a:extLst>
                <a:ext uri="{FF2B5EF4-FFF2-40B4-BE49-F238E27FC236}">
                  <a16:creationId xmlns:a16="http://schemas.microsoft.com/office/drawing/2014/main" id="{301D6AB2-A44D-82E2-43B3-D597BEA9B271}"/>
                </a:ext>
              </a:extLst>
            </p:cNvPr>
            <p:cNvSpPr txBox="1">
              <a:spLocks/>
            </p:cNvSpPr>
            <p:nvPr/>
          </p:nvSpPr>
          <p:spPr>
            <a:xfrm>
              <a:off x="3852301" y="2846063"/>
              <a:ext cx="8819502" cy="41980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1AAD96"/>
                  </a:solidFill>
                  <a:latin typeface="Roboto"/>
                </a:rPr>
                <a:t>Kế hoạch giáo dục của nhà trường</a:t>
              </a:r>
              <a:r>
                <a:rPr lang="en-US" sz="2400" b="1" dirty="0">
                  <a:solidFill>
                    <a:srgbClr val="1AAD96"/>
                  </a:solidFill>
                  <a:latin typeface="Roboto"/>
                </a:rPr>
                <a:t> (1)</a:t>
              </a:r>
              <a:endParaRPr lang="vi-VN" sz="2400" b="1" dirty="0">
                <a:solidFill>
                  <a:srgbClr val="1AAD96"/>
                </a:solidFill>
                <a:latin typeface="Roboto"/>
              </a:endParaRPr>
            </a:p>
          </p:txBody>
        </p:sp>
        <p:sp>
          <p:nvSpPr>
            <p:cNvPr id="24" name="Inhaltsplatzhalter 4">
              <a:extLst>
                <a:ext uri="{FF2B5EF4-FFF2-40B4-BE49-F238E27FC236}">
                  <a16:creationId xmlns:a16="http://schemas.microsoft.com/office/drawing/2014/main" id="{54873184-F0CD-E5A0-B1B0-C6F889AC33B5}"/>
                </a:ext>
              </a:extLst>
            </p:cNvPr>
            <p:cNvSpPr txBox="1">
              <a:spLocks/>
            </p:cNvSpPr>
            <p:nvPr/>
          </p:nvSpPr>
          <p:spPr>
            <a:xfrm>
              <a:off x="5214638" y="4176462"/>
              <a:ext cx="8131406" cy="83960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A9C370"/>
                  </a:solidFill>
                  <a:latin typeface="Roboto"/>
                </a:rPr>
                <a:t>Kế hoạch dạy học môn học/HĐGD và tổ chức các hoạt động giáo dục khác</a:t>
              </a:r>
              <a:r>
                <a:rPr lang="en-US" sz="2400" b="1" dirty="0">
                  <a:solidFill>
                    <a:srgbClr val="A9C370"/>
                  </a:solidFill>
                  <a:latin typeface="Roboto"/>
                </a:rPr>
                <a:t> (2)</a:t>
              </a:r>
              <a:endParaRPr lang="vi-VN" sz="2400" b="1" dirty="0">
                <a:solidFill>
                  <a:srgbClr val="A9C370"/>
                </a:solidFill>
                <a:latin typeface="Roboto"/>
              </a:endParaRPr>
            </a:p>
          </p:txBody>
        </p:sp>
        <p:sp>
          <p:nvSpPr>
            <p:cNvPr id="25" name="Inhaltsplatzhalter 4">
              <a:extLst>
                <a:ext uri="{FF2B5EF4-FFF2-40B4-BE49-F238E27FC236}">
                  <a16:creationId xmlns:a16="http://schemas.microsoft.com/office/drawing/2014/main" id="{A53487DF-E375-F92C-B2BE-41A65F7B8ABA}"/>
                </a:ext>
              </a:extLst>
            </p:cNvPr>
            <p:cNvSpPr txBox="1">
              <a:spLocks/>
            </p:cNvSpPr>
            <p:nvPr/>
          </p:nvSpPr>
          <p:spPr>
            <a:xfrm>
              <a:off x="3694013" y="6003596"/>
              <a:ext cx="8631864" cy="41980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E6930C"/>
                  </a:solidFill>
                  <a:latin typeface="Roboto"/>
                </a:rPr>
                <a:t>Kế hoạch giáo dục của giáo viên</a:t>
              </a:r>
              <a:r>
                <a:rPr lang="en-US" sz="2400" b="1" dirty="0">
                  <a:solidFill>
                    <a:srgbClr val="E6930C"/>
                  </a:solidFill>
                  <a:latin typeface="Roboto"/>
                </a:rPr>
                <a:t> (3)</a:t>
              </a:r>
              <a:endParaRPr lang="vi-VN" sz="2400" b="1" dirty="0">
                <a:solidFill>
                  <a:srgbClr val="E6930C"/>
                </a:solidFill>
                <a:latin typeface="Roboto"/>
              </a:endParaRPr>
            </a:p>
          </p:txBody>
        </p:sp>
        <p:sp>
          <p:nvSpPr>
            <p:cNvPr id="26" name="Freeform 27">
              <a:extLst>
                <a:ext uri="{FF2B5EF4-FFF2-40B4-BE49-F238E27FC236}">
                  <a16:creationId xmlns:a16="http://schemas.microsoft.com/office/drawing/2014/main" id="{DC40BA9F-81F6-79A8-F1B8-14E9B0A8ED1F}"/>
                </a:ext>
              </a:extLst>
            </p:cNvPr>
            <p:cNvSpPr>
              <a:spLocks noEditPoints="1"/>
            </p:cNvSpPr>
            <p:nvPr/>
          </p:nvSpPr>
          <p:spPr bwMode="auto">
            <a:xfrm>
              <a:off x="2474926" y="3164915"/>
              <a:ext cx="422275" cy="555625"/>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1AAD9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nvGrpSpPr>
            <p:cNvPr id="27" name="Group 26">
              <a:extLst>
                <a:ext uri="{FF2B5EF4-FFF2-40B4-BE49-F238E27FC236}">
                  <a16:creationId xmlns:a16="http://schemas.microsoft.com/office/drawing/2014/main" id="{DD1CE1D6-5D61-97DE-DAFC-0405C12F65EF}"/>
                </a:ext>
              </a:extLst>
            </p:cNvPr>
            <p:cNvGrpSpPr/>
            <p:nvPr/>
          </p:nvGrpSpPr>
          <p:grpSpPr>
            <a:xfrm>
              <a:off x="3728774" y="4484554"/>
              <a:ext cx="618874" cy="620640"/>
              <a:chOff x="7216775" y="2687638"/>
              <a:chExt cx="555625" cy="557212"/>
            </a:xfrm>
            <a:solidFill>
              <a:srgbClr val="A9C370"/>
            </a:solidFill>
          </p:grpSpPr>
          <p:sp>
            <p:nvSpPr>
              <p:cNvPr id="28" name="Freeform 123">
                <a:extLst>
                  <a:ext uri="{FF2B5EF4-FFF2-40B4-BE49-F238E27FC236}">
                    <a16:creationId xmlns:a16="http://schemas.microsoft.com/office/drawing/2014/main" id="{64A5CABF-E960-447E-937E-47D7F024B32B}"/>
                  </a:ext>
                </a:extLst>
              </p:cNvPr>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29" name="Freeform 124">
                <a:extLst>
                  <a:ext uri="{FF2B5EF4-FFF2-40B4-BE49-F238E27FC236}">
                    <a16:creationId xmlns:a16="http://schemas.microsoft.com/office/drawing/2014/main" id="{FA3AFEE8-75BE-56FA-FD8A-1682084D4772}"/>
                  </a:ext>
                </a:extLst>
              </p:cNvPr>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grpSp>
          <p:nvGrpSpPr>
            <p:cNvPr id="30" name="Group 29">
              <a:extLst>
                <a:ext uri="{FF2B5EF4-FFF2-40B4-BE49-F238E27FC236}">
                  <a16:creationId xmlns:a16="http://schemas.microsoft.com/office/drawing/2014/main" id="{DF33F2B2-96BF-A318-9CD9-1A72A04A2CF0}"/>
                </a:ext>
              </a:extLst>
            </p:cNvPr>
            <p:cNvGrpSpPr/>
            <p:nvPr/>
          </p:nvGrpSpPr>
          <p:grpSpPr>
            <a:xfrm>
              <a:off x="2458893" y="5872120"/>
              <a:ext cx="450850" cy="555625"/>
              <a:chOff x="4460875" y="2689225"/>
              <a:chExt cx="450850" cy="555625"/>
            </a:xfrm>
            <a:solidFill>
              <a:srgbClr val="F5AE3B"/>
            </a:solidFill>
          </p:grpSpPr>
          <p:sp>
            <p:nvSpPr>
              <p:cNvPr id="31" name="Freeform 142">
                <a:extLst>
                  <a:ext uri="{FF2B5EF4-FFF2-40B4-BE49-F238E27FC236}">
                    <a16:creationId xmlns:a16="http://schemas.microsoft.com/office/drawing/2014/main" id="{756E4A18-6088-A472-2F09-036B4B74A5CA}"/>
                  </a:ext>
                </a:extLst>
              </p:cNvPr>
              <p:cNvSpPr>
                <a:spLocks noEditPoints="1"/>
              </p:cNvSpPr>
              <p:nvPr/>
            </p:nvSpPr>
            <p:spPr bwMode="auto">
              <a:xfrm>
                <a:off x="4460875" y="2689225"/>
                <a:ext cx="450850" cy="555625"/>
              </a:xfrm>
              <a:custGeom>
                <a:avLst/>
                <a:gdLst>
                  <a:gd name="T0" fmla="*/ 1329 w 2839"/>
                  <a:gd name="T1" fmla="*/ 173 h 3503"/>
                  <a:gd name="T2" fmla="*/ 168 w 2839"/>
                  <a:gd name="T3" fmla="*/ 523 h 3503"/>
                  <a:gd name="T4" fmla="*/ 160 w 2839"/>
                  <a:gd name="T5" fmla="*/ 1492 h 3503"/>
                  <a:gd name="T6" fmla="*/ 186 w 2839"/>
                  <a:gd name="T7" fmla="*/ 1818 h 3503"/>
                  <a:gd name="T8" fmla="*/ 265 w 2839"/>
                  <a:gd name="T9" fmla="*/ 2133 h 3503"/>
                  <a:gd name="T10" fmla="*/ 395 w 2839"/>
                  <a:gd name="T11" fmla="*/ 2431 h 3503"/>
                  <a:gd name="T12" fmla="*/ 571 w 2839"/>
                  <a:gd name="T13" fmla="*/ 2704 h 3503"/>
                  <a:gd name="T14" fmla="*/ 784 w 2839"/>
                  <a:gd name="T15" fmla="*/ 2941 h 3503"/>
                  <a:gd name="T16" fmla="*/ 1030 w 2839"/>
                  <a:gd name="T17" fmla="*/ 3140 h 3503"/>
                  <a:gd name="T18" fmla="*/ 1307 w 2839"/>
                  <a:gd name="T19" fmla="*/ 3298 h 3503"/>
                  <a:gd name="T20" fmla="*/ 1434 w 2839"/>
                  <a:gd name="T21" fmla="*/ 3340 h 3503"/>
                  <a:gd name="T22" fmla="*/ 1719 w 2839"/>
                  <a:gd name="T23" fmla="*/ 3198 h 3503"/>
                  <a:gd name="T24" fmla="*/ 1976 w 2839"/>
                  <a:gd name="T25" fmla="*/ 3012 h 3503"/>
                  <a:gd name="T26" fmla="*/ 2200 w 2839"/>
                  <a:gd name="T27" fmla="*/ 2787 h 3503"/>
                  <a:gd name="T28" fmla="*/ 2390 w 2839"/>
                  <a:gd name="T29" fmla="*/ 2526 h 3503"/>
                  <a:gd name="T30" fmla="*/ 2536 w 2839"/>
                  <a:gd name="T31" fmla="*/ 2235 h 3503"/>
                  <a:gd name="T32" fmla="*/ 2631 w 2839"/>
                  <a:gd name="T33" fmla="*/ 1925 h 3503"/>
                  <a:gd name="T34" fmla="*/ 2676 w 2839"/>
                  <a:gd name="T35" fmla="*/ 1601 h 3503"/>
                  <a:gd name="T36" fmla="*/ 2677 w 2839"/>
                  <a:gd name="T37" fmla="*/ 534 h 3503"/>
                  <a:gd name="T38" fmla="*/ 2651 w 2839"/>
                  <a:gd name="T39" fmla="*/ 509 h 3503"/>
                  <a:gd name="T40" fmla="*/ 1419 w 2839"/>
                  <a:gd name="T41" fmla="*/ 159 h 3503"/>
                  <a:gd name="T42" fmla="*/ 1501 w 2839"/>
                  <a:gd name="T43" fmla="*/ 7 h 3503"/>
                  <a:gd name="T44" fmla="*/ 2726 w 2839"/>
                  <a:gd name="T45" fmla="*/ 367 h 3503"/>
                  <a:gd name="T46" fmla="*/ 2798 w 2839"/>
                  <a:gd name="T47" fmla="*/ 428 h 3503"/>
                  <a:gd name="T48" fmla="*/ 2836 w 2839"/>
                  <a:gd name="T49" fmla="*/ 514 h 3503"/>
                  <a:gd name="T50" fmla="*/ 2836 w 2839"/>
                  <a:gd name="T51" fmla="*/ 1600 h 3503"/>
                  <a:gd name="T52" fmla="*/ 2795 w 2839"/>
                  <a:gd name="T53" fmla="*/ 1921 h 3503"/>
                  <a:gd name="T54" fmla="*/ 2708 w 2839"/>
                  <a:gd name="T55" fmla="*/ 2231 h 3503"/>
                  <a:gd name="T56" fmla="*/ 2575 w 2839"/>
                  <a:gd name="T57" fmla="*/ 2523 h 3503"/>
                  <a:gd name="T58" fmla="*/ 2400 w 2839"/>
                  <a:gd name="T59" fmla="*/ 2795 h 3503"/>
                  <a:gd name="T60" fmla="*/ 2192 w 2839"/>
                  <a:gd name="T61" fmla="*/ 3031 h 3503"/>
                  <a:gd name="T62" fmla="*/ 1953 w 2839"/>
                  <a:gd name="T63" fmla="*/ 3234 h 3503"/>
                  <a:gd name="T64" fmla="*/ 1685 w 2839"/>
                  <a:gd name="T65" fmla="*/ 3400 h 3503"/>
                  <a:gd name="T66" fmla="*/ 1470 w 2839"/>
                  <a:gd name="T67" fmla="*/ 3497 h 3503"/>
                  <a:gd name="T68" fmla="*/ 1394 w 2839"/>
                  <a:gd name="T69" fmla="*/ 3501 h 3503"/>
                  <a:gd name="T70" fmla="*/ 1247 w 2839"/>
                  <a:gd name="T71" fmla="*/ 3446 h 3503"/>
                  <a:gd name="T72" fmla="*/ 972 w 2839"/>
                  <a:gd name="T73" fmla="*/ 3292 h 3503"/>
                  <a:gd name="T74" fmla="*/ 724 w 2839"/>
                  <a:gd name="T75" fmla="*/ 3102 h 3503"/>
                  <a:gd name="T76" fmla="*/ 504 w 2839"/>
                  <a:gd name="T77" fmla="*/ 2877 h 3503"/>
                  <a:gd name="T78" fmla="*/ 317 w 2839"/>
                  <a:gd name="T79" fmla="*/ 2617 h 3503"/>
                  <a:gd name="T80" fmla="*/ 169 w 2839"/>
                  <a:gd name="T81" fmla="*/ 2330 h 3503"/>
                  <a:gd name="T82" fmla="*/ 67 w 2839"/>
                  <a:gd name="T83" fmla="*/ 2026 h 3503"/>
                  <a:gd name="T84" fmla="*/ 11 w 2839"/>
                  <a:gd name="T85" fmla="*/ 1709 h 3503"/>
                  <a:gd name="T86" fmla="*/ 0 w 2839"/>
                  <a:gd name="T87" fmla="*/ 547 h 3503"/>
                  <a:gd name="T88" fmla="*/ 23 w 2839"/>
                  <a:gd name="T89" fmla="*/ 455 h 3503"/>
                  <a:gd name="T90" fmla="*/ 85 w 2839"/>
                  <a:gd name="T91" fmla="*/ 383 h 3503"/>
                  <a:gd name="T92" fmla="*/ 1284 w 2839"/>
                  <a:gd name="T93" fmla="*/ 20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9" h="3503">
                    <a:moveTo>
                      <a:pt x="1419" y="159"/>
                    </a:moveTo>
                    <a:lnTo>
                      <a:pt x="1374" y="162"/>
                    </a:lnTo>
                    <a:lnTo>
                      <a:pt x="1329" y="173"/>
                    </a:lnTo>
                    <a:lnTo>
                      <a:pt x="188" y="509"/>
                    </a:lnTo>
                    <a:lnTo>
                      <a:pt x="177" y="514"/>
                    </a:lnTo>
                    <a:lnTo>
                      <a:pt x="168" y="523"/>
                    </a:lnTo>
                    <a:lnTo>
                      <a:pt x="162" y="534"/>
                    </a:lnTo>
                    <a:lnTo>
                      <a:pt x="160" y="547"/>
                    </a:lnTo>
                    <a:lnTo>
                      <a:pt x="160" y="1492"/>
                    </a:lnTo>
                    <a:lnTo>
                      <a:pt x="163" y="1601"/>
                    </a:lnTo>
                    <a:lnTo>
                      <a:pt x="171" y="1710"/>
                    </a:lnTo>
                    <a:lnTo>
                      <a:pt x="186" y="1818"/>
                    </a:lnTo>
                    <a:lnTo>
                      <a:pt x="206" y="1925"/>
                    </a:lnTo>
                    <a:lnTo>
                      <a:pt x="233" y="2030"/>
                    </a:lnTo>
                    <a:lnTo>
                      <a:pt x="265" y="2133"/>
                    </a:lnTo>
                    <a:lnTo>
                      <a:pt x="303" y="2235"/>
                    </a:lnTo>
                    <a:lnTo>
                      <a:pt x="346" y="2334"/>
                    </a:lnTo>
                    <a:lnTo>
                      <a:pt x="395" y="2431"/>
                    </a:lnTo>
                    <a:lnTo>
                      <a:pt x="449" y="2526"/>
                    </a:lnTo>
                    <a:lnTo>
                      <a:pt x="509" y="2618"/>
                    </a:lnTo>
                    <a:lnTo>
                      <a:pt x="571" y="2704"/>
                    </a:lnTo>
                    <a:lnTo>
                      <a:pt x="638" y="2787"/>
                    </a:lnTo>
                    <a:lnTo>
                      <a:pt x="709" y="2867"/>
                    </a:lnTo>
                    <a:lnTo>
                      <a:pt x="784" y="2941"/>
                    </a:lnTo>
                    <a:lnTo>
                      <a:pt x="863" y="3012"/>
                    </a:lnTo>
                    <a:lnTo>
                      <a:pt x="945" y="3079"/>
                    </a:lnTo>
                    <a:lnTo>
                      <a:pt x="1030" y="3140"/>
                    </a:lnTo>
                    <a:lnTo>
                      <a:pt x="1119" y="3198"/>
                    </a:lnTo>
                    <a:lnTo>
                      <a:pt x="1211" y="3250"/>
                    </a:lnTo>
                    <a:lnTo>
                      <a:pt x="1307" y="3298"/>
                    </a:lnTo>
                    <a:lnTo>
                      <a:pt x="1405" y="3340"/>
                    </a:lnTo>
                    <a:lnTo>
                      <a:pt x="1419" y="3343"/>
                    </a:lnTo>
                    <a:lnTo>
                      <a:pt x="1434" y="3340"/>
                    </a:lnTo>
                    <a:lnTo>
                      <a:pt x="1532" y="3298"/>
                    </a:lnTo>
                    <a:lnTo>
                      <a:pt x="1627" y="3250"/>
                    </a:lnTo>
                    <a:lnTo>
                      <a:pt x="1719" y="3198"/>
                    </a:lnTo>
                    <a:lnTo>
                      <a:pt x="1808" y="3140"/>
                    </a:lnTo>
                    <a:lnTo>
                      <a:pt x="1894" y="3079"/>
                    </a:lnTo>
                    <a:lnTo>
                      <a:pt x="1976" y="3012"/>
                    </a:lnTo>
                    <a:lnTo>
                      <a:pt x="2055" y="2941"/>
                    </a:lnTo>
                    <a:lnTo>
                      <a:pt x="2129" y="2867"/>
                    </a:lnTo>
                    <a:lnTo>
                      <a:pt x="2200" y="2787"/>
                    </a:lnTo>
                    <a:lnTo>
                      <a:pt x="2267" y="2704"/>
                    </a:lnTo>
                    <a:lnTo>
                      <a:pt x="2330" y="2618"/>
                    </a:lnTo>
                    <a:lnTo>
                      <a:pt x="2390" y="2526"/>
                    </a:lnTo>
                    <a:lnTo>
                      <a:pt x="2444" y="2431"/>
                    </a:lnTo>
                    <a:lnTo>
                      <a:pt x="2493" y="2334"/>
                    </a:lnTo>
                    <a:lnTo>
                      <a:pt x="2536" y="2235"/>
                    </a:lnTo>
                    <a:lnTo>
                      <a:pt x="2574" y="2133"/>
                    </a:lnTo>
                    <a:lnTo>
                      <a:pt x="2606" y="2030"/>
                    </a:lnTo>
                    <a:lnTo>
                      <a:pt x="2631" y="1925"/>
                    </a:lnTo>
                    <a:lnTo>
                      <a:pt x="2653" y="1818"/>
                    </a:lnTo>
                    <a:lnTo>
                      <a:pt x="2668" y="1710"/>
                    </a:lnTo>
                    <a:lnTo>
                      <a:pt x="2676" y="1601"/>
                    </a:lnTo>
                    <a:lnTo>
                      <a:pt x="2679" y="1492"/>
                    </a:lnTo>
                    <a:lnTo>
                      <a:pt x="2679" y="547"/>
                    </a:lnTo>
                    <a:lnTo>
                      <a:pt x="2677" y="534"/>
                    </a:lnTo>
                    <a:lnTo>
                      <a:pt x="2671" y="523"/>
                    </a:lnTo>
                    <a:lnTo>
                      <a:pt x="2662" y="514"/>
                    </a:lnTo>
                    <a:lnTo>
                      <a:pt x="2651" y="509"/>
                    </a:lnTo>
                    <a:lnTo>
                      <a:pt x="1510" y="173"/>
                    </a:lnTo>
                    <a:lnTo>
                      <a:pt x="1465" y="162"/>
                    </a:lnTo>
                    <a:lnTo>
                      <a:pt x="1419" y="159"/>
                    </a:lnTo>
                    <a:close/>
                    <a:moveTo>
                      <a:pt x="1392" y="0"/>
                    </a:moveTo>
                    <a:lnTo>
                      <a:pt x="1447" y="0"/>
                    </a:lnTo>
                    <a:lnTo>
                      <a:pt x="1501" y="7"/>
                    </a:lnTo>
                    <a:lnTo>
                      <a:pt x="1555" y="20"/>
                    </a:lnTo>
                    <a:lnTo>
                      <a:pt x="2695" y="356"/>
                    </a:lnTo>
                    <a:lnTo>
                      <a:pt x="2726" y="367"/>
                    </a:lnTo>
                    <a:lnTo>
                      <a:pt x="2754" y="383"/>
                    </a:lnTo>
                    <a:lnTo>
                      <a:pt x="2777" y="404"/>
                    </a:lnTo>
                    <a:lnTo>
                      <a:pt x="2798" y="428"/>
                    </a:lnTo>
                    <a:lnTo>
                      <a:pt x="2815" y="455"/>
                    </a:lnTo>
                    <a:lnTo>
                      <a:pt x="2828" y="483"/>
                    </a:lnTo>
                    <a:lnTo>
                      <a:pt x="2836" y="514"/>
                    </a:lnTo>
                    <a:lnTo>
                      <a:pt x="2839" y="547"/>
                    </a:lnTo>
                    <a:lnTo>
                      <a:pt x="2839" y="1492"/>
                    </a:lnTo>
                    <a:lnTo>
                      <a:pt x="2836" y="1600"/>
                    </a:lnTo>
                    <a:lnTo>
                      <a:pt x="2827" y="1709"/>
                    </a:lnTo>
                    <a:lnTo>
                      <a:pt x="2814" y="1815"/>
                    </a:lnTo>
                    <a:lnTo>
                      <a:pt x="2795" y="1921"/>
                    </a:lnTo>
                    <a:lnTo>
                      <a:pt x="2772" y="2026"/>
                    </a:lnTo>
                    <a:lnTo>
                      <a:pt x="2743" y="2129"/>
                    </a:lnTo>
                    <a:lnTo>
                      <a:pt x="2708" y="2231"/>
                    </a:lnTo>
                    <a:lnTo>
                      <a:pt x="2669" y="2330"/>
                    </a:lnTo>
                    <a:lnTo>
                      <a:pt x="2625" y="2428"/>
                    </a:lnTo>
                    <a:lnTo>
                      <a:pt x="2575" y="2523"/>
                    </a:lnTo>
                    <a:lnTo>
                      <a:pt x="2521" y="2617"/>
                    </a:lnTo>
                    <a:lnTo>
                      <a:pt x="2462" y="2708"/>
                    </a:lnTo>
                    <a:lnTo>
                      <a:pt x="2400" y="2795"/>
                    </a:lnTo>
                    <a:lnTo>
                      <a:pt x="2335" y="2877"/>
                    </a:lnTo>
                    <a:lnTo>
                      <a:pt x="2264" y="2955"/>
                    </a:lnTo>
                    <a:lnTo>
                      <a:pt x="2192" y="3031"/>
                    </a:lnTo>
                    <a:lnTo>
                      <a:pt x="2115" y="3102"/>
                    </a:lnTo>
                    <a:lnTo>
                      <a:pt x="2035" y="3170"/>
                    </a:lnTo>
                    <a:lnTo>
                      <a:pt x="1953" y="3234"/>
                    </a:lnTo>
                    <a:lnTo>
                      <a:pt x="1866" y="3292"/>
                    </a:lnTo>
                    <a:lnTo>
                      <a:pt x="1778" y="3349"/>
                    </a:lnTo>
                    <a:lnTo>
                      <a:pt x="1685" y="3400"/>
                    </a:lnTo>
                    <a:lnTo>
                      <a:pt x="1592" y="3446"/>
                    </a:lnTo>
                    <a:lnTo>
                      <a:pt x="1495" y="3488"/>
                    </a:lnTo>
                    <a:lnTo>
                      <a:pt x="1470" y="3497"/>
                    </a:lnTo>
                    <a:lnTo>
                      <a:pt x="1445" y="3501"/>
                    </a:lnTo>
                    <a:lnTo>
                      <a:pt x="1419" y="3503"/>
                    </a:lnTo>
                    <a:lnTo>
                      <a:pt x="1394" y="3501"/>
                    </a:lnTo>
                    <a:lnTo>
                      <a:pt x="1368" y="3497"/>
                    </a:lnTo>
                    <a:lnTo>
                      <a:pt x="1344" y="3488"/>
                    </a:lnTo>
                    <a:lnTo>
                      <a:pt x="1247" y="3446"/>
                    </a:lnTo>
                    <a:lnTo>
                      <a:pt x="1152" y="3400"/>
                    </a:lnTo>
                    <a:lnTo>
                      <a:pt x="1061" y="3349"/>
                    </a:lnTo>
                    <a:lnTo>
                      <a:pt x="972" y="3292"/>
                    </a:lnTo>
                    <a:lnTo>
                      <a:pt x="886" y="3234"/>
                    </a:lnTo>
                    <a:lnTo>
                      <a:pt x="803" y="3170"/>
                    </a:lnTo>
                    <a:lnTo>
                      <a:pt x="724" y="3102"/>
                    </a:lnTo>
                    <a:lnTo>
                      <a:pt x="647" y="3031"/>
                    </a:lnTo>
                    <a:lnTo>
                      <a:pt x="573" y="2955"/>
                    </a:lnTo>
                    <a:lnTo>
                      <a:pt x="504" y="2877"/>
                    </a:lnTo>
                    <a:lnTo>
                      <a:pt x="438" y="2795"/>
                    </a:lnTo>
                    <a:lnTo>
                      <a:pt x="377" y="2708"/>
                    </a:lnTo>
                    <a:lnTo>
                      <a:pt x="317" y="2617"/>
                    </a:lnTo>
                    <a:lnTo>
                      <a:pt x="263" y="2523"/>
                    </a:lnTo>
                    <a:lnTo>
                      <a:pt x="214" y="2428"/>
                    </a:lnTo>
                    <a:lnTo>
                      <a:pt x="169" y="2330"/>
                    </a:lnTo>
                    <a:lnTo>
                      <a:pt x="130" y="2231"/>
                    </a:lnTo>
                    <a:lnTo>
                      <a:pt x="96" y="2129"/>
                    </a:lnTo>
                    <a:lnTo>
                      <a:pt x="67" y="2026"/>
                    </a:lnTo>
                    <a:lnTo>
                      <a:pt x="42" y="1921"/>
                    </a:lnTo>
                    <a:lnTo>
                      <a:pt x="24" y="1815"/>
                    </a:lnTo>
                    <a:lnTo>
                      <a:pt x="11" y="1709"/>
                    </a:lnTo>
                    <a:lnTo>
                      <a:pt x="3" y="1600"/>
                    </a:lnTo>
                    <a:lnTo>
                      <a:pt x="0" y="1492"/>
                    </a:lnTo>
                    <a:lnTo>
                      <a:pt x="0" y="547"/>
                    </a:lnTo>
                    <a:lnTo>
                      <a:pt x="3" y="514"/>
                    </a:lnTo>
                    <a:lnTo>
                      <a:pt x="11" y="483"/>
                    </a:lnTo>
                    <a:lnTo>
                      <a:pt x="23" y="455"/>
                    </a:lnTo>
                    <a:lnTo>
                      <a:pt x="40" y="428"/>
                    </a:lnTo>
                    <a:lnTo>
                      <a:pt x="61" y="404"/>
                    </a:lnTo>
                    <a:lnTo>
                      <a:pt x="85" y="383"/>
                    </a:lnTo>
                    <a:lnTo>
                      <a:pt x="113" y="367"/>
                    </a:lnTo>
                    <a:lnTo>
                      <a:pt x="144" y="356"/>
                    </a:lnTo>
                    <a:lnTo>
                      <a:pt x="1284" y="20"/>
                    </a:lnTo>
                    <a:lnTo>
                      <a:pt x="1337" y="7"/>
                    </a:lnTo>
                    <a:lnTo>
                      <a:pt x="13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32" name="Freeform 143">
                <a:extLst>
                  <a:ext uri="{FF2B5EF4-FFF2-40B4-BE49-F238E27FC236}">
                    <a16:creationId xmlns:a16="http://schemas.microsoft.com/office/drawing/2014/main" id="{93AF9E1F-529E-F54B-2633-A689AF3F945D}"/>
                  </a:ext>
                </a:extLst>
              </p:cNvPr>
              <p:cNvSpPr>
                <a:spLocks noEditPoints="1"/>
              </p:cNvSpPr>
              <p:nvPr/>
            </p:nvSpPr>
            <p:spPr bwMode="auto">
              <a:xfrm>
                <a:off x="4532313" y="2760663"/>
                <a:ext cx="307975" cy="406400"/>
              </a:xfrm>
              <a:custGeom>
                <a:avLst/>
                <a:gdLst>
                  <a:gd name="T0" fmla="*/ 160 w 1940"/>
                  <a:gd name="T1" fmla="*/ 398 h 2563"/>
                  <a:gd name="T2" fmla="*/ 163 w 1940"/>
                  <a:gd name="T3" fmla="*/ 1132 h 2563"/>
                  <a:gd name="T4" fmla="*/ 186 w 1940"/>
                  <a:gd name="T5" fmla="*/ 1321 h 2563"/>
                  <a:gd name="T6" fmla="*/ 231 w 1940"/>
                  <a:gd name="T7" fmla="*/ 1504 h 2563"/>
                  <a:gd name="T8" fmla="*/ 299 w 1940"/>
                  <a:gd name="T9" fmla="*/ 1679 h 2563"/>
                  <a:gd name="T10" fmla="*/ 387 w 1940"/>
                  <a:gd name="T11" fmla="*/ 1845 h 2563"/>
                  <a:gd name="T12" fmla="*/ 494 w 1940"/>
                  <a:gd name="T13" fmla="*/ 1997 h 2563"/>
                  <a:gd name="T14" fmla="*/ 613 w 1940"/>
                  <a:gd name="T15" fmla="*/ 2131 h 2563"/>
                  <a:gd name="T16" fmla="*/ 747 w 1940"/>
                  <a:gd name="T17" fmla="*/ 2250 h 2563"/>
                  <a:gd name="T18" fmla="*/ 893 w 1940"/>
                  <a:gd name="T19" fmla="*/ 2353 h 2563"/>
                  <a:gd name="T20" fmla="*/ 1047 w 1940"/>
                  <a:gd name="T21" fmla="*/ 2353 h 2563"/>
                  <a:gd name="T22" fmla="*/ 1194 w 1940"/>
                  <a:gd name="T23" fmla="*/ 2250 h 2563"/>
                  <a:gd name="T24" fmla="*/ 1327 w 1940"/>
                  <a:gd name="T25" fmla="*/ 2131 h 2563"/>
                  <a:gd name="T26" fmla="*/ 1447 w 1940"/>
                  <a:gd name="T27" fmla="*/ 1997 h 2563"/>
                  <a:gd name="T28" fmla="*/ 1554 w 1940"/>
                  <a:gd name="T29" fmla="*/ 1845 h 2563"/>
                  <a:gd name="T30" fmla="*/ 1642 w 1940"/>
                  <a:gd name="T31" fmla="*/ 1679 h 2563"/>
                  <a:gd name="T32" fmla="*/ 1709 w 1940"/>
                  <a:gd name="T33" fmla="*/ 1504 h 2563"/>
                  <a:gd name="T34" fmla="*/ 1755 w 1940"/>
                  <a:gd name="T35" fmla="*/ 1321 h 2563"/>
                  <a:gd name="T36" fmla="*/ 1778 w 1940"/>
                  <a:gd name="T37" fmla="*/ 1132 h 2563"/>
                  <a:gd name="T38" fmla="*/ 1780 w 1940"/>
                  <a:gd name="T39" fmla="*/ 398 h 2563"/>
                  <a:gd name="T40" fmla="*/ 959 w 1940"/>
                  <a:gd name="T41" fmla="*/ 0 h 2563"/>
                  <a:gd name="T42" fmla="*/ 1004 w 1940"/>
                  <a:gd name="T43" fmla="*/ 4 h 2563"/>
                  <a:gd name="T44" fmla="*/ 1878 w 1940"/>
                  <a:gd name="T45" fmla="*/ 264 h 2563"/>
                  <a:gd name="T46" fmla="*/ 1916 w 1940"/>
                  <a:gd name="T47" fmla="*/ 297 h 2563"/>
                  <a:gd name="T48" fmla="*/ 1938 w 1940"/>
                  <a:gd name="T49" fmla="*/ 343 h 2563"/>
                  <a:gd name="T50" fmla="*/ 1940 w 1940"/>
                  <a:gd name="T51" fmla="*/ 1038 h 2563"/>
                  <a:gd name="T52" fmla="*/ 1929 w 1940"/>
                  <a:gd name="T53" fmla="*/ 1228 h 2563"/>
                  <a:gd name="T54" fmla="*/ 1898 w 1940"/>
                  <a:gd name="T55" fmla="*/ 1415 h 2563"/>
                  <a:gd name="T56" fmla="*/ 1846 w 1940"/>
                  <a:gd name="T57" fmla="*/ 1596 h 2563"/>
                  <a:gd name="T58" fmla="*/ 1775 w 1940"/>
                  <a:gd name="T59" fmla="*/ 1771 h 2563"/>
                  <a:gd name="T60" fmla="*/ 1684 w 1940"/>
                  <a:gd name="T61" fmla="*/ 1936 h 2563"/>
                  <a:gd name="T62" fmla="*/ 1577 w 1940"/>
                  <a:gd name="T63" fmla="*/ 2090 h 2563"/>
                  <a:gd name="T64" fmla="*/ 1458 w 1940"/>
                  <a:gd name="T65" fmla="*/ 2226 h 2563"/>
                  <a:gd name="T66" fmla="*/ 1325 w 1940"/>
                  <a:gd name="T67" fmla="*/ 2349 h 2563"/>
                  <a:gd name="T68" fmla="*/ 1181 w 1940"/>
                  <a:gd name="T69" fmla="*/ 2457 h 2563"/>
                  <a:gd name="T70" fmla="*/ 1026 w 1940"/>
                  <a:gd name="T71" fmla="*/ 2549 h 2563"/>
                  <a:gd name="T72" fmla="*/ 990 w 1940"/>
                  <a:gd name="T73" fmla="*/ 2561 h 2563"/>
                  <a:gd name="T74" fmla="*/ 951 w 1940"/>
                  <a:gd name="T75" fmla="*/ 2561 h 2563"/>
                  <a:gd name="T76" fmla="*/ 915 w 1940"/>
                  <a:gd name="T77" fmla="*/ 2549 h 2563"/>
                  <a:gd name="T78" fmla="*/ 760 w 1940"/>
                  <a:gd name="T79" fmla="*/ 2457 h 2563"/>
                  <a:gd name="T80" fmla="*/ 615 w 1940"/>
                  <a:gd name="T81" fmla="*/ 2349 h 2563"/>
                  <a:gd name="T82" fmla="*/ 483 w 1940"/>
                  <a:gd name="T83" fmla="*/ 2226 h 2563"/>
                  <a:gd name="T84" fmla="*/ 364 w 1940"/>
                  <a:gd name="T85" fmla="*/ 2090 h 2563"/>
                  <a:gd name="T86" fmla="*/ 256 w 1940"/>
                  <a:gd name="T87" fmla="*/ 1936 h 2563"/>
                  <a:gd name="T88" fmla="*/ 166 w 1940"/>
                  <a:gd name="T89" fmla="*/ 1771 h 2563"/>
                  <a:gd name="T90" fmla="*/ 94 w 1940"/>
                  <a:gd name="T91" fmla="*/ 1596 h 2563"/>
                  <a:gd name="T92" fmla="*/ 43 w 1940"/>
                  <a:gd name="T93" fmla="*/ 1415 h 2563"/>
                  <a:gd name="T94" fmla="*/ 11 w 1940"/>
                  <a:gd name="T95" fmla="*/ 1228 h 2563"/>
                  <a:gd name="T96" fmla="*/ 0 w 1940"/>
                  <a:gd name="T97" fmla="*/ 1038 h 2563"/>
                  <a:gd name="T98" fmla="*/ 3 w 1940"/>
                  <a:gd name="T99" fmla="*/ 343 h 2563"/>
                  <a:gd name="T100" fmla="*/ 24 w 1940"/>
                  <a:gd name="T101" fmla="*/ 297 h 2563"/>
                  <a:gd name="T102" fmla="*/ 63 w 1940"/>
                  <a:gd name="T103" fmla="*/ 264 h 2563"/>
                  <a:gd name="T104" fmla="*/ 936 w 1940"/>
                  <a:gd name="T105" fmla="*/ 4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40" h="2563">
                    <a:moveTo>
                      <a:pt x="970" y="160"/>
                    </a:moveTo>
                    <a:lnTo>
                      <a:pt x="160" y="398"/>
                    </a:lnTo>
                    <a:lnTo>
                      <a:pt x="160" y="1038"/>
                    </a:lnTo>
                    <a:lnTo>
                      <a:pt x="163" y="1132"/>
                    </a:lnTo>
                    <a:lnTo>
                      <a:pt x="171" y="1227"/>
                    </a:lnTo>
                    <a:lnTo>
                      <a:pt x="186" y="1321"/>
                    </a:lnTo>
                    <a:lnTo>
                      <a:pt x="205" y="1413"/>
                    </a:lnTo>
                    <a:lnTo>
                      <a:pt x="231" y="1504"/>
                    </a:lnTo>
                    <a:lnTo>
                      <a:pt x="263" y="1592"/>
                    </a:lnTo>
                    <a:lnTo>
                      <a:pt x="299" y="1679"/>
                    </a:lnTo>
                    <a:lnTo>
                      <a:pt x="340" y="1763"/>
                    </a:lnTo>
                    <a:lnTo>
                      <a:pt x="387" y="1845"/>
                    </a:lnTo>
                    <a:lnTo>
                      <a:pt x="439" y="1925"/>
                    </a:lnTo>
                    <a:lnTo>
                      <a:pt x="494" y="1997"/>
                    </a:lnTo>
                    <a:lnTo>
                      <a:pt x="551" y="2065"/>
                    </a:lnTo>
                    <a:lnTo>
                      <a:pt x="613" y="2131"/>
                    </a:lnTo>
                    <a:lnTo>
                      <a:pt x="679" y="2193"/>
                    </a:lnTo>
                    <a:lnTo>
                      <a:pt x="747" y="2250"/>
                    </a:lnTo>
                    <a:lnTo>
                      <a:pt x="818" y="2303"/>
                    </a:lnTo>
                    <a:lnTo>
                      <a:pt x="893" y="2353"/>
                    </a:lnTo>
                    <a:lnTo>
                      <a:pt x="970" y="2398"/>
                    </a:lnTo>
                    <a:lnTo>
                      <a:pt x="1047" y="2353"/>
                    </a:lnTo>
                    <a:lnTo>
                      <a:pt x="1122" y="2303"/>
                    </a:lnTo>
                    <a:lnTo>
                      <a:pt x="1194" y="2250"/>
                    </a:lnTo>
                    <a:lnTo>
                      <a:pt x="1262" y="2193"/>
                    </a:lnTo>
                    <a:lnTo>
                      <a:pt x="1327" y="2131"/>
                    </a:lnTo>
                    <a:lnTo>
                      <a:pt x="1389" y="2065"/>
                    </a:lnTo>
                    <a:lnTo>
                      <a:pt x="1447" y="1997"/>
                    </a:lnTo>
                    <a:lnTo>
                      <a:pt x="1500" y="1925"/>
                    </a:lnTo>
                    <a:lnTo>
                      <a:pt x="1554" y="1845"/>
                    </a:lnTo>
                    <a:lnTo>
                      <a:pt x="1600" y="1763"/>
                    </a:lnTo>
                    <a:lnTo>
                      <a:pt x="1642" y="1679"/>
                    </a:lnTo>
                    <a:lnTo>
                      <a:pt x="1678" y="1592"/>
                    </a:lnTo>
                    <a:lnTo>
                      <a:pt x="1709" y="1504"/>
                    </a:lnTo>
                    <a:lnTo>
                      <a:pt x="1734" y="1413"/>
                    </a:lnTo>
                    <a:lnTo>
                      <a:pt x="1755" y="1321"/>
                    </a:lnTo>
                    <a:lnTo>
                      <a:pt x="1770" y="1227"/>
                    </a:lnTo>
                    <a:lnTo>
                      <a:pt x="1778" y="1132"/>
                    </a:lnTo>
                    <a:lnTo>
                      <a:pt x="1780" y="1038"/>
                    </a:lnTo>
                    <a:lnTo>
                      <a:pt x="1780" y="398"/>
                    </a:lnTo>
                    <a:lnTo>
                      <a:pt x="970" y="160"/>
                    </a:lnTo>
                    <a:close/>
                    <a:moveTo>
                      <a:pt x="959" y="0"/>
                    </a:moveTo>
                    <a:lnTo>
                      <a:pt x="982" y="0"/>
                    </a:lnTo>
                    <a:lnTo>
                      <a:pt x="1004" y="4"/>
                    </a:lnTo>
                    <a:lnTo>
                      <a:pt x="1855" y="255"/>
                    </a:lnTo>
                    <a:lnTo>
                      <a:pt x="1878" y="264"/>
                    </a:lnTo>
                    <a:lnTo>
                      <a:pt x="1899" y="279"/>
                    </a:lnTo>
                    <a:lnTo>
                      <a:pt x="1916" y="297"/>
                    </a:lnTo>
                    <a:lnTo>
                      <a:pt x="1929" y="320"/>
                    </a:lnTo>
                    <a:lnTo>
                      <a:pt x="1938" y="343"/>
                    </a:lnTo>
                    <a:lnTo>
                      <a:pt x="1940" y="369"/>
                    </a:lnTo>
                    <a:lnTo>
                      <a:pt x="1940" y="1038"/>
                    </a:lnTo>
                    <a:lnTo>
                      <a:pt x="1938" y="1133"/>
                    </a:lnTo>
                    <a:lnTo>
                      <a:pt x="1929" y="1228"/>
                    </a:lnTo>
                    <a:lnTo>
                      <a:pt x="1916" y="1322"/>
                    </a:lnTo>
                    <a:lnTo>
                      <a:pt x="1898" y="1415"/>
                    </a:lnTo>
                    <a:lnTo>
                      <a:pt x="1875" y="1507"/>
                    </a:lnTo>
                    <a:lnTo>
                      <a:pt x="1846" y="1596"/>
                    </a:lnTo>
                    <a:lnTo>
                      <a:pt x="1813" y="1684"/>
                    </a:lnTo>
                    <a:lnTo>
                      <a:pt x="1775" y="1771"/>
                    </a:lnTo>
                    <a:lnTo>
                      <a:pt x="1732" y="1855"/>
                    </a:lnTo>
                    <a:lnTo>
                      <a:pt x="1684" y="1936"/>
                    </a:lnTo>
                    <a:lnTo>
                      <a:pt x="1631" y="2016"/>
                    </a:lnTo>
                    <a:lnTo>
                      <a:pt x="1577" y="2090"/>
                    </a:lnTo>
                    <a:lnTo>
                      <a:pt x="1519" y="2159"/>
                    </a:lnTo>
                    <a:lnTo>
                      <a:pt x="1458" y="2226"/>
                    </a:lnTo>
                    <a:lnTo>
                      <a:pt x="1393" y="2289"/>
                    </a:lnTo>
                    <a:lnTo>
                      <a:pt x="1325" y="2349"/>
                    </a:lnTo>
                    <a:lnTo>
                      <a:pt x="1255" y="2404"/>
                    </a:lnTo>
                    <a:lnTo>
                      <a:pt x="1181" y="2457"/>
                    </a:lnTo>
                    <a:lnTo>
                      <a:pt x="1104" y="2505"/>
                    </a:lnTo>
                    <a:lnTo>
                      <a:pt x="1026" y="2549"/>
                    </a:lnTo>
                    <a:lnTo>
                      <a:pt x="1008" y="2557"/>
                    </a:lnTo>
                    <a:lnTo>
                      <a:pt x="990" y="2561"/>
                    </a:lnTo>
                    <a:lnTo>
                      <a:pt x="970" y="2563"/>
                    </a:lnTo>
                    <a:lnTo>
                      <a:pt x="951" y="2561"/>
                    </a:lnTo>
                    <a:lnTo>
                      <a:pt x="933" y="2557"/>
                    </a:lnTo>
                    <a:lnTo>
                      <a:pt x="915" y="2549"/>
                    </a:lnTo>
                    <a:lnTo>
                      <a:pt x="836" y="2505"/>
                    </a:lnTo>
                    <a:lnTo>
                      <a:pt x="760" y="2457"/>
                    </a:lnTo>
                    <a:lnTo>
                      <a:pt x="686" y="2404"/>
                    </a:lnTo>
                    <a:lnTo>
                      <a:pt x="615" y="2349"/>
                    </a:lnTo>
                    <a:lnTo>
                      <a:pt x="548" y="2289"/>
                    </a:lnTo>
                    <a:lnTo>
                      <a:pt x="483" y="2226"/>
                    </a:lnTo>
                    <a:lnTo>
                      <a:pt x="421" y="2159"/>
                    </a:lnTo>
                    <a:lnTo>
                      <a:pt x="364" y="2090"/>
                    </a:lnTo>
                    <a:lnTo>
                      <a:pt x="310" y="2016"/>
                    </a:lnTo>
                    <a:lnTo>
                      <a:pt x="256" y="1936"/>
                    </a:lnTo>
                    <a:lnTo>
                      <a:pt x="209" y="1855"/>
                    </a:lnTo>
                    <a:lnTo>
                      <a:pt x="166" y="1771"/>
                    </a:lnTo>
                    <a:lnTo>
                      <a:pt x="128" y="1684"/>
                    </a:lnTo>
                    <a:lnTo>
                      <a:pt x="94" y="1596"/>
                    </a:lnTo>
                    <a:lnTo>
                      <a:pt x="66" y="1507"/>
                    </a:lnTo>
                    <a:lnTo>
                      <a:pt x="43" y="1415"/>
                    </a:lnTo>
                    <a:lnTo>
                      <a:pt x="24" y="1322"/>
                    </a:lnTo>
                    <a:lnTo>
                      <a:pt x="11" y="1228"/>
                    </a:lnTo>
                    <a:lnTo>
                      <a:pt x="3" y="1133"/>
                    </a:lnTo>
                    <a:lnTo>
                      <a:pt x="0" y="1038"/>
                    </a:lnTo>
                    <a:lnTo>
                      <a:pt x="0" y="369"/>
                    </a:lnTo>
                    <a:lnTo>
                      <a:pt x="3" y="343"/>
                    </a:lnTo>
                    <a:lnTo>
                      <a:pt x="12" y="320"/>
                    </a:lnTo>
                    <a:lnTo>
                      <a:pt x="24" y="297"/>
                    </a:lnTo>
                    <a:lnTo>
                      <a:pt x="41" y="279"/>
                    </a:lnTo>
                    <a:lnTo>
                      <a:pt x="63" y="264"/>
                    </a:lnTo>
                    <a:lnTo>
                      <a:pt x="86" y="255"/>
                    </a:lnTo>
                    <a:lnTo>
                      <a:pt x="936" y="4"/>
                    </a:lnTo>
                    <a:lnTo>
                      <a:pt x="9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grpSp>
      <p:grpSp>
        <p:nvGrpSpPr>
          <p:cNvPr id="3" name="그룹 106">
            <a:extLst>
              <a:ext uri="{FF2B5EF4-FFF2-40B4-BE49-F238E27FC236}">
                <a16:creationId xmlns:a16="http://schemas.microsoft.com/office/drawing/2014/main" id="{C41C6D00-3878-430C-0D59-67C5225F5E56}"/>
              </a:ext>
            </a:extLst>
          </p:cNvPr>
          <p:cNvGrpSpPr/>
          <p:nvPr/>
        </p:nvGrpSpPr>
        <p:grpSpPr>
          <a:xfrm>
            <a:off x="522862" y="1211568"/>
            <a:ext cx="9566934" cy="1151128"/>
            <a:chOff x="2790559" y="1737212"/>
            <a:chExt cx="6996981" cy="1150931"/>
          </a:xfrm>
        </p:grpSpPr>
        <p:sp>
          <p:nvSpPr>
            <p:cNvPr id="10" name="Rounded Rectangle 4">
              <a:extLst>
                <a:ext uri="{FF2B5EF4-FFF2-40B4-BE49-F238E27FC236}">
                  <a16:creationId xmlns:a16="http://schemas.microsoft.com/office/drawing/2014/main" id="{30D82BCD-140F-0E6B-DB1D-B50447C853DF}"/>
                </a:ext>
              </a:extLst>
            </p:cNvPr>
            <p:cNvSpPr/>
            <p:nvPr/>
          </p:nvSpPr>
          <p:spPr>
            <a:xfrm>
              <a:off x="3746886" y="2025371"/>
              <a:ext cx="6040654" cy="862772"/>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34" name="TextBox 33">
              <a:extLst>
                <a:ext uri="{FF2B5EF4-FFF2-40B4-BE49-F238E27FC236}">
                  <a16:creationId xmlns:a16="http://schemas.microsoft.com/office/drawing/2014/main" id="{5ED08D07-FE1F-A76A-8909-1C6533A4C1C2}"/>
                </a:ext>
              </a:extLst>
            </p:cNvPr>
            <p:cNvSpPr txBox="1"/>
            <p:nvPr/>
          </p:nvSpPr>
          <p:spPr>
            <a:xfrm>
              <a:off x="4214467" y="2078570"/>
              <a:ext cx="5573073" cy="461586"/>
            </a:xfrm>
            <a:prstGeom prst="rect">
              <a:avLst/>
            </a:prstGeom>
            <a:noFill/>
          </p:spPr>
          <p:txBody>
            <a:bodyPr wrap="square" rtlCol="0">
              <a:spAutoFit/>
            </a:bodyPr>
            <a:lstStyle/>
            <a:p>
              <a:pPr lvl="0">
                <a:defRPr/>
              </a:pPr>
              <a:r>
                <a:rPr lang="vi-VN" sz="2400" b="1" kern="0" dirty="0">
                  <a:solidFill>
                    <a:prstClr val="black"/>
                  </a:solidFill>
                  <a:ea typeface="Roboto" panose="02000000000000000000" pitchFamily="2" charset="0"/>
                  <a:cs typeface="Times New Roman" panose="02020603050405020304" pitchFamily="18" charset="0"/>
                </a:rPr>
                <a:t>Triển khai NLS vào Kế</a:t>
              </a:r>
              <a:r>
                <a:rPr lang="en-US" sz="2400" b="1" kern="0" dirty="0">
                  <a:solidFill>
                    <a:prstClr val="black"/>
                  </a:solidFill>
                  <a:ea typeface="Roboto" panose="02000000000000000000" pitchFamily="2" charset="0"/>
                  <a:cs typeface="Times New Roman" panose="02020603050405020304" pitchFamily="18" charset="0"/>
                </a:rPr>
                <a:t> </a:t>
              </a:r>
              <a:r>
                <a:rPr lang="vi-VN" sz="2400" b="1" kern="0" dirty="0">
                  <a:solidFill>
                    <a:prstClr val="black"/>
                  </a:solidFill>
                  <a:ea typeface="Roboto" panose="02000000000000000000" pitchFamily="2" charset="0"/>
                  <a:cs typeface="Times New Roman" panose="02020603050405020304" pitchFamily="18" charset="0"/>
                </a:rPr>
                <a:t>hoạch giáo dục của nhà trường </a:t>
              </a:r>
              <a:endParaRPr lang="ko-KR" altLang="en-US" sz="2400" b="1" kern="0" dirty="0">
                <a:solidFill>
                  <a:prstClr val="black"/>
                </a:solidFill>
                <a:ea typeface="맑은 고딕" panose="020B0503020000020004" pitchFamily="34" charset="-127"/>
                <a:cs typeface="Times New Roman" panose="02020603050405020304" pitchFamily="18" charset="0"/>
              </a:endParaRPr>
            </a:p>
          </p:txBody>
        </p:sp>
        <p:sp>
          <p:nvSpPr>
            <p:cNvPr id="35" name="Rounded Rectangle 3">
              <a:extLst>
                <a:ext uri="{FF2B5EF4-FFF2-40B4-BE49-F238E27FC236}">
                  <a16:creationId xmlns:a16="http://schemas.microsoft.com/office/drawing/2014/main" id="{A1888AE5-9995-7205-1C49-4B278AAC6D63}"/>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36" name="TextBox 35">
              <a:extLst>
                <a:ext uri="{FF2B5EF4-FFF2-40B4-BE49-F238E27FC236}">
                  <a16:creationId xmlns:a16="http://schemas.microsoft.com/office/drawing/2014/main" id="{84486123-BB50-AE62-C294-BCF3DE57D7F1}"/>
                </a:ext>
              </a:extLst>
            </p:cNvPr>
            <p:cNvSpPr txBox="1"/>
            <p:nvPr/>
          </p:nvSpPr>
          <p:spPr>
            <a:xfrm>
              <a:off x="3281729" y="1903116"/>
              <a:ext cx="1662339" cy="369269"/>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ea typeface="맑은 고딕" panose="020B0503020000020004" pitchFamily="34" charset="-127"/>
                <a:cs typeface="Arial" pitchFamily="34" charset="0"/>
              </a:endParaRPr>
            </a:p>
          </p:txBody>
        </p:sp>
      </p:grpSp>
      <p:sp>
        <p:nvSpPr>
          <p:cNvPr id="37" name="TextBox 36">
            <a:extLst>
              <a:ext uri="{FF2B5EF4-FFF2-40B4-BE49-F238E27FC236}">
                <a16:creationId xmlns:a16="http://schemas.microsoft.com/office/drawing/2014/main" id="{F98DE073-E62C-43ED-7D17-F8EB4B82F4A9}"/>
              </a:ext>
            </a:extLst>
          </p:cNvPr>
          <p:cNvSpPr txBox="1"/>
          <p:nvPr/>
        </p:nvSpPr>
        <p:spPr>
          <a:xfrm>
            <a:off x="562694" y="1360698"/>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ea typeface="맑은 고딕" panose="020B0503020000020004" pitchFamily="34" charset="-127"/>
              <a:cs typeface="Arial" pitchFamily="34" charset="0"/>
            </a:endParaRPr>
          </a:p>
        </p:txBody>
      </p:sp>
      <p:sp>
        <p:nvSpPr>
          <p:cNvPr id="38" name="Rectangle 37">
            <a:extLst>
              <a:ext uri="{FF2B5EF4-FFF2-40B4-BE49-F238E27FC236}">
                <a16:creationId xmlns:a16="http://schemas.microsoft.com/office/drawing/2014/main" id="{0D1E4F29-0E46-0E94-E2F0-32B60890CAC3}"/>
              </a:ext>
            </a:extLst>
          </p:cNvPr>
          <p:cNvSpPr/>
          <p:nvPr/>
        </p:nvSpPr>
        <p:spPr>
          <a:xfrm>
            <a:off x="1391302" y="1205605"/>
            <a:ext cx="479618" cy="707886"/>
          </a:xfrm>
          <a:prstGeom prst="rect">
            <a:avLst/>
          </a:prstGeom>
          <a:noFill/>
        </p:spPr>
        <p:txBody>
          <a:bodyPr wrap="none" lIns="91440" tIns="45720" rIns="91440" bIns="45720">
            <a:spAutoFit/>
          </a:bodyPr>
          <a:lstStyle/>
          <a:p>
            <a:pPr algn="ctr"/>
            <a:r>
              <a:rPr lang="en-US" sz="4000" b="1">
                <a:ln w="6600">
                  <a:noFill/>
                  <a:prstDash val="solid"/>
                </a:ln>
                <a:solidFill>
                  <a:srgbClr val="FFFFFF"/>
                </a:solidFill>
                <a:effectLst>
                  <a:outerShdw dist="38100" dir="2700000" algn="tl" rotWithShape="0">
                    <a:srgbClr val="ED7D31"/>
                  </a:outerShdw>
                </a:effectLst>
                <a:ea typeface="Roboto" panose="02000000000000000000" pitchFamily="2" charset="0"/>
              </a:rPr>
              <a:t>2</a:t>
            </a:r>
          </a:p>
        </p:txBody>
      </p:sp>
    </p:spTree>
    <p:extLst>
      <p:ext uri="{BB962C8B-B14F-4D97-AF65-F5344CB8AC3E}">
        <p14:creationId xmlns:p14="http://schemas.microsoft.com/office/powerpoint/2010/main" val="1612031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3CB0C-BAD3-B45D-A9A1-323D0C73EF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88E2A-73B6-9302-E8E5-2CF30E5094C4}"/>
              </a:ext>
            </a:extLst>
          </p:cNvPr>
          <p:cNvSpPr>
            <a:spLocks noGrp="1"/>
          </p:cNvSpPr>
          <p:nvPr>
            <p:ph type="title"/>
          </p:nvPr>
        </p:nvSpPr>
        <p:spPr>
          <a:xfrm>
            <a:off x="838200" y="-11188"/>
            <a:ext cx="7954574" cy="1325563"/>
          </a:xfrm>
        </p:spPr>
        <p:txBody>
          <a:bodyPr>
            <a:normAutofit/>
          </a:bodyPr>
          <a:lstStyle/>
          <a:p>
            <a:r>
              <a:rPr lang="vi-VN" sz="3200" dirty="0"/>
              <a:t>QUI TRÌNH </a:t>
            </a:r>
            <a:r>
              <a:rPr lang="en-US" sz="3200" dirty="0" err="1"/>
              <a:t>TRIỂN</a:t>
            </a:r>
            <a:r>
              <a:rPr lang="en-US" sz="3200" dirty="0"/>
              <a:t> KHAI KHUNG NLS </a:t>
            </a:r>
            <a:r>
              <a:rPr lang="en-US" sz="3200" dirty="0" err="1"/>
              <a:t>VÀO</a:t>
            </a:r>
            <a:r>
              <a:rPr lang="en-US" sz="3200" dirty="0"/>
              <a:t> </a:t>
            </a:r>
            <a:r>
              <a:rPr lang="en-US" sz="3200" dirty="0" err="1"/>
              <a:t>KẾ</a:t>
            </a:r>
            <a:r>
              <a:rPr lang="en-US" sz="3200" dirty="0"/>
              <a:t> </a:t>
            </a:r>
            <a:r>
              <a:rPr lang="en-US" sz="3200" dirty="0" err="1"/>
              <a:t>HOẠCH</a:t>
            </a:r>
            <a:r>
              <a:rPr lang="en-US" sz="3200" dirty="0"/>
              <a:t> </a:t>
            </a:r>
            <a:r>
              <a:rPr lang="en-US" sz="3200" dirty="0" err="1"/>
              <a:t>GIÁO</a:t>
            </a:r>
            <a:r>
              <a:rPr lang="en-US" sz="3200" dirty="0"/>
              <a:t> </a:t>
            </a:r>
            <a:r>
              <a:rPr lang="en-US" sz="3200" dirty="0" err="1"/>
              <a:t>DỤC</a:t>
            </a:r>
            <a:r>
              <a:rPr lang="en-US" sz="3200" dirty="0"/>
              <a:t> </a:t>
            </a:r>
            <a:r>
              <a:rPr lang="en-US" sz="3200" dirty="0" err="1"/>
              <a:t>CỦA</a:t>
            </a:r>
            <a:r>
              <a:rPr lang="en-US" sz="3200" dirty="0"/>
              <a:t> </a:t>
            </a:r>
            <a:r>
              <a:rPr lang="en-US" sz="3200" dirty="0" err="1"/>
              <a:t>NHÀ</a:t>
            </a:r>
            <a:r>
              <a:rPr lang="en-US" sz="3200" dirty="0"/>
              <a:t> TRƯỜNG</a:t>
            </a:r>
          </a:p>
        </p:txBody>
      </p:sp>
      <p:grpSp>
        <p:nvGrpSpPr>
          <p:cNvPr id="11" name="Group 10">
            <a:extLst>
              <a:ext uri="{FF2B5EF4-FFF2-40B4-BE49-F238E27FC236}">
                <a16:creationId xmlns:a16="http://schemas.microsoft.com/office/drawing/2014/main" id="{AA957062-CAE5-8143-53A5-B15007B0C84C}"/>
              </a:ext>
            </a:extLst>
          </p:cNvPr>
          <p:cNvGrpSpPr/>
          <p:nvPr/>
        </p:nvGrpSpPr>
        <p:grpSpPr>
          <a:xfrm rot="2700000">
            <a:off x="705458" y="3053268"/>
            <a:ext cx="1487608" cy="1487607"/>
            <a:chOff x="1905000" y="2108996"/>
            <a:chExt cx="1716088" cy="1716088"/>
          </a:xfrm>
        </p:grpSpPr>
        <p:sp>
          <p:nvSpPr>
            <p:cNvPr id="12" name="Teardrop 11">
              <a:extLst>
                <a:ext uri="{FF2B5EF4-FFF2-40B4-BE49-F238E27FC236}">
                  <a16:creationId xmlns:a16="http://schemas.microsoft.com/office/drawing/2014/main" id="{1F5A1CCB-6E0C-5537-A6BB-153D16CB2A42}"/>
                </a:ext>
              </a:extLst>
            </p:cNvPr>
            <p:cNvSpPr/>
            <p:nvPr/>
          </p:nvSpPr>
          <p:spPr>
            <a:xfrm rot="5400000">
              <a:off x="1905000" y="2108996"/>
              <a:ext cx="1716088" cy="1716088"/>
            </a:xfrm>
            <a:prstGeom prst="teardrop">
              <a:avLst/>
            </a:prstGeom>
            <a:solidFill>
              <a:srgbClr val="1AAD96">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3" name="Teardrop 12">
              <a:extLst>
                <a:ext uri="{FF2B5EF4-FFF2-40B4-BE49-F238E27FC236}">
                  <a16:creationId xmlns:a16="http://schemas.microsoft.com/office/drawing/2014/main" id="{2B07790F-19DA-049E-56B4-8F58A558AE4E}"/>
                </a:ext>
              </a:extLst>
            </p:cNvPr>
            <p:cNvSpPr/>
            <p:nvPr/>
          </p:nvSpPr>
          <p:spPr>
            <a:xfrm rot="5400000">
              <a:off x="2078038" y="2282033"/>
              <a:ext cx="1543050" cy="1543050"/>
            </a:xfrm>
            <a:prstGeom prst="teardrop">
              <a:avLst/>
            </a:prstGeom>
            <a:solidFill>
              <a:srgbClr val="1AAD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14" name="Oval 13">
            <a:extLst>
              <a:ext uri="{FF2B5EF4-FFF2-40B4-BE49-F238E27FC236}">
                <a16:creationId xmlns:a16="http://schemas.microsoft.com/office/drawing/2014/main" id="{60CF83F6-65D8-30E9-9E45-2FCBAADD73C6}"/>
              </a:ext>
            </a:extLst>
          </p:cNvPr>
          <p:cNvSpPr/>
          <p:nvPr/>
        </p:nvSpPr>
        <p:spPr>
          <a:xfrm>
            <a:off x="971089" y="3424963"/>
            <a:ext cx="956347" cy="956346"/>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nvGrpSpPr>
          <p:cNvPr id="15" name="Group 14">
            <a:extLst>
              <a:ext uri="{FF2B5EF4-FFF2-40B4-BE49-F238E27FC236}">
                <a16:creationId xmlns:a16="http://schemas.microsoft.com/office/drawing/2014/main" id="{3BCB47F9-BA59-5484-4A5E-33A67BCAC659}"/>
              </a:ext>
            </a:extLst>
          </p:cNvPr>
          <p:cNvGrpSpPr/>
          <p:nvPr/>
        </p:nvGrpSpPr>
        <p:grpSpPr>
          <a:xfrm rot="2700000" flipH="1">
            <a:off x="2001111" y="4348921"/>
            <a:ext cx="1487608" cy="1487607"/>
            <a:chOff x="1905000" y="2108996"/>
            <a:chExt cx="1716088" cy="1716088"/>
          </a:xfrm>
        </p:grpSpPr>
        <p:sp>
          <p:nvSpPr>
            <p:cNvPr id="16" name="Teardrop 15">
              <a:extLst>
                <a:ext uri="{FF2B5EF4-FFF2-40B4-BE49-F238E27FC236}">
                  <a16:creationId xmlns:a16="http://schemas.microsoft.com/office/drawing/2014/main" id="{9157B315-BCEF-5B79-2E88-B1245A34D6B2}"/>
                </a:ext>
              </a:extLst>
            </p:cNvPr>
            <p:cNvSpPr/>
            <p:nvPr/>
          </p:nvSpPr>
          <p:spPr>
            <a:xfrm rot="5400000">
              <a:off x="1905000" y="2108996"/>
              <a:ext cx="1716088" cy="1716088"/>
            </a:xfrm>
            <a:prstGeom prst="teardrop">
              <a:avLst/>
            </a:prstGeom>
            <a:solidFill>
              <a:srgbClr val="A9C37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7" name="Teardrop 16">
              <a:extLst>
                <a:ext uri="{FF2B5EF4-FFF2-40B4-BE49-F238E27FC236}">
                  <a16:creationId xmlns:a16="http://schemas.microsoft.com/office/drawing/2014/main" id="{BF37AC75-B95B-F079-B218-CDF60C364A3A}"/>
                </a:ext>
              </a:extLst>
            </p:cNvPr>
            <p:cNvSpPr/>
            <p:nvPr/>
          </p:nvSpPr>
          <p:spPr>
            <a:xfrm rot="5400000">
              <a:off x="2078038" y="2282033"/>
              <a:ext cx="1543050" cy="1543050"/>
            </a:xfrm>
            <a:prstGeom prst="teardrop">
              <a:avLst/>
            </a:prstGeom>
            <a:solidFill>
              <a:srgbClr val="A9C3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18" name="Oval 17">
            <a:extLst>
              <a:ext uri="{FF2B5EF4-FFF2-40B4-BE49-F238E27FC236}">
                <a16:creationId xmlns:a16="http://schemas.microsoft.com/office/drawing/2014/main" id="{1A7A5B29-0EFE-2E54-229C-D76386C6BD70}"/>
              </a:ext>
            </a:extLst>
          </p:cNvPr>
          <p:cNvSpPr/>
          <p:nvPr/>
        </p:nvSpPr>
        <p:spPr>
          <a:xfrm>
            <a:off x="2160676" y="4614550"/>
            <a:ext cx="956347" cy="956346"/>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3" name="Inhaltsplatzhalter 4">
            <a:extLst>
              <a:ext uri="{FF2B5EF4-FFF2-40B4-BE49-F238E27FC236}">
                <a16:creationId xmlns:a16="http://schemas.microsoft.com/office/drawing/2014/main" id="{5C85FABA-8532-8C87-02AB-70F4BFAC978B}"/>
              </a:ext>
            </a:extLst>
          </p:cNvPr>
          <p:cNvSpPr txBox="1">
            <a:spLocks/>
          </p:cNvSpPr>
          <p:nvPr/>
        </p:nvSpPr>
        <p:spPr>
          <a:xfrm>
            <a:off x="2475290" y="3090446"/>
            <a:ext cx="8127493" cy="67710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200" b="1" dirty="0">
                <a:solidFill>
                  <a:srgbClr val="1AAD96"/>
                </a:solidFill>
                <a:latin typeface="Roboto"/>
              </a:rPr>
              <a:t>C</a:t>
            </a:r>
            <a:r>
              <a:rPr lang="vi-VN" sz="2200" b="1" dirty="0">
                <a:solidFill>
                  <a:srgbClr val="1AAD96"/>
                </a:solidFill>
                <a:latin typeface="Roboto"/>
              </a:rPr>
              <a:t>ụ thể hóa việc phát triển NLS cho học sinh thông qua kế hoạch bài dạy/kế hoạch tổ chức các hoạt động giáo dục khác</a:t>
            </a:r>
          </a:p>
        </p:txBody>
      </p:sp>
      <p:sp>
        <p:nvSpPr>
          <p:cNvPr id="24" name="Inhaltsplatzhalter 4">
            <a:extLst>
              <a:ext uri="{FF2B5EF4-FFF2-40B4-BE49-F238E27FC236}">
                <a16:creationId xmlns:a16="http://schemas.microsoft.com/office/drawing/2014/main" id="{603B05DE-4054-2D26-026C-4A1D695D0114}"/>
              </a:ext>
            </a:extLst>
          </p:cNvPr>
          <p:cNvSpPr txBox="1">
            <a:spLocks/>
          </p:cNvSpPr>
          <p:nvPr/>
        </p:nvSpPr>
        <p:spPr>
          <a:xfrm>
            <a:off x="3673841" y="4548658"/>
            <a:ext cx="7493387" cy="135421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200" b="1" dirty="0">
                <a:solidFill>
                  <a:srgbClr val="8CAA48"/>
                </a:solidFill>
                <a:latin typeface="Roboto"/>
              </a:rPr>
              <a:t>Đối với mỗi bài học trong (3) mà giáo viên lựa chọn tích hợp năng lực số, cần thể hiện rõ vào mục tiêu bài học và tiến trình dạy học, tổ chức thực hiện các hoạt động học (Phụ lục 4, CV 5512).</a:t>
            </a:r>
          </a:p>
        </p:txBody>
      </p:sp>
      <p:sp>
        <p:nvSpPr>
          <p:cNvPr id="26" name="Freeform 27">
            <a:extLst>
              <a:ext uri="{FF2B5EF4-FFF2-40B4-BE49-F238E27FC236}">
                <a16:creationId xmlns:a16="http://schemas.microsoft.com/office/drawing/2014/main" id="{FCC4F04A-CA25-BD53-E863-CFDA866FFE19}"/>
              </a:ext>
            </a:extLst>
          </p:cNvPr>
          <p:cNvSpPr>
            <a:spLocks noEditPoints="1"/>
          </p:cNvSpPr>
          <p:nvPr/>
        </p:nvSpPr>
        <p:spPr bwMode="auto">
          <a:xfrm>
            <a:off x="1263509" y="3658723"/>
            <a:ext cx="371507" cy="488826"/>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1AAD9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nvGrpSpPr>
          <p:cNvPr id="27" name="Group 26">
            <a:extLst>
              <a:ext uri="{FF2B5EF4-FFF2-40B4-BE49-F238E27FC236}">
                <a16:creationId xmlns:a16="http://schemas.microsoft.com/office/drawing/2014/main" id="{5D06CFBB-CBCA-E5FD-3105-11EE2F18DC6D}"/>
              </a:ext>
            </a:extLst>
          </p:cNvPr>
          <p:cNvGrpSpPr/>
          <p:nvPr/>
        </p:nvGrpSpPr>
        <p:grpSpPr>
          <a:xfrm>
            <a:off x="2366614" y="4819710"/>
            <a:ext cx="544471" cy="546024"/>
            <a:chOff x="7216775" y="2687638"/>
            <a:chExt cx="555625" cy="557212"/>
          </a:xfrm>
          <a:solidFill>
            <a:srgbClr val="A9C370"/>
          </a:solidFill>
        </p:grpSpPr>
        <p:sp>
          <p:nvSpPr>
            <p:cNvPr id="28" name="Freeform 123">
              <a:extLst>
                <a:ext uri="{FF2B5EF4-FFF2-40B4-BE49-F238E27FC236}">
                  <a16:creationId xmlns:a16="http://schemas.microsoft.com/office/drawing/2014/main" id="{1B52F03A-6630-03FA-DBE3-F68D1D325B62}"/>
                </a:ext>
              </a:extLst>
            </p:cNvPr>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29" name="Freeform 124">
              <a:extLst>
                <a:ext uri="{FF2B5EF4-FFF2-40B4-BE49-F238E27FC236}">
                  <a16:creationId xmlns:a16="http://schemas.microsoft.com/office/drawing/2014/main" id="{816BFD3D-6186-3F43-CD71-B8F6AC00F98D}"/>
                </a:ext>
              </a:extLst>
            </p:cNvPr>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grpSp>
        <p:nvGrpSpPr>
          <p:cNvPr id="4" name="그룹 115">
            <a:extLst>
              <a:ext uri="{FF2B5EF4-FFF2-40B4-BE49-F238E27FC236}">
                <a16:creationId xmlns:a16="http://schemas.microsoft.com/office/drawing/2014/main" id="{B400B7EA-6603-F86C-EE63-980E5E418EDF}"/>
              </a:ext>
            </a:extLst>
          </p:cNvPr>
          <p:cNvGrpSpPr/>
          <p:nvPr/>
        </p:nvGrpSpPr>
        <p:grpSpPr>
          <a:xfrm>
            <a:off x="644963" y="1251993"/>
            <a:ext cx="8400416" cy="1082009"/>
            <a:chOff x="5264993" y="1742869"/>
            <a:chExt cx="8464849" cy="1081824"/>
          </a:xfrm>
        </p:grpSpPr>
        <p:sp>
          <p:nvSpPr>
            <p:cNvPr id="5" name="Rounded Rectangle 8">
              <a:extLst>
                <a:ext uri="{FF2B5EF4-FFF2-40B4-BE49-F238E27FC236}">
                  <a16:creationId xmlns:a16="http://schemas.microsoft.com/office/drawing/2014/main" id="{D5E9EA38-50A7-9511-6F65-563A59D460C6}"/>
                </a:ext>
              </a:extLst>
            </p:cNvPr>
            <p:cNvSpPr/>
            <p:nvPr/>
          </p:nvSpPr>
          <p:spPr>
            <a:xfrm>
              <a:off x="6055607" y="1933023"/>
              <a:ext cx="7674234" cy="891670"/>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6" name="Rounded Rectangle 7">
              <a:extLst>
                <a:ext uri="{FF2B5EF4-FFF2-40B4-BE49-F238E27FC236}">
                  <a16:creationId xmlns:a16="http://schemas.microsoft.com/office/drawing/2014/main" id="{FB032BB5-B458-0E12-5471-7EBA265F51E8}"/>
                </a:ext>
              </a:extLst>
            </p:cNvPr>
            <p:cNvSpPr/>
            <p:nvPr/>
          </p:nvSpPr>
          <p:spPr>
            <a:xfrm>
              <a:off x="5264993" y="1742869"/>
              <a:ext cx="1353312" cy="703968"/>
            </a:xfrm>
            <a:prstGeom prst="roundRect">
              <a:avLst/>
            </a:prstGeom>
            <a:solidFill>
              <a:srgbClr val="716E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7" name="TextBox 6">
              <a:extLst>
                <a:ext uri="{FF2B5EF4-FFF2-40B4-BE49-F238E27FC236}">
                  <a16:creationId xmlns:a16="http://schemas.microsoft.com/office/drawing/2014/main" id="{BFD9C205-3183-2990-312A-8E58D397B39B}"/>
                </a:ext>
              </a:extLst>
            </p:cNvPr>
            <p:cNvSpPr txBox="1"/>
            <p:nvPr/>
          </p:nvSpPr>
          <p:spPr>
            <a:xfrm>
              <a:off x="6617099" y="2017106"/>
              <a:ext cx="7112743" cy="76930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Tích hợp năng lực số vào kế</a:t>
              </a:r>
              <a:r>
                <a:rPr kumimoji="0" lang="en-US" sz="22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 </a:t>
              </a:r>
              <a:r>
                <a:rPr kumimoji="0" lang="vi-VN" sz="22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hoạch bài dạy và kế hoạch tổ</a:t>
              </a:r>
              <a:r>
                <a:rPr kumimoji="0" lang="en-US" sz="22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 </a:t>
              </a:r>
              <a:r>
                <a:rPr kumimoji="0" lang="vi-VN" sz="22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chức các hoạt động giáo dục.</a:t>
              </a:r>
            </a:p>
          </p:txBody>
        </p:sp>
      </p:grpSp>
      <p:sp>
        <p:nvSpPr>
          <p:cNvPr id="8" name="TextBox 7">
            <a:extLst>
              <a:ext uri="{FF2B5EF4-FFF2-40B4-BE49-F238E27FC236}">
                <a16:creationId xmlns:a16="http://schemas.microsoft.com/office/drawing/2014/main" id="{445C2473-8D83-9266-A1D1-ECD96498B592}"/>
              </a:ext>
            </a:extLst>
          </p:cNvPr>
          <p:cNvSpPr txBox="1"/>
          <p:nvPr/>
        </p:nvSpPr>
        <p:spPr>
          <a:xfrm>
            <a:off x="694306" y="1390140"/>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ea typeface="맑은 고딕" panose="020B0503020000020004" pitchFamily="34" charset="-127"/>
              <a:cs typeface="Arial" pitchFamily="34" charset="0"/>
            </a:endParaRPr>
          </a:p>
        </p:txBody>
      </p:sp>
      <p:sp>
        <p:nvSpPr>
          <p:cNvPr id="9" name="Rectangle 8">
            <a:extLst>
              <a:ext uri="{FF2B5EF4-FFF2-40B4-BE49-F238E27FC236}">
                <a16:creationId xmlns:a16="http://schemas.microsoft.com/office/drawing/2014/main" id="{D98135E1-97F0-F4F7-34B8-609AA712EB8C}"/>
              </a:ext>
            </a:extLst>
          </p:cNvPr>
          <p:cNvSpPr/>
          <p:nvPr/>
        </p:nvSpPr>
        <p:spPr>
          <a:xfrm>
            <a:off x="1507245" y="1254151"/>
            <a:ext cx="479618" cy="707886"/>
          </a:xfrm>
          <a:prstGeom prst="rect">
            <a:avLst/>
          </a:prstGeom>
          <a:noFill/>
        </p:spPr>
        <p:txBody>
          <a:bodyPr wrap="none" lIns="91440" tIns="45720" rIns="91440" bIns="45720">
            <a:spAutoFit/>
          </a:bodyPr>
          <a:lstStyle/>
          <a:p>
            <a:pPr algn="ctr"/>
            <a:r>
              <a:rPr lang="en-US" sz="4000" b="1">
                <a:ln w="6600">
                  <a:noFill/>
                  <a:prstDash val="solid"/>
                </a:ln>
                <a:solidFill>
                  <a:srgbClr val="FFFFFF"/>
                </a:solidFill>
                <a:effectLst>
                  <a:outerShdw dist="38100" dir="2700000" algn="tl" rotWithShape="0">
                    <a:srgbClr val="ED7D31"/>
                  </a:outerShdw>
                </a:effectLst>
                <a:ea typeface="Roboto" panose="02000000000000000000" pitchFamily="2" charset="0"/>
              </a:rPr>
              <a:t>3</a:t>
            </a:r>
          </a:p>
        </p:txBody>
      </p:sp>
    </p:spTree>
    <p:extLst>
      <p:ext uri="{BB962C8B-B14F-4D97-AF65-F5344CB8AC3E}">
        <p14:creationId xmlns:p14="http://schemas.microsoft.com/office/powerpoint/2010/main" val="1497841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2283F-663A-BAB5-17B0-2B12702F1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1F3C4-C710-275E-B7E5-2FE50C87DCE5}"/>
              </a:ext>
            </a:extLst>
          </p:cNvPr>
          <p:cNvSpPr>
            <a:spLocks noGrp="1"/>
          </p:cNvSpPr>
          <p:nvPr>
            <p:ph type="title"/>
          </p:nvPr>
        </p:nvSpPr>
        <p:spPr>
          <a:xfrm>
            <a:off x="838200" y="-11188"/>
            <a:ext cx="7954574" cy="1325563"/>
          </a:xfrm>
        </p:spPr>
        <p:txBody>
          <a:bodyPr>
            <a:normAutofit/>
          </a:bodyPr>
          <a:lstStyle/>
          <a:p>
            <a:r>
              <a:rPr lang="vi-VN" sz="3200" dirty="0"/>
              <a:t>QUI TRÌNH </a:t>
            </a:r>
            <a:r>
              <a:rPr lang="en-US" sz="3200" dirty="0" err="1"/>
              <a:t>TRIỂN</a:t>
            </a:r>
            <a:r>
              <a:rPr lang="en-US" sz="3200" dirty="0"/>
              <a:t> KHAI KHUNG NLS </a:t>
            </a:r>
            <a:r>
              <a:rPr lang="en-US" sz="3200" dirty="0" err="1"/>
              <a:t>VÀO</a:t>
            </a:r>
            <a:r>
              <a:rPr lang="en-US" sz="3200" dirty="0"/>
              <a:t> </a:t>
            </a:r>
            <a:r>
              <a:rPr lang="en-US" sz="3200" dirty="0" err="1"/>
              <a:t>KẾ</a:t>
            </a:r>
            <a:r>
              <a:rPr lang="en-US" sz="3200" dirty="0"/>
              <a:t> </a:t>
            </a:r>
            <a:r>
              <a:rPr lang="en-US" sz="3200" dirty="0" err="1"/>
              <a:t>HOẠCH</a:t>
            </a:r>
            <a:r>
              <a:rPr lang="en-US" sz="3200" dirty="0"/>
              <a:t> </a:t>
            </a:r>
            <a:r>
              <a:rPr lang="en-US" sz="3200" dirty="0" err="1"/>
              <a:t>GIÁO</a:t>
            </a:r>
            <a:r>
              <a:rPr lang="en-US" sz="3200" dirty="0"/>
              <a:t> </a:t>
            </a:r>
            <a:r>
              <a:rPr lang="en-US" sz="3200" dirty="0" err="1"/>
              <a:t>DỤC</a:t>
            </a:r>
            <a:r>
              <a:rPr lang="en-US" sz="3200" dirty="0"/>
              <a:t> </a:t>
            </a:r>
            <a:r>
              <a:rPr lang="en-US" sz="3200" dirty="0" err="1"/>
              <a:t>CỦA</a:t>
            </a:r>
            <a:r>
              <a:rPr lang="en-US" sz="3200" dirty="0"/>
              <a:t> </a:t>
            </a:r>
            <a:r>
              <a:rPr lang="en-US" sz="3200" dirty="0" err="1"/>
              <a:t>NHÀ</a:t>
            </a:r>
            <a:r>
              <a:rPr lang="en-US" sz="3200" dirty="0"/>
              <a:t> TRƯỜNG</a:t>
            </a:r>
          </a:p>
        </p:txBody>
      </p:sp>
      <p:grpSp>
        <p:nvGrpSpPr>
          <p:cNvPr id="33" name="Group 32">
            <a:extLst>
              <a:ext uri="{FF2B5EF4-FFF2-40B4-BE49-F238E27FC236}">
                <a16:creationId xmlns:a16="http://schemas.microsoft.com/office/drawing/2014/main" id="{80CAC0FA-0433-79CC-AFC4-6C40E8064187}"/>
              </a:ext>
            </a:extLst>
          </p:cNvPr>
          <p:cNvGrpSpPr/>
          <p:nvPr/>
        </p:nvGrpSpPr>
        <p:grpSpPr>
          <a:xfrm>
            <a:off x="838200" y="2992759"/>
            <a:ext cx="10461770" cy="2783261"/>
            <a:chOff x="1840616" y="2476723"/>
            <a:chExt cx="11891401" cy="3163600"/>
          </a:xfrm>
        </p:grpSpPr>
        <p:grpSp>
          <p:nvGrpSpPr>
            <p:cNvPr id="11" name="Group 10">
              <a:extLst>
                <a:ext uri="{FF2B5EF4-FFF2-40B4-BE49-F238E27FC236}">
                  <a16:creationId xmlns:a16="http://schemas.microsoft.com/office/drawing/2014/main" id="{74E4EC8C-CC94-0AEE-E902-ADC0E5D6A69D}"/>
                </a:ext>
              </a:extLst>
            </p:cNvPr>
            <p:cNvGrpSpPr/>
            <p:nvPr/>
          </p:nvGrpSpPr>
          <p:grpSpPr>
            <a:xfrm rot="2700000">
              <a:off x="1840616" y="2476723"/>
              <a:ext cx="1690893" cy="1690893"/>
              <a:chOff x="1905000" y="2108996"/>
              <a:chExt cx="1716088" cy="1716088"/>
            </a:xfrm>
          </p:grpSpPr>
          <p:sp>
            <p:nvSpPr>
              <p:cNvPr id="12" name="Teardrop 11">
                <a:extLst>
                  <a:ext uri="{FF2B5EF4-FFF2-40B4-BE49-F238E27FC236}">
                    <a16:creationId xmlns:a16="http://schemas.microsoft.com/office/drawing/2014/main" id="{9C2F7D37-A828-6642-4CF6-EF98EC74FDC2}"/>
                  </a:ext>
                </a:extLst>
              </p:cNvPr>
              <p:cNvSpPr/>
              <p:nvPr/>
            </p:nvSpPr>
            <p:spPr>
              <a:xfrm rot="5400000">
                <a:off x="1905000" y="2108996"/>
                <a:ext cx="1716088" cy="1716088"/>
              </a:xfrm>
              <a:prstGeom prst="teardrop">
                <a:avLst/>
              </a:prstGeom>
              <a:solidFill>
                <a:srgbClr val="1AAD96">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3" name="Teardrop 12">
                <a:extLst>
                  <a:ext uri="{FF2B5EF4-FFF2-40B4-BE49-F238E27FC236}">
                    <a16:creationId xmlns:a16="http://schemas.microsoft.com/office/drawing/2014/main" id="{C09887FA-F55B-5C4D-1ACA-844E59A79DA4}"/>
                  </a:ext>
                </a:extLst>
              </p:cNvPr>
              <p:cNvSpPr/>
              <p:nvPr/>
            </p:nvSpPr>
            <p:spPr>
              <a:xfrm rot="5400000">
                <a:off x="2078038" y="2282033"/>
                <a:ext cx="1543050" cy="1543050"/>
              </a:xfrm>
              <a:prstGeom prst="teardrop">
                <a:avLst/>
              </a:prstGeom>
              <a:solidFill>
                <a:srgbClr val="1AAD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14" name="Oval 13">
              <a:extLst>
                <a:ext uri="{FF2B5EF4-FFF2-40B4-BE49-F238E27FC236}">
                  <a16:creationId xmlns:a16="http://schemas.microsoft.com/office/drawing/2014/main" id="{1EAB0D98-0C49-5187-6B8F-25359940F393}"/>
                </a:ext>
              </a:extLst>
            </p:cNvPr>
            <p:cNvSpPr/>
            <p:nvPr/>
          </p:nvSpPr>
          <p:spPr>
            <a:xfrm>
              <a:off x="2142546" y="2899211"/>
              <a:ext cx="1087035" cy="108703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nvGrpSpPr>
            <p:cNvPr id="15" name="Group 14">
              <a:extLst>
                <a:ext uri="{FF2B5EF4-FFF2-40B4-BE49-F238E27FC236}">
                  <a16:creationId xmlns:a16="http://schemas.microsoft.com/office/drawing/2014/main" id="{EF9487A1-CDE5-AA55-7627-EDA7B201EC9F}"/>
                </a:ext>
              </a:extLst>
            </p:cNvPr>
            <p:cNvGrpSpPr/>
            <p:nvPr/>
          </p:nvGrpSpPr>
          <p:grpSpPr>
            <a:xfrm rot="2700000" flipH="1">
              <a:off x="3313324" y="3949430"/>
              <a:ext cx="1690894" cy="1690892"/>
              <a:chOff x="1905000" y="2108996"/>
              <a:chExt cx="1716088" cy="1716088"/>
            </a:xfrm>
          </p:grpSpPr>
          <p:sp>
            <p:nvSpPr>
              <p:cNvPr id="16" name="Teardrop 15">
                <a:extLst>
                  <a:ext uri="{FF2B5EF4-FFF2-40B4-BE49-F238E27FC236}">
                    <a16:creationId xmlns:a16="http://schemas.microsoft.com/office/drawing/2014/main" id="{8F871AED-5276-1A81-3979-C8F063D228AF}"/>
                  </a:ext>
                </a:extLst>
              </p:cNvPr>
              <p:cNvSpPr/>
              <p:nvPr/>
            </p:nvSpPr>
            <p:spPr>
              <a:xfrm rot="5400000">
                <a:off x="1905000" y="2108996"/>
                <a:ext cx="1716088" cy="1716088"/>
              </a:xfrm>
              <a:prstGeom prst="teardrop">
                <a:avLst/>
              </a:prstGeom>
              <a:solidFill>
                <a:srgbClr val="A9C37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17" name="Teardrop 16">
                <a:extLst>
                  <a:ext uri="{FF2B5EF4-FFF2-40B4-BE49-F238E27FC236}">
                    <a16:creationId xmlns:a16="http://schemas.microsoft.com/office/drawing/2014/main" id="{CA079876-14DB-4D18-2B90-706502A92CA3}"/>
                  </a:ext>
                </a:extLst>
              </p:cNvPr>
              <p:cNvSpPr/>
              <p:nvPr/>
            </p:nvSpPr>
            <p:spPr>
              <a:xfrm rot="5400000">
                <a:off x="2078038" y="2282033"/>
                <a:ext cx="1543050" cy="1543050"/>
              </a:xfrm>
              <a:prstGeom prst="teardrop">
                <a:avLst/>
              </a:prstGeom>
              <a:solidFill>
                <a:srgbClr val="A9C3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18" name="Oval 17">
              <a:extLst>
                <a:ext uri="{FF2B5EF4-FFF2-40B4-BE49-F238E27FC236}">
                  <a16:creationId xmlns:a16="http://schemas.microsoft.com/office/drawing/2014/main" id="{F4A963C3-AA6D-F2B9-0A3D-D84C3C594944}"/>
                </a:ext>
              </a:extLst>
            </p:cNvPr>
            <p:cNvSpPr/>
            <p:nvPr/>
          </p:nvSpPr>
          <p:spPr>
            <a:xfrm>
              <a:off x="3494694" y="4251358"/>
              <a:ext cx="1087035" cy="1087033"/>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3" name="Inhaltsplatzhalter 4">
              <a:extLst>
                <a:ext uri="{FF2B5EF4-FFF2-40B4-BE49-F238E27FC236}">
                  <a16:creationId xmlns:a16="http://schemas.microsoft.com/office/drawing/2014/main" id="{04CB1B75-2C2B-DAB3-DDCC-0A57D436E22F}"/>
                </a:ext>
              </a:extLst>
            </p:cNvPr>
            <p:cNvSpPr txBox="1">
              <a:spLocks/>
            </p:cNvSpPr>
            <p:nvPr/>
          </p:nvSpPr>
          <p:spPr>
            <a:xfrm>
              <a:off x="3852301" y="2518981"/>
              <a:ext cx="9879716" cy="76963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200" b="1" dirty="0">
                  <a:solidFill>
                    <a:srgbClr val="1AAD96"/>
                  </a:solidFill>
                  <a:latin typeface="Roboto"/>
                </a:rPr>
                <a:t>Tổ chức dạy học tăng cường, những tiêu chí chưa được triển khai giảng dạy trong chương trình GDPT </a:t>
              </a:r>
            </a:p>
          </p:txBody>
        </p:sp>
        <p:sp>
          <p:nvSpPr>
            <p:cNvPr id="24" name="Inhaltsplatzhalter 4">
              <a:extLst>
                <a:ext uri="{FF2B5EF4-FFF2-40B4-BE49-F238E27FC236}">
                  <a16:creationId xmlns:a16="http://schemas.microsoft.com/office/drawing/2014/main" id="{65A2E34E-F0AD-8534-5C5D-6072FC95AFE8}"/>
                </a:ext>
              </a:extLst>
            </p:cNvPr>
            <p:cNvSpPr txBox="1">
              <a:spLocks/>
            </p:cNvSpPr>
            <p:nvPr/>
          </p:nvSpPr>
          <p:spPr>
            <a:xfrm>
              <a:off x="5214637" y="4568917"/>
              <a:ext cx="8517380" cy="38481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200" b="1" dirty="0">
                  <a:solidFill>
                    <a:srgbClr val="8CAA48"/>
                  </a:solidFill>
                  <a:latin typeface="Roboto"/>
                </a:rPr>
                <a:t>Đ</a:t>
              </a:r>
              <a:r>
                <a:rPr lang="vi-VN" sz="2200" b="1" dirty="0">
                  <a:solidFill>
                    <a:srgbClr val="8CAA48"/>
                  </a:solidFill>
                  <a:latin typeface="Roboto"/>
                </a:rPr>
                <a:t>ảm bảo tất cả các tiêu chí về NLS được thực hiện.</a:t>
              </a:r>
            </a:p>
          </p:txBody>
        </p:sp>
        <p:sp>
          <p:nvSpPr>
            <p:cNvPr id="26" name="Freeform 27">
              <a:extLst>
                <a:ext uri="{FF2B5EF4-FFF2-40B4-BE49-F238E27FC236}">
                  <a16:creationId xmlns:a16="http://schemas.microsoft.com/office/drawing/2014/main" id="{CAF83DF6-1CB6-9FE2-205B-EA61DFB34593}"/>
                </a:ext>
              </a:extLst>
            </p:cNvPr>
            <p:cNvSpPr>
              <a:spLocks noEditPoints="1"/>
            </p:cNvSpPr>
            <p:nvPr/>
          </p:nvSpPr>
          <p:spPr bwMode="auto">
            <a:xfrm>
              <a:off x="2474926" y="3164915"/>
              <a:ext cx="422275" cy="555625"/>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1AAD9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nvGrpSpPr>
            <p:cNvPr id="27" name="Group 26">
              <a:extLst>
                <a:ext uri="{FF2B5EF4-FFF2-40B4-BE49-F238E27FC236}">
                  <a16:creationId xmlns:a16="http://schemas.microsoft.com/office/drawing/2014/main" id="{CA96E5B0-B7CD-E8BB-93CA-65623F207187}"/>
                </a:ext>
              </a:extLst>
            </p:cNvPr>
            <p:cNvGrpSpPr/>
            <p:nvPr/>
          </p:nvGrpSpPr>
          <p:grpSpPr>
            <a:xfrm>
              <a:off x="3728774" y="4484554"/>
              <a:ext cx="618874" cy="620640"/>
              <a:chOff x="7216775" y="2687638"/>
              <a:chExt cx="555625" cy="557212"/>
            </a:xfrm>
            <a:solidFill>
              <a:srgbClr val="A9C370"/>
            </a:solidFill>
          </p:grpSpPr>
          <p:sp>
            <p:nvSpPr>
              <p:cNvPr id="28" name="Freeform 123">
                <a:extLst>
                  <a:ext uri="{FF2B5EF4-FFF2-40B4-BE49-F238E27FC236}">
                    <a16:creationId xmlns:a16="http://schemas.microsoft.com/office/drawing/2014/main" id="{56BD43B2-60D1-6507-7A81-ED25CB3B7238}"/>
                  </a:ext>
                </a:extLst>
              </p:cNvPr>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29" name="Freeform 124">
                <a:extLst>
                  <a:ext uri="{FF2B5EF4-FFF2-40B4-BE49-F238E27FC236}">
                    <a16:creationId xmlns:a16="http://schemas.microsoft.com/office/drawing/2014/main" id="{6E50DFEE-1905-9ABF-83DC-147061753663}"/>
                  </a:ext>
                </a:extLst>
              </p:cNvPr>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grpSp>
      <p:grpSp>
        <p:nvGrpSpPr>
          <p:cNvPr id="4" name="그룹 124">
            <a:extLst>
              <a:ext uri="{FF2B5EF4-FFF2-40B4-BE49-F238E27FC236}">
                <a16:creationId xmlns:a16="http://schemas.microsoft.com/office/drawing/2014/main" id="{184D3F81-6B33-FDA4-79F9-CE4B1ED17112}"/>
              </a:ext>
            </a:extLst>
          </p:cNvPr>
          <p:cNvGrpSpPr/>
          <p:nvPr/>
        </p:nvGrpSpPr>
        <p:grpSpPr>
          <a:xfrm>
            <a:off x="838200" y="1296014"/>
            <a:ext cx="7060071" cy="1177597"/>
            <a:chOff x="7743152" y="1742870"/>
            <a:chExt cx="7114224" cy="1177396"/>
          </a:xfrm>
        </p:grpSpPr>
        <p:sp>
          <p:nvSpPr>
            <p:cNvPr id="5" name="Rounded Rectangle 12">
              <a:extLst>
                <a:ext uri="{FF2B5EF4-FFF2-40B4-BE49-F238E27FC236}">
                  <a16:creationId xmlns:a16="http://schemas.microsoft.com/office/drawing/2014/main" id="{0A5709E0-898F-A3E4-0CEA-FBFC4C9C49A5}"/>
                </a:ext>
              </a:extLst>
            </p:cNvPr>
            <p:cNvSpPr/>
            <p:nvPr/>
          </p:nvSpPr>
          <p:spPr>
            <a:xfrm>
              <a:off x="8644516" y="2055275"/>
              <a:ext cx="6212860" cy="864991"/>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6" name="Rounded Rectangle 11">
              <a:extLst>
                <a:ext uri="{FF2B5EF4-FFF2-40B4-BE49-F238E27FC236}">
                  <a16:creationId xmlns:a16="http://schemas.microsoft.com/office/drawing/2014/main" id="{255CA848-8CEB-B9BC-682E-D8D818DD5457}"/>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7" name="TextBox 6">
              <a:extLst>
                <a:ext uri="{FF2B5EF4-FFF2-40B4-BE49-F238E27FC236}">
                  <a16:creationId xmlns:a16="http://schemas.microsoft.com/office/drawing/2014/main" id="{75C2CB20-C79F-B0DB-9312-33D016ED493F}"/>
                </a:ext>
              </a:extLst>
            </p:cNvPr>
            <p:cNvSpPr txBox="1"/>
            <p:nvPr/>
          </p:nvSpPr>
          <p:spPr>
            <a:xfrm>
              <a:off x="9120670" y="2093650"/>
              <a:ext cx="5656585" cy="769309"/>
            </a:xfrm>
            <a:prstGeom prst="rect">
              <a:avLst/>
            </a:prstGeom>
            <a:noFill/>
          </p:spPr>
          <p:txBody>
            <a:bodyPr wrap="square" rtlCol="0">
              <a:spAutoFit/>
            </a:bodyPr>
            <a:lstStyle/>
            <a:p>
              <a:pPr lvl="0">
                <a:defRPr/>
              </a:pPr>
              <a:r>
                <a:rPr lang="vi-VN" sz="2200" b="1" kern="0" dirty="0">
                  <a:solidFill>
                    <a:prstClr val="black"/>
                  </a:solidFill>
                  <a:ea typeface="Roboto" panose="02000000000000000000" pitchFamily="2" charset="0"/>
                  <a:cs typeface="Times New Roman" panose="02020603050405020304" pitchFamily="18" charset="0"/>
                </a:rPr>
                <a:t>Tổ chức dạy học tăng cường/câu lạc bộ để bổ sung các NLS</a:t>
              </a:r>
            </a:p>
          </p:txBody>
        </p:sp>
      </p:grpSp>
      <p:sp>
        <p:nvSpPr>
          <p:cNvPr id="8" name="TextBox 7">
            <a:extLst>
              <a:ext uri="{FF2B5EF4-FFF2-40B4-BE49-F238E27FC236}">
                <a16:creationId xmlns:a16="http://schemas.microsoft.com/office/drawing/2014/main" id="{8565D95F-88B6-C11D-A3CB-CF34F85E1654}"/>
              </a:ext>
            </a:extLst>
          </p:cNvPr>
          <p:cNvSpPr txBox="1"/>
          <p:nvPr/>
        </p:nvSpPr>
        <p:spPr>
          <a:xfrm>
            <a:off x="865288" y="1455403"/>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ea typeface="맑은 고딕" panose="020B0503020000020004" pitchFamily="34" charset="-127"/>
              <a:cs typeface="Arial" pitchFamily="34" charset="0"/>
            </a:endParaRPr>
          </a:p>
        </p:txBody>
      </p:sp>
      <p:sp>
        <p:nvSpPr>
          <p:cNvPr id="9" name="Rectangle 8">
            <a:extLst>
              <a:ext uri="{FF2B5EF4-FFF2-40B4-BE49-F238E27FC236}">
                <a16:creationId xmlns:a16="http://schemas.microsoft.com/office/drawing/2014/main" id="{F278180B-CAF3-002D-8B1F-FFEDFD7001B1}"/>
              </a:ext>
            </a:extLst>
          </p:cNvPr>
          <p:cNvSpPr/>
          <p:nvPr/>
        </p:nvSpPr>
        <p:spPr>
          <a:xfrm>
            <a:off x="1708682" y="1319414"/>
            <a:ext cx="479618" cy="707886"/>
          </a:xfrm>
          <a:prstGeom prst="rect">
            <a:avLst/>
          </a:prstGeom>
          <a:noFill/>
        </p:spPr>
        <p:txBody>
          <a:bodyPr wrap="none" lIns="91440" tIns="45720" rIns="91440" bIns="45720">
            <a:spAutoFit/>
          </a:bodyPr>
          <a:lstStyle/>
          <a:p>
            <a:pPr algn="ctr"/>
            <a:r>
              <a:rPr lang="en-US" sz="4000" b="1">
                <a:ln w="6600">
                  <a:noFill/>
                  <a:prstDash val="solid"/>
                </a:ln>
                <a:solidFill>
                  <a:srgbClr val="FFFFFF"/>
                </a:solidFill>
                <a:effectLst>
                  <a:outerShdw dist="38100" dir="2700000" algn="tl" rotWithShape="0">
                    <a:srgbClr val="ED7D31"/>
                  </a:outerShdw>
                </a:effectLst>
                <a:ea typeface="Roboto" panose="02000000000000000000" pitchFamily="2" charset="0"/>
              </a:rPr>
              <a:t>4</a:t>
            </a:r>
          </a:p>
        </p:txBody>
      </p:sp>
      <p:sp>
        <p:nvSpPr>
          <p:cNvPr id="40" name="TextBox 39">
            <a:extLst>
              <a:ext uri="{FF2B5EF4-FFF2-40B4-BE49-F238E27FC236}">
                <a16:creationId xmlns:a16="http://schemas.microsoft.com/office/drawing/2014/main" id="{8C749A71-DDC2-DD64-7B8D-ACDFE1240608}"/>
              </a:ext>
            </a:extLst>
          </p:cNvPr>
          <p:cNvSpPr txBox="1"/>
          <p:nvPr/>
        </p:nvSpPr>
        <p:spPr>
          <a:xfrm>
            <a:off x="-3878051" y="-1477945"/>
            <a:ext cx="6408056" cy="1136721"/>
          </a:xfrm>
          <a:prstGeom prst="rect">
            <a:avLst/>
          </a:prstGeom>
          <a:noFill/>
        </p:spPr>
        <p:txBody>
          <a:bodyPr wrap="square">
            <a:spAutoFit/>
          </a:bodyPr>
          <a:lstStyle/>
          <a:p>
            <a:pPr indent="457200" algn="just">
              <a:lnSpc>
                <a:spcPct val="130000"/>
              </a:lnSpc>
              <a:spcBef>
                <a:spcPts val="300"/>
              </a:spcBef>
              <a:spcAft>
                <a:spcPts val="300"/>
              </a:spcAft>
              <a:buNone/>
            </a:pP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Tổ</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chức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dạy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học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tăng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cường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những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tiêu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chí</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chưa</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triển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khai</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giảng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dạy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chương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trình</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GDPT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cần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tổ</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chức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dạy</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học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tăng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cường</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đảm</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bảo</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tất</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cả</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tiêu</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chí</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về</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NLS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thực</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1800" dirty="0" err="1">
                <a:solidFill>
                  <a:srgbClr val="000000"/>
                </a:solidFill>
                <a:effectLst/>
                <a:highlight>
                  <a:srgbClr val="FFFFFF"/>
                </a:highlight>
                <a:latin typeface="Times New Roman" panose="02020603050405020304" pitchFamily="18" charset="0"/>
                <a:ea typeface="Times New Roman" panose="02020603050405020304" pitchFamily="18" charset="0"/>
              </a:rPr>
              <a:t>hiện</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035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7E852-E0CD-DE4C-9427-113E92554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09EFA-6D25-9DA9-90DB-24E8650FC85F}"/>
              </a:ext>
            </a:extLst>
          </p:cNvPr>
          <p:cNvSpPr>
            <a:spLocks noGrp="1"/>
          </p:cNvSpPr>
          <p:nvPr>
            <p:ph type="title"/>
          </p:nvPr>
        </p:nvSpPr>
        <p:spPr>
          <a:xfrm>
            <a:off x="742950" y="2219702"/>
            <a:ext cx="9671050" cy="2130078"/>
          </a:xfrm>
        </p:spPr>
        <p:txBody>
          <a:bodyPr>
            <a:noAutofit/>
          </a:bodyPr>
          <a:lstStyle/>
          <a:p>
            <a:r>
              <a:rPr lang="vi-VN" sz="4800" dirty="0"/>
              <a:t>XÂY DỰNG KẾ HOẠCH DẠY HỌC CỦA TỔ CHUYÊN MÔN </a:t>
            </a:r>
            <a:br>
              <a:rPr lang="vi-VN" sz="4800" dirty="0"/>
            </a:br>
            <a:r>
              <a:rPr lang="vi-VN" sz="4800" dirty="0">
                <a:solidFill>
                  <a:srgbClr val="FF0000"/>
                </a:solidFill>
              </a:rPr>
              <a:t>MÔN TIN HỌC</a:t>
            </a:r>
            <a:endParaRPr lang="en-US" sz="4800" dirty="0">
              <a:solidFill>
                <a:srgbClr val="FF0000"/>
              </a:solidFill>
            </a:endParaRPr>
          </a:p>
        </p:txBody>
      </p:sp>
    </p:spTree>
    <p:extLst>
      <p:ext uri="{BB962C8B-B14F-4D97-AF65-F5344CB8AC3E}">
        <p14:creationId xmlns:p14="http://schemas.microsoft.com/office/powerpoint/2010/main" val="417111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9B9C5-CCBC-525A-6D86-41C52E7C1097}"/>
            </a:ext>
          </a:extLst>
        </p:cNvPr>
        <p:cNvGrpSpPr/>
        <p:nvPr/>
      </p:nvGrpSpPr>
      <p:grpSpPr>
        <a:xfrm>
          <a:off x="0" y="0"/>
          <a:ext cx="0" cy="0"/>
          <a:chOff x="0" y="0"/>
          <a:chExt cx="0" cy="0"/>
        </a:xfrm>
      </p:grpSpPr>
      <p:sp>
        <p:nvSpPr>
          <p:cNvPr id="74" name="Arc 73">
            <a:extLst>
              <a:ext uri="{FF2B5EF4-FFF2-40B4-BE49-F238E27FC236}">
                <a16:creationId xmlns:a16="http://schemas.microsoft.com/office/drawing/2014/main" id="{E32CBF79-9FCA-E29C-1F66-C51C1CC43EB2}"/>
              </a:ext>
            </a:extLst>
          </p:cNvPr>
          <p:cNvSpPr/>
          <p:nvPr/>
        </p:nvSpPr>
        <p:spPr>
          <a:xfrm rot="20986591">
            <a:off x="2939012" y="4462834"/>
            <a:ext cx="3931066" cy="1470135"/>
          </a:xfrm>
          <a:prstGeom prst="arc">
            <a:avLst/>
          </a:prstGeom>
          <a:noFill/>
          <a:ln w="57150">
            <a:gradFill>
              <a:gsLst>
                <a:gs pos="100000">
                  <a:srgbClr val="9362B7"/>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73" name="Arc 72">
            <a:extLst>
              <a:ext uri="{FF2B5EF4-FFF2-40B4-BE49-F238E27FC236}">
                <a16:creationId xmlns:a16="http://schemas.microsoft.com/office/drawing/2014/main" id="{83BBFE55-5178-3014-02DA-4ED747B8DC78}"/>
              </a:ext>
            </a:extLst>
          </p:cNvPr>
          <p:cNvSpPr/>
          <p:nvPr/>
        </p:nvSpPr>
        <p:spPr>
          <a:xfrm rot="18001122">
            <a:off x="3493212" y="4222894"/>
            <a:ext cx="4697414" cy="1394650"/>
          </a:xfrm>
          <a:prstGeom prst="arc">
            <a:avLst/>
          </a:prstGeom>
          <a:noFill/>
          <a:ln w="57150">
            <a:gradFill>
              <a:gsLst>
                <a:gs pos="100000">
                  <a:srgbClr val="4A78C6"/>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72" name="Arc 71">
            <a:extLst>
              <a:ext uri="{FF2B5EF4-FFF2-40B4-BE49-F238E27FC236}">
                <a16:creationId xmlns:a16="http://schemas.microsoft.com/office/drawing/2014/main" id="{3A0E7F99-062D-6088-AECE-37B2DA970DBF}"/>
              </a:ext>
            </a:extLst>
          </p:cNvPr>
          <p:cNvSpPr/>
          <p:nvPr/>
        </p:nvSpPr>
        <p:spPr>
          <a:xfrm>
            <a:off x="3585272" y="2427515"/>
            <a:ext cx="3499262" cy="1120422"/>
          </a:xfrm>
          <a:prstGeom prst="arc">
            <a:avLst/>
          </a:prstGeom>
          <a:noFill/>
          <a:ln w="57150">
            <a:gradFill>
              <a:gsLst>
                <a:gs pos="0">
                  <a:srgbClr val="0680C3"/>
                </a:gs>
                <a:gs pos="100000">
                  <a:srgbClr val="4A78C6"/>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2" name="Title 1">
            <a:extLst>
              <a:ext uri="{FF2B5EF4-FFF2-40B4-BE49-F238E27FC236}">
                <a16:creationId xmlns:a16="http://schemas.microsoft.com/office/drawing/2014/main" id="{E8CE68F4-2FC5-CA4A-C318-09FB6B90A095}"/>
              </a:ext>
            </a:extLst>
          </p:cNvPr>
          <p:cNvSpPr>
            <a:spLocks noGrp="1"/>
          </p:cNvSpPr>
          <p:nvPr>
            <p:ph type="title"/>
          </p:nvPr>
        </p:nvSpPr>
        <p:spPr>
          <a:xfrm>
            <a:off x="790079" y="19244"/>
            <a:ext cx="10515600" cy="1325563"/>
          </a:xfrm>
        </p:spPr>
        <p:txBody>
          <a:bodyPr>
            <a:noAutofit/>
          </a:bodyPr>
          <a:lstStyle/>
          <a:p>
            <a:r>
              <a:rPr lang="en-US" sz="3200" b="1" dirty="0">
                <a:solidFill>
                  <a:srgbClr val="2F5597"/>
                </a:solidFill>
              </a:rPr>
              <a:t>Qui </a:t>
            </a:r>
            <a:r>
              <a:rPr lang="en-US" sz="3200" b="1" dirty="0" err="1">
                <a:solidFill>
                  <a:srgbClr val="2F5597"/>
                </a:solidFill>
              </a:rPr>
              <a:t>trình</a:t>
            </a:r>
            <a:r>
              <a:rPr lang="en-US" sz="3200" b="1" dirty="0">
                <a:solidFill>
                  <a:srgbClr val="2F5597"/>
                </a:solidFill>
              </a:rPr>
              <a:t> </a:t>
            </a:r>
            <a:r>
              <a:rPr lang="en-US" sz="3200" b="1" dirty="0" err="1">
                <a:solidFill>
                  <a:srgbClr val="2F5597"/>
                </a:solidFill>
              </a:rPr>
              <a:t>xây</a:t>
            </a:r>
            <a:r>
              <a:rPr lang="en-US" sz="3200" b="1" dirty="0">
                <a:solidFill>
                  <a:srgbClr val="2F5597"/>
                </a:solidFill>
              </a:rPr>
              <a:t> </a:t>
            </a:r>
            <a:r>
              <a:rPr lang="en-US" sz="3200" b="1" dirty="0" err="1">
                <a:solidFill>
                  <a:srgbClr val="2F5597"/>
                </a:solidFill>
              </a:rPr>
              <a:t>dựng</a:t>
            </a:r>
            <a:r>
              <a:rPr lang="en-US" sz="3200" b="1" dirty="0">
                <a:solidFill>
                  <a:srgbClr val="2F5597"/>
                </a:solidFill>
              </a:rPr>
              <a:t> KHDH </a:t>
            </a:r>
            <a:r>
              <a:rPr lang="en-US" sz="3200" b="1" dirty="0" err="1">
                <a:solidFill>
                  <a:srgbClr val="2F5597"/>
                </a:solidFill>
              </a:rPr>
              <a:t>của</a:t>
            </a:r>
            <a:r>
              <a:rPr lang="en-US" sz="3200" b="1" dirty="0">
                <a:solidFill>
                  <a:srgbClr val="2F5597"/>
                </a:solidFill>
              </a:rPr>
              <a:t> </a:t>
            </a:r>
            <a:r>
              <a:rPr lang="en-US" sz="3200" b="1" dirty="0" err="1">
                <a:solidFill>
                  <a:srgbClr val="2F5597"/>
                </a:solidFill>
              </a:rPr>
              <a:t>tổ</a:t>
            </a:r>
            <a:r>
              <a:rPr lang="en-US" sz="3200" b="1" dirty="0">
                <a:solidFill>
                  <a:srgbClr val="2F5597"/>
                </a:solidFill>
              </a:rPr>
              <a:t> </a:t>
            </a:r>
            <a:r>
              <a:rPr lang="en-US" sz="3200" b="1" dirty="0" err="1">
                <a:solidFill>
                  <a:srgbClr val="2F5597"/>
                </a:solidFill>
              </a:rPr>
              <a:t>chuyên</a:t>
            </a:r>
            <a:r>
              <a:rPr lang="en-US" sz="3200" b="1" dirty="0">
                <a:solidFill>
                  <a:srgbClr val="2F5597"/>
                </a:solidFill>
              </a:rPr>
              <a:t> </a:t>
            </a:r>
            <a:r>
              <a:rPr lang="en-US" sz="3200" b="1" dirty="0" err="1">
                <a:solidFill>
                  <a:srgbClr val="2F5597"/>
                </a:solidFill>
              </a:rPr>
              <a:t>môn</a:t>
            </a:r>
            <a:r>
              <a:rPr lang="en-US" sz="3200" b="1" dirty="0">
                <a:solidFill>
                  <a:srgbClr val="2F5597"/>
                </a:solidFill>
              </a:rPr>
              <a:t> Tin </a:t>
            </a:r>
            <a:r>
              <a:rPr lang="en-US" sz="3200" b="1" dirty="0" err="1">
                <a:solidFill>
                  <a:srgbClr val="2F5597"/>
                </a:solidFill>
              </a:rPr>
              <a:t>học</a:t>
            </a:r>
            <a:endParaRPr lang="en-US" sz="3200" b="1" dirty="0">
              <a:solidFill>
                <a:srgbClr val="2F5597"/>
              </a:solidFill>
            </a:endParaRPr>
          </a:p>
        </p:txBody>
      </p:sp>
      <p:grpSp>
        <p:nvGrpSpPr>
          <p:cNvPr id="7" name="그룹 106">
            <a:extLst>
              <a:ext uri="{FF2B5EF4-FFF2-40B4-BE49-F238E27FC236}">
                <a16:creationId xmlns:a16="http://schemas.microsoft.com/office/drawing/2014/main" id="{6CBA3D1B-A361-A46D-67CD-63D3ADDAC5D9}"/>
              </a:ext>
            </a:extLst>
          </p:cNvPr>
          <p:cNvGrpSpPr/>
          <p:nvPr/>
        </p:nvGrpSpPr>
        <p:grpSpPr>
          <a:xfrm>
            <a:off x="6612342" y="2492820"/>
            <a:ext cx="5267277" cy="1206629"/>
            <a:chOff x="2790559" y="1737212"/>
            <a:chExt cx="5307681" cy="1206422"/>
          </a:xfrm>
        </p:grpSpPr>
        <p:sp>
          <p:nvSpPr>
            <p:cNvPr id="36" name="Rounded Rectangle 4">
              <a:extLst>
                <a:ext uri="{FF2B5EF4-FFF2-40B4-BE49-F238E27FC236}">
                  <a16:creationId xmlns:a16="http://schemas.microsoft.com/office/drawing/2014/main" id="{4B8E6C79-36A0-CD11-B70D-EBF36ED56D12}"/>
                </a:ext>
              </a:extLst>
            </p:cNvPr>
            <p:cNvSpPr/>
            <p:nvPr/>
          </p:nvSpPr>
          <p:spPr>
            <a:xfrm>
              <a:off x="3546671" y="2267249"/>
              <a:ext cx="3969376" cy="667398"/>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8" name="TextBox 37">
              <a:extLst>
                <a:ext uri="{FF2B5EF4-FFF2-40B4-BE49-F238E27FC236}">
                  <a16:creationId xmlns:a16="http://schemas.microsoft.com/office/drawing/2014/main" id="{8383A6BF-4017-DE4A-AFC3-2FD58CFAFD51}"/>
                </a:ext>
              </a:extLst>
            </p:cNvPr>
            <p:cNvSpPr txBox="1"/>
            <p:nvPr/>
          </p:nvSpPr>
          <p:spPr>
            <a:xfrm>
              <a:off x="4076016" y="2297414"/>
              <a:ext cx="4022224" cy="646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Tham</a:t>
              </a:r>
              <a:r>
                <a:rPr kumimoji="0" lang="en-US"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chiếu</a:t>
              </a:r>
              <a:r>
                <a:rPr kumimoji="0" lang="en-US"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NLS </a:t>
              </a:r>
              <a:r>
                <a:rPr kumimoji="0" lang="en-US"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đến</a:t>
              </a:r>
              <a:r>
                <a:rPr kumimoji="0" lang="en-US"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YCCĐ </a:t>
              </a:r>
              <a:r>
                <a:rPr kumimoji="0" lang="en-US"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trong</a:t>
              </a:r>
              <a:endParaRPr kumimoji="0" lang="en-US"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CT </a:t>
              </a:r>
              <a:r>
                <a:rPr kumimoji="0" lang="en-US"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môn</a:t>
              </a:r>
              <a:r>
                <a:rPr kumimoji="0" lang="en-US"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Tin </a:t>
              </a:r>
              <a:r>
                <a:rPr kumimoji="0" lang="en-US"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học</a:t>
              </a:r>
              <a:endParaRPr kumimoji="0" lang="en-US"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35" name="Rounded Rectangle 3">
              <a:extLst>
                <a:ext uri="{FF2B5EF4-FFF2-40B4-BE49-F238E27FC236}">
                  <a16:creationId xmlns:a16="http://schemas.microsoft.com/office/drawing/2014/main" id="{997F76A8-2FF1-2064-D5F0-9D68C87FDF89}"/>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C6C0DF46-E338-479E-C038-8EBEECEE01F6}"/>
                </a:ext>
              </a:extLst>
            </p:cNvPr>
            <p:cNvSpPr txBox="1"/>
            <p:nvPr/>
          </p:nvSpPr>
          <p:spPr>
            <a:xfrm>
              <a:off x="3281729" y="1903116"/>
              <a:ext cx="1662339" cy="369269"/>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grpSp>
      <p:grpSp>
        <p:nvGrpSpPr>
          <p:cNvPr id="8" name="그룹 115">
            <a:extLst>
              <a:ext uri="{FF2B5EF4-FFF2-40B4-BE49-F238E27FC236}">
                <a16:creationId xmlns:a16="http://schemas.microsoft.com/office/drawing/2014/main" id="{24AA1E51-D6BF-72B9-65C6-7CD79472CDF2}"/>
              </a:ext>
            </a:extLst>
          </p:cNvPr>
          <p:cNvGrpSpPr/>
          <p:nvPr/>
        </p:nvGrpSpPr>
        <p:grpSpPr>
          <a:xfrm>
            <a:off x="857092" y="3324812"/>
            <a:ext cx="4477813" cy="1557711"/>
            <a:chOff x="5264993" y="1742869"/>
            <a:chExt cx="4512158" cy="1557445"/>
          </a:xfrm>
        </p:grpSpPr>
        <p:sp>
          <p:nvSpPr>
            <p:cNvPr id="33" name="Rounded Rectangle 8">
              <a:extLst>
                <a:ext uri="{FF2B5EF4-FFF2-40B4-BE49-F238E27FC236}">
                  <a16:creationId xmlns:a16="http://schemas.microsoft.com/office/drawing/2014/main" id="{FCF49EDF-C6C7-800A-3D3A-23753BAA0BB1}"/>
                </a:ext>
              </a:extLst>
            </p:cNvPr>
            <p:cNvSpPr/>
            <p:nvPr/>
          </p:nvSpPr>
          <p:spPr>
            <a:xfrm>
              <a:off x="6072949" y="2180083"/>
              <a:ext cx="3669752" cy="1120231"/>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2" name="Rounded Rectangle 7">
              <a:extLst>
                <a:ext uri="{FF2B5EF4-FFF2-40B4-BE49-F238E27FC236}">
                  <a16:creationId xmlns:a16="http://schemas.microsoft.com/office/drawing/2014/main" id="{9DC4EC94-AA12-521B-DA1F-B98935E7B9E5}"/>
                </a:ext>
              </a:extLst>
            </p:cNvPr>
            <p:cNvSpPr/>
            <p:nvPr/>
          </p:nvSpPr>
          <p:spPr>
            <a:xfrm>
              <a:off x="5264993" y="1742869"/>
              <a:ext cx="1353312" cy="703968"/>
            </a:xfrm>
            <a:prstGeom prst="roundRect">
              <a:avLst/>
            </a:prstGeom>
            <a:solidFill>
              <a:srgbClr val="716E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4" name="TextBox 33">
              <a:extLst>
                <a:ext uri="{FF2B5EF4-FFF2-40B4-BE49-F238E27FC236}">
                  <a16:creationId xmlns:a16="http://schemas.microsoft.com/office/drawing/2014/main" id="{18BBDB3B-572B-9AF7-52FA-D08965148A17}"/>
                </a:ext>
              </a:extLst>
            </p:cNvPr>
            <p:cNvSpPr txBox="1"/>
            <p:nvPr/>
          </p:nvSpPr>
          <p:spPr>
            <a:xfrm>
              <a:off x="6604090" y="2303347"/>
              <a:ext cx="3173061" cy="3692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Lập bảng rà soát NLS</a:t>
              </a:r>
            </a:p>
          </p:txBody>
        </p:sp>
      </p:grpSp>
      <p:grpSp>
        <p:nvGrpSpPr>
          <p:cNvPr id="9" name="그룹 124">
            <a:extLst>
              <a:ext uri="{FF2B5EF4-FFF2-40B4-BE49-F238E27FC236}">
                <a16:creationId xmlns:a16="http://schemas.microsoft.com/office/drawing/2014/main" id="{F840224D-C67E-B9B8-5319-20DFDD7A128A}"/>
              </a:ext>
            </a:extLst>
          </p:cNvPr>
          <p:cNvGrpSpPr/>
          <p:nvPr/>
        </p:nvGrpSpPr>
        <p:grpSpPr>
          <a:xfrm>
            <a:off x="6652175" y="4222006"/>
            <a:ext cx="4689516" cy="1378157"/>
            <a:chOff x="7743152" y="1742870"/>
            <a:chExt cx="4725485" cy="1377922"/>
          </a:xfrm>
        </p:grpSpPr>
        <p:sp>
          <p:nvSpPr>
            <p:cNvPr id="30" name="Rounded Rectangle 12">
              <a:extLst>
                <a:ext uri="{FF2B5EF4-FFF2-40B4-BE49-F238E27FC236}">
                  <a16:creationId xmlns:a16="http://schemas.microsoft.com/office/drawing/2014/main" id="{6E337C16-16B9-9156-9496-C4AFB6688C22}"/>
                </a:ext>
              </a:extLst>
            </p:cNvPr>
            <p:cNvSpPr/>
            <p:nvPr/>
          </p:nvSpPr>
          <p:spPr>
            <a:xfrm>
              <a:off x="8554244" y="2299694"/>
              <a:ext cx="3914393" cy="821098"/>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9" name="Rounded Rectangle 11">
              <a:extLst>
                <a:ext uri="{FF2B5EF4-FFF2-40B4-BE49-F238E27FC236}">
                  <a16:creationId xmlns:a16="http://schemas.microsoft.com/office/drawing/2014/main" id="{AC9E6408-79F8-2102-F139-238604410667}"/>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1" name="TextBox 30">
              <a:extLst>
                <a:ext uri="{FF2B5EF4-FFF2-40B4-BE49-F238E27FC236}">
                  <a16:creationId xmlns:a16="http://schemas.microsoft.com/office/drawing/2014/main" id="{8BA93454-7BC6-42BE-751A-07DFC2C7C94A}"/>
                </a:ext>
              </a:extLst>
            </p:cNvPr>
            <p:cNvSpPr txBox="1"/>
            <p:nvPr/>
          </p:nvSpPr>
          <p:spPr>
            <a:xfrm>
              <a:off x="8719131" y="2373673"/>
              <a:ext cx="3709368" cy="6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b="1" kern="0" dirty="0">
                  <a:solidFill>
                    <a:prstClr val="black"/>
                  </a:solidFill>
                  <a:ea typeface="Roboto" panose="02000000000000000000" pitchFamily="2" charset="0"/>
                  <a:cs typeface="Times New Roman" panose="02020603050405020304" pitchFamily="18" charset="0"/>
                </a:rPr>
                <a:t>Rà soát và hoàn thiện kế hoạch dạy học của tổ chuyên môn</a:t>
              </a:r>
              <a:endParaRPr kumimoji="0" lang="vi-VN"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endParaRPr>
            </a:p>
          </p:txBody>
        </p:sp>
      </p:grpSp>
      <p:grpSp>
        <p:nvGrpSpPr>
          <p:cNvPr id="11" name="그룹 134">
            <a:extLst>
              <a:ext uri="{FF2B5EF4-FFF2-40B4-BE49-F238E27FC236}">
                <a16:creationId xmlns:a16="http://schemas.microsoft.com/office/drawing/2014/main" id="{0917AA89-97FE-8BAA-74ED-E3F79C6E9EAD}"/>
              </a:ext>
            </a:extLst>
          </p:cNvPr>
          <p:cNvGrpSpPr/>
          <p:nvPr/>
        </p:nvGrpSpPr>
        <p:grpSpPr>
          <a:xfrm>
            <a:off x="844094" y="1741737"/>
            <a:ext cx="4465352" cy="1142986"/>
            <a:chOff x="398069" y="1804261"/>
            <a:chExt cx="4499604" cy="1142790"/>
          </a:xfrm>
        </p:grpSpPr>
        <p:sp>
          <p:nvSpPr>
            <p:cNvPr id="26" name="Rounded Rectangle 4">
              <a:extLst>
                <a:ext uri="{FF2B5EF4-FFF2-40B4-BE49-F238E27FC236}">
                  <a16:creationId xmlns:a16="http://schemas.microsoft.com/office/drawing/2014/main" id="{CD0CC3B9-0126-DFDF-8351-DFEF237E372F}"/>
                </a:ext>
              </a:extLst>
            </p:cNvPr>
            <p:cNvSpPr/>
            <p:nvPr/>
          </p:nvSpPr>
          <p:spPr>
            <a:xfrm>
              <a:off x="1203956" y="2277209"/>
              <a:ext cx="3693717" cy="669842"/>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5" name="Rounded Rectangle 3">
              <a:extLst>
                <a:ext uri="{FF2B5EF4-FFF2-40B4-BE49-F238E27FC236}">
                  <a16:creationId xmlns:a16="http://schemas.microsoft.com/office/drawing/2014/main" id="{E0CD3743-9573-8826-9392-6FB4A45073AF}"/>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7" name="TextBox 26">
              <a:extLst>
                <a:ext uri="{FF2B5EF4-FFF2-40B4-BE49-F238E27FC236}">
                  <a16:creationId xmlns:a16="http://schemas.microsoft.com/office/drawing/2014/main" id="{EA4DA4FB-9EAD-D2E2-0C97-BC84AF81E9B6}"/>
                </a:ext>
              </a:extLst>
            </p:cNvPr>
            <p:cNvSpPr txBox="1"/>
            <p:nvPr/>
          </p:nvSpPr>
          <p:spPr>
            <a:xfrm>
              <a:off x="447845" y="1944561"/>
              <a:ext cx="999839" cy="400042"/>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3D046964-0EDF-D5DF-DA63-F7734C33E71D}"/>
                </a:ext>
              </a:extLst>
            </p:cNvPr>
            <p:cNvSpPr txBox="1"/>
            <p:nvPr/>
          </p:nvSpPr>
          <p:spPr>
            <a:xfrm>
              <a:off x="1533496" y="2441849"/>
              <a:ext cx="3345846" cy="3692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Nghiên</a:t>
              </a:r>
              <a:r>
                <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cứu</a:t>
              </a:r>
              <a:r>
                <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khung</a:t>
              </a:r>
              <a:r>
                <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năng</a:t>
              </a:r>
              <a:r>
                <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lực</a:t>
              </a:r>
              <a:r>
                <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số</a:t>
              </a:r>
              <a:endPar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grpSp>
      <p:sp>
        <p:nvSpPr>
          <p:cNvPr id="16" name="TextBox 15">
            <a:extLst>
              <a:ext uri="{FF2B5EF4-FFF2-40B4-BE49-F238E27FC236}">
                <a16:creationId xmlns:a16="http://schemas.microsoft.com/office/drawing/2014/main" id="{744B4D57-A61C-DDB8-C586-32B26195B9A6}"/>
              </a:ext>
            </a:extLst>
          </p:cNvPr>
          <p:cNvSpPr txBox="1"/>
          <p:nvPr/>
        </p:nvSpPr>
        <p:spPr>
          <a:xfrm>
            <a:off x="906434" y="3462958"/>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8FE345A2-8D7A-64C1-1FFA-9DBCFA286F24}"/>
              </a:ext>
            </a:extLst>
          </p:cNvPr>
          <p:cNvSpPr txBox="1"/>
          <p:nvPr/>
        </p:nvSpPr>
        <p:spPr>
          <a:xfrm>
            <a:off x="6679261" y="4381395"/>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64867EF5-8C6E-257F-4F15-2B05BE4B964C}"/>
              </a:ext>
            </a:extLst>
          </p:cNvPr>
          <p:cNvSpPr txBox="1"/>
          <p:nvPr/>
        </p:nvSpPr>
        <p:spPr>
          <a:xfrm>
            <a:off x="6652174" y="2641949"/>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41" name="Rectangle 40">
            <a:extLst>
              <a:ext uri="{FF2B5EF4-FFF2-40B4-BE49-F238E27FC236}">
                <a16:creationId xmlns:a16="http://schemas.microsoft.com/office/drawing/2014/main" id="{6F584299-D684-C13D-3B67-FAFF4F14EB45}"/>
              </a:ext>
            </a:extLst>
          </p:cNvPr>
          <p:cNvSpPr/>
          <p:nvPr/>
        </p:nvSpPr>
        <p:spPr>
          <a:xfrm>
            <a:off x="1752086" y="1727141"/>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2" name="Rectangle 41">
            <a:extLst>
              <a:ext uri="{FF2B5EF4-FFF2-40B4-BE49-F238E27FC236}">
                <a16:creationId xmlns:a16="http://schemas.microsoft.com/office/drawing/2014/main" id="{A72E44A8-140D-43C3-C0A3-828EDAF87834}"/>
              </a:ext>
            </a:extLst>
          </p:cNvPr>
          <p:cNvSpPr/>
          <p:nvPr/>
        </p:nvSpPr>
        <p:spPr>
          <a:xfrm>
            <a:off x="7480782" y="2486856"/>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3" name="Rectangle 42">
            <a:extLst>
              <a:ext uri="{FF2B5EF4-FFF2-40B4-BE49-F238E27FC236}">
                <a16:creationId xmlns:a16="http://schemas.microsoft.com/office/drawing/2014/main" id="{EC21B246-1E95-3F6F-F675-F53C066C0D62}"/>
              </a:ext>
            </a:extLst>
          </p:cNvPr>
          <p:cNvSpPr/>
          <p:nvPr/>
        </p:nvSpPr>
        <p:spPr>
          <a:xfrm>
            <a:off x="1719373" y="3326969"/>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4" name="Rectangle 43">
            <a:extLst>
              <a:ext uri="{FF2B5EF4-FFF2-40B4-BE49-F238E27FC236}">
                <a16:creationId xmlns:a16="http://schemas.microsoft.com/office/drawing/2014/main" id="{BD2E031F-BA92-1637-5344-A7D5F1D73243}"/>
              </a:ext>
            </a:extLst>
          </p:cNvPr>
          <p:cNvSpPr/>
          <p:nvPr/>
        </p:nvSpPr>
        <p:spPr>
          <a:xfrm>
            <a:off x="7522655" y="4245406"/>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Tree>
    <p:extLst>
      <p:ext uri="{BB962C8B-B14F-4D97-AF65-F5344CB8AC3E}">
        <p14:creationId xmlns:p14="http://schemas.microsoft.com/office/powerpoint/2010/main" val="666388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8EA0-F45C-3969-7A75-9F6B024F742A}"/>
              </a:ext>
            </a:extLst>
          </p:cNvPr>
          <p:cNvSpPr>
            <a:spLocks noGrp="1"/>
          </p:cNvSpPr>
          <p:nvPr>
            <p:ph type="title"/>
          </p:nvPr>
        </p:nvSpPr>
        <p:spPr/>
        <p:txBody>
          <a:bodyPr/>
          <a:lstStyle/>
          <a:p>
            <a:r>
              <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B1. </a:t>
            </a: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Nghiên</a:t>
            </a:r>
            <a:r>
              <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cứu</a:t>
            </a:r>
            <a:r>
              <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khung</a:t>
            </a:r>
            <a:r>
              <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năng</a:t>
            </a:r>
            <a:r>
              <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lực</a:t>
            </a:r>
            <a:r>
              <a:rPr kumimoji="0" lang="en-US" altLang="ko-KR"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số</a:t>
            </a:r>
            <a:endParaRPr dirty="0"/>
          </a:p>
        </p:txBody>
      </p:sp>
      <p:sp>
        <p:nvSpPr>
          <p:cNvPr id="3" name="Content Placeholder 2">
            <a:extLst>
              <a:ext uri="{FF2B5EF4-FFF2-40B4-BE49-F238E27FC236}">
                <a16:creationId xmlns:a16="http://schemas.microsoft.com/office/drawing/2014/main" id="{8C4C0D08-C4B5-1C1B-9DF7-242419EE3A06}"/>
              </a:ext>
            </a:extLst>
          </p:cNvPr>
          <p:cNvSpPr>
            <a:spLocks noGrp="1"/>
          </p:cNvSpPr>
          <p:nvPr>
            <p:ph idx="1"/>
          </p:nvPr>
        </p:nvSpPr>
        <p:spPr/>
        <p:txBody>
          <a:bodyPr/>
          <a:lstStyle/>
          <a:p>
            <a:endParaRPr/>
          </a:p>
        </p:txBody>
      </p:sp>
      <p:sp>
        <p:nvSpPr>
          <p:cNvPr id="4" name="Slide Number Placeholder 3">
            <a:extLst>
              <a:ext uri="{FF2B5EF4-FFF2-40B4-BE49-F238E27FC236}">
                <a16:creationId xmlns:a16="http://schemas.microsoft.com/office/drawing/2014/main" id="{FE08782F-9A3F-0B4D-3A25-657BAB70C911}"/>
              </a:ext>
            </a:extLst>
          </p:cNvPr>
          <p:cNvSpPr>
            <a:spLocks noGrp="1"/>
          </p:cNvSpPr>
          <p:nvPr>
            <p:ph type="sldNum" sz="quarter" idx="12"/>
          </p:nvPr>
        </p:nvSpPr>
        <p:spPr/>
        <p:txBody>
          <a:bodyPr/>
          <a:lstStyle/>
          <a:p>
            <a:fld id="{705AC131-3665-43E0-A6EE-7C045553461A}" type="slidenum">
              <a:rPr lang="ja-JP" altLang="en-US" smtClean="0"/>
              <a:pPr/>
              <a:t>28</a:t>
            </a:fld>
            <a:endParaRPr lang="ja-JP" altLang="en-US" dirty="0"/>
          </a:p>
        </p:txBody>
      </p:sp>
      <p:graphicFrame>
        <p:nvGraphicFramePr>
          <p:cNvPr id="5" name="Table 4">
            <a:extLst>
              <a:ext uri="{FF2B5EF4-FFF2-40B4-BE49-F238E27FC236}">
                <a16:creationId xmlns:a16="http://schemas.microsoft.com/office/drawing/2014/main" id="{2D436D97-ADBD-9B5F-170A-3069B7969900}"/>
              </a:ext>
            </a:extLst>
          </p:cNvPr>
          <p:cNvGraphicFramePr>
            <a:graphicFrameLocks noGrp="1"/>
          </p:cNvGraphicFramePr>
          <p:nvPr>
            <p:extLst>
              <p:ext uri="{D42A27DB-BD31-4B8C-83A1-F6EECF244321}">
                <p14:modId xmlns:p14="http://schemas.microsoft.com/office/powerpoint/2010/main" val="1845203040"/>
              </p:ext>
            </p:extLst>
          </p:nvPr>
        </p:nvGraphicFramePr>
        <p:xfrm>
          <a:off x="838200" y="1291590"/>
          <a:ext cx="10983735" cy="4892733"/>
        </p:xfrm>
        <a:graphic>
          <a:graphicData uri="http://schemas.openxmlformats.org/drawingml/2006/table">
            <a:tbl>
              <a:tblPr bandRow="1"/>
              <a:tblGrid>
                <a:gridCol w="10983735">
                  <a:extLst>
                    <a:ext uri="{9D8B030D-6E8A-4147-A177-3AD203B41FA5}">
                      <a16:colId xmlns:a16="http://schemas.microsoft.com/office/drawing/2014/main" val="644859299"/>
                    </a:ext>
                  </a:extLst>
                </a:gridCol>
              </a:tblGrid>
              <a:tr h="29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1" kern="1200" dirty="0">
                          <a:solidFill>
                            <a:srgbClr val="000000"/>
                          </a:solidFill>
                          <a:effectLst/>
                          <a:latin typeface="+mn-lt"/>
                          <a:ea typeface="Times New Roman" panose="02020603050405020304" pitchFamily="18" charset="0"/>
                          <a:cs typeface="+mn-cs"/>
                        </a:rPr>
                        <a:t>L6-L7 (TC1)</a:t>
                      </a:r>
                      <a:endParaRPr lang="en-US" sz="1800" kern="1200" dirty="0">
                        <a:solidFill>
                          <a:srgbClr val="000000"/>
                        </a:solidFill>
                        <a:effectLst/>
                        <a:latin typeface="+mn-lt"/>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88103532"/>
                  </a:ext>
                </a:extLst>
              </a:tr>
              <a:tr h="295396">
                <a:tc>
                  <a:txBody>
                    <a:bodyPr/>
                    <a:lstStyle/>
                    <a:p>
                      <a:r>
                        <a:rPr lang="vi-VN" sz="1800" b="1" dirty="0">
                          <a:solidFill>
                            <a:srgbClr val="000000"/>
                          </a:solidFill>
                          <a:effectLst/>
                          <a:latin typeface="+mj-lt"/>
                          <a:ea typeface="Times New Roman" panose="02020603050405020304" pitchFamily="18" charset="0"/>
                        </a:rPr>
                        <a:t>1. Khai thác dữ liệu và thông tin</a:t>
                      </a:r>
                      <a:endParaRPr lang="en-US" sz="18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9220082"/>
                  </a:ext>
                </a:extLst>
              </a:tr>
              <a:tr h="295396">
                <a:tc>
                  <a:txBody>
                    <a:bodyPr/>
                    <a:lstStyle/>
                    <a:p>
                      <a:r>
                        <a:rPr lang="vi-VN" sz="1800" b="1" dirty="0">
                          <a:solidFill>
                            <a:srgbClr val="000000"/>
                          </a:solidFill>
                          <a:effectLst/>
                          <a:latin typeface="+mj-lt"/>
                          <a:ea typeface="Times New Roman" panose="02020603050405020304" pitchFamily="18" charset="0"/>
                        </a:rPr>
                        <a:t>1.1. Duyệt, tìm kiếm và lọc dữ liệu, thông tin và nội dung số</a:t>
                      </a:r>
                      <a:endParaRPr lang="en-US" sz="18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val="1128180435"/>
                  </a:ext>
                </a:extLst>
              </a:tr>
              <a:tr h="1885613">
                <a:tc>
                  <a:txBody>
                    <a:bodyPr/>
                    <a:lstStyle/>
                    <a:p>
                      <a:pPr algn="just">
                        <a:lnSpc>
                          <a:spcPct val="130000"/>
                        </a:lnSpc>
                        <a:buNone/>
                      </a:pPr>
                      <a:r>
                        <a:rPr lang="en-US" sz="1800" dirty="0">
                          <a:solidFill>
                            <a:srgbClr val="000000"/>
                          </a:solidFill>
                          <a:effectLst/>
                          <a:latin typeface="+mj-lt"/>
                          <a:ea typeface="Roboto" panose="02000000000000000000" pitchFamily="2" charset="0"/>
                        </a:rPr>
                        <a:t>a-</a:t>
                      </a:r>
                      <a:r>
                        <a:rPr lang="vi-VN" sz="1800" dirty="0">
                          <a:solidFill>
                            <a:srgbClr val="000000"/>
                          </a:solidFill>
                          <a:effectLst/>
                          <a:latin typeface="+mj-lt"/>
                          <a:ea typeface="Roboto" panose="02000000000000000000" pitchFamily="2" charset="0"/>
                        </a:rPr>
                        <a:t>Giải thích được nhu cầu thông tin,</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en-US" sz="1800" dirty="0">
                          <a:solidFill>
                            <a:srgbClr val="000000"/>
                          </a:solidFill>
                          <a:effectLst/>
                          <a:latin typeface="+mj-lt"/>
                          <a:ea typeface="Roboto" panose="02000000000000000000" pitchFamily="2" charset="0"/>
                        </a:rPr>
                        <a:t>b-</a:t>
                      </a:r>
                      <a:r>
                        <a:rPr lang="vi-VN" sz="1800" dirty="0">
                          <a:solidFill>
                            <a:srgbClr val="000000"/>
                          </a:solidFill>
                          <a:effectLst/>
                          <a:latin typeface="+mj-lt"/>
                          <a:ea typeface="Roboto" panose="02000000000000000000" pitchFamily="2" charset="0"/>
                        </a:rPr>
                        <a:t>Thực hiện được rõ ràng và theo quy trình các tìm kiếm để tìm dữ liệu, thông tin và nội dung trong môi trường số,</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en-US" sz="1800" dirty="0">
                          <a:solidFill>
                            <a:srgbClr val="000000"/>
                          </a:solidFill>
                          <a:effectLst/>
                          <a:latin typeface="+mj-lt"/>
                          <a:ea typeface="Roboto" panose="02000000000000000000" pitchFamily="2" charset="0"/>
                        </a:rPr>
                        <a:t>c-</a:t>
                      </a:r>
                      <a:r>
                        <a:rPr lang="vi-VN" sz="1800" dirty="0">
                          <a:solidFill>
                            <a:srgbClr val="000000"/>
                          </a:solidFill>
                          <a:effectLst/>
                          <a:latin typeface="+mj-lt"/>
                          <a:ea typeface="Roboto" panose="02000000000000000000" pitchFamily="2" charset="0"/>
                        </a:rPr>
                        <a:t>Giải thích được cách truy cập và điều hướng các kết quả tìm kiếm,</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en-US" sz="1800" dirty="0">
                          <a:solidFill>
                            <a:srgbClr val="000000"/>
                          </a:solidFill>
                          <a:effectLst/>
                          <a:latin typeface="+mj-lt"/>
                          <a:ea typeface="Roboto" panose="02000000000000000000" pitchFamily="2" charset="0"/>
                        </a:rPr>
                        <a:t>d-</a:t>
                      </a:r>
                      <a:r>
                        <a:rPr lang="vi-VN" sz="1800" dirty="0">
                          <a:solidFill>
                            <a:srgbClr val="000000"/>
                          </a:solidFill>
                          <a:effectLst/>
                          <a:latin typeface="+mj-lt"/>
                          <a:ea typeface="Roboto" panose="02000000000000000000" pitchFamily="2" charset="0"/>
                        </a:rPr>
                        <a:t>Giải thích được rõ ràng và theo quy trình chiến lược tìm kiếm.</a:t>
                      </a: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val="1967369163"/>
                  </a:ext>
                </a:extLst>
              </a:tr>
              <a:tr h="349552">
                <a:tc>
                  <a:txBody>
                    <a:bodyPr/>
                    <a:lstStyle/>
                    <a:p>
                      <a:pPr algn="just">
                        <a:lnSpc>
                          <a:spcPct val="130000"/>
                        </a:lnSpc>
                        <a:buNone/>
                      </a:pPr>
                      <a:r>
                        <a:rPr lang="en-US" sz="1800" b="1" dirty="0">
                          <a:solidFill>
                            <a:srgbClr val="000000"/>
                          </a:solidFill>
                          <a:effectLst/>
                          <a:latin typeface="+mj-lt"/>
                          <a:ea typeface="Times New Roman" panose="02020603050405020304" pitchFamily="18" charset="0"/>
                        </a:rPr>
                        <a:t>1.2. </a:t>
                      </a:r>
                      <a:r>
                        <a:rPr lang="en-US" sz="1800" b="1" dirty="0" err="1">
                          <a:solidFill>
                            <a:srgbClr val="000000"/>
                          </a:solidFill>
                          <a:effectLst/>
                          <a:latin typeface="+mj-lt"/>
                          <a:ea typeface="Times New Roman" panose="02020603050405020304" pitchFamily="18" charset="0"/>
                        </a:rPr>
                        <a:t>Đánh</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giá</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dữ</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liệu</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thông</a:t>
                      </a:r>
                      <a:r>
                        <a:rPr lang="en-US" sz="1800" b="1" dirty="0">
                          <a:solidFill>
                            <a:srgbClr val="000000"/>
                          </a:solidFill>
                          <a:effectLst/>
                          <a:latin typeface="+mj-lt"/>
                          <a:ea typeface="Times New Roman" panose="02020603050405020304" pitchFamily="18" charset="0"/>
                        </a:rPr>
                        <a:t> tin </a:t>
                      </a:r>
                      <a:r>
                        <a:rPr lang="en-US" sz="1800" b="1" dirty="0" err="1">
                          <a:solidFill>
                            <a:srgbClr val="000000"/>
                          </a:solidFill>
                          <a:effectLst/>
                          <a:latin typeface="+mj-lt"/>
                          <a:ea typeface="Times New Roman" panose="02020603050405020304" pitchFamily="18" charset="0"/>
                        </a:rPr>
                        <a:t>và</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nội</a:t>
                      </a:r>
                      <a:r>
                        <a:rPr lang="en-US" sz="1800" b="1" dirty="0">
                          <a:solidFill>
                            <a:srgbClr val="000000"/>
                          </a:solidFill>
                          <a:effectLst/>
                          <a:latin typeface="+mj-lt"/>
                          <a:ea typeface="Times New Roman" panose="02020603050405020304" pitchFamily="18" charset="0"/>
                        </a:rPr>
                        <a:t> dung </a:t>
                      </a:r>
                      <a:r>
                        <a:rPr lang="en-US" sz="1800" b="1" dirty="0" err="1">
                          <a:solidFill>
                            <a:srgbClr val="000000"/>
                          </a:solidFill>
                          <a:effectLst/>
                          <a:latin typeface="+mj-lt"/>
                          <a:ea typeface="Times New Roman" panose="02020603050405020304" pitchFamily="18" charset="0"/>
                        </a:rPr>
                        <a:t>số</a:t>
                      </a:r>
                      <a:endParaRPr lang="en-US" sz="1800" b="1"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chemeClr val="bg1"/>
                    </a:solidFill>
                  </a:tcPr>
                </a:tc>
                <a:extLst>
                  <a:ext uri="{0D108BD9-81ED-4DB2-BD59-A6C34878D82A}">
                    <a16:rowId xmlns:a16="http://schemas.microsoft.com/office/drawing/2014/main" val="3403679925"/>
                  </a:ext>
                </a:extLst>
              </a:tr>
              <a:tr h="1771380">
                <a:tc>
                  <a: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lang="en-US" sz="1800" kern="1200" dirty="0">
                          <a:solidFill>
                            <a:schemeClr val="tx1"/>
                          </a:solidFill>
                          <a:effectLst/>
                          <a:latin typeface="+mn-lt"/>
                          <a:ea typeface="+mn-ea"/>
                          <a:cs typeface="+mn-cs"/>
                        </a:rPr>
                        <a:t>a- </a:t>
                      </a:r>
                      <a:r>
                        <a:rPr lang="en-US" sz="1800" kern="1200" dirty="0" err="1">
                          <a:solidFill>
                            <a:schemeClr val="tx1"/>
                          </a:solidFill>
                          <a:effectLst/>
                          <a:latin typeface="+mn-lt"/>
                          <a:ea typeface="+mn-ea"/>
                          <a:cs typeface="+mn-cs"/>
                        </a:rPr>
                        <a:t>Thực</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hiện</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phân</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tích</a:t>
                      </a:r>
                      <a:r>
                        <a:rPr lang="en-US" sz="1800" kern="1200" dirty="0">
                          <a:solidFill>
                            <a:schemeClr val="tx1"/>
                          </a:solidFill>
                          <a:effectLst/>
                          <a:latin typeface="+mn-lt"/>
                          <a:ea typeface="+mn-ea"/>
                          <a:cs typeface="+mn-cs"/>
                        </a:rPr>
                        <a:t>, so </a:t>
                      </a:r>
                      <a:r>
                        <a:rPr lang="en-US" sz="1800" kern="1200" dirty="0" err="1">
                          <a:solidFill>
                            <a:schemeClr val="tx1"/>
                          </a:solidFill>
                          <a:effectLst/>
                          <a:latin typeface="+mn-lt"/>
                          <a:ea typeface="+mn-ea"/>
                          <a:cs typeface="+mn-cs"/>
                        </a:rPr>
                        <a:t>sánh</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đánh</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giá</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được</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độ</a:t>
                      </a:r>
                      <a:r>
                        <a:rPr lang="en-US" sz="1800" kern="1200" dirty="0">
                          <a:solidFill>
                            <a:schemeClr val="tx1"/>
                          </a:solidFill>
                          <a:effectLst/>
                          <a:latin typeface="+mn-lt"/>
                          <a:ea typeface="+mn-ea"/>
                          <a:cs typeface="+mn-cs"/>
                        </a:rPr>
                        <a:t> tin </a:t>
                      </a:r>
                      <a:r>
                        <a:rPr lang="en-US" sz="1800" kern="1200" dirty="0" err="1">
                          <a:solidFill>
                            <a:schemeClr val="tx1"/>
                          </a:solidFill>
                          <a:effectLst/>
                          <a:latin typeface="+mn-lt"/>
                          <a:ea typeface="+mn-ea"/>
                          <a:cs typeface="+mn-cs"/>
                        </a:rPr>
                        <a:t>cậy</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và</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độ</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chính</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xác</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của</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các</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nguồn</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dữ</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liệu</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thông</a:t>
                      </a:r>
                      <a:r>
                        <a:rPr lang="en-US" sz="1800" kern="1200" dirty="0">
                          <a:solidFill>
                            <a:schemeClr val="tx1"/>
                          </a:solidFill>
                          <a:effectLst/>
                          <a:latin typeface="+mn-lt"/>
                          <a:ea typeface="+mn-ea"/>
                          <a:cs typeface="+mn-cs"/>
                        </a:rPr>
                        <a:t> tin </a:t>
                      </a:r>
                      <a:r>
                        <a:rPr lang="en-US" sz="1800" kern="1200" dirty="0" err="1">
                          <a:solidFill>
                            <a:schemeClr val="tx1"/>
                          </a:solidFill>
                          <a:effectLst/>
                          <a:latin typeface="+mn-lt"/>
                          <a:ea typeface="+mn-ea"/>
                          <a:cs typeface="+mn-cs"/>
                        </a:rPr>
                        <a:t>và</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nội</a:t>
                      </a:r>
                      <a:r>
                        <a:rPr lang="en-US" sz="1800" kern="1200" dirty="0">
                          <a:solidFill>
                            <a:schemeClr val="tx1"/>
                          </a:solidFill>
                          <a:effectLst/>
                          <a:latin typeface="+mn-lt"/>
                          <a:ea typeface="+mn-ea"/>
                          <a:cs typeface="+mn-cs"/>
                        </a:rPr>
                        <a:t> dung </a:t>
                      </a:r>
                      <a:r>
                        <a:rPr lang="en-US" sz="1800" kern="1200" dirty="0" err="1">
                          <a:solidFill>
                            <a:schemeClr val="tx1"/>
                          </a:solidFill>
                          <a:effectLst/>
                          <a:latin typeface="+mn-lt"/>
                          <a:ea typeface="+mn-ea"/>
                          <a:cs typeface="+mn-cs"/>
                        </a:rPr>
                        <a:t>số</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đã</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được</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tổ</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chức</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rõ</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ràng</a:t>
                      </a:r>
                      <a:r>
                        <a:rPr lang="en-US" sz="1800" kern="1200" dirty="0">
                          <a:solidFill>
                            <a:schemeClr val="tx1"/>
                          </a:solidFill>
                          <a:effectLst/>
                          <a:latin typeface="+mn-lt"/>
                          <a:ea typeface="+mn-ea"/>
                          <a:cs typeface="+mn-cs"/>
                        </a:rPr>
                        <a:t>.</a:t>
                      </a:r>
                    </a:p>
                    <a:p>
                      <a:pPr marL="0" marR="0" lvl="0" indent="0" algn="just" defTabSz="914400" rtl="0" eaLnBrk="1" fontAlgn="auto" latinLnBrk="0" hangingPunct="1">
                        <a:lnSpc>
                          <a:spcPct val="130000"/>
                        </a:lnSpc>
                        <a:spcBef>
                          <a:spcPts val="0"/>
                        </a:spcBef>
                        <a:spcAft>
                          <a:spcPts val="0"/>
                        </a:spcAft>
                        <a:buClrTx/>
                        <a:buSzTx/>
                        <a:buFontTx/>
                        <a:buNone/>
                        <a:tabLst/>
                        <a:defRPr/>
                      </a:pPr>
                      <a:r>
                        <a:rPr lang="en-US" sz="1800" kern="1200" dirty="0">
                          <a:solidFill>
                            <a:schemeClr val="tx1"/>
                          </a:solidFill>
                          <a:effectLst/>
                          <a:latin typeface="+mn-lt"/>
                          <a:ea typeface="+mn-ea"/>
                          <a:cs typeface="+mn-cs"/>
                        </a:rPr>
                        <a:t>b- </a:t>
                      </a:r>
                      <a:r>
                        <a:rPr lang="en-US" sz="1800" kern="1200" dirty="0" err="1">
                          <a:solidFill>
                            <a:schemeClr val="tx1"/>
                          </a:solidFill>
                          <a:effectLst/>
                          <a:latin typeface="+mn-lt"/>
                          <a:ea typeface="+mn-ea"/>
                          <a:cs typeface="+mn-cs"/>
                        </a:rPr>
                        <a:t>Thực</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hiện</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phân</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tích</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diễn</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giải</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và</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đánh</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giá</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được</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dữ</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liệu</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thông</a:t>
                      </a:r>
                      <a:r>
                        <a:rPr lang="en-US" sz="1800" kern="1200" dirty="0">
                          <a:solidFill>
                            <a:schemeClr val="tx1"/>
                          </a:solidFill>
                          <a:effectLst/>
                          <a:latin typeface="+mn-lt"/>
                          <a:ea typeface="+mn-ea"/>
                          <a:cs typeface="+mn-cs"/>
                        </a:rPr>
                        <a:t> tin </a:t>
                      </a:r>
                      <a:r>
                        <a:rPr lang="en-US" sz="1800" kern="1200" dirty="0" err="1">
                          <a:solidFill>
                            <a:schemeClr val="tx1"/>
                          </a:solidFill>
                          <a:effectLst/>
                          <a:latin typeface="+mn-lt"/>
                          <a:ea typeface="+mn-ea"/>
                          <a:cs typeface="+mn-cs"/>
                        </a:rPr>
                        <a:t>và</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nội</a:t>
                      </a:r>
                      <a:r>
                        <a:rPr lang="en-US" sz="1800" kern="1200" dirty="0">
                          <a:solidFill>
                            <a:schemeClr val="tx1"/>
                          </a:solidFill>
                          <a:effectLst/>
                          <a:latin typeface="+mn-lt"/>
                          <a:ea typeface="+mn-ea"/>
                          <a:cs typeface="+mn-cs"/>
                        </a:rPr>
                        <a:t> dung </a:t>
                      </a:r>
                      <a:r>
                        <a:rPr lang="en-US" sz="1800" kern="1200" dirty="0" err="1">
                          <a:solidFill>
                            <a:schemeClr val="tx1"/>
                          </a:solidFill>
                          <a:effectLst/>
                          <a:latin typeface="+mn-lt"/>
                          <a:ea typeface="+mn-ea"/>
                          <a:cs typeface="+mn-cs"/>
                        </a:rPr>
                        <a:t>số</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được</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xác</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định</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rõ</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ràng</a:t>
                      </a:r>
                      <a:r>
                        <a:rPr lang="en-US" sz="1800" kern="1200" dirty="0">
                          <a:solidFill>
                            <a:schemeClr val="tx1"/>
                          </a:solidFill>
                          <a:effectLst/>
                          <a:latin typeface="+mn-lt"/>
                          <a:ea typeface="+mn-ea"/>
                          <a:cs typeface="+mn-cs"/>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34766284"/>
                  </a:ext>
                </a:extLst>
              </a:tr>
            </a:tbl>
          </a:graphicData>
        </a:graphic>
      </p:graphicFrame>
    </p:spTree>
    <p:extLst>
      <p:ext uri="{BB962C8B-B14F-4D97-AF65-F5344CB8AC3E}">
        <p14:creationId xmlns:p14="http://schemas.microsoft.com/office/powerpoint/2010/main" val="2786987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E7F16-886C-02D7-697C-3A3F79152333}"/>
              </a:ext>
            </a:extLst>
          </p:cNvPr>
          <p:cNvSpPr>
            <a:spLocks noGrp="1"/>
          </p:cNvSpPr>
          <p:nvPr>
            <p:ph type="title"/>
          </p:nvPr>
        </p:nvSpPr>
        <p:spPr/>
        <p:txBody>
          <a:bodyPr>
            <a:noAutofit/>
          </a:bodyPr>
          <a:lstStyle/>
          <a:p>
            <a:r>
              <a:rPr lang="en-US" sz="2800" dirty="0"/>
              <a:t>B2. </a:t>
            </a:r>
            <a:r>
              <a:rPr lang="en-US" sz="2800" dirty="0" err="1"/>
              <a:t>Tham</a:t>
            </a:r>
            <a:r>
              <a:rPr lang="en-US" sz="2800" dirty="0"/>
              <a:t> </a:t>
            </a:r>
            <a:r>
              <a:rPr lang="en-US" sz="2800" dirty="0" err="1"/>
              <a:t>chiếu</a:t>
            </a:r>
            <a:r>
              <a:rPr lang="en-US" sz="2800" dirty="0"/>
              <a:t> </a:t>
            </a:r>
            <a:r>
              <a:rPr lang="en-US" sz="2800" dirty="0" err="1"/>
              <a:t>tiêu</a:t>
            </a:r>
            <a:r>
              <a:rPr lang="en-US" sz="2800" dirty="0"/>
              <a:t> </a:t>
            </a:r>
            <a:r>
              <a:rPr lang="en-US" sz="2800" dirty="0" err="1"/>
              <a:t>chí</a:t>
            </a:r>
            <a:r>
              <a:rPr lang="en-US" sz="2800" dirty="0"/>
              <a:t> </a:t>
            </a:r>
            <a:r>
              <a:rPr lang="en-US" sz="2800" dirty="0" err="1"/>
              <a:t>của</a:t>
            </a:r>
            <a:r>
              <a:rPr lang="en-US" sz="2800" dirty="0"/>
              <a:t> NLS </a:t>
            </a:r>
            <a:r>
              <a:rPr lang="en-US" sz="2800" dirty="0" err="1"/>
              <a:t>với</a:t>
            </a:r>
            <a:r>
              <a:rPr lang="en-US" sz="2800" dirty="0"/>
              <a:t> YCCĐ </a:t>
            </a:r>
            <a:r>
              <a:rPr lang="en-US" sz="2800" dirty="0" err="1"/>
              <a:t>trong</a:t>
            </a:r>
            <a:r>
              <a:rPr lang="en-US" sz="2800" dirty="0"/>
              <a:t> CT </a:t>
            </a:r>
            <a:r>
              <a:rPr lang="en-US" sz="2800" dirty="0" err="1"/>
              <a:t>môn</a:t>
            </a:r>
            <a:r>
              <a:rPr lang="en-US" sz="2800" dirty="0"/>
              <a:t> Tin </a:t>
            </a:r>
            <a:r>
              <a:rPr lang="en-US" sz="2800" dirty="0" err="1"/>
              <a:t>học</a:t>
            </a:r>
            <a:br>
              <a:rPr lang="en-US" sz="2800" dirty="0"/>
            </a:br>
            <a:endParaRPr sz="2800" dirty="0"/>
          </a:p>
        </p:txBody>
      </p:sp>
      <p:sp>
        <p:nvSpPr>
          <p:cNvPr id="3" name="Content Placeholder 2">
            <a:extLst>
              <a:ext uri="{FF2B5EF4-FFF2-40B4-BE49-F238E27FC236}">
                <a16:creationId xmlns:a16="http://schemas.microsoft.com/office/drawing/2014/main" id="{35AF1172-D33D-894A-2D2A-2E9B860B392D}"/>
              </a:ext>
            </a:extLst>
          </p:cNvPr>
          <p:cNvSpPr>
            <a:spLocks noGrp="1"/>
          </p:cNvSpPr>
          <p:nvPr>
            <p:ph idx="1"/>
          </p:nvPr>
        </p:nvSpPr>
        <p:spPr/>
        <p:txBody>
          <a:bodyPr/>
          <a:lstStyle/>
          <a:p>
            <a:endParaRPr/>
          </a:p>
        </p:txBody>
      </p:sp>
      <p:sp>
        <p:nvSpPr>
          <p:cNvPr id="4" name="Slide Number Placeholder 3">
            <a:extLst>
              <a:ext uri="{FF2B5EF4-FFF2-40B4-BE49-F238E27FC236}">
                <a16:creationId xmlns:a16="http://schemas.microsoft.com/office/drawing/2014/main" id="{C7101C44-F8B9-FE02-AE89-2134CA37C268}"/>
              </a:ext>
            </a:extLst>
          </p:cNvPr>
          <p:cNvSpPr>
            <a:spLocks noGrp="1"/>
          </p:cNvSpPr>
          <p:nvPr>
            <p:ph type="sldNum" sz="quarter" idx="12"/>
          </p:nvPr>
        </p:nvSpPr>
        <p:spPr/>
        <p:txBody>
          <a:bodyPr/>
          <a:lstStyle/>
          <a:p>
            <a:fld id="{705AC131-3665-43E0-A6EE-7C045553461A}" type="slidenum">
              <a:rPr lang="ja-JP" altLang="en-US" smtClean="0"/>
              <a:pPr/>
              <a:t>29</a:t>
            </a:fld>
            <a:endParaRPr lang="ja-JP" altLang="en-US" dirty="0"/>
          </a:p>
        </p:txBody>
      </p:sp>
      <p:graphicFrame>
        <p:nvGraphicFramePr>
          <p:cNvPr id="5" name="Table 4">
            <a:extLst>
              <a:ext uri="{FF2B5EF4-FFF2-40B4-BE49-F238E27FC236}">
                <a16:creationId xmlns:a16="http://schemas.microsoft.com/office/drawing/2014/main" id="{64A31F9D-FD65-7BD5-4F56-5DA458FC2141}"/>
              </a:ext>
            </a:extLst>
          </p:cNvPr>
          <p:cNvGraphicFramePr>
            <a:graphicFrameLocks noGrp="1"/>
          </p:cNvGraphicFramePr>
          <p:nvPr>
            <p:extLst>
              <p:ext uri="{D42A27DB-BD31-4B8C-83A1-F6EECF244321}">
                <p14:modId xmlns:p14="http://schemas.microsoft.com/office/powerpoint/2010/main" val="339023907"/>
              </p:ext>
            </p:extLst>
          </p:nvPr>
        </p:nvGraphicFramePr>
        <p:xfrm>
          <a:off x="847438" y="1191993"/>
          <a:ext cx="10674000" cy="4843047"/>
        </p:xfrm>
        <a:graphic>
          <a:graphicData uri="http://schemas.openxmlformats.org/drawingml/2006/table">
            <a:tbl>
              <a:tblPr firstRow="1" firstCol="1" bandRow="1"/>
              <a:tblGrid>
                <a:gridCol w="6208499">
                  <a:extLst>
                    <a:ext uri="{9D8B030D-6E8A-4147-A177-3AD203B41FA5}">
                      <a16:colId xmlns:a16="http://schemas.microsoft.com/office/drawing/2014/main" val="3788345753"/>
                    </a:ext>
                  </a:extLst>
                </a:gridCol>
                <a:gridCol w="2068012">
                  <a:extLst>
                    <a:ext uri="{9D8B030D-6E8A-4147-A177-3AD203B41FA5}">
                      <a16:colId xmlns:a16="http://schemas.microsoft.com/office/drawing/2014/main" val="101022371"/>
                    </a:ext>
                  </a:extLst>
                </a:gridCol>
                <a:gridCol w="2397489">
                  <a:extLst>
                    <a:ext uri="{9D8B030D-6E8A-4147-A177-3AD203B41FA5}">
                      <a16:colId xmlns:a16="http://schemas.microsoft.com/office/drawing/2014/main" val="2306489657"/>
                    </a:ext>
                  </a:extLst>
                </a:gridCol>
              </a:tblGrid>
              <a:tr h="697765">
                <a:tc>
                  <a:txBody>
                    <a:bodyPr/>
                    <a:lstStyle/>
                    <a:p>
                      <a:pPr algn="ctr">
                        <a:lnSpc>
                          <a:spcPct val="115000"/>
                        </a:lnSpc>
                        <a:spcAft>
                          <a:spcPts val="800"/>
                        </a:spcAft>
                        <a:buNone/>
                      </a:pPr>
                      <a:r>
                        <a:rPr lang="en-US" sz="1800" b="1" kern="100" dirty="0" err="1">
                          <a:effectLst/>
                          <a:latin typeface="+mj-lt"/>
                          <a:ea typeface="Roboto" panose="02000000000000000000" pitchFamily="2" charset="0"/>
                          <a:cs typeface="Times New Roman" panose="02020603050405020304" pitchFamily="18" charset="0"/>
                        </a:rPr>
                        <a:t>Yêu</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cầu</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cần</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đạt</a:t>
                      </a:r>
                      <a:endParaRPr lang="en-US" sz="18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800" b="1" kern="100" dirty="0" err="1">
                          <a:effectLst/>
                          <a:latin typeface="+mj-lt"/>
                          <a:ea typeface="Roboto" panose="02000000000000000000" pitchFamily="2" charset="0"/>
                          <a:cs typeface="Times New Roman" panose="02020603050405020304" pitchFamily="18" charset="0"/>
                        </a:rPr>
                        <a:t>Nội</a:t>
                      </a:r>
                      <a:r>
                        <a:rPr lang="en-US" sz="1800" b="1" kern="100" dirty="0">
                          <a:effectLst/>
                          <a:latin typeface="+mj-lt"/>
                          <a:ea typeface="Roboto" panose="02000000000000000000" pitchFamily="2" charset="0"/>
                          <a:cs typeface="Times New Roman" panose="02020603050405020304" pitchFamily="18" charset="0"/>
                        </a:rPr>
                        <a:t> dung</a:t>
                      </a: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800" b="1" kern="100" dirty="0">
                          <a:effectLst/>
                          <a:latin typeface="+mj-lt"/>
                          <a:ea typeface="Roboto" panose="02000000000000000000" pitchFamily="2" charset="0"/>
                          <a:cs typeface="Times New Roman" panose="02020603050405020304" pitchFamily="18" charset="0"/>
                        </a:rPr>
                        <a:t>Định </a:t>
                      </a:r>
                      <a:r>
                        <a:rPr lang="en-US" sz="1800" b="1" kern="100" dirty="0" err="1">
                          <a:effectLst/>
                          <a:latin typeface="+mj-lt"/>
                          <a:ea typeface="Roboto" panose="02000000000000000000" pitchFamily="2" charset="0"/>
                          <a:cs typeface="Times New Roman" panose="02020603050405020304" pitchFamily="18" charset="0"/>
                        </a:rPr>
                        <a:t>hướng</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phát</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triển</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năng</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lực</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số</a:t>
                      </a:r>
                      <a:endParaRPr lang="en-US" sz="18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14355106"/>
                  </a:ext>
                </a:extLst>
              </a:tr>
              <a:tr h="336446">
                <a:tc gridSpan="2">
                  <a:txBody>
                    <a:bodyPr/>
                    <a:lstStyle/>
                    <a:p>
                      <a:pPr>
                        <a:lnSpc>
                          <a:spcPct val="115000"/>
                        </a:lnSpc>
                        <a:spcAft>
                          <a:spcPts val="800"/>
                        </a:spcAft>
                        <a:buNone/>
                      </a:pPr>
                      <a:r>
                        <a:rPr lang="en-US" sz="1800" b="1" kern="100" dirty="0" err="1">
                          <a:effectLst/>
                          <a:latin typeface="+mj-lt"/>
                          <a:ea typeface="Roboto" panose="02000000000000000000" pitchFamily="2" charset="0"/>
                          <a:cs typeface="Times New Roman" panose="02020603050405020304" pitchFamily="18" charset="0"/>
                        </a:rPr>
                        <a:t>Chủ</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đề</a:t>
                      </a:r>
                      <a:r>
                        <a:rPr lang="en-US" sz="1800" b="1" kern="100" dirty="0">
                          <a:effectLst/>
                          <a:latin typeface="+mj-lt"/>
                          <a:ea typeface="Roboto" panose="02000000000000000000" pitchFamily="2" charset="0"/>
                          <a:cs typeface="Times New Roman" panose="02020603050405020304" pitchFamily="18" charset="0"/>
                        </a:rPr>
                        <a:t> A. </a:t>
                      </a:r>
                      <a:r>
                        <a:rPr lang="en-US" sz="1800" b="1" kern="100" dirty="0" err="1">
                          <a:effectLst/>
                          <a:latin typeface="+mj-lt"/>
                          <a:ea typeface="Roboto" panose="02000000000000000000" pitchFamily="2" charset="0"/>
                          <a:cs typeface="Times New Roman" panose="02020603050405020304" pitchFamily="18" charset="0"/>
                        </a:rPr>
                        <a:t>Máy</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tính</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và</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cộng</a:t>
                      </a:r>
                      <a:r>
                        <a:rPr lang="en-US" sz="1800" b="1" kern="100" dirty="0">
                          <a:effectLst/>
                          <a:latin typeface="+mj-lt"/>
                          <a:ea typeface="Roboto" panose="02000000000000000000" pitchFamily="2" charset="0"/>
                          <a:cs typeface="Times New Roman" panose="02020603050405020304" pitchFamily="18" charset="0"/>
                        </a:rPr>
                        <a:t> </a:t>
                      </a:r>
                      <a:r>
                        <a:rPr lang="en-US" sz="1800" b="1" kern="100" dirty="0" err="1">
                          <a:effectLst/>
                          <a:latin typeface="+mj-lt"/>
                          <a:ea typeface="Roboto" panose="02000000000000000000" pitchFamily="2" charset="0"/>
                          <a:cs typeface="Times New Roman" panose="02020603050405020304" pitchFamily="18" charset="0"/>
                        </a:rPr>
                        <a:t>đồng</a:t>
                      </a:r>
                      <a:endParaRPr lang="en-US" sz="18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nSpc>
                          <a:spcPct val="115000"/>
                        </a:lnSpc>
                        <a:spcAft>
                          <a:spcPts val="800"/>
                        </a:spcAft>
                        <a:buNone/>
                      </a:pPr>
                      <a:endParaRPr lang="en-US" sz="1800" b="1" kern="100" dirty="0">
                        <a:effectLst/>
                        <a:latin typeface="+mj-lt"/>
                        <a:ea typeface="Calibri" panose="020F0502020204030204" pitchFamily="34"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800"/>
                        </a:spcAft>
                        <a:buNone/>
                      </a:pPr>
                      <a:endParaRPr lang="en-US" sz="1800" b="1"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8438830"/>
                  </a:ext>
                </a:extLst>
              </a:tr>
              <a:tr h="3808836">
                <a:tc>
                  <a:txBody>
                    <a:bodyPr/>
                    <a:lstStyle/>
                    <a:p>
                      <a:pPr>
                        <a:lnSpc>
                          <a:spcPct val="115000"/>
                        </a:lnSpc>
                        <a:spcAft>
                          <a:spcPts val="800"/>
                        </a:spcAft>
                        <a:buNone/>
                      </a:pP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Phân</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biệt</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được</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thông</a:t>
                      </a:r>
                      <a:r>
                        <a:rPr lang="en-US" sz="1800" kern="100" dirty="0">
                          <a:effectLst/>
                          <a:latin typeface="+mj-lt"/>
                          <a:ea typeface="Roboto" panose="02000000000000000000" pitchFamily="2" charset="0"/>
                          <a:cs typeface="Times New Roman" panose="02020603050405020304" pitchFamily="18" charset="0"/>
                        </a:rPr>
                        <a:t> tin </a:t>
                      </a:r>
                      <a:r>
                        <a:rPr lang="en-US" sz="1800" kern="100" dirty="0" err="1">
                          <a:effectLst/>
                          <a:latin typeface="+mj-lt"/>
                          <a:ea typeface="Roboto" panose="02000000000000000000" pitchFamily="2" charset="0"/>
                          <a:cs typeface="Times New Roman" panose="02020603050405020304" pitchFamily="18" charset="0"/>
                        </a:rPr>
                        <a:t>với</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vật</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mang</a:t>
                      </a:r>
                      <a:r>
                        <a:rPr lang="en-US" sz="1800" kern="100" dirty="0">
                          <a:effectLst/>
                          <a:latin typeface="+mj-lt"/>
                          <a:ea typeface="Roboto" panose="02000000000000000000" pitchFamily="2" charset="0"/>
                          <a:cs typeface="Times New Roman" panose="02020603050405020304" pitchFamily="18" charset="0"/>
                        </a:rPr>
                        <a:t> tin.</a:t>
                      </a:r>
                    </a:p>
                    <a:p>
                      <a:pPr>
                        <a:lnSpc>
                          <a:spcPct val="115000"/>
                        </a:lnSpc>
                        <a:spcAft>
                          <a:spcPts val="800"/>
                        </a:spcAft>
                        <a:buNone/>
                      </a:pP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Nhận</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biết</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được</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sự</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khác</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nhau</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giữa</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thông</a:t>
                      </a:r>
                      <a:r>
                        <a:rPr lang="en-US" sz="1800" kern="100" dirty="0">
                          <a:effectLst/>
                          <a:latin typeface="+mj-lt"/>
                          <a:ea typeface="Roboto" panose="02000000000000000000" pitchFamily="2" charset="0"/>
                          <a:cs typeface="Times New Roman" panose="02020603050405020304" pitchFamily="18" charset="0"/>
                        </a:rPr>
                        <a:t> tin </a:t>
                      </a:r>
                      <a:r>
                        <a:rPr lang="en-US" sz="1800" kern="100" dirty="0" err="1">
                          <a:effectLst/>
                          <a:latin typeface="+mj-lt"/>
                          <a:ea typeface="Roboto" panose="02000000000000000000" pitchFamily="2" charset="0"/>
                          <a:cs typeface="Times New Roman" panose="02020603050405020304" pitchFamily="18" charset="0"/>
                        </a:rPr>
                        <a:t>và</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dữ</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liệu</a:t>
                      </a:r>
                      <a:r>
                        <a:rPr lang="en-US" sz="1800" kern="100" dirty="0">
                          <a:effectLst/>
                          <a:latin typeface="+mj-lt"/>
                          <a:ea typeface="Roboto" panose="02000000000000000000" pitchFamily="2" charset="0"/>
                          <a:cs typeface="Times New Roman" panose="02020603050405020304" pitchFamily="18" charset="0"/>
                        </a:rPr>
                        <a:t>.</a:t>
                      </a:r>
                    </a:p>
                    <a:p>
                      <a:pPr>
                        <a:lnSpc>
                          <a:spcPct val="115000"/>
                        </a:lnSpc>
                        <a:spcAft>
                          <a:spcPts val="800"/>
                        </a:spcAft>
                        <a:buNone/>
                      </a:pP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Nêu</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được</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ví</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dụ</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minh</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hoạ</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mối</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quan</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hệ</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giữa</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thông</a:t>
                      </a:r>
                      <a:r>
                        <a:rPr lang="en-US" sz="1800" kern="100" dirty="0">
                          <a:effectLst/>
                          <a:latin typeface="+mj-lt"/>
                          <a:ea typeface="Roboto" panose="02000000000000000000" pitchFamily="2" charset="0"/>
                          <a:cs typeface="Times New Roman" panose="02020603050405020304" pitchFamily="18" charset="0"/>
                        </a:rPr>
                        <a:t> tin </a:t>
                      </a:r>
                      <a:r>
                        <a:rPr lang="en-US" sz="1800" kern="100" dirty="0" err="1">
                          <a:effectLst/>
                          <a:latin typeface="+mj-lt"/>
                          <a:ea typeface="Roboto" panose="02000000000000000000" pitchFamily="2" charset="0"/>
                          <a:cs typeface="Times New Roman" panose="02020603050405020304" pitchFamily="18" charset="0"/>
                        </a:rPr>
                        <a:t>và</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dữ</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liệu</a:t>
                      </a:r>
                      <a:r>
                        <a:rPr lang="en-US" sz="1800" kern="100" dirty="0">
                          <a:effectLst/>
                          <a:latin typeface="+mj-lt"/>
                          <a:ea typeface="Roboto" panose="02000000000000000000" pitchFamily="2" charset="0"/>
                          <a:cs typeface="Times New Roman" panose="02020603050405020304" pitchFamily="18" charset="0"/>
                        </a:rPr>
                        <a:t>.</a:t>
                      </a:r>
                    </a:p>
                    <a:p>
                      <a:pPr>
                        <a:lnSpc>
                          <a:spcPct val="115000"/>
                        </a:lnSpc>
                        <a:spcAft>
                          <a:spcPts val="800"/>
                        </a:spcAft>
                        <a:buNone/>
                      </a:pP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Nêu</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được</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ví</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dụ</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minh</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hoạ</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tầm</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quan</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trọng</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của</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thông</a:t>
                      </a:r>
                      <a:r>
                        <a:rPr lang="en-US" sz="1800" kern="100" dirty="0">
                          <a:effectLst/>
                          <a:latin typeface="+mj-lt"/>
                          <a:ea typeface="Roboto" panose="02000000000000000000" pitchFamily="2" charset="0"/>
                          <a:cs typeface="Times New Roman" panose="02020603050405020304" pitchFamily="18" charset="0"/>
                        </a:rPr>
                        <a:t> tin.</a:t>
                      </a:r>
                    </a:p>
                    <a:p>
                      <a:pPr>
                        <a:lnSpc>
                          <a:spcPct val="115000"/>
                        </a:lnSpc>
                        <a:spcAft>
                          <a:spcPts val="800"/>
                        </a:spcAft>
                        <a:buNone/>
                      </a:pP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Giải</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thích</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được</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máy</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tính</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là</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công</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cụ</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hiệu</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quả</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để</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thu</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thập</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lưu</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trữ</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xử</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lí</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và</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truyền</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thông</a:t>
                      </a:r>
                      <a:r>
                        <a:rPr lang="en-US" sz="1800" kern="100" dirty="0">
                          <a:effectLst/>
                          <a:latin typeface="+mj-lt"/>
                          <a:ea typeface="Roboto" panose="02000000000000000000" pitchFamily="2" charset="0"/>
                          <a:cs typeface="Times New Roman" panose="02020603050405020304" pitchFamily="18" charset="0"/>
                        </a:rPr>
                        <a:t> tin. </a:t>
                      </a:r>
                      <a:r>
                        <a:rPr lang="en-US" sz="1800" kern="100" dirty="0" err="1">
                          <a:effectLst/>
                          <a:latin typeface="+mj-lt"/>
                          <a:ea typeface="Roboto" panose="02000000000000000000" pitchFamily="2" charset="0"/>
                          <a:cs typeface="Times New Roman" panose="02020603050405020304" pitchFamily="18" charset="0"/>
                        </a:rPr>
                        <a:t>Nêu</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được</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ví</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dụ</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minh</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hoạ</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cụ</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thể</a:t>
                      </a:r>
                      <a:r>
                        <a:rPr lang="en-US" sz="1800" kern="100" dirty="0">
                          <a:effectLst/>
                          <a:latin typeface="+mj-lt"/>
                          <a:ea typeface="Roboto" panose="02000000000000000000" pitchFamily="2" charset="0"/>
                          <a:cs typeface="Times New Roman" panose="02020603050405020304" pitchFamily="18" charset="0"/>
                        </a:rPr>
                        <a:t>.</a:t>
                      </a:r>
                    </a:p>
                    <a:p>
                      <a:pPr>
                        <a:lnSpc>
                          <a:spcPct val="115000"/>
                        </a:lnSpc>
                        <a:spcAft>
                          <a:spcPts val="800"/>
                        </a:spcAft>
                        <a:buNone/>
                      </a:pP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Nêu</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được</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các</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bước</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cơ</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bản</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trong</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xử</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lí</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thông</a:t>
                      </a:r>
                      <a:r>
                        <a:rPr lang="en-US" sz="1800" kern="100" dirty="0">
                          <a:effectLst/>
                          <a:latin typeface="+mj-lt"/>
                          <a:ea typeface="Roboto" panose="02000000000000000000" pitchFamily="2" charset="0"/>
                          <a:cs typeface="Times New Roman" panose="02020603050405020304" pitchFamily="18" charset="0"/>
                        </a:rPr>
                        <a:t> tin.</a:t>
                      </a: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US" sz="1800" kern="100" dirty="0">
                          <a:effectLst/>
                          <a:latin typeface="+mj-lt"/>
                          <a:ea typeface="Roboto" panose="02000000000000000000" pitchFamily="2" charset="0"/>
                          <a:cs typeface="Times New Roman" panose="02020603050405020304" pitchFamily="18" charset="0"/>
                        </a:rPr>
                        <a:t>Thông tin </a:t>
                      </a:r>
                      <a:r>
                        <a:rPr lang="en-US" sz="1800" kern="100" dirty="0" err="1">
                          <a:effectLst/>
                          <a:latin typeface="+mj-lt"/>
                          <a:ea typeface="Roboto" panose="02000000000000000000" pitchFamily="2" charset="0"/>
                          <a:cs typeface="Times New Roman" panose="02020603050405020304" pitchFamily="18" charset="0"/>
                        </a:rPr>
                        <a:t>và</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dữ</a:t>
                      </a:r>
                      <a:r>
                        <a:rPr lang="en-US" sz="1800" kern="100" dirty="0">
                          <a:effectLst/>
                          <a:latin typeface="+mj-lt"/>
                          <a:ea typeface="Roboto" panose="02000000000000000000" pitchFamily="2" charset="0"/>
                          <a:cs typeface="Times New Roman" panose="02020603050405020304" pitchFamily="18" charset="0"/>
                        </a:rPr>
                        <a:t> </a:t>
                      </a:r>
                      <a:r>
                        <a:rPr lang="en-US" sz="1800" kern="100" dirty="0" err="1">
                          <a:effectLst/>
                          <a:latin typeface="+mj-lt"/>
                          <a:ea typeface="Roboto" panose="02000000000000000000" pitchFamily="2" charset="0"/>
                          <a:cs typeface="Times New Roman" panose="02020603050405020304" pitchFamily="18" charset="0"/>
                        </a:rPr>
                        <a:t>liệu</a:t>
                      </a:r>
                      <a:endParaRPr lang="en-US" sz="1800" kern="100" dirty="0">
                        <a:effectLst/>
                        <a:latin typeface="+mj-lt"/>
                        <a:ea typeface="Roboto" panose="02000000000000000000" pitchFamily="2" charset="0"/>
                        <a:cs typeface="Times New Roman" panose="02020603050405020304" pitchFamily="18" charset="0"/>
                      </a:endParaRPr>
                    </a:p>
                    <a:p>
                      <a:pPr algn="ctr">
                        <a:lnSpc>
                          <a:spcPct val="115000"/>
                        </a:lnSpc>
                        <a:spcAft>
                          <a:spcPts val="800"/>
                        </a:spcAft>
                        <a:buNone/>
                      </a:pPr>
                      <a:r>
                        <a:rPr lang="en-US" sz="1800" kern="100" dirty="0">
                          <a:effectLst/>
                          <a:latin typeface="+mj-lt"/>
                          <a:ea typeface="Roboto" panose="02000000000000000000" pitchFamily="2" charset="0"/>
                          <a:cs typeface="Times New Roman" panose="02020603050405020304" pitchFamily="18" charset="0"/>
                        </a:rPr>
                        <a:t> </a:t>
                      </a: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vi-VN" sz="1800" kern="1200" dirty="0">
                          <a:solidFill>
                            <a:schemeClr val="tx1"/>
                          </a:solidFill>
                          <a:effectLst/>
                          <a:latin typeface="+mn-lt"/>
                          <a:ea typeface="+mn-ea"/>
                          <a:cs typeface="+mn-cs"/>
                        </a:rPr>
                        <a:t>1.1.TC1a</a:t>
                      </a:r>
                      <a:endParaRPr lang="en-US" sz="1800" b="1" kern="1200" dirty="0">
                        <a:solidFill>
                          <a:schemeClr val="tx1"/>
                        </a:solidFill>
                        <a:effectLst/>
                        <a:latin typeface="Roboto" panose="02000000000000000000" pitchFamily="2" charset="0"/>
                        <a:ea typeface="+mn-ea"/>
                        <a:cs typeface="+mn-cs"/>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lang="vi-VN" sz="1800" kern="1200" dirty="0">
                          <a:solidFill>
                            <a:schemeClr val="tx1"/>
                          </a:solidFill>
                          <a:effectLst/>
                          <a:latin typeface="+mn-lt"/>
                          <a:ea typeface="+mn-ea"/>
                          <a:cs typeface="+mn-cs"/>
                        </a:rPr>
                        <a:t>1.3.TC1a</a:t>
                      </a:r>
                      <a:endParaRPr lang="en-US" sz="1800" kern="1200" dirty="0">
                        <a:solidFill>
                          <a:schemeClr val="tx1"/>
                        </a:solidFill>
                        <a:effectLst/>
                        <a:latin typeface="Roboto" panose="02000000000000000000" pitchFamily="2" charset="0"/>
                        <a:ea typeface="+mn-ea"/>
                        <a:cs typeface="+mn-cs"/>
                      </a:endParaRPr>
                    </a:p>
                    <a:p>
                      <a:pPr algn="ctr">
                        <a:lnSpc>
                          <a:spcPct val="115000"/>
                        </a:lnSpc>
                        <a:spcAft>
                          <a:spcPts val="800"/>
                        </a:spcAft>
                        <a:buNone/>
                      </a:pPr>
                      <a:r>
                        <a:rPr lang="en-US" sz="1800" kern="100" dirty="0" err="1">
                          <a:effectLst/>
                          <a:latin typeface="+mj-lt"/>
                          <a:ea typeface="Roboto" panose="02000000000000000000" pitchFamily="2" charset="0"/>
                          <a:cs typeface="Times New Roman" panose="02020603050405020304" pitchFamily="18" charset="0"/>
                        </a:rPr>
                        <a:t>5.2.TC1b</a:t>
                      </a:r>
                      <a:endParaRPr lang="en-US" sz="1800" kern="100" dirty="0">
                        <a:effectLst/>
                        <a:latin typeface="+mj-lt"/>
                        <a:ea typeface="Roboto" panose="02000000000000000000" pitchFamily="2" charset="0"/>
                        <a:cs typeface="Times New Roman" panose="02020603050405020304" pitchFamily="18" charset="0"/>
                      </a:endParaRPr>
                    </a:p>
                    <a:p>
                      <a:pPr algn="ctr">
                        <a:lnSpc>
                          <a:spcPct val="115000"/>
                        </a:lnSpc>
                        <a:spcAft>
                          <a:spcPts val="800"/>
                        </a:spcAft>
                        <a:buNone/>
                      </a:pPr>
                      <a:endParaRPr lang="en-US" sz="1800" kern="100" dirty="0">
                        <a:effectLst/>
                        <a:latin typeface="+mj-lt"/>
                        <a:ea typeface="Roboto" panose="02000000000000000000" pitchFamily="2" charset="0"/>
                        <a:cs typeface="Times New Roman" panose="02020603050405020304" pitchFamily="18" charset="0"/>
                      </a:endParaRPr>
                    </a:p>
                  </a:txBody>
                  <a:tcPr marL="59960" marR="599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7843519"/>
                  </a:ext>
                </a:extLst>
              </a:tr>
            </a:tbl>
          </a:graphicData>
        </a:graphic>
      </p:graphicFrame>
    </p:spTree>
    <p:extLst>
      <p:ext uri="{BB962C8B-B14F-4D97-AF65-F5344CB8AC3E}">
        <p14:creationId xmlns:p14="http://schemas.microsoft.com/office/powerpoint/2010/main" val="152230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3B9BA5-0B7C-BA4F-A058-FE105288E75E}"/>
              </a:ext>
            </a:extLst>
          </p:cNvPr>
          <p:cNvSpPr txBox="1">
            <a:spLocks/>
          </p:cNvSpPr>
          <p:nvPr/>
        </p:nvSpPr>
        <p:spPr>
          <a:xfrm>
            <a:off x="3094919" y="916761"/>
            <a:ext cx="6105194" cy="20310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Aft>
                <a:spcPts val="600"/>
              </a:spcAft>
            </a:pPr>
            <a:endParaRPr lang="en-US" sz="5200" kern="1200" dirty="0">
              <a:solidFill>
                <a:schemeClr val="tx2"/>
              </a:solidFill>
              <a:latin typeface="Roboto" panose="02000000000000000000" pitchFamily="2" charset="0"/>
              <a:ea typeface="+mj-ea"/>
              <a:cs typeface="+mj-cs"/>
            </a:endParaRPr>
          </a:p>
        </p:txBody>
      </p:sp>
      <p:sp>
        <p:nvSpPr>
          <p:cNvPr id="2" name="Title 1">
            <a:extLst>
              <a:ext uri="{FF2B5EF4-FFF2-40B4-BE49-F238E27FC236}">
                <a16:creationId xmlns:a16="http://schemas.microsoft.com/office/drawing/2014/main" id="{2F31A10D-E103-22DD-B504-612B0A65712F}"/>
              </a:ext>
            </a:extLst>
          </p:cNvPr>
          <p:cNvSpPr>
            <a:spLocks noGrp="1"/>
          </p:cNvSpPr>
          <p:nvPr>
            <p:ph type="title"/>
          </p:nvPr>
        </p:nvSpPr>
        <p:spPr>
          <a:xfrm>
            <a:off x="845820" y="2119971"/>
            <a:ext cx="10447020" cy="2130078"/>
          </a:xfrm>
        </p:spPr>
        <p:txBody>
          <a:bodyPr>
            <a:normAutofit/>
          </a:bodyPr>
          <a:lstStyle/>
          <a:p>
            <a:r>
              <a:rPr lang="en-US" sz="4000" dirty="0" err="1">
                <a:solidFill>
                  <a:srgbClr val="2F5597"/>
                </a:solidFill>
                <a:latin typeface="Roboto" panose="02000000000000000000" pitchFamily="2" charset="0"/>
              </a:rPr>
              <a:t>TỔ</a:t>
            </a:r>
            <a:r>
              <a:rPr lang="en-US" sz="4000" dirty="0">
                <a:solidFill>
                  <a:srgbClr val="2F5597"/>
                </a:solidFill>
                <a:latin typeface="Roboto" panose="02000000000000000000" pitchFamily="2" charset="0"/>
              </a:rPr>
              <a:t> </a:t>
            </a:r>
            <a:r>
              <a:rPr lang="en-US" sz="4000" dirty="0" err="1">
                <a:solidFill>
                  <a:srgbClr val="2F5597"/>
                </a:solidFill>
                <a:latin typeface="Roboto" panose="02000000000000000000" pitchFamily="2" charset="0"/>
              </a:rPr>
              <a:t>CHỨC</a:t>
            </a:r>
            <a:r>
              <a:rPr lang="en-US" sz="4000" dirty="0">
                <a:solidFill>
                  <a:srgbClr val="2F5597"/>
                </a:solidFill>
                <a:latin typeface="Roboto" panose="02000000000000000000" pitchFamily="2" charset="0"/>
              </a:rPr>
              <a:t> </a:t>
            </a:r>
            <a:r>
              <a:rPr lang="en-US" sz="4000" dirty="0" err="1">
                <a:solidFill>
                  <a:srgbClr val="2F5597"/>
                </a:solidFill>
                <a:latin typeface="Roboto" panose="02000000000000000000" pitchFamily="2" charset="0"/>
              </a:rPr>
              <a:t>TRIỂN</a:t>
            </a:r>
            <a:r>
              <a:rPr lang="en-US" sz="4000" dirty="0">
                <a:solidFill>
                  <a:srgbClr val="2F5597"/>
                </a:solidFill>
                <a:latin typeface="Roboto" panose="02000000000000000000" pitchFamily="2" charset="0"/>
              </a:rPr>
              <a:t> KHAI KHUNG </a:t>
            </a:r>
            <a:r>
              <a:rPr lang="en-US" sz="4000" dirty="0" err="1">
                <a:solidFill>
                  <a:srgbClr val="2F5597"/>
                </a:solidFill>
                <a:latin typeface="Roboto" panose="02000000000000000000" pitchFamily="2" charset="0"/>
              </a:rPr>
              <a:t>NĂNG</a:t>
            </a:r>
            <a:r>
              <a:rPr lang="en-US" sz="4000" dirty="0">
                <a:solidFill>
                  <a:srgbClr val="2F5597"/>
                </a:solidFill>
                <a:latin typeface="Roboto" panose="02000000000000000000" pitchFamily="2" charset="0"/>
              </a:rPr>
              <a:t> LỰC </a:t>
            </a:r>
            <a:r>
              <a:rPr lang="en-US" sz="4000" dirty="0" err="1">
                <a:solidFill>
                  <a:srgbClr val="2F5597"/>
                </a:solidFill>
                <a:latin typeface="Roboto" panose="02000000000000000000" pitchFamily="2" charset="0"/>
              </a:rPr>
              <a:t>SỐ</a:t>
            </a:r>
            <a:endParaRPr lang="en-US" sz="4000" dirty="0">
              <a:solidFill>
                <a:srgbClr val="2F5597"/>
              </a:solidFill>
            </a:endParaRPr>
          </a:p>
        </p:txBody>
      </p:sp>
      <p:sp>
        <p:nvSpPr>
          <p:cNvPr id="3" name="Text Placeholder 2">
            <a:extLst>
              <a:ext uri="{FF2B5EF4-FFF2-40B4-BE49-F238E27FC236}">
                <a16:creationId xmlns:a16="http://schemas.microsoft.com/office/drawing/2014/main" id="{74572A2B-7335-DE7C-B6BF-04E4430AC6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F24FD1-6A95-B946-8B34-C2146D9802E3}"/>
              </a:ext>
            </a:extLst>
          </p:cNvPr>
          <p:cNvSpPr>
            <a:spLocks noGrp="1"/>
          </p:cNvSpPr>
          <p:nvPr>
            <p:ph type="sldNum" sz="quarter" idx="12"/>
          </p:nvPr>
        </p:nvSpPr>
        <p:spPr/>
        <p:txBody>
          <a:bodyPr vert="horz" lIns="91440" tIns="45720" rIns="91440" bIns="45720" rtlCol="0" anchor="ctr">
            <a:normAutofit/>
          </a:bodyPr>
          <a:lstStyle/>
          <a:p>
            <a:pPr>
              <a:spcAft>
                <a:spcPts val="600"/>
              </a:spcAft>
            </a:pPr>
            <a:fld id="{705AC131-3665-43E0-A6EE-7C045553461A}" type="slidenum">
              <a:rPr kumimoji="1" lang="en-US" altLang="ja-JP"/>
              <a:pPr>
                <a:spcAft>
                  <a:spcPts val="600"/>
                </a:spcAft>
              </a:pPr>
              <a:t>3</a:t>
            </a:fld>
            <a:endParaRPr kumimoji="1" lang="en-US" altLang="ja-JP"/>
          </a:p>
        </p:txBody>
      </p:sp>
    </p:spTree>
    <p:extLst>
      <p:ext uri="{BB962C8B-B14F-4D97-AF65-F5344CB8AC3E}">
        <p14:creationId xmlns:p14="http://schemas.microsoft.com/office/powerpoint/2010/main" val="1401810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FF1E-D56D-9B63-5811-DBDA460F1867}"/>
              </a:ext>
            </a:extLst>
          </p:cNvPr>
          <p:cNvSpPr>
            <a:spLocks noGrp="1"/>
          </p:cNvSpPr>
          <p:nvPr>
            <p:ph type="title"/>
          </p:nvPr>
        </p:nvSpPr>
        <p:spPr/>
        <p:txBody>
          <a:bodyPr/>
          <a:lstStyle/>
          <a:p>
            <a:r>
              <a:rPr lang="en-VN" dirty="0"/>
              <a:t>B3. Rà soát từng năng lực số</a:t>
            </a:r>
          </a:p>
        </p:txBody>
      </p:sp>
      <p:sp>
        <p:nvSpPr>
          <p:cNvPr id="3" name="Content Placeholder 2">
            <a:extLst>
              <a:ext uri="{FF2B5EF4-FFF2-40B4-BE49-F238E27FC236}">
                <a16:creationId xmlns:a16="http://schemas.microsoft.com/office/drawing/2014/main" id="{A7C6083C-1CCF-9B00-3A67-0B7A4D05A5AF}"/>
              </a:ext>
            </a:extLst>
          </p:cNvPr>
          <p:cNvSpPr>
            <a:spLocks noGrp="1"/>
          </p:cNvSpPr>
          <p:nvPr>
            <p:ph idx="1"/>
          </p:nvPr>
        </p:nvSpPr>
        <p:spPr/>
        <p:txBody>
          <a:bodyPr/>
          <a:lstStyle/>
          <a:p>
            <a:endParaRPr/>
          </a:p>
        </p:txBody>
      </p:sp>
      <p:sp>
        <p:nvSpPr>
          <p:cNvPr id="4" name="Slide Number Placeholder 3">
            <a:extLst>
              <a:ext uri="{FF2B5EF4-FFF2-40B4-BE49-F238E27FC236}">
                <a16:creationId xmlns:a16="http://schemas.microsoft.com/office/drawing/2014/main" id="{94327E7F-3600-EC1B-553F-CA40886AA1E5}"/>
              </a:ext>
            </a:extLst>
          </p:cNvPr>
          <p:cNvSpPr>
            <a:spLocks noGrp="1"/>
          </p:cNvSpPr>
          <p:nvPr>
            <p:ph type="sldNum" sz="quarter" idx="12"/>
          </p:nvPr>
        </p:nvSpPr>
        <p:spPr/>
        <p:txBody>
          <a:bodyPr/>
          <a:lstStyle/>
          <a:p>
            <a:fld id="{705AC131-3665-43E0-A6EE-7C045553461A}" type="slidenum">
              <a:rPr lang="ja-JP" altLang="en-US" smtClean="0"/>
              <a:pPr/>
              <a:t>30</a:t>
            </a:fld>
            <a:endParaRPr lang="ja-JP" altLang="en-US" dirty="0"/>
          </a:p>
        </p:txBody>
      </p:sp>
      <p:graphicFrame>
        <p:nvGraphicFramePr>
          <p:cNvPr id="5" name="Table 4">
            <a:extLst>
              <a:ext uri="{FF2B5EF4-FFF2-40B4-BE49-F238E27FC236}">
                <a16:creationId xmlns:a16="http://schemas.microsoft.com/office/drawing/2014/main" id="{D3292FE5-6C41-928A-F1DC-5119AE02C6C1}"/>
              </a:ext>
            </a:extLst>
          </p:cNvPr>
          <p:cNvGraphicFramePr>
            <a:graphicFrameLocks noGrp="1"/>
          </p:cNvGraphicFramePr>
          <p:nvPr>
            <p:extLst>
              <p:ext uri="{D42A27DB-BD31-4B8C-83A1-F6EECF244321}">
                <p14:modId xmlns:p14="http://schemas.microsoft.com/office/powerpoint/2010/main" val="1685949784"/>
              </p:ext>
            </p:extLst>
          </p:nvPr>
        </p:nvGraphicFramePr>
        <p:xfrm>
          <a:off x="838201" y="1196217"/>
          <a:ext cx="11197590" cy="5266731"/>
        </p:xfrm>
        <a:graphic>
          <a:graphicData uri="http://schemas.openxmlformats.org/drawingml/2006/table">
            <a:tbl>
              <a:tblPr>
                <a:tableStyleId>{5C22544A-7EE6-4342-B048-85BDC9FD1C3A}</a:tableStyleId>
              </a:tblPr>
              <a:tblGrid>
                <a:gridCol w="8929788">
                  <a:extLst>
                    <a:ext uri="{9D8B030D-6E8A-4147-A177-3AD203B41FA5}">
                      <a16:colId xmlns:a16="http://schemas.microsoft.com/office/drawing/2014/main" val="3381453156"/>
                    </a:ext>
                  </a:extLst>
                </a:gridCol>
                <a:gridCol w="686907">
                  <a:extLst>
                    <a:ext uri="{9D8B030D-6E8A-4147-A177-3AD203B41FA5}">
                      <a16:colId xmlns:a16="http://schemas.microsoft.com/office/drawing/2014/main" val="3463203514"/>
                    </a:ext>
                  </a:extLst>
                </a:gridCol>
                <a:gridCol w="712161">
                  <a:extLst>
                    <a:ext uri="{9D8B030D-6E8A-4147-A177-3AD203B41FA5}">
                      <a16:colId xmlns:a16="http://schemas.microsoft.com/office/drawing/2014/main" val="1299277360"/>
                    </a:ext>
                  </a:extLst>
                </a:gridCol>
                <a:gridCol w="868734">
                  <a:extLst>
                    <a:ext uri="{9D8B030D-6E8A-4147-A177-3AD203B41FA5}">
                      <a16:colId xmlns:a16="http://schemas.microsoft.com/office/drawing/2014/main" val="3069493444"/>
                    </a:ext>
                  </a:extLst>
                </a:gridCol>
              </a:tblGrid>
              <a:tr h="284897">
                <a:tc>
                  <a:txBody>
                    <a:bodyPr/>
                    <a:lstStyle/>
                    <a:p>
                      <a:pPr algn="ctr" fontAlgn="b"/>
                      <a:r>
                        <a:rPr lang="en-US" sz="2000" b="1" u="none" strike="noStrike" dirty="0">
                          <a:solidFill>
                            <a:srgbClr val="C00000"/>
                          </a:solidFill>
                          <a:effectLst/>
                        </a:rPr>
                        <a:t>L6-L7 (TC1)</a:t>
                      </a:r>
                      <a:endParaRPr lang="en-US" sz="2000" b="1" i="0" u="none" strike="noStrike" dirty="0">
                        <a:solidFill>
                          <a:srgbClr val="C00000"/>
                        </a:solidFill>
                        <a:effectLst/>
                        <a:latin typeface="Roboto" panose="02000000000000000000" pitchFamily="2" charset="0"/>
                      </a:endParaRPr>
                    </a:p>
                  </a:txBody>
                  <a:tcPr marL="9525" marR="9525" marT="9525" marB="0" anchor="b"/>
                </a:tc>
                <a:tc>
                  <a:txBody>
                    <a:bodyPr/>
                    <a:lstStyle/>
                    <a:p>
                      <a:pPr algn="l" fontAlgn="b"/>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V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9658675"/>
                  </a:ext>
                </a:extLst>
              </a:tr>
              <a:tr h="259735">
                <a:tc>
                  <a:txBody>
                    <a:bodyPr/>
                    <a:lstStyle/>
                    <a:p>
                      <a:pPr algn="l" fontAlgn="ctr"/>
                      <a:r>
                        <a:rPr lang="en-US" sz="1800" b="1" u="none" strike="noStrike" dirty="0">
                          <a:effectLst/>
                        </a:rPr>
                        <a:t>1. </a:t>
                      </a:r>
                      <a:r>
                        <a:rPr lang="en-US" sz="1800" b="1" u="none" strike="noStrike" dirty="0" err="1">
                          <a:effectLst/>
                        </a:rPr>
                        <a:t>Khai</a:t>
                      </a:r>
                      <a:r>
                        <a:rPr lang="en-US" sz="1800" b="1" u="none" strike="noStrike" dirty="0">
                          <a:effectLst/>
                        </a:rPr>
                        <a:t> </a:t>
                      </a:r>
                      <a:r>
                        <a:rPr lang="en-US" sz="1800" b="1" u="none" strike="noStrike" dirty="0" err="1">
                          <a:effectLst/>
                        </a:rPr>
                        <a:t>thác</a:t>
                      </a:r>
                      <a:r>
                        <a:rPr lang="en-US" sz="1800" b="1" u="none" strike="noStrike" dirty="0">
                          <a:effectLst/>
                        </a:rPr>
                        <a:t> </a:t>
                      </a:r>
                      <a:r>
                        <a:rPr lang="en-US" sz="1800" b="1" u="none" strike="noStrike" dirty="0" err="1">
                          <a:effectLst/>
                        </a:rPr>
                        <a:t>dữ</a:t>
                      </a:r>
                      <a:r>
                        <a:rPr lang="en-US" sz="1800" b="1" u="none" strike="noStrike" dirty="0">
                          <a:effectLst/>
                        </a:rPr>
                        <a:t> </a:t>
                      </a:r>
                      <a:r>
                        <a:rPr lang="en-US" sz="1800" b="1" u="none" strike="noStrike" dirty="0" err="1">
                          <a:effectLst/>
                        </a:rPr>
                        <a:t>liệu</a:t>
                      </a:r>
                      <a:r>
                        <a:rPr lang="en-US" sz="1800" b="1" u="none" strike="noStrike" dirty="0">
                          <a:effectLst/>
                        </a:rPr>
                        <a:t> </a:t>
                      </a:r>
                      <a:r>
                        <a:rPr lang="en-US" sz="1800" b="1" u="none" strike="noStrike" dirty="0" err="1">
                          <a:effectLst/>
                        </a:rPr>
                        <a:t>và</a:t>
                      </a:r>
                      <a:r>
                        <a:rPr lang="en-US" sz="1800" b="1" u="none" strike="noStrike" dirty="0">
                          <a:effectLst/>
                        </a:rPr>
                        <a:t> </a:t>
                      </a:r>
                      <a:r>
                        <a:rPr lang="en-US" sz="1800" b="1" u="none" strike="noStrike" dirty="0" err="1">
                          <a:effectLst/>
                        </a:rPr>
                        <a:t>thông</a:t>
                      </a:r>
                      <a:r>
                        <a:rPr lang="en-US" sz="1800" b="1" u="none" strike="noStrike" dirty="0">
                          <a:effectLst/>
                        </a:rPr>
                        <a:t> tin</a:t>
                      </a:r>
                      <a:endParaRPr lang="en-US" sz="1800" b="1" i="0" u="none" strike="noStrike" dirty="0">
                        <a:solidFill>
                          <a:srgbClr val="000000"/>
                        </a:solidFill>
                        <a:effectLst/>
                        <a:latin typeface="Roboto" panose="02000000000000000000" pitchFamily="2" charset="0"/>
                      </a:endParaRPr>
                    </a:p>
                  </a:txBody>
                  <a:tcPr marL="9525" marR="9525" marT="9525" marB="0" anchor="ctr"/>
                </a:tc>
                <a:tc>
                  <a:txBody>
                    <a:bodyPr/>
                    <a:lstStyle/>
                    <a:p>
                      <a:pPr algn="ctr" fontAlgn="b"/>
                      <a:r>
                        <a:rPr lang="en-US" sz="1600" b="1" u="none" strike="noStrike" dirty="0">
                          <a:solidFill>
                            <a:schemeClr val="tx1"/>
                          </a:solidFill>
                          <a:effectLst/>
                        </a:rPr>
                        <a:t>Tin </a:t>
                      </a:r>
                      <a:r>
                        <a:rPr lang="en-US" sz="1600" b="1" u="none" strike="noStrike" dirty="0" err="1">
                          <a:solidFill>
                            <a:schemeClr val="tx1"/>
                          </a:solidFill>
                          <a:effectLst/>
                        </a:rPr>
                        <a:t>học</a:t>
                      </a:r>
                      <a:endParaRPr lang="en-US"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err="1">
                          <a:solidFill>
                            <a:schemeClr val="tx1"/>
                          </a:solidFill>
                          <a:effectLst/>
                        </a:rPr>
                        <a:t>Toán</a:t>
                      </a:r>
                      <a:endParaRPr lang="en-US"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600" b="1" u="none" strike="noStrike" dirty="0" err="1">
                          <a:solidFill>
                            <a:schemeClr val="tx1"/>
                          </a:solidFill>
                          <a:effectLst/>
                        </a:rPr>
                        <a:t>Công</a:t>
                      </a:r>
                      <a:r>
                        <a:rPr lang="en-US" sz="1600" b="1" u="none" strike="noStrike" dirty="0">
                          <a:solidFill>
                            <a:schemeClr val="tx1"/>
                          </a:solidFill>
                          <a:effectLst/>
                        </a:rPr>
                        <a:t> </a:t>
                      </a:r>
                      <a:r>
                        <a:rPr lang="en-US" sz="1600" b="1" u="none" strike="noStrike" dirty="0" err="1">
                          <a:solidFill>
                            <a:schemeClr val="tx1"/>
                          </a:solidFill>
                          <a:effectLst/>
                        </a:rPr>
                        <a:t>nghệ</a:t>
                      </a:r>
                      <a:endParaRPr lang="en-US" sz="16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706810"/>
                  </a:ext>
                </a:extLst>
              </a:tr>
              <a:tr h="519471">
                <a:tc>
                  <a:txBody>
                    <a:bodyPr/>
                    <a:lstStyle/>
                    <a:p>
                      <a:pPr algn="l" fontAlgn="ctr"/>
                      <a:r>
                        <a:rPr lang="en-US" sz="1800" b="1" u="none" strike="noStrike" dirty="0">
                          <a:solidFill>
                            <a:schemeClr val="tx1"/>
                          </a:solidFill>
                          <a:effectLst/>
                        </a:rPr>
                        <a:t>1.1. </a:t>
                      </a:r>
                      <a:r>
                        <a:rPr lang="en-US" sz="1800" b="1" u="none" strike="noStrike" dirty="0" err="1">
                          <a:solidFill>
                            <a:schemeClr val="tx1"/>
                          </a:solidFill>
                          <a:effectLst/>
                        </a:rPr>
                        <a:t>Duyệt</a:t>
                      </a:r>
                      <a:r>
                        <a:rPr lang="en-US" sz="1800" b="1" u="none" strike="noStrike" dirty="0">
                          <a:solidFill>
                            <a:schemeClr val="tx1"/>
                          </a:solidFill>
                          <a:effectLst/>
                        </a:rPr>
                        <a:t>, </a:t>
                      </a:r>
                      <a:r>
                        <a:rPr lang="en-US" sz="1800" b="1" u="none" strike="noStrike" dirty="0" err="1">
                          <a:solidFill>
                            <a:schemeClr val="tx1"/>
                          </a:solidFill>
                          <a:effectLst/>
                        </a:rPr>
                        <a:t>tìm</a:t>
                      </a:r>
                      <a:r>
                        <a:rPr lang="en-US" sz="1800" b="1" u="none" strike="noStrike" dirty="0">
                          <a:solidFill>
                            <a:schemeClr val="tx1"/>
                          </a:solidFill>
                          <a:effectLst/>
                        </a:rPr>
                        <a:t> </a:t>
                      </a:r>
                      <a:r>
                        <a:rPr lang="en-US" sz="1800" b="1" u="none" strike="noStrike" dirty="0" err="1">
                          <a:solidFill>
                            <a:schemeClr val="tx1"/>
                          </a:solidFill>
                          <a:effectLst/>
                        </a:rPr>
                        <a:t>kiếm</a:t>
                      </a:r>
                      <a:r>
                        <a:rPr lang="en-US" sz="1800" b="1" u="none" strike="noStrike" dirty="0">
                          <a:solidFill>
                            <a:schemeClr val="tx1"/>
                          </a:solidFill>
                          <a:effectLst/>
                        </a:rPr>
                        <a:t> </a:t>
                      </a:r>
                      <a:r>
                        <a:rPr lang="en-US" sz="1800" b="1" u="none" strike="noStrike" dirty="0" err="1">
                          <a:solidFill>
                            <a:schemeClr val="tx1"/>
                          </a:solidFill>
                          <a:effectLst/>
                        </a:rPr>
                        <a:t>và</a:t>
                      </a:r>
                      <a:r>
                        <a:rPr lang="en-US" sz="1800" b="1" u="none" strike="noStrike" dirty="0">
                          <a:solidFill>
                            <a:schemeClr val="tx1"/>
                          </a:solidFill>
                          <a:effectLst/>
                        </a:rPr>
                        <a:t> </a:t>
                      </a:r>
                      <a:r>
                        <a:rPr lang="en-US" sz="1800" b="1" u="none" strike="noStrike" dirty="0" err="1">
                          <a:solidFill>
                            <a:schemeClr val="tx1"/>
                          </a:solidFill>
                          <a:effectLst/>
                        </a:rPr>
                        <a:t>lọc</a:t>
                      </a:r>
                      <a:r>
                        <a:rPr lang="en-US" sz="1800" b="1" u="none" strike="noStrike" dirty="0">
                          <a:solidFill>
                            <a:schemeClr val="tx1"/>
                          </a:solidFill>
                          <a:effectLst/>
                        </a:rPr>
                        <a:t> </a:t>
                      </a:r>
                      <a:r>
                        <a:rPr lang="en-US" sz="1800" b="1" u="none" strike="noStrike" dirty="0" err="1">
                          <a:solidFill>
                            <a:schemeClr val="tx1"/>
                          </a:solidFill>
                          <a:effectLst/>
                        </a:rPr>
                        <a:t>dữ</a:t>
                      </a:r>
                      <a:r>
                        <a:rPr lang="en-US" sz="1800" b="1" u="none" strike="noStrike" dirty="0">
                          <a:solidFill>
                            <a:schemeClr val="tx1"/>
                          </a:solidFill>
                          <a:effectLst/>
                        </a:rPr>
                        <a:t> </a:t>
                      </a:r>
                      <a:r>
                        <a:rPr lang="en-US" sz="1800" b="1" u="none" strike="noStrike" dirty="0" err="1">
                          <a:solidFill>
                            <a:schemeClr val="tx1"/>
                          </a:solidFill>
                          <a:effectLst/>
                        </a:rPr>
                        <a:t>liệu</a:t>
                      </a:r>
                      <a:r>
                        <a:rPr lang="en-US" sz="1800" b="1" u="none" strike="noStrike" dirty="0">
                          <a:solidFill>
                            <a:schemeClr val="tx1"/>
                          </a:solidFill>
                          <a:effectLst/>
                        </a:rPr>
                        <a:t>, </a:t>
                      </a:r>
                      <a:r>
                        <a:rPr lang="en-US" sz="1800" b="1" u="none" strike="noStrike" dirty="0" err="1">
                          <a:solidFill>
                            <a:schemeClr val="tx1"/>
                          </a:solidFill>
                          <a:effectLst/>
                        </a:rPr>
                        <a:t>thông</a:t>
                      </a:r>
                      <a:r>
                        <a:rPr lang="en-US" sz="1800" b="1" u="none" strike="noStrike" dirty="0">
                          <a:solidFill>
                            <a:schemeClr val="tx1"/>
                          </a:solidFill>
                          <a:effectLst/>
                        </a:rPr>
                        <a:t> tin </a:t>
                      </a:r>
                      <a:r>
                        <a:rPr lang="en-US" sz="1800" b="1" u="none" strike="noStrike" dirty="0" err="1">
                          <a:solidFill>
                            <a:schemeClr val="tx1"/>
                          </a:solidFill>
                          <a:effectLst/>
                        </a:rPr>
                        <a:t>và</a:t>
                      </a:r>
                      <a:r>
                        <a:rPr lang="en-US" sz="1800" b="1" u="none" strike="noStrike" dirty="0">
                          <a:solidFill>
                            <a:schemeClr val="tx1"/>
                          </a:solidFill>
                          <a:effectLst/>
                        </a:rPr>
                        <a:t> </a:t>
                      </a:r>
                      <a:r>
                        <a:rPr lang="en-US" sz="1800" b="1" u="none" strike="noStrike" dirty="0" err="1">
                          <a:solidFill>
                            <a:schemeClr val="tx1"/>
                          </a:solidFill>
                          <a:effectLst/>
                        </a:rPr>
                        <a:t>nội</a:t>
                      </a:r>
                      <a:r>
                        <a:rPr lang="en-US" sz="1800" b="1" u="none" strike="noStrike" dirty="0">
                          <a:solidFill>
                            <a:schemeClr val="tx1"/>
                          </a:solidFill>
                          <a:effectLst/>
                        </a:rPr>
                        <a:t> dung </a:t>
                      </a:r>
                      <a:r>
                        <a:rPr lang="en-US" sz="1800" b="1" u="none" strike="noStrike" dirty="0" err="1">
                          <a:solidFill>
                            <a:schemeClr val="tx1"/>
                          </a:solidFill>
                          <a:effectLst/>
                        </a:rPr>
                        <a:t>số</a:t>
                      </a:r>
                      <a:endParaRPr lang="en-US" sz="1800" b="1" i="0" u="none" strike="noStrike" dirty="0">
                        <a:solidFill>
                          <a:schemeClr val="tx1"/>
                        </a:solidFill>
                        <a:effectLst/>
                        <a:latin typeface="Roboto" panose="02000000000000000000" pitchFamily="2" charset="0"/>
                      </a:endParaRPr>
                    </a:p>
                  </a:txBody>
                  <a:tcPr marL="9525" marR="9525" marT="9525" marB="0" anchor="ctr"/>
                </a:tc>
                <a:tc>
                  <a:txBody>
                    <a:bodyPr/>
                    <a:lstStyle/>
                    <a:p>
                      <a:pPr algn="ctr" fontAlgn="b"/>
                      <a:endParaRPr lang="en-US"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endParaRPr lang="en-US" sz="16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88719864"/>
                  </a:ext>
                </a:extLst>
              </a:tr>
              <a:tr h="259735">
                <a:tc>
                  <a:txBody>
                    <a:bodyPr/>
                    <a:lstStyle/>
                    <a:p>
                      <a:pPr algn="l" fontAlgn="ctr"/>
                      <a:r>
                        <a:rPr lang="vi-VN" sz="1800" u="none" strike="noStrike">
                          <a:effectLst/>
                        </a:rPr>
                        <a:t>a- Giải thích được nhu cầu thông tin,</a:t>
                      </a:r>
                      <a:endParaRPr lang="vi-VN" sz="18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7811104"/>
                  </a:ext>
                </a:extLst>
              </a:tr>
              <a:tr h="479699">
                <a:tc>
                  <a:txBody>
                    <a:bodyPr/>
                    <a:lstStyle/>
                    <a:p>
                      <a:pPr algn="l" fontAlgn="ctr"/>
                      <a:r>
                        <a:rPr lang="vi-VN" sz="1800" u="none" strike="noStrike">
                          <a:effectLst/>
                        </a:rPr>
                        <a:t>b- Thực hiện được rõ ràng và theo quy trình các tìm kiếm để tìm dữ liệu, thông tin và nội dung trong môi trường số,</a:t>
                      </a:r>
                      <a:endParaRPr lang="vi-VN" sz="18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3963755"/>
                  </a:ext>
                </a:extLst>
              </a:tr>
              <a:tr h="259735">
                <a:tc>
                  <a:txBody>
                    <a:bodyPr/>
                    <a:lstStyle/>
                    <a:p>
                      <a:pPr algn="l" fontAlgn="ctr"/>
                      <a:r>
                        <a:rPr lang="vi-VN" sz="1800" u="none" strike="noStrike" dirty="0">
                          <a:effectLst/>
                        </a:rPr>
                        <a:t>c- Giải thích được cách truy cập và điều hướng các kết quả tìm kiếm,</a:t>
                      </a:r>
                      <a:endParaRPr lang="vi-VN" sz="1800" b="0" i="0" u="none" strike="noStrike" dirty="0">
                        <a:solidFill>
                          <a:srgbClr val="000000"/>
                        </a:solidFill>
                        <a:effectLst/>
                        <a:latin typeface="Roboto" panose="02000000000000000000" pitchFamily="2" charset="0"/>
                      </a:endParaRPr>
                    </a:p>
                  </a:txBody>
                  <a:tcPr marL="9525" marR="9525" marT="9525" marB="0" anchor="ctr"/>
                </a:tc>
                <a:tc>
                  <a:txBody>
                    <a:bodyPr/>
                    <a:lstStyle/>
                    <a:p>
                      <a:pPr algn="ctr" fontAlgn="b"/>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9825112"/>
                  </a:ext>
                </a:extLst>
              </a:tr>
              <a:tr h="259735">
                <a:tc>
                  <a:txBody>
                    <a:bodyPr/>
                    <a:lstStyle/>
                    <a:p>
                      <a:pPr algn="l" fontAlgn="ctr"/>
                      <a:r>
                        <a:rPr lang="vi-VN" sz="1800" u="none" strike="noStrike">
                          <a:effectLst/>
                        </a:rPr>
                        <a:t>d- Giải thích được rõ ràng và theo quy trình chiến lược tìm kiếm.</a:t>
                      </a:r>
                      <a:endParaRPr lang="vi-VN" sz="18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2734997"/>
                  </a:ext>
                </a:extLst>
              </a:tr>
              <a:tr h="259735">
                <a:tc>
                  <a:txBody>
                    <a:bodyPr/>
                    <a:lstStyle/>
                    <a:p>
                      <a:pPr algn="l" fontAlgn="ctr"/>
                      <a:r>
                        <a:rPr lang="en-US" sz="1800" b="1" u="none" strike="noStrike" dirty="0">
                          <a:effectLst/>
                        </a:rPr>
                        <a:t>1.2. </a:t>
                      </a:r>
                      <a:r>
                        <a:rPr lang="en-US" sz="1800" b="1" u="none" strike="noStrike" dirty="0" err="1">
                          <a:effectLst/>
                        </a:rPr>
                        <a:t>Đánh</a:t>
                      </a:r>
                      <a:r>
                        <a:rPr lang="en-US" sz="1800" b="1" u="none" strike="noStrike" dirty="0">
                          <a:effectLst/>
                        </a:rPr>
                        <a:t> </a:t>
                      </a:r>
                      <a:r>
                        <a:rPr lang="en-US" sz="1800" b="1" u="none" strike="noStrike" dirty="0" err="1">
                          <a:effectLst/>
                        </a:rPr>
                        <a:t>giá</a:t>
                      </a:r>
                      <a:r>
                        <a:rPr lang="en-US" sz="1800" b="1" u="none" strike="noStrike" dirty="0">
                          <a:effectLst/>
                        </a:rPr>
                        <a:t> </a:t>
                      </a:r>
                      <a:r>
                        <a:rPr lang="en-US" sz="1800" b="1" u="none" strike="noStrike" dirty="0" err="1">
                          <a:effectLst/>
                        </a:rPr>
                        <a:t>dữ</a:t>
                      </a:r>
                      <a:r>
                        <a:rPr lang="en-US" sz="1800" b="1" u="none" strike="noStrike" dirty="0">
                          <a:effectLst/>
                        </a:rPr>
                        <a:t> </a:t>
                      </a:r>
                      <a:r>
                        <a:rPr lang="en-US" sz="1800" b="1" u="none" strike="noStrike" dirty="0" err="1">
                          <a:effectLst/>
                        </a:rPr>
                        <a:t>liệu</a:t>
                      </a:r>
                      <a:r>
                        <a:rPr lang="en-US" sz="1800" b="1" u="none" strike="noStrike" dirty="0">
                          <a:effectLst/>
                        </a:rPr>
                        <a:t>, </a:t>
                      </a:r>
                      <a:r>
                        <a:rPr lang="en-US" sz="1800" b="1" u="none" strike="noStrike" dirty="0" err="1">
                          <a:effectLst/>
                        </a:rPr>
                        <a:t>thông</a:t>
                      </a:r>
                      <a:r>
                        <a:rPr lang="en-US" sz="1800" b="1" u="none" strike="noStrike" dirty="0">
                          <a:effectLst/>
                        </a:rPr>
                        <a:t> tin </a:t>
                      </a:r>
                      <a:r>
                        <a:rPr lang="en-US" sz="1800" b="1" u="none" strike="noStrike" dirty="0" err="1">
                          <a:effectLst/>
                        </a:rPr>
                        <a:t>và</a:t>
                      </a:r>
                      <a:r>
                        <a:rPr lang="en-US" sz="1800" b="1" u="none" strike="noStrike" dirty="0">
                          <a:effectLst/>
                        </a:rPr>
                        <a:t> </a:t>
                      </a:r>
                      <a:r>
                        <a:rPr lang="en-US" sz="1800" b="1" u="none" strike="noStrike" dirty="0" err="1">
                          <a:effectLst/>
                        </a:rPr>
                        <a:t>nội</a:t>
                      </a:r>
                      <a:r>
                        <a:rPr lang="en-US" sz="1800" b="1" u="none" strike="noStrike" dirty="0">
                          <a:effectLst/>
                        </a:rPr>
                        <a:t> dung </a:t>
                      </a:r>
                      <a:r>
                        <a:rPr lang="en-US" sz="1800" b="1" u="none" strike="noStrike" dirty="0" err="1">
                          <a:effectLst/>
                        </a:rPr>
                        <a:t>số</a:t>
                      </a:r>
                      <a:endParaRPr lang="en-US" sz="1800" b="1" i="0" u="none" strike="noStrike" dirty="0">
                        <a:solidFill>
                          <a:srgbClr val="000000"/>
                        </a:solidFill>
                        <a:effectLst/>
                        <a:latin typeface="Roboto" panose="02000000000000000000" pitchFamily="2" charset="0"/>
                      </a:endParaRPr>
                    </a:p>
                  </a:txBody>
                  <a:tcPr marL="9525" marR="9525" marT="9525" marB="0" anchor="ctr"/>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1613399"/>
                  </a:ext>
                </a:extLst>
              </a:tr>
              <a:tr h="551938">
                <a:tc>
                  <a:txBody>
                    <a:bodyPr/>
                    <a:lstStyle/>
                    <a:p>
                      <a:pPr algn="l" fontAlgn="ctr"/>
                      <a:r>
                        <a:rPr lang="vi-VN" sz="1800" u="none" strike="noStrike">
                          <a:effectLst/>
                        </a:rPr>
                        <a:t>a- Thực hiện phân tích, so sánh, đánh giá được độ tin cậy và độ chính xác của các nguồn dữ liệu, thông tin và nội dung số đã được tổ chức rõ ràng.</a:t>
                      </a:r>
                      <a:endParaRPr lang="vi-VN" sz="18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4793012"/>
                  </a:ext>
                </a:extLst>
              </a:tr>
              <a:tr h="551938">
                <a:tc>
                  <a:txBody>
                    <a:bodyPr/>
                    <a:lstStyle/>
                    <a:p>
                      <a:pPr algn="l" fontAlgn="ctr"/>
                      <a:r>
                        <a:rPr lang="vi-VN" sz="1800" u="none" strike="noStrike">
                          <a:effectLst/>
                        </a:rPr>
                        <a:t>b- Thực hiện phân tích, diễn giải và đánh giá được dữ liệu, thông tin và nội dung số được xác định rõ ràng.</a:t>
                      </a:r>
                      <a:endParaRPr lang="vi-VN" sz="18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5340773"/>
                  </a:ext>
                </a:extLst>
              </a:tr>
              <a:tr h="259735">
                <a:tc>
                  <a:txBody>
                    <a:bodyPr/>
                    <a:lstStyle/>
                    <a:p>
                      <a:pPr algn="l" fontAlgn="ctr"/>
                      <a:r>
                        <a:rPr lang="en-US" sz="1800" b="1" u="none" strike="noStrike" dirty="0">
                          <a:effectLst/>
                        </a:rPr>
                        <a:t>1.3. </a:t>
                      </a:r>
                      <a:r>
                        <a:rPr lang="en-US" sz="1800" b="1" u="none" strike="noStrike" dirty="0" err="1">
                          <a:effectLst/>
                        </a:rPr>
                        <a:t>Quản</a:t>
                      </a:r>
                      <a:r>
                        <a:rPr lang="en-US" sz="1800" b="1" u="none" strike="noStrike" dirty="0">
                          <a:effectLst/>
                        </a:rPr>
                        <a:t> </a:t>
                      </a:r>
                      <a:r>
                        <a:rPr lang="en-US" sz="1800" b="1" u="none" strike="noStrike" dirty="0" err="1">
                          <a:effectLst/>
                        </a:rPr>
                        <a:t>lý</a:t>
                      </a:r>
                      <a:r>
                        <a:rPr lang="en-US" sz="1800" b="1" u="none" strike="noStrike" dirty="0">
                          <a:effectLst/>
                        </a:rPr>
                        <a:t> </a:t>
                      </a:r>
                      <a:r>
                        <a:rPr lang="en-US" sz="1800" b="1" u="none" strike="noStrike" dirty="0" err="1">
                          <a:effectLst/>
                        </a:rPr>
                        <a:t>dữ</a:t>
                      </a:r>
                      <a:r>
                        <a:rPr lang="en-US" sz="1800" b="1" u="none" strike="noStrike" dirty="0">
                          <a:effectLst/>
                        </a:rPr>
                        <a:t> </a:t>
                      </a:r>
                      <a:r>
                        <a:rPr lang="en-US" sz="1800" b="1" u="none" strike="noStrike" dirty="0" err="1">
                          <a:effectLst/>
                        </a:rPr>
                        <a:t>liệu</a:t>
                      </a:r>
                      <a:r>
                        <a:rPr lang="en-US" sz="1800" b="1" u="none" strike="noStrike" dirty="0">
                          <a:effectLst/>
                        </a:rPr>
                        <a:t>, </a:t>
                      </a:r>
                      <a:r>
                        <a:rPr lang="en-US" sz="1800" b="1" u="none" strike="noStrike" dirty="0" err="1">
                          <a:effectLst/>
                        </a:rPr>
                        <a:t>thông</a:t>
                      </a:r>
                      <a:r>
                        <a:rPr lang="en-US" sz="1800" b="1" u="none" strike="noStrike" dirty="0">
                          <a:effectLst/>
                        </a:rPr>
                        <a:t> tin </a:t>
                      </a:r>
                      <a:r>
                        <a:rPr lang="en-US" sz="1800" b="1" u="none" strike="noStrike" dirty="0" err="1">
                          <a:effectLst/>
                        </a:rPr>
                        <a:t>và</a:t>
                      </a:r>
                      <a:r>
                        <a:rPr lang="en-US" sz="1800" b="1" u="none" strike="noStrike" dirty="0">
                          <a:effectLst/>
                        </a:rPr>
                        <a:t> </a:t>
                      </a:r>
                      <a:r>
                        <a:rPr lang="en-US" sz="1800" b="1" u="none" strike="noStrike" dirty="0" err="1">
                          <a:effectLst/>
                        </a:rPr>
                        <a:t>nội</a:t>
                      </a:r>
                      <a:r>
                        <a:rPr lang="en-US" sz="1800" b="1" u="none" strike="noStrike" dirty="0">
                          <a:effectLst/>
                        </a:rPr>
                        <a:t> dung </a:t>
                      </a:r>
                      <a:r>
                        <a:rPr lang="en-US" sz="1800" b="1" u="none" strike="noStrike" dirty="0" err="1">
                          <a:effectLst/>
                        </a:rPr>
                        <a:t>số</a:t>
                      </a:r>
                      <a:endParaRPr lang="en-US" sz="1800" b="1" i="0" u="none" strike="noStrike" dirty="0">
                        <a:solidFill>
                          <a:srgbClr val="000000"/>
                        </a:solidFill>
                        <a:effectLst/>
                        <a:latin typeface="Roboto" panose="02000000000000000000" pitchFamily="2" charset="0"/>
                      </a:endParaRPr>
                    </a:p>
                  </a:txBody>
                  <a:tcPr marL="9525" marR="9525" marT="9525" marB="0" anchor="ctr"/>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6061728"/>
                  </a:ext>
                </a:extLst>
              </a:tr>
              <a:tr h="479699">
                <a:tc>
                  <a:txBody>
                    <a:bodyPr/>
                    <a:lstStyle/>
                    <a:p>
                      <a:pPr algn="l" fontAlgn="ctr"/>
                      <a:r>
                        <a:rPr lang="vi-VN" sz="1800" u="none" strike="noStrike">
                          <a:effectLst/>
                        </a:rPr>
                        <a:t>a- Lựa chọn được dữ liệu, thông tin và nội dung để tổ chức, lưu trữ và truy xuất chúng một cách thường xuyên trong môi trường số.</a:t>
                      </a:r>
                      <a:endParaRPr lang="vi-VN" sz="18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1950738"/>
                  </a:ext>
                </a:extLst>
              </a:tr>
              <a:tr h="259735">
                <a:tc>
                  <a:txBody>
                    <a:bodyPr/>
                    <a:lstStyle/>
                    <a:p>
                      <a:pPr algn="l" fontAlgn="ctr"/>
                      <a:r>
                        <a:rPr lang="vi-VN" sz="1800" u="none" strike="noStrike">
                          <a:effectLst/>
                        </a:rPr>
                        <a:t>b- Sắp xếp chúng một cách trật tự trong một môi trường có cấu trúc.</a:t>
                      </a:r>
                      <a:endParaRPr lang="vi-VN" sz="18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US" sz="1600" u="none" strike="noStrike">
                          <a:effectLst/>
                        </a:rPr>
                        <a:t>x</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a:effectLst/>
                        </a:rPr>
                        <a:t> </a:t>
                      </a:r>
                      <a:endParaRPr lang="en-VN"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600" u="none" strike="noStrike" dirty="0">
                          <a:effectLst/>
                        </a:rPr>
                        <a:t> </a:t>
                      </a:r>
                      <a:endParaRPr lang="en-VN"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9207689"/>
                  </a:ext>
                </a:extLst>
              </a:tr>
            </a:tbl>
          </a:graphicData>
        </a:graphic>
      </p:graphicFrame>
    </p:spTree>
    <p:extLst>
      <p:ext uri="{BB962C8B-B14F-4D97-AF65-F5344CB8AC3E}">
        <p14:creationId xmlns:p14="http://schemas.microsoft.com/office/powerpoint/2010/main" val="67356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C5FB-3874-AFB3-69DF-7EF948353878}"/>
              </a:ext>
            </a:extLst>
          </p:cNvPr>
          <p:cNvSpPr>
            <a:spLocks noGrp="1"/>
          </p:cNvSpPr>
          <p:nvPr>
            <p:ph type="title"/>
          </p:nvPr>
        </p:nvSpPr>
        <p:spPr/>
        <p:txBody>
          <a:bodyPr>
            <a:normAutofit/>
          </a:bodyPr>
          <a:lstStyle/>
          <a:p>
            <a:r>
              <a:rPr lang="en-US" sz="3600" dirty="0" err="1">
                <a:solidFill>
                  <a:srgbClr val="2F5597"/>
                </a:solidFill>
                <a:latin typeface="Roboto" panose="02000000000000000000" pitchFamily="2" charset="0"/>
                <a:ea typeface="Roboto" panose="02000000000000000000" pitchFamily="2" charset="0"/>
              </a:rPr>
              <a:t>Hoàn</a:t>
            </a:r>
            <a:r>
              <a:rPr lang="en-US" sz="3600" dirty="0">
                <a:solidFill>
                  <a:srgbClr val="2F5597"/>
                </a:solidFill>
                <a:latin typeface="Roboto" panose="02000000000000000000" pitchFamily="2" charset="0"/>
                <a:ea typeface="Roboto" panose="02000000000000000000" pitchFamily="2" charset="0"/>
              </a:rPr>
              <a:t> </a:t>
            </a:r>
            <a:r>
              <a:rPr lang="en-US" sz="3600" dirty="0" err="1">
                <a:solidFill>
                  <a:srgbClr val="2F5597"/>
                </a:solidFill>
                <a:latin typeface="Roboto" panose="02000000000000000000" pitchFamily="2" charset="0"/>
                <a:ea typeface="Roboto" panose="02000000000000000000" pitchFamily="2" charset="0"/>
              </a:rPr>
              <a:t>thiện</a:t>
            </a:r>
            <a:r>
              <a:rPr lang="en-US" sz="3600" dirty="0">
                <a:solidFill>
                  <a:srgbClr val="2F5597"/>
                </a:solidFill>
                <a:latin typeface="Roboto" panose="02000000000000000000" pitchFamily="2" charset="0"/>
                <a:ea typeface="Roboto" panose="02000000000000000000" pitchFamily="2" charset="0"/>
              </a:rPr>
              <a:t> KHDH </a:t>
            </a:r>
            <a:r>
              <a:rPr lang="en-US" sz="3600" dirty="0" err="1">
                <a:solidFill>
                  <a:srgbClr val="2F5597"/>
                </a:solidFill>
                <a:latin typeface="Roboto" panose="02000000000000000000" pitchFamily="2" charset="0"/>
                <a:ea typeface="Roboto" panose="02000000000000000000" pitchFamily="2" charset="0"/>
              </a:rPr>
              <a:t>của</a:t>
            </a:r>
            <a:r>
              <a:rPr lang="en-US" sz="3600" dirty="0">
                <a:solidFill>
                  <a:srgbClr val="2F5597"/>
                </a:solidFill>
                <a:latin typeface="Roboto" panose="02000000000000000000" pitchFamily="2" charset="0"/>
                <a:ea typeface="Roboto" panose="02000000000000000000" pitchFamily="2" charset="0"/>
              </a:rPr>
              <a:t> </a:t>
            </a:r>
            <a:r>
              <a:rPr lang="en-US" sz="3600" dirty="0" err="1">
                <a:solidFill>
                  <a:srgbClr val="2F5597"/>
                </a:solidFill>
                <a:latin typeface="Roboto" panose="02000000000000000000" pitchFamily="2" charset="0"/>
                <a:ea typeface="Roboto" panose="02000000000000000000" pitchFamily="2" charset="0"/>
              </a:rPr>
              <a:t>tổ</a:t>
            </a:r>
            <a:r>
              <a:rPr lang="en-US" sz="3600" dirty="0">
                <a:solidFill>
                  <a:srgbClr val="2F5597"/>
                </a:solidFill>
                <a:latin typeface="Roboto" panose="02000000000000000000" pitchFamily="2" charset="0"/>
                <a:ea typeface="Roboto" panose="02000000000000000000" pitchFamily="2" charset="0"/>
              </a:rPr>
              <a:t> </a:t>
            </a:r>
            <a:r>
              <a:rPr lang="en-US" sz="3600" dirty="0" err="1">
                <a:solidFill>
                  <a:srgbClr val="2F5597"/>
                </a:solidFill>
                <a:latin typeface="Roboto" panose="02000000000000000000" pitchFamily="2" charset="0"/>
                <a:ea typeface="Roboto" panose="02000000000000000000" pitchFamily="2" charset="0"/>
              </a:rPr>
              <a:t>chuyên</a:t>
            </a:r>
            <a:r>
              <a:rPr lang="en-US" sz="3600" dirty="0">
                <a:solidFill>
                  <a:srgbClr val="2F5597"/>
                </a:solidFill>
                <a:latin typeface="Roboto" panose="02000000000000000000" pitchFamily="2" charset="0"/>
                <a:ea typeface="Roboto" panose="02000000000000000000" pitchFamily="2" charset="0"/>
              </a:rPr>
              <a:t> </a:t>
            </a:r>
            <a:r>
              <a:rPr lang="en-US" sz="3600" dirty="0" err="1">
                <a:solidFill>
                  <a:srgbClr val="2F5597"/>
                </a:solidFill>
                <a:latin typeface="Roboto" panose="02000000000000000000" pitchFamily="2" charset="0"/>
                <a:ea typeface="Roboto" panose="02000000000000000000" pitchFamily="2" charset="0"/>
              </a:rPr>
              <a:t>môn</a:t>
            </a:r>
            <a:r>
              <a:rPr lang="en-US" sz="3600" dirty="0">
                <a:solidFill>
                  <a:srgbClr val="2F5597"/>
                </a:solidFill>
                <a:latin typeface="Roboto" panose="02000000000000000000" pitchFamily="2" charset="0"/>
                <a:ea typeface="Roboto" panose="02000000000000000000" pitchFamily="2" charset="0"/>
              </a:rPr>
              <a:t> Tin </a:t>
            </a:r>
            <a:r>
              <a:rPr lang="en-US" sz="3600" dirty="0" err="1">
                <a:solidFill>
                  <a:srgbClr val="2F5597"/>
                </a:solidFill>
                <a:latin typeface="Roboto" panose="02000000000000000000" pitchFamily="2" charset="0"/>
                <a:ea typeface="Roboto" panose="02000000000000000000" pitchFamily="2" charset="0"/>
              </a:rPr>
              <a:t>học</a:t>
            </a:r>
            <a:endParaRPr sz="3600" dirty="0"/>
          </a:p>
        </p:txBody>
      </p:sp>
      <p:sp>
        <p:nvSpPr>
          <p:cNvPr id="3" name="Content Placeholder 2">
            <a:extLst>
              <a:ext uri="{FF2B5EF4-FFF2-40B4-BE49-F238E27FC236}">
                <a16:creationId xmlns:a16="http://schemas.microsoft.com/office/drawing/2014/main" id="{F364B1A0-50A5-90D2-2344-832F5070F035}"/>
              </a:ext>
            </a:extLst>
          </p:cNvPr>
          <p:cNvSpPr>
            <a:spLocks noGrp="1"/>
          </p:cNvSpPr>
          <p:nvPr>
            <p:ph idx="1"/>
          </p:nvPr>
        </p:nvSpPr>
        <p:spPr/>
        <p:txBody>
          <a:bodyPr/>
          <a:lstStyle/>
          <a:p>
            <a:endParaRPr/>
          </a:p>
        </p:txBody>
      </p:sp>
      <p:sp>
        <p:nvSpPr>
          <p:cNvPr id="4" name="Slide Number Placeholder 3">
            <a:extLst>
              <a:ext uri="{FF2B5EF4-FFF2-40B4-BE49-F238E27FC236}">
                <a16:creationId xmlns:a16="http://schemas.microsoft.com/office/drawing/2014/main" id="{F73CAF1C-8F50-413C-C544-637C0ED1D8FB}"/>
              </a:ext>
            </a:extLst>
          </p:cNvPr>
          <p:cNvSpPr>
            <a:spLocks noGrp="1"/>
          </p:cNvSpPr>
          <p:nvPr>
            <p:ph type="sldNum" sz="quarter" idx="12"/>
          </p:nvPr>
        </p:nvSpPr>
        <p:spPr/>
        <p:txBody>
          <a:bodyPr/>
          <a:lstStyle/>
          <a:p>
            <a:fld id="{705AC131-3665-43E0-A6EE-7C045553461A}" type="slidenum">
              <a:rPr lang="ja-JP" altLang="en-US" smtClean="0"/>
              <a:pPr/>
              <a:t>31</a:t>
            </a:fld>
            <a:endParaRPr lang="ja-JP" altLang="en-US" dirty="0"/>
          </a:p>
        </p:txBody>
      </p:sp>
      <p:pic>
        <p:nvPicPr>
          <p:cNvPr id="5" name="Picture 4">
            <a:extLst>
              <a:ext uri="{FF2B5EF4-FFF2-40B4-BE49-F238E27FC236}">
                <a16:creationId xmlns:a16="http://schemas.microsoft.com/office/drawing/2014/main" id="{93975387-B1A1-6D67-D77A-CB4136CA1C03}"/>
              </a:ext>
            </a:extLst>
          </p:cNvPr>
          <p:cNvPicPr>
            <a:picLocks noChangeAspect="1"/>
          </p:cNvPicPr>
          <p:nvPr/>
        </p:nvPicPr>
        <p:blipFill>
          <a:blip r:embed="rId2"/>
          <a:stretch>
            <a:fillRect/>
          </a:stretch>
        </p:blipFill>
        <p:spPr>
          <a:xfrm>
            <a:off x="640080" y="1405890"/>
            <a:ext cx="11508711" cy="4274820"/>
          </a:xfrm>
          <a:prstGeom prst="rect">
            <a:avLst/>
          </a:prstGeom>
        </p:spPr>
      </p:pic>
    </p:spTree>
    <p:extLst>
      <p:ext uri="{BB962C8B-B14F-4D97-AF65-F5344CB8AC3E}">
        <p14:creationId xmlns:p14="http://schemas.microsoft.com/office/powerpoint/2010/main" val="58256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2CD77-7E07-96FE-BE8E-1E5104846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BE1BF-EDC3-5CB6-BD0C-EBAE75E2F807}"/>
              </a:ext>
            </a:extLst>
          </p:cNvPr>
          <p:cNvSpPr>
            <a:spLocks noGrp="1"/>
          </p:cNvSpPr>
          <p:nvPr>
            <p:ph type="title"/>
          </p:nvPr>
        </p:nvSpPr>
        <p:spPr>
          <a:xfrm>
            <a:off x="2170112" y="2219702"/>
            <a:ext cx="8243888" cy="2130078"/>
          </a:xfrm>
        </p:spPr>
        <p:txBody>
          <a:bodyPr>
            <a:noAutofit/>
          </a:bodyPr>
          <a:lstStyle/>
          <a:p>
            <a:r>
              <a:rPr lang="vi-VN" sz="4000" dirty="0"/>
              <a:t>XÂY DỰNG KẾ HOẠCH DẠY HỌC CỦA TỔ CHUYÊN MÔN </a:t>
            </a:r>
            <a:br>
              <a:rPr lang="vi-VN" sz="4000" dirty="0"/>
            </a:br>
            <a:r>
              <a:rPr lang="vi-VN" sz="4000" dirty="0">
                <a:solidFill>
                  <a:srgbClr val="FF0000"/>
                </a:solidFill>
              </a:rPr>
              <a:t>CÁC MÔN HỌC/HĐGD</a:t>
            </a:r>
            <a:endParaRPr lang="en-US" sz="4000" dirty="0"/>
          </a:p>
        </p:txBody>
      </p:sp>
    </p:spTree>
    <p:extLst>
      <p:ext uri="{BB962C8B-B14F-4D97-AF65-F5344CB8AC3E}">
        <p14:creationId xmlns:p14="http://schemas.microsoft.com/office/powerpoint/2010/main" val="294471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3B7F-3ACE-ED42-DC1B-E868CD415EC8}"/>
            </a:ext>
          </a:extLst>
        </p:cNvPr>
        <p:cNvGrpSpPr/>
        <p:nvPr/>
      </p:nvGrpSpPr>
      <p:grpSpPr>
        <a:xfrm>
          <a:off x="0" y="0"/>
          <a:ext cx="0" cy="0"/>
          <a:chOff x="0" y="0"/>
          <a:chExt cx="0" cy="0"/>
        </a:xfrm>
      </p:grpSpPr>
      <p:sp>
        <p:nvSpPr>
          <p:cNvPr id="74" name="Arc 73">
            <a:extLst>
              <a:ext uri="{FF2B5EF4-FFF2-40B4-BE49-F238E27FC236}">
                <a16:creationId xmlns:a16="http://schemas.microsoft.com/office/drawing/2014/main" id="{A34C4F8D-CA27-0AF0-3E93-375ED2F78079}"/>
              </a:ext>
            </a:extLst>
          </p:cNvPr>
          <p:cNvSpPr/>
          <p:nvPr/>
        </p:nvSpPr>
        <p:spPr>
          <a:xfrm rot="20986591">
            <a:off x="2939012" y="4462834"/>
            <a:ext cx="3931066" cy="1470135"/>
          </a:xfrm>
          <a:prstGeom prst="arc">
            <a:avLst/>
          </a:prstGeom>
          <a:noFill/>
          <a:ln w="57150">
            <a:gradFill>
              <a:gsLst>
                <a:gs pos="100000">
                  <a:srgbClr val="9362B7"/>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73" name="Arc 72">
            <a:extLst>
              <a:ext uri="{FF2B5EF4-FFF2-40B4-BE49-F238E27FC236}">
                <a16:creationId xmlns:a16="http://schemas.microsoft.com/office/drawing/2014/main" id="{265C6FB5-8BAD-6394-B39A-9D1CEEE5BC03}"/>
              </a:ext>
            </a:extLst>
          </p:cNvPr>
          <p:cNvSpPr/>
          <p:nvPr/>
        </p:nvSpPr>
        <p:spPr>
          <a:xfrm rot="18001122">
            <a:off x="3493212" y="4222894"/>
            <a:ext cx="4697414" cy="1394650"/>
          </a:xfrm>
          <a:prstGeom prst="arc">
            <a:avLst/>
          </a:prstGeom>
          <a:noFill/>
          <a:ln w="57150">
            <a:gradFill>
              <a:gsLst>
                <a:gs pos="100000">
                  <a:srgbClr val="4A78C6"/>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72" name="Arc 71">
            <a:extLst>
              <a:ext uri="{FF2B5EF4-FFF2-40B4-BE49-F238E27FC236}">
                <a16:creationId xmlns:a16="http://schemas.microsoft.com/office/drawing/2014/main" id="{3A0CC5D8-254D-FE91-FF5B-1559435C57F3}"/>
              </a:ext>
            </a:extLst>
          </p:cNvPr>
          <p:cNvSpPr/>
          <p:nvPr/>
        </p:nvSpPr>
        <p:spPr>
          <a:xfrm>
            <a:off x="3585272" y="2427515"/>
            <a:ext cx="3499262" cy="1120422"/>
          </a:xfrm>
          <a:prstGeom prst="arc">
            <a:avLst/>
          </a:prstGeom>
          <a:noFill/>
          <a:ln w="57150">
            <a:gradFill>
              <a:gsLst>
                <a:gs pos="0">
                  <a:srgbClr val="0680C3"/>
                </a:gs>
                <a:gs pos="100000">
                  <a:srgbClr val="4A78C6"/>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atin typeface="Roboto" panose="02000000000000000000" pitchFamily="2" charset="0"/>
            </a:endParaRPr>
          </a:p>
        </p:txBody>
      </p:sp>
      <p:sp>
        <p:nvSpPr>
          <p:cNvPr id="2" name="Title 1">
            <a:extLst>
              <a:ext uri="{FF2B5EF4-FFF2-40B4-BE49-F238E27FC236}">
                <a16:creationId xmlns:a16="http://schemas.microsoft.com/office/drawing/2014/main" id="{F46CB8D5-63BD-50DC-2D25-94282E04179F}"/>
              </a:ext>
            </a:extLst>
          </p:cNvPr>
          <p:cNvSpPr>
            <a:spLocks noGrp="1"/>
          </p:cNvSpPr>
          <p:nvPr>
            <p:ph type="title"/>
          </p:nvPr>
        </p:nvSpPr>
        <p:spPr>
          <a:xfrm>
            <a:off x="801654" y="-84901"/>
            <a:ext cx="10822252" cy="1325563"/>
          </a:xfrm>
        </p:spPr>
        <p:txBody>
          <a:bodyPr>
            <a:noAutofit/>
          </a:bodyPr>
          <a:lstStyle/>
          <a:p>
            <a:r>
              <a:rPr lang="en-US" sz="3200" b="1" dirty="0">
                <a:solidFill>
                  <a:srgbClr val="2F5597"/>
                </a:solidFill>
                <a:ea typeface="Roboto" panose="02000000000000000000" pitchFamily="2" charset="0"/>
              </a:rPr>
              <a:t>Quy </a:t>
            </a:r>
            <a:r>
              <a:rPr lang="en-US" sz="3200" b="1" dirty="0" err="1">
                <a:solidFill>
                  <a:srgbClr val="2F5597"/>
                </a:solidFill>
                <a:ea typeface="Roboto" panose="02000000000000000000" pitchFamily="2" charset="0"/>
              </a:rPr>
              <a:t>trình</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xây</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dựng</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kế</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hoạch</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dạy</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học</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của</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tổ</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chuyên</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môn</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các</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môn</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/HĐGD</a:t>
            </a:r>
            <a:endParaRPr lang="en-US" sz="3200" b="1" dirty="0">
              <a:solidFill>
                <a:srgbClr val="2F5597"/>
              </a:solidFill>
              <a:ea typeface="Roboto" panose="02000000000000000000" pitchFamily="2" charset="0"/>
            </a:endParaRPr>
          </a:p>
        </p:txBody>
      </p:sp>
      <p:grpSp>
        <p:nvGrpSpPr>
          <p:cNvPr id="7" name="그룹 106">
            <a:extLst>
              <a:ext uri="{FF2B5EF4-FFF2-40B4-BE49-F238E27FC236}">
                <a16:creationId xmlns:a16="http://schemas.microsoft.com/office/drawing/2014/main" id="{43416523-FFEE-8EBD-0CB8-A633DB8F7470}"/>
              </a:ext>
            </a:extLst>
          </p:cNvPr>
          <p:cNvGrpSpPr/>
          <p:nvPr/>
        </p:nvGrpSpPr>
        <p:grpSpPr>
          <a:xfrm>
            <a:off x="6612342" y="2492821"/>
            <a:ext cx="5267277" cy="1289854"/>
            <a:chOff x="2790559" y="1737212"/>
            <a:chExt cx="5307681" cy="1289632"/>
          </a:xfrm>
        </p:grpSpPr>
        <p:sp>
          <p:nvSpPr>
            <p:cNvPr id="36" name="Rounded Rectangle 4">
              <a:extLst>
                <a:ext uri="{FF2B5EF4-FFF2-40B4-BE49-F238E27FC236}">
                  <a16:creationId xmlns:a16="http://schemas.microsoft.com/office/drawing/2014/main" id="{DD7BD299-CF93-3AEF-5EB2-53C14C434594}"/>
                </a:ext>
              </a:extLst>
            </p:cNvPr>
            <p:cNvSpPr/>
            <p:nvPr/>
          </p:nvSpPr>
          <p:spPr>
            <a:xfrm>
              <a:off x="3546670" y="2267249"/>
              <a:ext cx="4394324" cy="759595"/>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8" name="TextBox 37">
              <a:extLst>
                <a:ext uri="{FF2B5EF4-FFF2-40B4-BE49-F238E27FC236}">
                  <a16:creationId xmlns:a16="http://schemas.microsoft.com/office/drawing/2014/main" id="{FDE9B349-C66A-EE5D-9A5D-B1C1BD4478C0}"/>
                </a:ext>
              </a:extLst>
            </p:cNvPr>
            <p:cNvSpPr txBox="1"/>
            <p:nvPr/>
          </p:nvSpPr>
          <p:spPr>
            <a:xfrm>
              <a:off x="4076016" y="2297414"/>
              <a:ext cx="4022224" cy="7077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Phân</a:t>
              </a:r>
              <a:r>
                <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tích</a:t>
              </a:r>
              <a:r>
                <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nội</a:t>
              </a:r>
              <a:r>
                <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dung, </a:t>
              </a:r>
              <a:r>
                <a:rPr kumimoji="0" lang="en-US"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YCCĐ</a:t>
              </a:r>
              <a:r>
                <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trong</a:t>
              </a:r>
              <a:endPar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CT </a:t>
              </a:r>
              <a:r>
                <a:rPr kumimoji="0" lang="en-US"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môn</a:t>
              </a:r>
              <a:r>
                <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học</a:t>
              </a:r>
              <a:endPar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35" name="Rounded Rectangle 3">
              <a:extLst>
                <a:ext uri="{FF2B5EF4-FFF2-40B4-BE49-F238E27FC236}">
                  <a16:creationId xmlns:a16="http://schemas.microsoft.com/office/drawing/2014/main" id="{F9C03FBF-69DD-7E77-DCFB-858DF226DBFF}"/>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95A8C11A-E642-BA68-5201-3E4FADC8F9A4}"/>
                </a:ext>
              </a:extLst>
            </p:cNvPr>
            <p:cNvSpPr txBox="1"/>
            <p:nvPr/>
          </p:nvSpPr>
          <p:spPr>
            <a:xfrm>
              <a:off x="3281729" y="1903116"/>
              <a:ext cx="1662339" cy="369269"/>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grpSp>
      <p:grpSp>
        <p:nvGrpSpPr>
          <p:cNvPr id="8" name="그룹 115">
            <a:extLst>
              <a:ext uri="{FF2B5EF4-FFF2-40B4-BE49-F238E27FC236}">
                <a16:creationId xmlns:a16="http://schemas.microsoft.com/office/drawing/2014/main" id="{94CADE02-9C2A-0D76-1DDB-6801EEDA590D}"/>
              </a:ext>
            </a:extLst>
          </p:cNvPr>
          <p:cNvGrpSpPr/>
          <p:nvPr/>
        </p:nvGrpSpPr>
        <p:grpSpPr>
          <a:xfrm>
            <a:off x="857092" y="3324812"/>
            <a:ext cx="4682734" cy="1576236"/>
            <a:chOff x="5264993" y="1742869"/>
            <a:chExt cx="4718651" cy="1575967"/>
          </a:xfrm>
        </p:grpSpPr>
        <p:sp>
          <p:nvSpPr>
            <p:cNvPr id="33" name="Rounded Rectangle 8">
              <a:extLst>
                <a:ext uri="{FF2B5EF4-FFF2-40B4-BE49-F238E27FC236}">
                  <a16:creationId xmlns:a16="http://schemas.microsoft.com/office/drawing/2014/main" id="{C54B858B-ACBD-1EE0-FB77-0CCAAD4A7A84}"/>
                </a:ext>
              </a:extLst>
            </p:cNvPr>
            <p:cNvSpPr/>
            <p:nvPr/>
          </p:nvSpPr>
          <p:spPr>
            <a:xfrm>
              <a:off x="6072949" y="2180083"/>
              <a:ext cx="3910695" cy="1120231"/>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2" name="Rounded Rectangle 7">
              <a:extLst>
                <a:ext uri="{FF2B5EF4-FFF2-40B4-BE49-F238E27FC236}">
                  <a16:creationId xmlns:a16="http://schemas.microsoft.com/office/drawing/2014/main" id="{11C26C3A-20FF-FEA8-6797-7C16A07685F5}"/>
                </a:ext>
              </a:extLst>
            </p:cNvPr>
            <p:cNvSpPr/>
            <p:nvPr/>
          </p:nvSpPr>
          <p:spPr>
            <a:xfrm>
              <a:off x="5264993" y="1742869"/>
              <a:ext cx="1353312" cy="703968"/>
            </a:xfrm>
            <a:prstGeom prst="roundRect">
              <a:avLst/>
            </a:prstGeom>
            <a:solidFill>
              <a:srgbClr val="716E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4" name="TextBox 33">
              <a:extLst>
                <a:ext uri="{FF2B5EF4-FFF2-40B4-BE49-F238E27FC236}">
                  <a16:creationId xmlns:a16="http://schemas.microsoft.com/office/drawing/2014/main" id="{FB606455-29AA-6B92-5ECA-8DF2607ACB94}"/>
                </a:ext>
              </a:extLst>
            </p:cNvPr>
            <p:cNvSpPr txBox="1"/>
            <p:nvPr/>
          </p:nvSpPr>
          <p:spPr>
            <a:xfrm>
              <a:off x="6604090" y="2303347"/>
              <a:ext cx="3379554" cy="101548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Liên kết các biểu biện của khung NLS với YCCĐ tương ứng trong CT môn học</a:t>
              </a:r>
            </a:p>
          </p:txBody>
        </p:sp>
      </p:grpSp>
      <p:grpSp>
        <p:nvGrpSpPr>
          <p:cNvPr id="9" name="그룹 124">
            <a:extLst>
              <a:ext uri="{FF2B5EF4-FFF2-40B4-BE49-F238E27FC236}">
                <a16:creationId xmlns:a16="http://schemas.microsoft.com/office/drawing/2014/main" id="{EC2CE368-FD97-AB10-D0F8-E368747BD172}"/>
              </a:ext>
            </a:extLst>
          </p:cNvPr>
          <p:cNvGrpSpPr/>
          <p:nvPr/>
        </p:nvGrpSpPr>
        <p:grpSpPr>
          <a:xfrm>
            <a:off x="6652176" y="4222005"/>
            <a:ext cx="4649684" cy="1206566"/>
            <a:chOff x="7743152" y="1742870"/>
            <a:chExt cx="4685347" cy="1206361"/>
          </a:xfrm>
        </p:grpSpPr>
        <p:sp>
          <p:nvSpPr>
            <p:cNvPr id="30" name="Rounded Rectangle 12">
              <a:extLst>
                <a:ext uri="{FF2B5EF4-FFF2-40B4-BE49-F238E27FC236}">
                  <a16:creationId xmlns:a16="http://schemas.microsoft.com/office/drawing/2014/main" id="{504138B2-68F8-395E-6EB5-4F89397133B4}"/>
                </a:ext>
              </a:extLst>
            </p:cNvPr>
            <p:cNvSpPr/>
            <p:nvPr/>
          </p:nvSpPr>
          <p:spPr>
            <a:xfrm>
              <a:off x="8684548" y="2216375"/>
              <a:ext cx="3743951" cy="732856"/>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9" name="Rounded Rectangle 11">
              <a:extLst>
                <a:ext uri="{FF2B5EF4-FFF2-40B4-BE49-F238E27FC236}">
                  <a16:creationId xmlns:a16="http://schemas.microsoft.com/office/drawing/2014/main" id="{57CA0415-72E4-DF44-CA99-B1419550EE88}"/>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1" name="TextBox 30">
              <a:extLst>
                <a:ext uri="{FF2B5EF4-FFF2-40B4-BE49-F238E27FC236}">
                  <a16:creationId xmlns:a16="http://schemas.microsoft.com/office/drawing/2014/main" id="{EAE6E89C-60E6-E0B9-6929-6853E5FDEFF0}"/>
                </a:ext>
              </a:extLst>
            </p:cNvPr>
            <p:cNvSpPr txBox="1"/>
            <p:nvPr/>
          </p:nvSpPr>
          <p:spPr>
            <a:xfrm>
              <a:off x="9056325" y="2228920"/>
              <a:ext cx="3372174" cy="7077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000" b="1" kern="0" dirty="0">
                  <a:solidFill>
                    <a:prstClr val="black"/>
                  </a:solidFill>
                  <a:ea typeface="Roboto" panose="02000000000000000000" pitchFamily="2" charset="0"/>
                  <a:cs typeface="Times New Roman" panose="02020603050405020304" pitchFamily="18" charset="0"/>
                </a:rPr>
                <a:t>Xác định năng lực số cần tích hợp trong KHDH</a:t>
              </a:r>
              <a:endParaRPr kumimoji="0" lang="vi-VN" sz="20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endParaRPr>
            </a:p>
          </p:txBody>
        </p:sp>
      </p:grpSp>
      <p:grpSp>
        <p:nvGrpSpPr>
          <p:cNvPr id="11" name="그룹 134">
            <a:extLst>
              <a:ext uri="{FF2B5EF4-FFF2-40B4-BE49-F238E27FC236}">
                <a16:creationId xmlns:a16="http://schemas.microsoft.com/office/drawing/2014/main" id="{1FC0D22A-34B9-380A-4D4A-36B1FB7D5C32}"/>
              </a:ext>
            </a:extLst>
          </p:cNvPr>
          <p:cNvGrpSpPr/>
          <p:nvPr/>
        </p:nvGrpSpPr>
        <p:grpSpPr>
          <a:xfrm>
            <a:off x="844094" y="1741737"/>
            <a:ext cx="4897429" cy="1142986"/>
            <a:chOff x="398069" y="1804261"/>
            <a:chExt cx="4934996" cy="1142790"/>
          </a:xfrm>
        </p:grpSpPr>
        <p:sp>
          <p:nvSpPr>
            <p:cNvPr id="26" name="Rounded Rectangle 4">
              <a:extLst>
                <a:ext uri="{FF2B5EF4-FFF2-40B4-BE49-F238E27FC236}">
                  <a16:creationId xmlns:a16="http://schemas.microsoft.com/office/drawing/2014/main" id="{805B486A-BA54-6C74-9661-3CFBABCEE53C}"/>
                </a:ext>
              </a:extLst>
            </p:cNvPr>
            <p:cNvSpPr/>
            <p:nvPr/>
          </p:nvSpPr>
          <p:spPr>
            <a:xfrm>
              <a:off x="1203955" y="2277209"/>
              <a:ext cx="4129110" cy="669842"/>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5" name="Rounded Rectangle 3">
              <a:extLst>
                <a:ext uri="{FF2B5EF4-FFF2-40B4-BE49-F238E27FC236}">
                  <a16:creationId xmlns:a16="http://schemas.microsoft.com/office/drawing/2014/main" id="{C148F86B-BE13-D68B-0D0F-5E1001B3FE52}"/>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7" name="TextBox 26">
              <a:extLst>
                <a:ext uri="{FF2B5EF4-FFF2-40B4-BE49-F238E27FC236}">
                  <a16:creationId xmlns:a16="http://schemas.microsoft.com/office/drawing/2014/main" id="{84AD2F6D-1FA2-244A-FE3F-31B98DC6CA1F}"/>
                </a:ext>
              </a:extLst>
            </p:cNvPr>
            <p:cNvSpPr txBox="1"/>
            <p:nvPr/>
          </p:nvSpPr>
          <p:spPr>
            <a:xfrm>
              <a:off x="447845" y="1944561"/>
              <a:ext cx="999839" cy="400042"/>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E138CAFE-45A8-2E78-66AC-9778868D5475}"/>
                </a:ext>
              </a:extLst>
            </p:cNvPr>
            <p:cNvSpPr txBox="1"/>
            <p:nvPr/>
          </p:nvSpPr>
          <p:spPr>
            <a:xfrm>
              <a:off x="1533496" y="2441849"/>
              <a:ext cx="3799569" cy="4000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Nghiên</a:t>
              </a:r>
              <a:r>
                <a:rPr kumimoji="0" lang="en-US" altLang="ko-KR"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cứu</a:t>
              </a:r>
              <a:r>
                <a:rPr kumimoji="0" lang="en-US" altLang="ko-KR"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khung</a:t>
              </a:r>
              <a:r>
                <a:rPr kumimoji="0" lang="en-US" altLang="ko-KR"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năng</a:t>
              </a:r>
              <a:r>
                <a:rPr kumimoji="0" lang="en-US" altLang="ko-KR"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lực</a:t>
              </a:r>
              <a:r>
                <a:rPr kumimoji="0" lang="en-US" altLang="ko-KR"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altLang="ko-KR" sz="2000" b="1" i="0" u="none" strike="noStrike" kern="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số</a:t>
              </a:r>
              <a:endParaRPr kumimoji="0" lang="en-US" altLang="ko-KR"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grpSp>
      <p:sp>
        <p:nvSpPr>
          <p:cNvPr id="16" name="TextBox 15">
            <a:extLst>
              <a:ext uri="{FF2B5EF4-FFF2-40B4-BE49-F238E27FC236}">
                <a16:creationId xmlns:a16="http://schemas.microsoft.com/office/drawing/2014/main" id="{BA12AB27-2ED5-A0CF-6182-4B3A8F384557}"/>
              </a:ext>
            </a:extLst>
          </p:cNvPr>
          <p:cNvSpPr txBox="1"/>
          <p:nvPr/>
        </p:nvSpPr>
        <p:spPr>
          <a:xfrm>
            <a:off x="906434" y="3462958"/>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9027E4F9-8623-DD88-AC59-82D378899478}"/>
              </a:ext>
            </a:extLst>
          </p:cNvPr>
          <p:cNvSpPr txBox="1"/>
          <p:nvPr/>
        </p:nvSpPr>
        <p:spPr>
          <a:xfrm>
            <a:off x="6679261" y="4381395"/>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320A5EC2-9EFE-22CC-1177-763795E9EDA4}"/>
              </a:ext>
            </a:extLst>
          </p:cNvPr>
          <p:cNvSpPr txBox="1"/>
          <p:nvPr/>
        </p:nvSpPr>
        <p:spPr>
          <a:xfrm>
            <a:off x="6652174" y="2641949"/>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41" name="Rectangle 40">
            <a:extLst>
              <a:ext uri="{FF2B5EF4-FFF2-40B4-BE49-F238E27FC236}">
                <a16:creationId xmlns:a16="http://schemas.microsoft.com/office/drawing/2014/main" id="{D2D2ED0D-316F-8A6D-7DB9-1CA70246145C}"/>
              </a:ext>
            </a:extLst>
          </p:cNvPr>
          <p:cNvSpPr/>
          <p:nvPr/>
        </p:nvSpPr>
        <p:spPr>
          <a:xfrm>
            <a:off x="1752086" y="1727141"/>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2" name="Rectangle 41">
            <a:extLst>
              <a:ext uri="{FF2B5EF4-FFF2-40B4-BE49-F238E27FC236}">
                <a16:creationId xmlns:a16="http://schemas.microsoft.com/office/drawing/2014/main" id="{7DFDD9FF-9946-01D7-438E-6CFA9A355F9E}"/>
              </a:ext>
            </a:extLst>
          </p:cNvPr>
          <p:cNvSpPr/>
          <p:nvPr/>
        </p:nvSpPr>
        <p:spPr>
          <a:xfrm>
            <a:off x="7480782" y="2486856"/>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3" name="Rectangle 42">
            <a:extLst>
              <a:ext uri="{FF2B5EF4-FFF2-40B4-BE49-F238E27FC236}">
                <a16:creationId xmlns:a16="http://schemas.microsoft.com/office/drawing/2014/main" id="{7837C567-224D-D467-E7E8-EE661B8910CA}"/>
              </a:ext>
            </a:extLst>
          </p:cNvPr>
          <p:cNvSpPr/>
          <p:nvPr/>
        </p:nvSpPr>
        <p:spPr>
          <a:xfrm>
            <a:off x="1719373" y="3326969"/>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4" name="Rectangle 43">
            <a:extLst>
              <a:ext uri="{FF2B5EF4-FFF2-40B4-BE49-F238E27FC236}">
                <a16:creationId xmlns:a16="http://schemas.microsoft.com/office/drawing/2014/main" id="{969B4175-ABCE-8C83-73E8-2FCE72FDF7DA}"/>
              </a:ext>
            </a:extLst>
          </p:cNvPr>
          <p:cNvSpPr/>
          <p:nvPr/>
        </p:nvSpPr>
        <p:spPr>
          <a:xfrm>
            <a:off x="7522655" y="4245406"/>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Tree>
    <p:extLst>
      <p:ext uri="{BB962C8B-B14F-4D97-AF65-F5344CB8AC3E}">
        <p14:creationId xmlns:p14="http://schemas.microsoft.com/office/powerpoint/2010/main" val="2206736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5BB66EA-75A2-407A-9933-B6D3B199597B}"/>
              </a:ext>
            </a:extLst>
          </p:cNvPr>
          <p:cNvGrpSpPr/>
          <p:nvPr/>
        </p:nvGrpSpPr>
        <p:grpSpPr>
          <a:xfrm>
            <a:off x="2235200" y="1651000"/>
            <a:ext cx="9244577" cy="3623644"/>
            <a:chOff x="107042" y="2284572"/>
            <a:chExt cx="13866865" cy="5435465"/>
          </a:xfrm>
        </p:grpSpPr>
        <p:sp>
          <p:nvSpPr>
            <p:cNvPr id="4" name="Right Arrow 5">
              <a:extLst>
                <a:ext uri="{FF2B5EF4-FFF2-40B4-BE49-F238E27FC236}">
                  <a16:creationId xmlns:a16="http://schemas.microsoft.com/office/drawing/2014/main" id="{7C201DBC-5924-4576-9D73-45E6217E86C2}"/>
                </a:ext>
              </a:extLst>
            </p:cNvPr>
            <p:cNvSpPr/>
            <p:nvPr/>
          </p:nvSpPr>
          <p:spPr>
            <a:xfrm>
              <a:off x="5147429" y="2659482"/>
              <a:ext cx="1048170" cy="888723"/>
            </a:xfrm>
            <a:prstGeom prst="rightArrow">
              <a:avLst/>
            </a:prstGeom>
            <a:solidFill>
              <a:srgbClr val="4A7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5" name="Right Arrow 9">
              <a:extLst>
                <a:ext uri="{FF2B5EF4-FFF2-40B4-BE49-F238E27FC236}">
                  <a16:creationId xmlns:a16="http://schemas.microsoft.com/office/drawing/2014/main" id="{8D07539E-664B-4E00-8347-D817CAFE34F5}"/>
                </a:ext>
              </a:extLst>
            </p:cNvPr>
            <p:cNvSpPr/>
            <p:nvPr/>
          </p:nvSpPr>
          <p:spPr>
            <a:xfrm>
              <a:off x="8305800" y="2632149"/>
              <a:ext cx="1048170" cy="888723"/>
            </a:xfrm>
            <a:prstGeom prst="rightArrow">
              <a:avLst/>
            </a:prstGeom>
            <a:solidFill>
              <a:srgbClr val="716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a:solidFill>
                  <a:prstClr val="white"/>
                </a:solidFill>
                <a:latin typeface="Roboto" panose="02000000000000000000" pitchFamily="2" charset="0"/>
                <a:ea typeface="맑은 고딕" panose="020B0503020000020004" pitchFamily="34" charset="-127"/>
              </a:endParaRPr>
            </a:p>
          </p:txBody>
        </p:sp>
        <p:grpSp>
          <p:nvGrpSpPr>
            <p:cNvPr id="6" name="그룹 106">
              <a:extLst>
                <a:ext uri="{FF2B5EF4-FFF2-40B4-BE49-F238E27FC236}">
                  <a16:creationId xmlns:a16="http://schemas.microsoft.com/office/drawing/2014/main" id="{56893584-B8F7-4300-85FE-1F3D99D9EE8D}"/>
                </a:ext>
              </a:extLst>
            </p:cNvPr>
            <p:cNvGrpSpPr/>
            <p:nvPr/>
          </p:nvGrpSpPr>
          <p:grpSpPr>
            <a:xfrm>
              <a:off x="3124200" y="2284573"/>
              <a:ext cx="3230264" cy="5333996"/>
              <a:chOff x="2790559" y="1737212"/>
              <a:chExt cx="2153509" cy="3528326"/>
            </a:xfrm>
          </p:grpSpPr>
          <p:sp>
            <p:nvSpPr>
              <p:cNvPr id="34" name="Rounded Rectangle 3">
                <a:extLst>
                  <a:ext uri="{FF2B5EF4-FFF2-40B4-BE49-F238E27FC236}">
                    <a16:creationId xmlns:a16="http://schemas.microsoft.com/office/drawing/2014/main" id="{F1B3EC9C-D083-4141-9E20-2EC272926698}"/>
                  </a:ext>
                </a:extLst>
              </p:cNvPr>
              <p:cNvSpPr/>
              <p:nvPr/>
            </p:nvSpPr>
            <p:spPr>
              <a:xfrm>
                <a:off x="2790559" y="1737212"/>
                <a:ext cx="1353312" cy="1008112"/>
              </a:xfrm>
              <a:prstGeom prst="roundRect">
                <a:avLst/>
              </a:prstGeom>
              <a:solidFill>
                <a:srgbClr val="4A7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35" name="Rounded Rectangle 4">
                <a:extLst>
                  <a:ext uri="{FF2B5EF4-FFF2-40B4-BE49-F238E27FC236}">
                    <a16:creationId xmlns:a16="http://schemas.microsoft.com/office/drawing/2014/main" id="{EB016001-9F02-4A07-9D85-E41B6A4C325F}"/>
                  </a:ext>
                </a:extLst>
              </p:cNvPr>
              <p:cNvSpPr/>
              <p:nvPr/>
            </p:nvSpPr>
            <p:spPr>
              <a:xfrm>
                <a:off x="3031346" y="2546205"/>
                <a:ext cx="1353312" cy="2719333"/>
              </a:xfrm>
              <a:prstGeom prst="roundRect">
                <a:avLst/>
              </a:prstGeom>
              <a:solidFill>
                <a:schemeClr val="bg1"/>
              </a:solidFill>
              <a:ln w="63500">
                <a:solidFill>
                  <a:srgbClr val="4A78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36" name="TextBox 35">
                <a:extLst>
                  <a:ext uri="{FF2B5EF4-FFF2-40B4-BE49-F238E27FC236}">
                    <a16:creationId xmlns:a16="http://schemas.microsoft.com/office/drawing/2014/main" id="{239DC6D3-FF1A-4426-8E5D-2A6F52316AF7}"/>
                  </a:ext>
                </a:extLst>
              </p:cNvPr>
              <p:cNvSpPr txBox="1"/>
              <p:nvPr/>
            </p:nvSpPr>
            <p:spPr>
              <a:xfrm>
                <a:off x="3281729" y="1903116"/>
                <a:ext cx="1662339" cy="376702"/>
              </a:xfrm>
              <a:prstGeom prst="rect">
                <a:avLst/>
              </a:prstGeom>
              <a:noFill/>
            </p:spPr>
            <p:txBody>
              <a:bodyPr wrap="square" rtlCol="0">
                <a:spAutoFit/>
              </a:bodyPr>
              <a:lstStyle/>
              <a:p>
                <a:pPr algn="ctr" defTabSz="914446">
                  <a:defRPr/>
                </a:pP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37" name="TextBox 36">
                <a:extLst>
                  <a:ext uri="{FF2B5EF4-FFF2-40B4-BE49-F238E27FC236}">
                    <a16:creationId xmlns:a16="http://schemas.microsoft.com/office/drawing/2014/main" id="{F1C7E0D0-AD90-4E2C-9A32-B7EA298CCC78}"/>
                  </a:ext>
                </a:extLst>
              </p:cNvPr>
              <p:cNvSpPr txBox="1"/>
              <p:nvPr/>
            </p:nvSpPr>
            <p:spPr>
              <a:xfrm>
                <a:off x="3114663" y="2727765"/>
                <a:ext cx="1320095" cy="1923903"/>
              </a:xfrm>
              <a:prstGeom prst="rect">
                <a:avLst/>
              </a:prstGeom>
              <a:noFill/>
            </p:spPr>
            <p:txBody>
              <a:bodyPr wrap="square" rtlCol="0">
                <a:spAutoFit/>
              </a:bodyPr>
              <a:lstStyle/>
              <a:p>
                <a:pPr defTabSz="609630">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Phân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p>
              <a:p>
                <a:pPr defTabSz="609630">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nội</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dung,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endPar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a:p>
                <a:pPr defTabSz="609630">
                  <a:defRPr/>
                </a:pP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CT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ko-KR" altLang="en-US" sz="20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grpSp>
        <p:grpSp>
          <p:nvGrpSpPr>
            <p:cNvPr id="7" name="그룹 115">
              <a:extLst>
                <a:ext uri="{FF2B5EF4-FFF2-40B4-BE49-F238E27FC236}">
                  <a16:creationId xmlns:a16="http://schemas.microsoft.com/office/drawing/2014/main" id="{EEA2E01F-9966-498E-B893-66531BF31F0E}"/>
                </a:ext>
              </a:extLst>
            </p:cNvPr>
            <p:cNvGrpSpPr/>
            <p:nvPr/>
          </p:nvGrpSpPr>
          <p:grpSpPr>
            <a:xfrm>
              <a:off x="6270751" y="2284572"/>
              <a:ext cx="2831905" cy="5435465"/>
              <a:chOff x="5264993" y="1742869"/>
              <a:chExt cx="1887936" cy="3595446"/>
            </a:xfrm>
          </p:grpSpPr>
          <p:sp>
            <p:nvSpPr>
              <p:cNvPr id="31" name="Rounded Rectangle 7">
                <a:extLst>
                  <a:ext uri="{FF2B5EF4-FFF2-40B4-BE49-F238E27FC236}">
                    <a16:creationId xmlns:a16="http://schemas.microsoft.com/office/drawing/2014/main" id="{7DB04C42-E207-41C1-8881-CF2A86464E6F}"/>
                  </a:ext>
                </a:extLst>
              </p:cNvPr>
              <p:cNvSpPr/>
              <p:nvPr/>
            </p:nvSpPr>
            <p:spPr>
              <a:xfrm>
                <a:off x="5264993" y="1742869"/>
                <a:ext cx="1353312" cy="1008112"/>
              </a:xfrm>
              <a:prstGeom prst="roundRect">
                <a:avLst/>
              </a:prstGeom>
              <a:solidFill>
                <a:srgbClr val="716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dirty="0">
                  <a:solidFill>
                    <a:prstClr val="white"/>
                  </a:solidFill>
                  <a:latin typeface="Roboto" panose="02000000000000000000" pitchFamily="2" charset="0"/>
                  <a:ea typeface="맑은 고딕" panose="020B0503020000020004" pitchFamily="34" charset="-127"/>
                </a:endParaRPr>
              </a:p>
            </p:txBody>
          </p:sp>
          <p:sp>
            <p:nvSpPr>
              <p:cNvPr id="32" name="Rounded Rectangle 8">
                <a:extLst>
                  <a:ext uri="{FF2B5EF4-FFF2-40B4-BE49-F238E27FC236}">
                    <a16:creationId xmlns:a16="http://schemas.microsoft.com/office/drawing/2014/main" id="{41E0CAED-3914-406A-BD17-1C22D7632A3A}"/>
                  </a:ext>
                </a:extLst>
              </p:cNvPr>
              <p:cNvSpPr/>
              <p:nvPr/>
            </p:nvSpPr>
            <p:spPr>
              <a:xfrm>
                <a:off x="5505780" y="2551862"/>
                <a:ext cx="1557510" cy="2786453"/>
              </a:xfrm>
              <a:prstGeom prst="roundRect">
                <a:avLst/>
              </a:prstGeom>
              <a:solidFill>
                <a:schemeClr val="bg1"/>
              </a:solidFill>
              <a:ln w="63500">
                <a:solidFill>
                  <a:srgbClr val="716E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33" name="TextBox 32">
                <a:extLst>
                  <a:ext uri="{FF2B5EF4-FFF2-40B4-BE49-F238E27FC236}">
                    <a16:creationId xmlns:a16="http://schemas.microsoft.com/office/drawing/2014/main" id="{9B8FE7DE-977F-4DF4-A7C4-DF5DF9F22797}"/>
                  </a:ext>
                </a:extLst>
              </p:cNvPr>
              <p:cNvSpPr txBox="1"/>
              <p:nvPr/>
            </p:nvSpPr>
            <p:spPr>
              <a:xfrm>
                <a:off x="5519929" y="2625895"/>
                <a:ext cx="1633000" cy="1923903"/>
              </a:xfrm>
              <a:prstGeom prst="rect">
                <a:avLst/>
              </a:prstGeom>
              <a:noFill/>
            </p:spPr>
            <p:txBody>
              <a:bodyPr wrap="square" rtlCol="0">
                <a:spAutoFit/>
              </a:bodyPr>
              <a:lstStyle/>
              <a:p>
                <a:pPr defTabSz="609630">
                  <a:defRPr/>
                </a:pPr>
                <a:r>
                  <a:rPr lang="vi-VN"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Tham chiếu các biểu hiện của NLS với </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YCCĐ </a:t>
                </a:r>
                <a:r>
                  <a:rPr lang="vi-VN"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trong CT môn học</a:t>
                </a:r>
                <a:endParaRPr lang="ko-KR" altLang="en-US" sz="20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grpSp>
        <p:grpSp>
          <p:nvGrpSpPr>
            <p:cNvPr id="8" name="그룹 124">
              <a:extLst>
                <a:ext uri="{FF2B5EF4-FFF2-40B4-BE49-F238E27FC236}">
                  <a16:creationId xmlns:a16="http://schemas.microsoft.com/office/drawing/2014/main" id="{3A762C9E-6B43-43E4-AA19-C9C2C3AAC611}"/>
                </a:ext>
              </a:extLst>
            </p:cNvPr>
            <p:cNvGrpSpPr/>
            <p:nvPr/>
          </p:nvGrpSpPr>
          <p:grpSpPr>
            <a:xfrm>
              <a:off x="9385204" y="2284574"/>
              <a:ext cx="2496758" cy="5435463"/>
              <a:chOff x="7743152" y="1742870"/>
              <a:chExt cx="1664505" cy="3595444"/>
            </a:xfrm>
          </p:grpSpPr>
          <p:sp>
            <p:nvSpPr>
              <p:cNvPr id="28" name="Rounded Rectangle 11">
                <a:extLst>
                  <a:ext uri="{FF2B5EF4-FFF2-40B4-BE49-F238E27FC236}">
                    <a16:creationId xmlns:a16="http://schemas.microsoft.com/office/drawing/2014/main" id="{78822CA8-A21F-4EAA-AD55-02BF67BC87A2}"/>
                  </a:ext>
                </a:extLst>
              </p:cNvPr>
              <p:cNvSpPr/>
              <p:nvPr/>
            </p:nvSpPr>
            <p:spPr>
              <a:xfrm>
                <a:off x="7743152" y="1742870"/>
                <a:ext cx="1353312" cy="1008112"/>
              </a:xfrm>
              <a:prstGeom prst="roundRect">
                <a:avLst/>
              </a:prstGeom>
              <a:solidFill>
                <a:srgbClr val="936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29" name="Rounded Rectangle 12">
                <a:extLst>
                  <a:ext uri="{FF2B5EF4-FFF2-40B4-BE49-F238E27FC236}">
                    <a16:creationId xmlns:a16="http://schemas.microsoft.com/office/drawing/2014/main" id="{28D4D819-E876-4505-8DFA-5D33F806D041}"/>
                  </a:ext>
                </a:extLst>
              </p:cNvPr>
              <p:cNvSpPr/>
              <p:nvPr/>
            </p:nvSpPr>
            <p:spPr>
              <a:xfrm>
                <a:off x="7983935" y="2551862"/>
                <a:ext cx="1423722" cy="2786452"/>
              </a:xfrm>
              <a:prstGeom prst="roundRect">
                <a:avLst/>
              </a:prstGeom>
              <a:solidFill>
                <a:schemeClr val="bg1"/>
              </a:solidFill>
              <a:ln w="63500">
                <a:solidFill>
                  <a:srgbClr val="936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30" name="TextBox 29">
                <a:extLst>
                  <a:ext uri="{FF2B5EF4-FFF2-40B4-BE49-F238E27FC236}">
                    <a16:creationId xmlns:a16="http://schemas.microsoft.com/office/drawing/2014/main" id="{5C417867-E4F6-48C0-9AA0-1624D7436E08}"/>
                  </a:ext>
                </a:extLst>
              </p:cNvPr>
              <p:cNvSpPr txBox="1"/>
              <p:nvPr/>
            </p:nvSpPr>
            <p:spPr>
              <a:xfrm>
                <a:off x="8054345" y="2616520"/>
                <a:ext cx="1353312" cy="1313140"/>
              </a:xfrm>
              <a:prstGeom prst="rect">
                <a:avLst/>
              </a:prstGeom>
              <a:noFill/>
            </p:spPr>
            <p:txBody>
              <a:bodyPr wrap="square" rtlCol="0">
                <a:spAutoFit/>
              </a:bodyPr>
              <a:lstStyle/>
              <a:p>
                <a:pPr defTabSz="609630">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Xác</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định</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cần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hợp</a:t>
                </a:r>
                <a:endParaRPr lang="ko-KR" altLang="en-US" sz="20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grpSp>
        <p:sp>
          <p:nvSpPr>
            <p:cNvPr id="9" name="Right Arrow 5">
              <a:extLst>
                <a:ext uri="{FF2B5EF4-FFF2-40B4-BE49-F238E27FC236}">
                  <a16:creationId xmlns:a16="http://schemas.microsoft.com/office/drawing/2014/main" id="{8B547587-CCB7-4230-BC84-9800A8A8D5B3}"/>
                </a:ext>
              </a:extLst>
            </p:cNvPr>
            <p:cNvSpPr/>
            <p:nvPr/>
          </p:nvSpPr>
          <p:spPr>
            <a:xfrm>
              <a:off x="2027665" y="2654122"/>
              <a:ext cx="1048170" cy="88872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dirty="0">
                <a:solidFill>
                  <a:prstClr val="white"/>
                </a:solidFill>
                <a:latin typeface="Roboto" panose="02000000000000000000" pitchFamily="2" charset="0"/>
                <a:ea typeface="맑은 고딕" panose="020B0503020000020004" pitchFamily="34" charset="-127"/>
              </a:endParaRPr>
            </a:p>
          </p:txBody>
        </p:sp>
        <p:grpSp>
          <p:nvGrpSpPr>
            <p:cNvPr id="10" name="그룹 134">
              <a:extLst>
                <a:ext uri="{FF2B5EF4-FFF2-40B4-BE49-F238E27FC236}">
                  <a16:creationId xmlns:a16="http://schemas.microsoft.com/office/drawing/2014/main" id="{9005D53B-D123-4837-9505-C968F506FA3B}"/>
                </a:ext>
              </a:extLst>
            </p:cNvPr>
            <p:cNvGrpSpPr/>
            <p:nvPr/>
          </p:nvGrpSpPr>
          <p:grpSpPr>
            <a:xfrm>
              <a:off x="107042" y="2284573"/>
              <a:ext cx="2336424" cy="5333995"/>
              <a:chOff x="398069" y="1804261"/>
              <a:chExt cx="1557616" cy="3528325"/>
            </a:xfrm>
          </p:grpSpPr>
          <p:sp>
            <p:nvSpPr>
              <p:cNvPr id="24" name="Rounded Rectangle 3">
                <a:extLst>
                  <a:ext uri="{FF2B5EF4-FFF2-40B4-BE49-F238E27FC236}">
                    <a16:creationId xmlns:a16="http://schemas.microsoft.com/office/drawing/2014/main" id="{60A63BFD-423C-4075-A31E-E44B580C5110}"/>
                  </a:ext>
                </a:extLst>
              </p:cNvPr>
              <p:cNvSpPr/>
              <p:nvPr/>
            </p:nvSpPr>
            <p:spPr>
              <a:xfrm>
                <a:off x="398069" y="1804261"/>
                <a:ext cx="1352107" cy="10081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25" name="Rounded Rectangle 4">
                <a:extLst>
                  <a:ext uri="{FF2B5EF4-FFF2-40B4-BE49-F238E27FC236}">
                    <a16:creationId xmlns:a16="http://schemas.microsoft.com/office/drawing/2014/main" id="{8D04DB8A-F49B-4A6C-AF00-1054E774433C}"/>
                  </a:ext>
                </a:extLst>
              </p:cNvPr>
              <p:cNvSpPr/>
              <p:nvPr/>
            </p:nvSpPr>
            <p:spPr>
              <a:xfrm>
                <a:off x="547240" y="2613254"/>
                <a:ext cx="1408445" cy="2719332"/>
              </a:xfrm>
              <a:prstGeom prst="roundRect">
                <a:avLst/>
              </a:prstGeom>
              <a:solidFill>
                <a:schemeClr val="bg1"/>
              </a:solidFill>
              <a:ln w="63500">
                <a:solidFill>
                  <a:srgbClr val="068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26" name="TextBox 25">
                <a:extLst>
                  <a:ext uri="{FF2B5EF4-FFF2-40B4-BE49-F238E27FC236}">
                    <a16:creationId xmlns:a16="http://schemas.microsoft.com/office/drawing/2014/main" id="{D94E87DE-3F2B-4527-BFFC-A8A0818CF727}"/>
                  </a:ext>
                </a:extLst>
              </p:cNvPr>
              <p:cNvSpPr txBox="1"/>
              <p:nvPr/>
            </p:nvSpPr>
            <p:spPr>
              <a:xfrm>
                <a:off x="447845" y="2032441"/>
                <a:ext cx="999839" cy="417291"/>
              </a:xfrm>
              <a:prstGeom prst="rect">
                <a:avLst/>
              </a:prstGeom>
              <a:noFill/>
            </p:spPr>
            <p:txBody>
              <a:bodyPr wrap="square" rtlCol="0">
                <a:spAutoFit/>
              </a:bodyPr>
              <a:lstStyle/>
              <a:p>
                <a:pPr algn="ctr" defTabSz="914446">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7" name="TextBox 26">
                <a:extLst>
                  <a:ext uri="{FF2B5EF4-FFF2-40B4-BE49-F238E27FC236}">
                    <a16:creationId xmlns:a16="http://schemas.microsoft.com/office/drawing/2014/main" id="{F87BDE44-3031-4A15-B306-DD629A502C16}"/>
                  </a:ext>
                </a:extLst>
              </p:cNvPr>
              <p:cNvSpPr txBox="1"/>
              <p:nvPr/>
            </p:nvSpPr>
            <p:spPr>
              <a:xfrm>
                <a:off x="600246" y="2819507"/>
                <a:ext cx="1237549" cy="1618522"/>
              </a:xfrm>
              <a:prstGeom prst="rect">
                <a:avLst/>
              </a:prstGeom>
              <a:noFill/>
            </p:spPr>
            <p:txBody>
              <a:bodyPr wrap="square" rtlCol="0">
                <a:spAutoFit/>
              </a:bodyPr>
              <a:lstStyle/>
              <a:p>
                <a:pPr defTabSz="609630">
                  <a:defRPr/>
                </a:pPr>
                <a:r>
                  <a:rPr lang="en-US" altLang="ko-KR"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ko-KR" altLang="en-US" sz="20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grpSp>
        <p:sp>
          <p:nvSpPr>
            <p:cNvPr id="15" name="TextBox 14">
              <a:extLst>
                <a:ext uri="{FF2B5EF4-FFF2-40B4-BE49-F238E27FC236}">
                  <a16:creationId xmlns:a16="http://schemas.microsoft.com/office/drawing/2014/main" id="{7EBC586F-8B65-475C-95DE-0832A6F2E46E}"/>
                </a:ext>
              </a:extLst>
            </p:cNvPr>
            <p:cNvSpPr txBox="1"/>
            <p:nvPr/>
          </p:nvSpPr>
          <p:spPr>
            <a:xfrm>
              <a:off x="6378147" y="2629527"/>
              <a:ext cx="1499758" cy="630846"/>
            </a:xfrm>
            <a:prstGeom prst="rect">
              <a:avLst/>
            </a:prstGeom>
            <a:noFill/>
          </p:spPr>
          <p:txBody>
            <a:bodyPr wrap="square" rtlCol="0">
              <a:spAutoFit/>
            </a:bodyPr>
            <a:lstStyle/>
            <a:p>
              <a:pPr algn="ctr" defTabSz="914446">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6" name="TextBox 15">
              <a:extLst>
                <a:ext uri="{FF2B5EF4-FFF2-40B4-BE49-F238E27FC236}">
                  <a16:creationId xmlns:a16="http://schemas.microsoft.com/office/drawing/2014/main" id="{7B7F20AC-8DEF-4B89-82E1-2EB7AB8518D0}"/>
                </a:ext>
              </a:extLst>
            </p:cNvPr>
            <p:cNvSpPr txBox="1"/>
            <p:nvPr/>
          </p:nvSpPr>
          <p:spPr>
            <a:xfrm>
              <a:off x="9426149" y="2629527"/>
              <a:ext cx="1499758" cy="630846"/>
            </a:xfrm>
            <a:prstGeom prst="rect">
              <a:avLst/>
            </a:prstGeom>
            <a:noFill/>
          </p:spPr>
          <p:txBody>
            <a:bodyPr wrap="square" rtlCol="0">
              <a:spAutoFit/>
            </a:bodyPr>
            <a:lstStyle/>
            <a:p>
              <a:pPr algn="ctr" defTabSz="914446">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72DC5C9C-EE1F-46D6-BFC8-0D9C3E5F06E5}"/>
                </a:ext>
              </a:extLst>
            </p:cNvPr>
            <p:cNvSpPr txBox="1"/>
            <p:nvPr/>
          </p:nvSpPr>
          <p:spPr>
            <a:xfrm>
              <a:off x="12474149" y="2629527"/>
              <a:ext cx="1499758" cy="630846"/>
            </a:xfrm>
            <a:prstGeom prst="rect">
              <a:avLst/>
            </a:prstGeom>
            <a:noFill/>
          </p:spPr>
          <p:txBody>
            <a:bodyPr wrap="square" rtlCol="0">
              <a:spAutoFit/>
            </a:bodyPr>
            <a:lstStyle/>
            <a:p>
              <a:pPr algn="ctr" defTabSz="914446">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8" name="TextBox 17">
              <a:extLst>
                <a:ext uri="{FF2B5EF4-FFF2-40B4-BE49-F238E27FC236}">
                  <a16:creationId xmlns:a16="http://schemas.microsoft.com/office/drawing/2014/main" id="{2BDBCC76-CE07-4051-8E73-5AB375C34935}"/>
                </a:ext>
              </a:extLst>
            </p:cNvPr>
            <p:cNvSpPr txBox="1"/>
            <p:nvPr/>
          </p:nvSpPr>
          <p:spPr>
            <a:xfrm>
              <a:off x="3179796" y="2629527"/>
              <a:ext cx="1499758" cy="630846"/>
            </a:xfrm>
            <a:prstGeom prst="rect">
              <a:avLst/>
            </a:prstGeom>
            <a:noFill/>
          </p:spPr>
          <p:txBody>
            <a:bodyPr wrap="square" rtlCol="0">
              <a:spAutoFit/>
            </a:bodyPr>
            <a:lstStyle/>
            <a:p>
              <a:pPr algn="ctr" defTabSz="914446">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grpSp>
      <p:sp>
        <p:nvSpPr>
          <p:cNvPr id="40" name="Rectangle 39">
            <a:extLst>
              <a:ext uri="{FF2B5EF4-FFF2-40B4-BE49-F238E27FC236}">
                <a16:creationId xmlns:a16="http://schemas.microsoft.com/office/drawing/2014/main" id="{F20739D6-5C12-424C-8E83-BF3A126FDE35}"/>
              </a:ext>
            </a:extLst>
          </p:cNvPr>
          <p:cNvSpPr/>
          <p:nvPr/>
        </p:nvSpPr>
        <p:spPr>
          <a:xfrm>
            <a:off x="3138164" y="1794737"/>
            <a:ext cx="387607" cy="615553"/>
          </a:xfrm>
          <a:prstGeom prst="rect">
            <a:avLst/>
          </a:prstGeom>
          <a:noFill/>
        </p:spPr>
        <p:txBody>
          <a:bodyPr wrap="none" lIns="60960" tIns="30480" rIns="60960" bIns="30480">
            <a:spAutoFit/>
          </a:bodyPr>
          <a:lstStyle/>
          <a:p>
            <a:pPr algn="ctr" defTabSz="609630"/>
            <a:r>
              <a:rPr lang="en-US" sz="3600" b="1">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1" name="Rectangle 40">
            <a:extLst>
              <a:ext uri="{FF2B5EF4-FFF2-40B4-BE49-F238E27FC236}">
                <a16:creationId xmlns:a16="http://schemas.microsoft.com/office/drawing/2014/main" id="{345D5B78-E1D0-4D9A-860E-00D30D015677}"/>
              </a:ext>
            </a:extLst>
          </p:cNvPr>
          <p:cNvSpPr/>
          <p:nvPr/>
        </p:nvSpPr>
        <p:spPr>
          <a:xfrm>
            <a:off x="5109747" y="1794737"/>
            <a:ext cx="387607" cy="615553"/>
          </a:xfrm>
          <a:prstGeom prst="rect">
            <a:avLst/>
          </a:prstGeom>
          <a:noFill/>
        </p:spPr>
        <p:txBody>
          <a:bodyPr wrap="none" lIns="60960" tIns="30480" rIns="60960" bIns="30480">
            <a:spAutoFit/>
          </a:bodyPr>
          <a:lstStyle/>
          <a:p>
            <a:pPr algn="ctr" defTabSz="609630"/>
            <a:r>
              <a:rPr lang="en-US" sz="3600" b="1">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2" name="Rectangle 41">
            <a:extLst>
              <a:ext uri="{FF2B5EF4-FFF2-40B4-BE49-F238E27FC236}">
                <a16:creationId xmlns:a16="http://schemas.microsoft.com/office/drawing/2014/main" id="{BC0CA73A-FAAA-493C-A5C3-97A935DF611C}"/>
              </a:ext>
            </a:extLst>
          </p:cNvPr>
          <p:cNvSpPr/>
          <p:nvPr/>
        </p:nvSpPr>
        <p:spPr>
          <a:xfrm>
            <a:off x="7223119" y="1794737"/>
            <a:ext cx="387607" cy="615553"/>
          </a:xfrm>
          <a:prstGeom prst="rect">
            <a:avLst/>
          </a:prstGeom>
          <a:noFill/>
        </p:spPr>
        <p:txBody>
          <a:bodyPr wrap="none" lIns="60960" tIns="30480" rIns="60960" bIns="30480">
            <a:spAutoFit/>
          </a:bodyPr>
          <a:lstStyle/>
          <a:p>
            <a:pPr algn="ctr" defTabSz="609630"/>
            <a:r>
              <a:rPr lang="en-US" sz="3600" b="1">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3" name="Rectangle 42">
            <a:extLst>
              <a:ext uri="{FF2B5EF4-FFF2-40B4-BE49-F238E27FC236}">
                <a16:creationId xmlns:a16="http://schemas.microsoft.com/office/drawing/2014/main" id="{488BA5CF-8B35-45ED-9FD5-4BA5D8F97627}"/>
              </a:ext>
            </a:extLst>
          </p:cNvPr>
          <p:cNvSpPr/>
          <p:nvPr/>
        </p:nvSpPr>
        <p:spPr>
          <a:xfrm>
            <a:off x="9285808" y="1794737"/>
            <a:ext cx="387607" cy="615553"/>
          </a:xfrm>
          <a:prstGeom prst="rect">
            <a:avLst/>
          </a:prstGeom>
          <a:noFill/>
        </p:spPr>
        <p:txBody>
          <a:bodyPr wrap="none" lIns="60960" tIns="30480" rIns="60960" bIns="30480">
            <a:spAutoFit/>
          </a:bodyPr>
          <a:lstStyle/>
          <a:p>
            <a:pPr algn="ctr" defTabSz="609630"/>
            <a:r>
              <a:rPr lang="en-US" sz="3600" b="1">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
        <p:nvSpPr>
          <p:cNvPr id="13" name="Title 1">
            <a:extLst>
              <a:ext uri="{FF2B5EF4-FFF2-40B4-BE49-F238E27FC236}">
                <a16:creationId xmlns:a16="http://schemas.microsoft.com/office/drawing/2014/main" id="{6BF6CB22-AC1A-9950-81A1-3EA96802741E}"/>
              </a:ext>
            </a:extLst>
          </p:cNvPr>
          <p:cNvSpPr txBox="1">
            <a:spLocks/>
          </p:cNvSpPr>
          <p:nvPr/>
        </p:nvSpPr>
        <p:spPr>
          <a:xfrm>
            <a:off x="801654" y="-84901"/>
            <a:ext cx="108222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err="1">
                <a:solidFill>
                  <a:srgbClr val="2F5597"/>
                </a:solidFill>
                <a:ea typeface="Roboto" panose="02000000000000000000" pitchFamily="2" charset="0"/>
              </a:rPr>
              <a:t>Quy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trình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tổ</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chuyên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các</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môn</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/HĐGD</a:t>
            </a:r>
          </a:p>
        </p:txBody>
      </p:sp>
    </p:spTree>
    <p:extLst>
      <p:ext uri="{BB962C8B-B14F-4D97-AF65-F5344CB8AC3E}">
        <p14:creationId xmlns:p14="http://schemas.microsoft.com/office/powerpoint/2010/main" val="3233540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134">
            <a:extLst>
              <a:ext uri="{FF2B5EF4-FFF2-40B4-BE49-F238E27FC236}">
                <a16:creationId xmlns:a16="http://schemas.microsoft.com/office/drawing/2014/main" id="{6AADC5F5-DE2C-49C2-98A4-B78804E1AF35}"/>
              </a:ext>
            </a:extLst>
          </p:cNvPr>
          <p:cNvGrpSpPr/>
          <p:nvPr/>
        </p:nvGrpSpPr>
        <p:grpSpPr>
          <a:xfrm>
            <a:off x="355601" y="1651000"/>
            <a:ext cx="2830361" cy="1778000"/>
            <a:chOff x="326708" y="1931217"/>
            <a:chExt cx="2830361" cy="1717129"/>
          </a:xfrm>
        </p:grpSpPr>
        <p:sp>
          <p:nvSpPr>
            <p:cNvPr id="11" name="Rounded Rectangle 3">
              <a:extLst>
                <a:ext uri="{FF2B5EF4-FFF2-40B4-BE49-F238E27FC236}">
                  <a16:creationId xmlns:a16="http://schemas.microsoft.com/office/drawing/2014/main" id="{FA2EEC00-CEC3-4883-9C4D-E0E5830E3098}"/>
                </a:ext>
              </a:extLst>
            </p:cNvPr>
            <p:cNvSpPr/>
            <p:nvPr/>
          </p:nvSpPr>
          <p:spPr>
            <a:xfrm>
              <a:off x="326708" y="1931217"/>
              <a:ext cx="1728000" cy="1008112"/>
            </a:xfrm>
            <a:prstGeom prst="roundRect">
              <a:avLst/>
            </a:prstGeom>
            <a:solidFill>
              <a:srgbClr val="0680C3"/>
            </a:solidFill>
            <a:ln w="12700" cap="flat" cmpd="sng" algn="ctr">
              <a:noFill/>
              <a:prstDash val="solid"/>
              <a:miter lim="800000"/>
            </a:ln>
            <a:effectLst/>
          </p:spPr>
          <p:txBody>
            <a:bodyPr rtlCol="0" anchor="ctr"/>
            <a:lstStyle/>
            <a:p>
              <a:pPr algn="ctr" defTabSz="914446">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2" name="Rounded Rectangle 4">
              <a:extLst>
                <a:ext uri="{FF2B5EF4-FFF2-40B4-BE49-F238E27FC236}">
                  <a16:creationId xmlns:a16="http://schemas.microsoft.com/office/drawing/2014/main" id="{4DAC078C-DEE0-4F4D-9948-7F6478FFB066}"/>
                </a:ext>
              </a:extLst>
            </p:cNvPr>
            <p:cNvSpPr/>
            <p:nvPr/>
          </p:nvSpPr>
          <p:spPr>
            <a:xfrm>
              <a:off x="567495" y="2624432"/>
              <a:ext cx="2589574" cy="1023914"/>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algn="ctr" defTabSz="914446">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3" name="TextBox 12">
              <a:extLst>
                <a:ext uri="{FF2B5EF4-FFF2-40B4-BE49-F238E27FC236}">
                  <a16:creationId xmlns:a16="http://schemas.microsoft.com/office/drawing/2014/main" id="{623303C9-8A1F-4E2F-A606-4BEEC23189B8}"/>
                </a:ext>
              </a:extLst>
            </p:cNvPr>
            <p:cNvSpPr txBox="1"/>
            <p:nvPr/>
          </p:nvSpPr>
          <p:spPr>
            <a:xfrm>
              <a:off x="567495" y="2138512"/>
              <a:ext cx="999839" cy="406166"/>
            </a:xfrm>
            <a:prstGeom prst="rect">
              <a:avLst/>
            </a:prstGeom>
            <a:noFill/>
          </p:spPr>
          <p:txBody>
            <a:bodyPr wrap="square" rtlCol="0">
              <a:spAutoFit/>
            </a:bodyPr>
            <a:lstStyle/>
            <a:p>
              <a:pPr algn="ctr" defTabSz="914446">
                <a:defRPr/>
              </a:pPr>
              <a:r>
                <a:rPr lang="en-US" altLang="ko-KR" sz="2133" b="1" kern="0"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kern="0"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kern="0"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4" name="TextBox 13">
              <a:extLst>
                <a:ext uri="{FF2B5EF4-FFF2-40B4-BE49-F238E27FC236}">
                  <a16:creationId xmlns:a16="http://schemas.microsoft.com/office/drawing/2014/main" id="{8DFBABE2-F9CB-4B14-95F4-CAF7B6BDB504}"/>
                </a:ext>
              </a:extLst>
            </p:cNvPr>
            <p:cNvSpPr txBox="1"/>
            <p:nvPr/>
          </p:nvSpPr>
          <p:spPr>
            <a:xfrm>
              <a:off x="741294" y="2819741"/>
              <a:ext cx="2415775" cy="683651"/>
            </a:xfrm>
            <a:prstGeom prst="rect">
              <a:avLst/>
            </a:prstGeom>
            <a:noFill/>
          </p:spPr>
          <p:txBody>
            <a:bodyPr wrap="square" rtlCol="0">
              <a:spAutoFit/>
            </a:bodyPr>
            <a:lstStyle/>
            <a:p>
              <a:pPr defTabSz="609630">
                <a:defRPr/>
              </a:pP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Nghiên</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cứu</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khung</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altLang="ko-KR"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altLang="ko-KR" sz="2000" b="1" kern="0"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endParaRPr lang="ko-KR" altLang="en-US" sz="2000" b="1" kern="0"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grpSp>
      <p:sp>
        <p:nvSpPr>
          <p:cNvPr id="16" name="Rectangle 15">
            <a:extLst>
              <a:ext uri="{FF2B5EF4-FFF2-40B4-BE49-F238E27FC236}">
                <a16:creationId xmlns:a16="http://schemas.microsoft.com/office/drawing/2014/main" id="{2CA89F11-E4B7-498B-909E-F0D2267B5010}"/>
              </a:ext>
            </a:extLst>
          </p:cNvPr>
          <p:cNvSpPr/>
          <p:nvPr/>
        </p:nvSpPr>
        <p:spPr>
          <a:xfrm>
            <a:off x="1526041" y="1752601"/>
            <a:ext cx="387607" cy="615553"/>
          </a:xfrm>
          <a:prstGeom prst="rect">
            <a:avLst/>
          </a:prstGeom>
          <a:noFill/>
        </p:spPr>
        <p:txBody>
          <a:bodyPr wrap="none" lIns="60960" tIns="30480" rIns="60960" bIns="30480">
            <a:spAutoFit/>
          </a:bodyPr>
          <a:lstStyle/>
          <a:p>
            <a:pPr algn="ctr" defTabSz="609630"/>
            <a:r>
              <a:rPr lang="en-US" sz="3600" b="1">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1</a:t>
            </a:r>
          </a:p>
        </p:txBody>
      </p:sp>
      <p:graphicFrame>
        <p:nvGraphicFramePr>
          <p:cNvPr id="3" name="Table 2">
            <a:extLst>
              <a:ext uri="{FF2B5EF4-FFF2-40B4-BE49-F238E27FC236}">
                <a16:creationId xmlns:a16="http://schemas.microsoft.com/office/drawing/2014/main" id="{D9DD79C1-C4A5-E45D-A3A1-A821FF284AA8}"/>
              </a:ext>
            </a:extLst>
          </p:cNvPr>
          <p:cNvGraphicFramePr>
            <a:graphicFrameLocks noGrp="1"/>
          </p:cNvGraphicFramePr>
          <p:nvPr>
            <p:extLst>
              <p:ext uri="{D42A27DB-BD31-4B8C-83A1-F6EECF244321}">
                <p14:modId xmlns:p14="http://schemas.microsoft.com/office/powerpoint/2010/main" val="1066343170"/>
              </p:ext>
            </p:extLst>
          </p:nvPr>
        </p:nvGraphicFramePr>
        <p:xfrm>
          <a:off x="5210175" y="1325563"/>
          <a:ext cx="4979346" cy="5351977"/>
        </p:xfrm>
        <a:graphic>
          <a:graphicData uri="http://schemas.openxmlformats.org/drawingml/2006/table">
            <a:tbl>
              <a:tblPr bandRow="1"/>
              <a:tblGrid>
                <a:gridCol w="2503434">
                  <a:extLst>
                    <a:ext uri="{9D8B030D-6E8A-4147-A177-3AD203B41FA5}">
                      <a16:colId xmlns:a16="http://schemas.microsoft.com/office/drawing/2014/main" val="644859299"/>
                    </a:ext>
                  </a:extLst>
                </a:gridCol>
                <a:gridCol w="2475912">
                  <a:extLst>
                    <a:ext uri="{9D8B030D-6E8A-4147-A177-3AD203B41FA5}">
                      <a16:colId xmlns:a16="http://schemas.microsoft.com/office/drawing/2014/main" val="1817421858"/>
                    </a:ext>
                  </a:extLst>
                </a:gridCol>
              </a:tblGrid>
              <a:tr h="314015">
                <a:tc gridSpan="2">
                  <a:txBody>
                    <a:bodyPr/>
                    <a:lstStyle/>
                    <a:p>
                      <a:r>
                        <a:rPr lang="vi-VN" sz="1700" b="1" dirty="0">
                          <a:solidFill>
                            <a:srgbClr val="000000"/>
                          </a:solidFill>
                          <a:effectLst/>
                          <a:latin typeface="+mj-lt"/>
                          <a:ea typeface="Times New Roman" panose="02020603050405020304" pitchFamily="18" charset="0"/>
                        </a:rPr>
                        <a:t>1. Khai thác dữ liệu và thông tin</a:t>
                      </a:r>
                      <a:endParaRPr lang="en-US"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9220082"/>
                  </a:ext>
                </a:extLst>
              </a:tr>
              <a:tr h="523282">
                <a:tc gridSpan="2">
                  <a:txBody>
                    <a:bodyPr/>
                    <a:lstStyle/>
                    <a:p>
                      <a:r>
                        <a:rPr lang="vi-VN" sz="1700" b="1" dirty="0">
                          <a:solidFill>
                            <a:srgbClr val="000000"/>
                          </a:solidFill>
                          <a:effectLst/>
                          <a:latin typeface="+mj-lt"/>
                          <a:ea typeface="Times New Roman" panose="02020603050405020304" pitchFamily="18" charset="0"/>
                        </a:rPr>
                        <a:t>1.1. Duyệt, tìm kiếm và lọc dữ liệu, thông tin và nội dung số</a:t>
                      </a:r>
                      <a:endParaRPr lang="en-US"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8180435"/>
                  </a:ext>
                </a:extLst>
              </a:tr>
              <a:tr h="309609">
                <a:tc>
                  <a:txBody>
                    <a:bodyPr/>
                    <a:lstStyle/>
                    <a:p>
                      <a:pPr algn="ctr">
                        <a:lnSpc>
                          <a:spcPct val="130000"/>
                        </a:lnSpc>
                        <a:buNone/>
                      </a:pPr>
                      <a:r>
                        <a:rPr lang="vi-VN" sz="1700" b="1">
                          <a:solidFill>
                            <a:srgbClr val="000000"/>
                          </a:solidFill>
                          <a:effectLst/>
                          <a:latin typeface="+mj-lt"/>
                          <a:ea typeface="Times New Roman" panose="02020603050405020304" pitchFamily="18" charset="0"/>
                        </a:rPr>
                        <a:t>L6-L7 (TC1)</a:t>
                      </a:r>
                      <a:endParaRPr lang="en-US" sz="170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vi-VN" sz="1700" b="1">
                          <a:solidFill>
                            <a:srgbClr val="000000"/>
                          </a:solidFill>
                          <a:effectLst/>
                          <a:latin typeface="+mj-lt"/>
                          <a:ea typeface="Times New Roman" panose="02020603050405020304" pitchFamily="18" charset="0"/>
                        </a:rPr>
                        <a:t>L8-L9 (TC2)</a:t>
                      </a:r>
                      <a:endParaRPr lang="en-US" sz="170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4205071">
                <a:tc>
                  <a:txBody>
                    <a:bodyPr/>
                    <a:lstStyle/>
                    <a:p>
                      <a:pPr algn="just">
                        <a:lnSpc>
                          <a:spcPct val="130000"/>
                        </a:lnSpc>
                        <a:buNone/>
                      </a:pPr>
                      <a:r>
                        <a:rPr lang="en-US" sz="1600" dirty="0">
                          <a:solidFill>
                            <a:srgbClr val="000000"/>
                          </a:solidFill>
                          <a:effectLst/>
                          <a:latin typeface="+mj-lt"/>
                          <a:ea typeface="Roboto" panose="02000000000000000000" pitchFamily="2" charset="0"/>
                        </a:rPr>
                        <a:t>a-</a:t>
                      </a:r>
                      <a:r>
                        <a:rPr lang="vi-VN" sz="1600" dirty="0">
                          <a:solidFill>
                            <a:srgbClr val="000000"/>
                          </a:solidFill>
                          <a:effectLst/>
                          <a:latin typeface="+mj-lt"/>
                          <a:ea typeface="Roboto" panose="02000000000000000000" pitchFamily="2" charset="0"/>
                        </a:rPr>
                        <a:t>Giải thích được nhu cầu thông tin,</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Roboto" panose="02000000000000000000" pitchFamily="2" charset="0"/>
                        </a:rPr>
                        <a:t>b-</a:t>
                      </a:r>
                      <a:r>
                        <a:rPr lang="vi-VN" sz="1600" dirty="0">
                          <a:solidFill>
                            <a:srgbClr val="000000"/>
                          </a:solidFill>
                          <a:effectLst/>
                          <a:latin typeface="+mj-lt"/>
                          <a:ea typeface="Roboto" panose="02000000000000000000" pitchFamily="2" charset="0"/>
                        </a:rPr>
                        <a:t>Thực hiện được rõ ràng và theo quy trình các tìm kiếm để tìm dữ liệu, thông tin và nội dung trong môi trường số,</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Roboto" panose="02000000000000000000" pitchFamily="2" charset="0"/>
                        </a:rPr>
                        <a:t>c-</a:t>
                      </a:r>
                      <a:r>
                        <a:rPr lang="vi-VN" sz="1600" dirty="0">
                          <a:solidFill>
                            <a:srgbClr val="000000"/>
                          </a:solidFill>
                          <a:effectLst/>
                          <a:latin typeface="+mj-lt"/>
                          <a:ea typeface="Roboto" panose="02000000000000000000" pitchFamily="2" charset="0"/>
                        </a:rPr>
                        <a:t>Giải thích được cách truy cập và điều hướng các kết quả tìm kiếm,</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Roboto" panose="02000000000000000000" pitchFamily="2" charset="0"/>
                        </a:rPr>
                        <a:t>d-</a:t>
                      </a:r>
                      <a:r>
                        <a:rPr lang="vi-VN" sz="1600" dirty="0">
                          <a:solidFill>
                            <a:srgbClr val="000000"/>
                          </a:solidFill>
                          <a:effectLst/>
                          <a:latin typeface="+mj-lt"/>
                          <a:ea typeface="Roboto" panose="02000000000000000000" pitchFamily="2" charset="0"/>
                        </a:rPr>
                        <a:t>Giải thích được rõ ràng và theo quy trình chiến lược tìm kiếm.</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en-US" sz="1600" dirty="0">
                          <a:solidFill>
                            <a:srgbClr val="000000"/>
                          </a:solidFill>
                          <a:effectLst/>
                          <a:latin typeface="+mj-lt"/>
                          <a:ea typeface="Times New Roman" panose="02020603050405020304" pitchFamily="18" charset="0"/>
                        </a:rPr>
                        <a:t>a-</a:t>
                      </a:r>
                      <a:r>
                        <a:rPr lang="vi-VN" sz="1600" dirty="0">
                          <a:solidFill>
                            <a:srgbClr val="000000"/>
                          </a:solidFill>
                          <a:effectLst/>
                          <a:latin typeface="+mj-lt"/>
                          <a:ea typeface="Times New Roman" panose="02020603050405020304" pitchFamily="18" charset="0"/>
                        </a:rPr>
                        <a:t>Minh họa được nhu cầu thông tin,</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Times New Roman" panose="02020603050405020304" pitchFamily="18" charset="0"/>
                        </a:rPr>
                        <a:t>b-</a:t>
                      </a:r>
                      <a:r>
                        <a:rPr lang="vi-VN" sz="1600" dirty="0">
                          <a:solidFill>
                            <a:srgbClr val="000000"/>
                          </a:solidFill>
                          <a:effectLst/>
                          <a:latin typeface="+mj-lt"/>
                          <a:ea typeface="Times New Roman" panose="02020603050405020304" pitchFamily="18" charset="0"/>
                        </a:rPr>
                        <a:t>Tổ chức được tìm kiếm dữ liệu, thông tin và nội dung trong môi trường số,</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vi-VN" sz="1600" dirty="0">
                          <a:solidFill>
                            <a:srgbClr val="000000"/>
                          </a:solidFill>
                          <a:effectLst/>
                          <a:latin typeface="+mj-lt"/>
                          <a:ea typeface="Times New Roman" panose="02020603050405020304" pitchFamily="18" charset="0"/>
                        </a:rPr>
                        <a:t>c-Mô tả được cách truy cập những dữ liệu, thông tin và nội dung này cũng như điều hướng giữa chúng,</a:t>
                      </a:r>
                      <a:endParaRPr lang="en-US" sz="1600" dirty="0">
                        <a:solidFill>
                          <a:srgbClr val="000000"/>
                        </a:solidFill>
                        <a:effectLst/>
                        <a:latin typeface="+mj-lt"/>
                        <a:ea typeface="Times New Roman" panose="02020603050405020304" pitchFamily="18" charset="0"/>
                      </a:endParaRPr>
                    </a:p>
                    <a:p>
                      <a:pPr algn="just">
                        <a:lnSpc>
                          <a:spcPct val="130000"/>
                        </a:lnSpc>
                        <a:buNone/>
                      </a:pPr>
                      <a:r>
                        <a:rPr lang="en-US" sz="1600" dirty="0">
                          <a:solidFill>
                            <a:srgbClr val="000000"/>
                          </a:solidFill>
                          <a:effectLst/>
                          <a:latin typeface="+mj-lt"/>
                          <a:ea typeface="Times New Roman" panose="02020603050405020304" pitchFamily="18" charset="0"/>
                        </a:rPr>
                        <a:t>d-</a:t>
                      </a:r>
                      <a:r>
                        <a:rPr lang="vi-VN" sz="1600" dirty="0">
                          <a:solidFill>
                            <a:srgbClr val="000000"/>
                          </a:solidFill>
                          <a:effectLst/>
                          <a:latin typeface="+mj-lt"/>
                          <a:ea typeface="Times New Roman" panose="02020603050405020304" pitchFamily="18" charset="0"/>
                        </a:rPr>
                        <a:t>Tổ chức được các chiến lược tìm kiếm.</a:t>
                      </a:r>
                      <a:endParaRPr lang="en-US" sz="16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bl>
          </a:graphicData>
        </a:graphic>
      </p:graphicFrame>
      <p:sp>
        <p:nvSpPr>
          <p:cNvPr id="6" name="Title 1">
            <a:extLst>
              <a:ext uri="{FF2B5EF4-FFF2-40B4-BE49-F238E27FC236}">
                <a16:creationId xmlns:a16="http://schemas.microsoft.com/office/drawing/2014/main" id="{306AA6B5-BA94-4A41-A108-64C9BC16B399}"/>
              </a:ext>
            </a:extLst>
          </p:cNvPr>
          <p:cNvSpPr>
            <a:spLocks noGrp="1"/>
          </p:cNvSpPr>
          <p:nvPr>
            <p:ph type="title"/>
          </p:nvPr>
        </p:nvSpPr>
        <p:spPr>
          <a:xfrm>
            <a:off x="801654" y="-84901"/>
            <a:ext cx="10822252" cy="1325563"/>
          </a:xfrm>
        </p:spPr>
        <p:txBody>
          <a:bodyPr>
            <a:noAutofit/>
          </a:bodyPr>
          <a:lstStyle/>
          <a:p>
            <a:r>
              <a:rPr lang="en-US" sz="3200" b="1" dirty="0">
                <a:solidFill>
                  <a:srgbClr val="2F5597"/>
                </a:solidFill>
                <a:ea typeface="Roboto" panose="02000000000000000000" pitchFamily="2" charset="0"/>
              </a:rPr>
              <a:t>Quy </a:t>
            </a:r>
            <a:r>
              <a:rPr lang="en-US" sz="3200" b="1" dirty="0" err="1">
                <a:solidFill>
                  <a:srgbClr val="2F5597"/>
                </a:solidFill>
                <a:ea typeface="Roboto" panose="02000000000000000000" pitchFamily="2" charset="0"/>
              </a:rPr>
              <a:t>trình</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xây</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dựng</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kế</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hoạch</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dạy</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học</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của</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tổ</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chuyên</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môn</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các</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môn</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/HĐGD</a:t>
            </a:r>
            <a:endParaRPr lang="en-US" sz="3200" b="1" dirty="0">
              <a:solidFill>
                <a:srgbClr val="2F5597"/>
              </a:solidFill>
              <a:ea typeface="Roboto" panose="02000000000000000000" pitchFamily="2" charset="0"/>
            </a:endParaRPr>
          </a:p>
        </p:txBody>
      </p:sp>
    </p:spTree>
    <p:extLst>
      <p:ext uri="{BB962C8B-B14F-4D97-AF65-F5344CB8AC3E}">
        <p14:creationId xmlns:p14="http://schemas.microsoft.com/office/powerpoint/2010/main" val="392364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3">
            <a:extLst>
              <a:ext uri="{FF2B5EF4-FFF2-40B4-BE49-F238E27FC236}">
                <a16:creationId xmlns:a16="http://schemas.microsoft.com/office/drawing/2014/main" id="{9008F858-60D0-4409-8062-FC0E66434DC2}"/>
              </a:ext>
            </a:extLst>
          </p:cNvPr>
          <p:cNvSpPr/>
          <p:nvPr/>
        </p:nvSpPr>
        <p:spPr>
          <a:xfrm>
            <a:off x="304800" y="1447800"/>
            <a:ext cx="1353312" cy="1016019"/>
          </a:xfrm>
          <a:prstGeom prst="roundRect">
            <a:avLst/>
          </a:prstGeom>
          <a:solidFill>
            <a:srgbClr val="4A78C6"/>
          </a:solidFill>
          <a:ln w="12700" cap="flat" cmpd="sng" algn="ctr">
            <a:noFill/>
            <a:prstDash val="solid"/>
            <a:miter lim="800000"/>
          </a:ln>
          <a:effectLst/>
        </p:spPr>
        <p:txBody>
          <a:bodyPr rtlCol="0" anchor="ctr"/>
          <a:lstStyle/>
          <a:p>
            <a:pPr algn="ctr" defTabSz="914446">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8" name="Rounded Rectangle 4">
            <a:extLst>
              <a:ext uri="{FF2B5EF4-FFF2-40B4-BE49-F238E27FC236}">
                <a16:creationId xmlns:a16="http://schemas.microsoft.com/office/drawing/2014/main" id="{9B95F010-05E0-4EDB-9E07-169A66AAECBE}"/>
              </a:ext>
            </a:extLst>
          </p:cNvPr>
          <p:cNvSpPr/>
          <p:nvPr/>
        </p:nvSpPr>
        <p:spPr>
          <a:xfrm>
            <a:off x="545587" y="2263138"/>
            <a:ext cx="1353312" cy="2264279"/>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algn="ctr" defTabSz="914446">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19" name="TextBox 18">
            <a:extLst>
              <a:ext uri="{FF2B5EF4-FFF2-40B4-BE49-F238E27FC236}">
                <a16:creationId xmlns:a16="http://schemas.microsoft.com/office/drawing/2014/main" id="{9BA863B2-A288-490B-AD4E-ED385E865463}"/>
              </a:ext>
            </a:extLst>
          </p:cNvPr>
          <p:cNvSpPr txBox="1"/>
          <p:nvPr/>
        </p:nvSpPr>
        <p:spPr>
          <a:xfrm>
            <a:off x="628905" y="2446122"/>
            <a:ext cx="1269994" cy="1938992"/>
          </a:xfrm>
          <a:prstGeom prst="rect">
            <a:avLst/>
          </a:prstGeom>
          <a:noFill/>
        </p:spPr>
        <p:txBody>
          <a:bodyPr wrap="square" rtlCol="0">
            <a:spAutoFit/>
          </a:bodyPr>
          <a:lstStyle/>
          <a:p>
            <a:pPr defTabSz="609630">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Phân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p>
          <a:p>
            <a:pPr algn="just" defTabSz="609630">
              <a:defRPr/>
            </a:pP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nội</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dung,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trong</a:t>
            </a:r>
            <a:endPar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endParaRPr>
          </a:p>
          <a:p>
            <a:pPr defTabSz="609630">
              <a:defRPr/>
            </a:pP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CT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ko-KR" altLang="en-US" sz="20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20" name="TextBox 19">
            <a:extLst>
              <a:ext uri="{FF2B5EF4-FFF2-40B4-BE49-F238E27FC236}">
                <a16:creationId xmlns:a16="http://schemas.microsoft.com/office/drawing/2014/main" id="{4BFF98F8-00BC-4BA5-8263-E81B99EBBB6D}"/>
              </a:ext>
            </a:extLst>
          </p:cNvPr>
          <p:cNvSpPr txBox="1"/>
          <p:nvPr/>
        </p:nvSpPr>
        <p:spPr>
          <a:xfrm>
            <a:off x="341865" y="1677769"/>
            <a:ext cx="999839" cy="420564"/>
          </a:xfrm>
          <a:prstGeom prst="rect">
            <a:avLst/>
          </a:prstGeom>
          <a:noFill/>
        </p:spPr>
        <p:txBody>
          <a:bodyPr wrap="square" rtlCol="0">
            <a:spAutoFit/>
          </a:bodyPr>
          <a:lstStyle/>
          <a:p>
            <a:pPr algn="ctr" defTabSz="914446">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21" name="Rectangle 20">
            <a:extLst>
              <a:ext uri="{FF2B5EF4-FFF2-40B4-BE49-F238E27FC236}">
                <a16:creationId xmlns:a16="http://schemas.microsoft.com/office/drawing/2014/main" id="{CDC6EEB7-147C-4B60-9EF4-F78E2CC9DBAF}"/>
              </a:ext>
            </a:extLst>
          </p:cNvPr>
          <p:cNvSpPr/>
          <p:nvPr/>
        </p:nvSpPr>
        <p:spPr>
          <a:xfrm>
            <a:off x="1242921" y="1543447"/>
            <a:ext cx="387607" cy="615553"/>
          </a:xfrm>
          <a:prstGeom prst="rect">
            <a:avLst/>
          </a:prstGeom>
          <a:noFill/>
        </p:spPr>
        <p:txBody>
          <a:bodyPr wrap="none" lIns="60960" tIns="30480" rIns="60960" bIns="30480">
            <a:spAutoFit/>
          </a:bodyPr>
          <a:lstStyle/>
          <a:p>
            <a:pPr algn="ctr" defTabSz="609630"/>
            <a:r>
              <a:rPr lang="en-US" sz="3600" b="1">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2</a:t>
            </a:r>
          </a:p>
        </p:txBody>
      </p:sp>
      <p:graphicFrame>
        <p:nvGraphicFramePr>
          <p:cNvPr id="3" name="Table 2">
            <a:extLst>
              <a:ext uri="{FF2B5EF4-FFF2-40B4-BE49-F238E27FC236}">
                <a16:creationId xmlns:a16="http://schemas.microsoft.com/office/drawing/2014/main" id="{D7D1DCA0-F4F8-A1B9-B156-95400DB6DE22}"/>
              </a:ext>
            </a:extLst>
          </p:cNvPr>
          <p:cNvGraphicFramePr>
            <a:graphicFrameLocks noGrp="1"/>
          </p:cNvGraphicFramePr>
          <p:nvPr>
            <p:extLst>
              <p:ext uri="{D42A27DB-BD31-4B8C-83A1-F6EECF244321}">
                <p14:modId xmlns:p14="http://schemas.microsoft.com/office/powerpoint/2010/main" val="2907840072"/>
              </p:ext>
            </p:extLst>
          </p:nvPr>
        </p:nvGraphicFramePr>
        <p:xfrm>
          <a:off x="3569750" y="1416401"/>
          <a:ext cx="6653241" cy="5089033"/>
        </p:xfrm>
        <a:graphic>
          <a:graphicData uri="http://schemas.openxmlformats.org/drawingml/2006/table">
            <a:tbl>
              <a:tblPr bandRow="1"/>
              <a:tblGrid>
                <a:gridCol w="1422874">
                  <a:extLst>
                    <a:ext uri="{9D8B030D-6E8A-4147-A177-3AD203B41FA5}">
                      <a16:colId xmlns:a16="http://schemas.microsoft.com/office/drawing/2014/main" val="662709883"/>
                    </a:ext>
                  </a:extLst>
                </a:gridCol>
                <a:gridCol w="1527048">
                  <a:extLst>
                    <a:ext uri="{9D8B030D-6E8A-4147-A177-3AD203B41FA5}">
                      <a16:colId xmlns:a16="http://schemas.microsoft.com/office/drawing/2014/main" val="644859299"/>
                    </a:ext>
                  </a:extLst>
                </a:gridCol>
                <a:gridCol w="3703319">
                  <a:extLst>
                    <a:ext uri="{9D8B030D-6E8A-4147-A177-3AD203B41FA5}">
                      <a16:colId xmlns:a16="http://schemas.microsoft.com/office/drawing/2014/main" val="1817421858"/>
                    </a:ext>
                  </a:extLst>
                </a:gridCol>
              </a:tblGrid>
              <a:tr h="523282">
                <a:tc gridSpan="3">
                  <a:txBody>
                    <a:bodyPr/>
                    <a:lstStyle/>
                    <a:p>
                      <a:pPr algn="ctr"/>
                      <a:r>
                        <a:rPr lang="vi-VN" sz="2000" b="1" dirty="0">
                          <a:solidFill>
                            <a:srgbClr val="000000"/>
                          </a:solidFill>
                          <a:effectLst/>
                          <a:latin typeface="+mj-lt"/>
                        </a:rPr>
                        <a:t>Hình học phẳng</a:t>
                      </a:r>
                      <a:endParaRPr lang="en-US" sz="24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8180435"/>
                  </a:ext>
                </a:extLst>
              </a:tr>
              <a:tr h="309609">
                <a:tc gridSpan="2">
                  <a:txBody>
                    <a:bodyPr/>
                    <a:lstStyle/>
                    <a:p>
                      <a:pPr algn="ctr">
                        <a:lnSpc>
                          <a:spcPct val="130000"/>
                        </a:lnSpc>
                        <a:buNone/>
                      </a:pPr>
                      <a:r>
                        <a:rPr lang="en-US" sz="2000" b="1" dirty="0" err="1">
                          <a:solidFill>
                            <a:srgbClr val="000000"/>
                          </a:solidFill>
                          <a:effectLst/>
                          <a:latin typeface="+mj-lt"/>
                        </a:rPr>
                        <a:t>Nội</a:t>
                      </a:r>
                      <a:r>
                        <a:rPr lang="en-US" sz="2000" b="1" dirty="0">
                          <a:solidFill>
                            <a:srgbClr val="000000"/>
                          </a:solidFill>
                          <a:effectLst/>
                          <a:latin typeface="+mj-lt"/>
                        </a:rPr>
                        <a:t> dung</a:t>
                      </a:r>
                      <a:endParaRPr lang="en-US" sz="2000" dirty="0">
                        <a:solidFill>
                          <a:srgbClr val="000000"/>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2000" b="1" dirty="0" err="1">
                          <a:solidFill>
                            <a:srgbClr val="000000"/>
                          </a:solidFill>
                          <a:effectLst/>
                          <a:latin typeface="+mj-lt"/>
                          <a:ea typeface="Times New Roman" panose="02020603050405020304" pitchFamily="18" charset="0"/>
                        </a:rPr>
                        <a:t>Yêu</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cầu</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cần</a:t>
                      </a:r>
                      <a:r>
                        <a:rPr lang="en-US" sz="2000" b="1" dirty="0">
                          <a:solidFill>
                            <a:srgbClr val="000000"/>
                          </a:solidFill>
                          <a:effectLst/>
                          <a:latin typeface="+mj-lt"/>
                          <a:ea typeface="Times New Roman" panose="02020603050405020304" pitchFamily="18" charset="0"/>
                        </a:rPr>
                        <a:t> </a:t>
                      </a:r>
                      <a:r>
                        <a:rPr lang="en-US" sz="2000" b="1" dirty="0" err="1">
                          <a:solidFill>
                            <a:srgbClr val="000000"/>
                          </a:solidFill>
                          <a:effectLst/>
                          <a:latin typeface="+mj-lt"/>
                          <a:ea typeface="Times New Roman" panose="02020603050405020304" pitchFamily="18" charset="0"/>
                        </a:rPr>
                        <a:t>đạt</a:t>
                      </a:r>
                      <a:endParaRPr lang="en-US" sz="20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4205071">
                <a:tc>
                  <a:txBody>
                    <a:bodyPr/>
                    <a:lstStyle/>
                    <a:p>
                      <a:pPr algn="just">
                        <a:lnSpc>
                          <a:spcPct val="130000"/>
                        </a:lnSpc>
                        <a:buNone/>
                      </a:pPr>
                      <a:r>
                        <a:rPr lang="vi-VN" sz="2000" dirty="0">
                          <a:solidFill>
                            <a:srgbClr val="000000"/>
                          </a:solidFill>
                          <a:effectLst/>
                          <a:latin typeface="+mj-lt"/>
                          <a:ea typeface="Times New Roman" panose="02020603050405020304" pitchFamily="18" charset="0"/>
                        </a:rPr>
                        <a:t>Các hình học</a:t>
                      </a:r>
                      <a:r>
                        <a:rPr lang="en-US" sz="2000" dirty="0">
                          <a:solidFill>
                            <a:srgbClr val="000000"/>
                          </a:solidFill>
                          <a:effectLst/>
                          <a:latin typeface="+mj-lt"/>
                          <a:ea typeface="Times New Roman" panose="02020603050405020304" pitchFamily="18" charset="0"/>
                        </a:rPr>
                        <a:t> </a:t>
                      </a:r>
                      <a:r>
                        <a:rPr lang="vi-VN" sz="2000" dirty="0">
                          <a:solidFill>
                            <a:srgbClr val="000000"/>
                          </a:solidFill>
                          <a:effectLst/>
                          <a:latin typeface="+mj-lt"/>
                          <a:ea typeface="Times New Roman" panose="02020603050405020304" pitchFamily="18" charset="0"/>
                        </a:rPr>
                        <a:t>cơ bản</a:t>
                      </a:r>
                      <a:endParaRPr lang="en-US" sz="20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en-US" sz="2000" dirty="0" err="1">
                          <a:solidFill>
                            <a:srgbClr val="000000"/>
                          </a:solidFill>
                          <a:effectLst/>
                          <a:latin typeface="+mj-lt"/>
                          <a:ea typeface="Times New Roman" panose="02020603050405020304" pitchFamily="18" charset="0"/>
                        </a:rPr>
                        <a:t>Góc</a:t>
                      </a:r>
                      <a:r>
                        <a:rPr lang="en-US" sz="2000" dirty="0">
                          <a:solidFill>
                            <a:srgbClr val="000000"/>
                          </a:solidFill>
                          <a:effectLst/>
                          <a:latin typeface="+mj-lt"/>
                          <a:ea typeface="Times New Roman" panose="02020603050405020304" pitchFamily="18" charset="0"/>
                        </a:rPr>
                        <a:t>. Các </a:t>
                      </a:r>
                      <a:r>
                        <a:rPr lang="en-US" sz="2000" dirty="0" err="1">
                          <a:solidFill>
                            <a:srgbClr val="000000"/>
                          </a:solidFill>
                          <a:effectLst/>
                          <a:latin typeface="+mj-lt"/>
                          <a:ea typeface="Times New Roman" panose="02020603050405020304" pitchFamily="18" charset="0"/>
                        </a:rPr>
                        <a:t>góc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đặc</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biệt</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Số</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đo</a:t>
                      </a:r>
                      <a:r>
                        <a:rPr lang="en-US" sz="2000" dirty="0">
                          <a:solidFill>
                            <a:srgbClr val="000000"/>
                          </a:solidFill>
                          <a:effectLst/>
                          <a:latin typeface="+mj-lt"/>
                          <a:ea typeface="Times New Roman" panose="02020603050405020304" pitchFamily="18" charset="0"/>
                        </a:rPr>
                        <a:t> </a:t>
                      </a:r>
                      <a:r>
                        <a:rPr lang="en-US" sz="2000" dirty="0" err="1">
                          <a:solidFill>
                            <a:srgbClr val="000000"/>
                          </a:solidFill>
                          <a:effectLst/>
                          <a:latin typeface="+mj-lt"/>
                          <a:ea typeface="Times New Roman" panose="02020603050405020304" pitchFamily="18" charset="0"/>
                        </a:rPr>
                        <a:t>góc</a:t>
                      </a:r>
                      <a:endParaRPr lang="en-US" sz="20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vi-VN" sz="2000" dirty="0">
                          <a:solidFill>
                            <a:srgbClr val="000000"/>
                          </a:solidFill>
                          <a:effectLst/>
                          <a:latin typeface="+mj-lt"/>
                          <a:ea typeface="Times New Roman" panose="02020603050405020304" pitchFamily="18" charset="0"/>
                        </a:rPr>
                        <a:t>– Nhận biết được khái niệm góc, điểm trong của góc (không đề cập đếngóc lõm).– Nhận biết được các góc đặc biệt (góc vuông, góc nhọn, góc tù, góc bẹt).– Nhận biết được khái niệm số đo góc.</a:t>
                      </a:r>
                      <a:endParaRPr lang="en-US" sz="20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bl>
          </a:graphicData>
        </a:graphic>
      </p:graphicFrame>
      <p:sp>
        <p:nvSpPr>
          <p:cNvPr id="8" name="Title 1">
            <a:extLst>
              <a:ext uri="{FF2B5EF4-FFF2-40B4-BE49-F238E27FC236}">
                <a16:creationId xmlns:a16="http://schemas.microsoft.com/office/drawing/2014/main" id="{5B72223F-AE9D-B4BD-AF70-8ADFCE1D4CDD}"/>
              </a:ext>
            </a:extLst>
          </p:cNvPr>
          <p:cNvSpPr>
            <a:spLocks noGrp="1"/>
          </p:cNvSpPr>
          <p:nvPr>
            <p:ph type="title"/>
          </p:nvPr>
        </p:nvSpPr>
        <p:spPr>
          <a:xfrm>
            <a:off x="801654" y="-84901"/>
            <a:ext cx="10822252" cy="1325563"/>
          </a:xfrm>
        </p:spPr>
        <p:txBody>
          <a:bodyPr>
            <a:noAutofit/>
          </a:bodyPr>
          <a:lstStyle/>
          <a:p>
            <a:r>
              <a:rPr lang="en-US" sz="3200" b="1" dirty="0">
                <a:solidFill>
                  <a:srgbClr val="2F5597"/>
                </a:solidFill>
                <a:ea typeface="Roboto" panose="02000000000000000000" pitchFamily="2" charset="0"/>
              </a:rPr>
              <a:t>Quy </a:t>
            </a:r>
            <a:r>
              <a:rPr lang="en-US" sz="3200" b="1" dirty="0" err="1">
                <a:solidFill>
                  <a:srgbClr val="2F5597"/>
                </a:solidFill>
                <a:ea typeface="Roboto" panose="02000000000000000000" pitchFamily="2" charset="0"/>
              </a:rPr>
              <a:t>trình</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xây</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dựng</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kế</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hoạch</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dạy</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học</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của</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tổ</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chuyên</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môn</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các</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môn</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học</a:t>
            </a:r>
            <a:r>
              <a:rPr lang="en-US" sz="3200" b="1" dirty="0">
                <a:solidFill>
                  <a:srgbClr val="2F5597"/>
                </a:solidFill>
                <a:ea typeface="Roboto" panose="02000000000000000000" pitchFamily="2" charset="0"/>
              </a:rPr>
              <a:t> </a:t>
            </a:r>
            <a:r>
              <a:rPr lang="en-US" sz="3200" b="1" dirty="0" err="1">
                <a:solidFill>
                  <a:srgbClr val="2F5597"/>
                </a:solidFill>
                <a:ea typeface="Roboto" panose="02000000000000000000" pitchFamily="2" charset="0"/>
              </a:rPr>
              <a:t>khác</a:t>
            </a:r>
            <a:r>
              <a:rPr lang="en-US" sz="3200" b="1" dirty="0">
                <a:solidFill>
                  <a:srgbClr val="2F5597"/>
                </a:solidFill>
                <a:ea typeface="Roboto" panose="02000000000000000000" pitchFamily="2" charset="0"/>
              </a:rPr>
              <a:t>)</a:t>
            </a:r>
          </a:p>
        </p:txBody>
      </p:sp>
    </p:spTree>
    <p:extLst>
      <p:ext uri="{BB962C8B-B14F-4D97-AF65-F5344CB8AC3E}">
        <p14:creationId xmlns:p14="http://schemas.microsoft.com/office/powerpoint/2010/main" val="3185393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9B08DA5A-D19B-4373-AEEA-706109DACD6F}"/>
              </a:ext>
            </a:extLst>
          </p:cNvPr>
          <p:cNvSpPr/>
          <p:nvPr/>
        </p:nvSpPr>
        <p:spPr>
          <a:xfrm>
            <a:off x="563245" y="1372626"/>
            <a:ext cx="1353312" cy="1016018"/>
          </a:xfrm>
          <a:prstGeom prst="roundRect">
            <a:avLst/>
          </a:prstGeom>
          <a:solidFill>
            <a:srgbClr val="716EC2"/>
          </a:solidFill>
          <a:ln w="12700" cap="flat" cmpd="sng" algn="ctr">
            <a:noFill/>
            <a:prstDash val="solid"/>
            <a:miter lim="800000"/>
          </a:ln>
          <a:effectLst/>
        </p:spPr>
        <p:txBody>
          <a:bodyPr rtlCol="0" anchor="ctr"/>
          <a:lstStyle/>
          <a:p>
            <a:pPr algn="ctr" defTabSz="914446">
              <a:defRPr/>
            </a:pPr>
            <a:endParaRPr lang="ko-KR" altLang="en-US" kern="0" dirty="0">
              <a:solidFill>
                <a:prstClr val="white"/>
              </a:solidFill>
              <a:latin typeface="Roboto" panose="02000000000000000000" pitchFamily="2" charset="0"/>
              <a:ea typeface="맑은 고딕" panose="020B0503020000020004" pitchFamily="34" charset="-127"/>
            </a:endParaRPr>
          </a:p>
        </p:txBody>
      </p:sp>
      <p:sp>
        <p:nvSpPr>
          <p:cNvPr id="5" name="Rounded Rectangle 8">
            <a:extLst>
              <a:ext uri="{FF2B5EF4-FFF2-40B4-BE49-F238E27FC236}">
                <a16:creationId xmlns:a16="http://schemas.microsoft.com/office/drawing/2014/main" id="{86FAFCC6-FEE9-41CA-942E-5C819D5425AB}"/>
              </a:ext>
            </a:extLst>
          </p:cNvPr>
          <p:cNvSpPr/>
          <p:nvPr/>
        </p:nvSpPr>
        <p:spPr>
          <a:xfrm>
            <a:off x="804032" y="2187964"/>
            <a:ext cx="1992175" cy="2321382"/>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algn="ctr" defTabSz="914446">
              <a:defRPr/>
            </a:pPr>
            <a:endParaRPr lang="ko-KR" altLang="en-US" kern="0">
              <a:solidFill>
                <a:prstClr val="white"/>
              </a:solidFill>
              <a:latin typeface="Roboto" panose="02000000000000000000" pitchFamily="2" charset="0"/>
              <a:ea typeface="맑은 고딕" panose="020B0503020000020004" pitchFamily="34" charset="-127"/>
            </a:endParaRPr>
          </a:p>
        </p:txBody>
      </p:sp>
      <p:sp>
        <p:nvSpPr>
          <p:cNvPr id="6" name="TextBox 5">
            <a:extLst>
              <a:ext uri="{FF2B5EF4-FFF2-40B4-BE49-F238E27FC236}">
                <a16:creationId xmlns:a16="http://schemas.microsoft.com/office/drawing/2014/main" id="{EBF54A15-70AE-4D58-B38D-0DF3B2B36C69}"/>
              </a:ext>
            </a:extLst>
          </p:cNvPr>
          <p:cNvSpPr txBox="1"/>
          <p:nvPr/>
        </p:nvSpPr>
        <p:spPr>
          <a:xfrm>
            <a:off x="922739" y="2262577"/>
            <a:ext cx="1873468" cy="2246769"/>
          </a:xfrm>
          <a:prstGeom prst="rect">
            <a:avLst/>
          </a:prstGeom>
          <a:noFill/>
        </p:spPr>
        <p:txBody>
          <a:bodyPr wrap="square" rtlCol="0">
            <a:spAutoFit/>
          </a:bodyPr>
          <a:lstStyle/>
          <a:p>
            <a:pPr defTabSz="609630">
              <a:defRPr/>
            </a:pPr>
            <a:r>
              <a:rPr lang="vi-VN"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Liên kết các biểu biện của khung NLS với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YCCĐ</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tương</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ứng trong CT môn học</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nếu</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2000"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có</a:t>
            </a:r>
            <a:r>
              <a:rPr lang="en-US" sz="2000" b="1" dirty="0">
                <a:solidFill>
                  <a:prstClr val="black"/>
                </a:solidFill>
                <a:latin typeface="Roboto" panose="02000000000000000000" pitchFamily="2" charset="0"/>
                <a:ea typeface="Roboto" panose="02000000000000000000" pitchFamily="2" charset="0"/>
                <a:cs typeface="Times New Roman" panose="02020603050405020304" pitchFamily="18" charset="0"/>
              </a:rPr>
              <a:t>)</a:t>
            </a:r>
            <a:endParaRPr lang="ko-KR" altLang="en-US" sz="2000"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7" name="TextBox 6">
            <a:extLst>
              <a:ext uri="{FF2B5EF4-FFF2-40B4-BE49-F238E27FC236}">
                <a16:creationId xmlns:a16="http://schemas.microsoft.com/office/drawing/2014/main" id="{E40485E3-A54D-4E43-B978-0F89F7054B21}"/>
              </a:ext>
            </a:extLst>
          </p:cNvPr>
          <p:cNvSpPr txBox="1"/>
          <p:nvPr/>
        </p:nvSpPr>
        <p:spPr>
          <a:xfrm>
            <a:off x="634843" y="1602595"/>
            <a:ext cx="999839" cy="420564"/>
          </a:xfrm>
          <a:prstGeom prst="rect">
            <a:avLst/>
          </a:prstGeom>
          <a:noFill/>
        </p:spPr>
        <p:txBody>
          <a:bodyPr wrap="square" rtlCol="0">
            <a:spAutoFit/>
          </a:bodyPr>
          <a:lstStyle/>
          <a:p>
            <a:pPr algn="ctr" defTabSz="914446">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8" name="Rectangle 7">
            <a:extLst>
              <a:ext uri="{FF2B5EF4-FFF2-40B4-BE49-F238E27FC236}">
                <a16:creationId xmlns:a16="http://schemas.microsoft.com/office/drawing/2014/main" id="{B8F8CCD0-9FC9-4405-A1A2-B7393C774BFF}"/>
              </a:ext>
            </a:extLst>
          </p:cNvPr>
          <p:cNvSpPr/>
          <p:nvPr/>
        </p:nvSpPr>
        <p:spPr>
          <a:xfrm>
            <a:off x="1532958" y="1474652"/>
            <a:ext cx="387607" cy="615553"/>
          </a:xfrm>
          <a:prstGeom prst="rect">
            <a:avLst/>
          </a:prstGeom>
          <a:noFill/>
        </p:spPr>
        <p:txBody>
          <a:bodyPr wrap="none" lIns="60960" tIns="30480" rIns="60960" bIns="30480">
            <a:spAutoFit/>
          </a:bodyPr>
          <a:lstStyle/>
          <a:p>
            <a:pPr algn="ctr" defTabSz="609630"/>
            <a:r>
              <a:rPr lang="en-US" sz="3600" b="1">
                <a:ln w="6600">
                  <a:noFill/>
                  <a:prstDash val="solid"/>
                </a:ln>
                <a:solidFill>
                  <a:srgbClr val="FFFFFF"/>
                </a:solidFill>
                <a:effectLst>
                  <a:outerShdw dist="38100" dir="2700000" algn="tl" rotWithShape="0">
                    <a:srgbClr val="07A398"/>
                  </a:outerShdw>
                </a:effectLst>
                <a:latin typeface="Roboto" panose="02000000000000000000" pitchFamily="2" charset="0"/>
                <a:ea typeface="Roboto" panose="02000000000000000000" pitchFamily="2" charset="0"/>
              </a:rPr>
              <a:t>3</a:t>
            </a:r>
          </a:p>
        </p:txBody>
      </p:sp>
      <p:sp>
        <p:nvSpPr>
          <p:cNvPr id="12" name="Title 1">
            <a:extLst>
              <a:ext uri="{FF2B5EF4-FFF2-40B4-BE49-F238E27FC236}">
                <a16:creationId xmlns:a16="http://schemas.microsoft.com/office/drawing/2014/main" id="{4E5C3F43-D8FC-0FB5-2178-BFBC4380AE0E}"/>
              </a:ext>
            </a:extLst>
          </p:cNvPr>
          <p:cNvSpPr txBox="1">
            <a:spLocks/>
          </p:cNvSpPr>
          <p:nvPr/>
        </p:nvSpPr>
        <p:spPr>
          <a:xfrm>
            <a:off x="801654" y="-84901"/>
            <a:ext cx="108222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94983"/>
                </a:solidFill>
                <a:latin typeface="+mj-lt"/>
                <a:ea typeface="+mj-ea"/>
                <a:cs typeface="+mj-cs"/>
              </a:defRPr>
            </a:lvl1pPr>
          </a:lstStyle>
          <a:p>
            <a:r>
              <a:rPr lang="en-US" sz="3200" dirty="0">
                <a:solidFill>
                  <a:srgbClr val="2F5597"/>
                </a:solidFill>
                <a:ea typeface="Roboto" panose="02000000000000000000" pitchFamily="2" charset="0"/>
              </a:rPr>
              <a:t>Quy </a:t>
            </a:r>
            <a:r>
              <a:rPr lang="en-US" sz="3200" dirty="0" err="1">
                <a:solidFill>
                  <a:srgbClr val="2F5597"/>
                </a:solidFill>
                <a:ea typeface="Roboto" panose="02000000000000000000" pitchFamily="2" charset="0"/>
              </a:rPr>
              <a:t>trình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xây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dựng</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kế</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hoạch</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dạy</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của</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tổ</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chuyên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các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môn</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học</a:t>
            </a:r>
            <a:r>
              <a:rPr lang="en-US" sz="3200" dirty="0">
                <a:solidFill>
                  <a:srgbClr val="2F5597"/>
                </a:solidFill>
                <a:ea typeface="Roboto" panose="02000000000000000000" pitchFamily="2" charset="0"/>
              </a:rPr>
              <a:t> </a:t>
            </a:r>
            <a:r>
              <a:rPr lang="en-US" sz="3200" dirty="0" err="1">
                <a:solidFill>
                  <a:srgbClr val="2F5597"/>
                </a:solidFill>
                <a:ea typeface="Roboto" panose="02000000000000000000" pitchFamily="2" charset="0"/>
              </a:rPr>
              <a:t>khác</a:t>
            </a:r>
            <a:r>
              <a:rPr lang="en-US" sz="3200" dirty="0">
                <a:solidFill>
                  <a:srgbClr val="2F5597"/>
                </a:solidFill>
                <a:ea typeface="Roboto" panose="02000000000000000000" pitchFamily="2" charset="0"/>
              </a:rPr>
              <a:t>)</a:t>
            </a:r>
          </a:p>
        </p:txBody>
      </p:sp>
      <p:graphicFrame>
        <p:nvGraphicFramePr>
          <p:cNvPr id="13" name="Table 12">
            <a:extLst>
              <a:ext uri="{FF2B5EF4-FFF2-40B4-BE49-F238E27FC236}">
                <a16:creationId xmlns:a16="http://schemas.microsoft.com/office/drawing/2014/main" id="{6F120C41-1E7A-D3AD-7410-78626D9F722B}"/>
              </a:ext>
            </a:extLst>
          </p:cNvPr>
          <p:cNvGraphicFramePr>
            <a:graphicFrameLocks noGrp="1"/>
          </p:cNvGraphicFramePr>
          <p:nvPr>
            <p:extLst>
              <p:ext uri="{D42A27DB-BD31-4B8C-83A1-F6EECF244321}">
                <p14:modId xmlns:p14="http://schemas.microsoft.com/office/powerpoint/2010/main" val="2053197989"/>
              </p:ext>
            </p:extLst>
          </p:nvPr>
        </p:nvGraphicFramePr>
        <p:xfrm>
          <a:off x="3570394" y="1240663"/>
          <a:ext cx="6707081" cy="5507547"/>
        </p:xfrm>
        <a:graphic>
          <a:graphicData uri="http://schemas.openxmlformats.org/drawingml/2006/table">
            <a:tbl>
              <a:tblPr bandRow="1"/>
              <a:tblGrid>
                <a:gridCol w="693354">
                  <a:extLst>
                    <a:ext uri="{9D8B030D-6E8A-4147-A177-3AD203B41FA5}">
                      <a16:colId xmlns:a16="http://schemas.microsoft.com/office/drawing/2014/main" val="662709883"/>
                    </a:ext>
                  </a:extLst>
                </a:gridCol>
                <a:gridCol w="922993">
                  <a:extLst>
                    <a:ext uri="{9D8B030D-6E8A-4147-A177-3AD203B41FA5}">
                      <a16:colId xmlns:a16="http://schemas.microsoft.com/office/drawing/2014/main" val="644859299"/>
                    </a:ext>
                  </a:extLst>
                </a:gridCol>
                <a:gridCol w="3023809">
                  <a:extLst>
                    <a:ext uri="{9D8B030D-6E8A-4147-A177-3AD203B41FA5}">
                      <a16:colId xmlns:a16="http://schemas.microsoft.com/office/drawing/2014/main" val="1817421858"/>
                    </a:ext>
                  </a:extLst>
                </a:gridCol>
                <a:gridCol w="2066925">
                  <a:extLst>
                    <a:ext uri="{9D8B030D-6E8A-4147-A177-3AD203B41FA5}">
                      <a16:colId xmlns:a16="http://schemas.microsoft.com/office/drawing/2014/main" val="3107842678"/>
                    </a:ext>
                  </a:extLst>
                </a:gridCol>
              </a:tblGrid>
              <a:tr h="447880">
                <a:tc gridSpan="3">
                  <a:txBody>
                    <a:bodyPr/>
                    <a:lstStyle/>
                    <a:p>
                      <a:pPr algn="ctr"/>
                      <a:r>
                        <a:rPr lang="vi-VN" sz="1800" b="1" dirty="0">
                          <a:solidFill>
                            <a:srgbClr val="000000"/>
                          </a:solidFill>
                          <a:effectLst/>
                          <a:latin typeface="+mj-lt"/>
                        </a:rPr>
                        <a:t>Hình học phẳng</a:t>
                      </a:r>
                      <a:endParaRPr lang="en-US" sz="18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8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8180435"/>
                  </a:ext>
                </a:extLst>
              </a:tr>
              <a:tr h="638619">
                <a:tc gridSpan="2">
                  <a:txBody>
                    <a:bodyPr/>
                    <a:lstStyle/>
                    <a:p>
                      <a:pPr algn="ctr">
                        <a:lnSpc>
                          <a:spcPct val="130000"/>
                        </a:lnSpc>
                        <a:buNone/>
                      </a:pPr>
                      <a:r>
                        <a:rPr lang="en-US" sz="1800" b="1" dirty="0" err="1">
                          <a:solidFill>
                            <a:srgbClr val="000000"/>
                          </a:solidFill>
                          <a:effectLst/>
                          <a:latin typeface="+mj-lt"/>
                        </a:rPr>
                        <a:t>Nội</a:t>
                      </a:r>
                      <a:r>
                        <a:rPr lang="en-US" sz="1800" b="1" dirty="0">
                          <a:solidFill>
                            <a:srgbClr val="000000"/>
                          </a:solidFill>
                          <a:effectLst/>
                          <a:latin typeface="+mj-lt"/>
                        </a:rPr>
                        <a:t> dung</a:t>
                      </a:r>
                      <a:endParaRPr lang="en-US" sz="1800" dirty="0">
                        <a:solidFill>
                          <a:srgbClr val="000000"/>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1800" b="1" dirty="0" err="1">
                          <a:solidFill>
                            <a:srgbClr val="000000"/>
                          </a:solidFill>
                          <a:effectLst/>
                          <a:latin typeface="+mj-lt"/>
                          <a:ea typeface="Times New Roman" panose="02020603050405020304" pitchFamily="18" charset="0"/>
                        </a:rPr>
                        <a:t>Yêu</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cầu</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cần</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đạt</a:t>
                      </a: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1800" b="1" dirty="0">
                          <a:solidFill>
                            <a:srgbClr val="000000"/>
                          </a:solidFill>
                          <a:effectLst/>
                          <a:latin typeface="+mj-lt"/>
                          <a:ea typeface="Times New Roman" panose="02020603050405020304" pitchFamily="18" charset="0"/>
                        </a:rPr>
                        <a:t>Định </a:t>
                      </a:r>
                      <a:r>
                        <a:rPr lang="en-US" sz="1800" b="1" dirty="0" err="1">
                          <a:solidFill>
                            <a:srgbClr val="000000"/>
                          </a:solidFill>
                          <a:effectLst/>
                          <a:latin typeface="+mj-lt"/>
                          <a:ea typeface="Times New Roman" panose="02020603050405020304" pitchFamily="18" charset="0"/>
                        </a:rPr>
                        <a:t>hướng</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phát</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triển</a:t>
                      </a:r>
                      <a:r>
                        <a:rPr lang="en-US" sz="1800" b="1" dirty="0">
                          <a:solidFill>
                            <a:srgbClr val="000000"/>
                          </a:solidFill>
                          <a:effectLst/>
                          <a:latin typeface="+mj-lt"/>
                          <a:ea typeface="Times New Roman" panose="02020603050405020304" pitchFamily="18" charset="0"/>
                        </a:rPr>
                        <a:t> NLS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4378439">
                <a:tc>
                  <a:txBody>
                    <a:bodyPr/>
                    <a:lstStyle/>
                    <a:p>
                      <a:pPr algn="just">
                        <a:lnSpc>
                          <a:spcPct val="130000"/>
                        </a:lnSpc>
                        <a:buNone/>
                      </a:pPr>
                      <a:r>
                        <a:rPr lang="vi-VN" sz="1800" dirty="0">
                          <a:solidFill>
                            <a:srgbClr val="000000"/>
                          </a:solidFill>
                          <a:effectLst/>
                          <a:latin typeface="+mj-lt"/>
                          <a:ea typeface="Times New Roman" panose="02020603050405020304" pitchFamily="18" charset="0"/>
                        </a:rPr>
                        <a:t>Các hình học</a:t>
                      </a:r>
                      <a:r>
                        <a:rPr lang="en-US" sz="1800" dirty="0">
                          <a:solidFill>
                            <a:srgbClr val="000000"/>
                          </a:solidFill>
                          <a:effectLst/>
                          <a:latin typeface="+mj-lt"/>
                          <a:ea typeface="Times New Roman" panose="02020603050405020304" pitchFamily="18" charset="0"/>
                        </a:rPr>
                        <a:t> </a:t>
                      </a:r>
                      <a:r>
                        <a:rPr lang="vi-VN" sz="1800" dirty="0">
                          <a:solidFill>
                            <a:srgbClr val="000000"/>
                          </a:solidFill>
                          <a:effectLst/>
                          <a:latin typeface="+mj-lt"/>
                          <a:ea typeface="Times New Roman" panose="02020603050405020304" pitchFamily="18" charset="0"/>
                        </a:rPr>
                        <a:t>cơ bản</a:t>
                      </a: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en-US" sz="1800" dirty="0" err="1">
                          <a:solidFill>
                            <a:srgbClr val="000000"/>
                          </a:solidFill>
                          <a:effectLst/>
                          <a:latin typeface="+mj-lt"/>
                          <a:ea typeface="Times New Roman" panose="02020603050405020304" pitchFamily="18" charset="0"/>
                        </a:rPr>
                        <a:t>Góc</a:t>
                      </a:r>
                      <a:r>
                        <a:rPr lang="en-US" sz="1800" dirty="0">
                          <a:solidFill>
                            <a:srgbClr val="000000"/>
                          </a:solidFill>
                          <a:effectLst/>
                          <a:latin typeface="+mj-lt"/>
                          <a:ea typeface="Times New Roman" panose="02020603050405020304" pitchFamily="18" charset="0"/>
                        </a:rPr>
                        <a:t>. Các </a:t>
                      </a:r>
                      <a:r>
                        <a:rPr lang="en-US" sz="1800" dirty="0" err="1">
                          <a:solidFill>
                            <a:srgbClr val="000000"/>
                          </a:solidFill>
                          <a:effectLst/>
                          <a:latin typeface="+mj-lt"/>
                          <a:ea typeface="Times New Roman" panose="02020603050405020304" pitchFamily="18" charset="0"/>
                        </a:rPr>
                        <a:t>góc</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đặc</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biệt</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Số</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đo</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góc</a:t>
                      </a: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vi-VN" sz="1800" dirty="0">
                          <a:solidFill>
                            <a:srgbClr val="000000"/>
                          </a:solidFill>
                          <a:effectLst/>
                          <a:latin typeface="+mj-lt"/>
                          <a:ea typeface="Times New Roman" panose="02020603050405020304" pitchFamily="18" charset="0"/>
                        </a:rPr>
                        <a:t>Nhận biết được khái niệm góc, điểm trong của góc (không đề cập đến</a:t>
                      </a:r>
                      <a:r>
                        <a:rPr lang="en-US" sz="1800" dirty="0">
                          <a:solidFill>
                            <a:srgbClr val="000000"/>
                          </a:solidFill>
                          <a:effectLst/>
                          <a:latin typeface="+mj-lt"/>
                          <a:ea typeface="Times New Roman" panose="02020603050405020304" pitchFamily="18" charset="0"/>
                        </a:rPr>
                        <a:t> </a:t>
                      </a:r>
                      <a:r>
                        <a:rPr lang="vi-VN" sz="1800" dirty="0">
                          <a:solidFill>
                            <a:srgbClr val="000000"/>
                          </a:solidFill>
                          <a:effectLst/>
                          <a:latin typeface="+mj-lt"/>
                          <a:ea typeface="Times New Roman" panose="02020603050405020304" pitchFamily="18" charset="0"/>
                        </a:rPr>
                        <a:t>góc lõm).</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vi-VN" sz="1800" dirty="0">
                          <a:solidFill>
                            <a:srgbClr val="000000"/>
                          </a:solidFill>
                          <a:effectLst/>
                          <a:latin typeface="+mj-lt"/>
                          <a:ea typeface="Times New Roman" panose="02020603050405020304" pitchFamily="18" charset="0"/>
                        </a:rPr>
                        <a:t>Nhận biết được các góc đặc biệt (góc vuông, góc nhọn, góc tù, góc bẹt).</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vi-VN" sz="1800" dirty="0">
                          <a:solidFill>
                            <a:srgbClr val="000000"/>
                          </a:solidFill>
                          <a:effectLst/>
                          <a:latin typeface="+mj-lt"/>
                          <a:ea typeface="Times New Roman" panose="02020603050405020304" pitchFamily="18" charset="0"/>
                        </a:rPr>
                        <a:t>Nhận biết được khái niệm số đo góc.</a:t>
                      </a: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vi-VN" sz="1800" dirty="0">
                          <a:solidFill>
                            <a:srgbClr val="000000"/>
                          </a:solidFill>
                          <a:effectLst/>
                          <a:latin typeface="+mj-lt"/>
                          <a:ea typeface="Times New Roman" panose="02020603050405020304" pitchFamily="18" charset="0"/>
                        </a:rPr>
                        <a:t>1.3.TC1a</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vi-VN" sz="1800" dirty="0">
                          <a:solidFill>
                            <a:srgbClr val="000000"/>
                          </a:solidFill>
                          <a:effectLst/>
                          <a:latin typeface="+mj-lt"/>
                          <a:ea typeface="Times New Roman" panose="02020603050405020304" pitchFamily="18" charset="0"/>
                        </a:rPr>
                        <a:t>3.1.TC1a</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vi-VN" sz="1800" dirty="0">
                          <a:solidFill>
                            <a:srgbClr val="000000"/>
                          </a:solidFill>
                          <a:effectLst/>
                          <a:latin typeface="+mj-lt"/>
                          <a:ea typeface="Times New Roman" panose="02020603050405020304" pitchFamily="18" charset="0"/>
                        </a:rPr>
                        <a:t>2.4.TC1a</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vi-VN" sz="1800" dirty="0">
                          <a:solidFill>
                            <a:srgbClr val="000000"/>
                          </a:solidFill>
                          <a:effectLst/>
                          <a:latin typeface="+mj-lt"/>
                          <a:ea typeface="Times New Roman" panose="02020603050405020304" pitchFamily="18" charset="0"/>
                        </a:rPr>
                        <a:t>5.1.TC1a</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vi-VN" sz="1800" dirty="0">
                          <a:solidFill>
                            <a:srgbClr val="000000"/>
                          </a:solidFill>
                          <a:effectLst/>
                          <a:latin typeface="+mj-lt"/>
                          <a:ea typeface="Times New Roman" panose="02020603050405020304" pitchFamily="18" charset="0"/>
                        </a:rPr>
                        <a:t>5.2.TC1b</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vi-VN" sz="1800" dirty="0">
                          <a:solidFill>
                            <a:srgbClr val="000000"/>
                          </a:solidFill>
                          <a:effectLst/>
                          <a:latin typeface="+mj-lt"/>
                          <a:ea typeface="Times New Roman" panose="02020603050405020304" pitchFamily="18" charset="0"/>
                        </a:rPr>
                        <a:t>5.2.TC1c</a:t>
                      </a: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bl>
          </a:graphicData>
        </a:graphic>
      </p:graphicFrame>
    </p:spTree>
    <p:extLst>
      <p:ext uri="{BB962C8B-B14F-4D97-AF65-F5344CB8AC3E}">
        <p14:creationId xmlns:p14="http://schemas.microsoft.com/office/powerpoint/2010/main" val="1637928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9D87-DFE5-4092-9C0E-D37EE3AC3CE7}"/>
              </a:ext>
            </a:extLst>
          </p:cNvPr>
          <p:cNvSpPr>
            <a:spLocks noGrp="1"/>
          </p:cNvSpPr>
          <p:nvPr>
            <p:ph type="title"/>
          </p:nvPr>
        </p:nvSpPr>
        <p:spPr>
          <a:xfrm>
            <a:off x="838200" y="-13279"/>
            <a:ext cx="10515600" cy="1325563"/>
          </a:xfrm>
        </p:spPr>
        <p:txBody>
          <a:bodyPr>
            <a:noAutofit/>
          </a:bodyPr>
          <a:lstStyle/>
          <a:p>
            <a:r>
              <a:rPr lang="vi-VN" sz="2400" b="1" dirty="0">
                <a:solidFill>
                  <a:srgbClr val="2F5597"/>
                </a:solidFill>
              </a:rPr>
              <a:t>QUI TRÌNH </a:t>
            </a:r>
            <a:br>
              <a:rPr lang="vi-VN" sz="2400" b="1" dirty="0">
                <a:solidFill>
                  <a:srgbClr val="2F5597"/>
                </a:solidFill>
              </a:rPr>
            </a:br>
            <a:r>
              <a:rPr lang="vi-VN" sz="2400" b="1" dirty="0">
                <a:solidFill>
                  <a:srgbClr val="2F5597"/>
                </a:solidFill>
              </a:rPr>
              <a:t>THAM CHIẾU CHƯƠNG TRÌNH MÔN HỌC VỚI KHUNG NĂNG LỰC SỐ </a:t>
            </a:r>
            <a:endParaRPr lang="en-US" sz="2400" b="1" dirty="0">
              <a:solidFill>
                <a:srgbClr val="2F5597"/>
              </a:solidFill>
            </a:endParaRPr>
          </a:p>
        </p:txBody>
      </p:sp>
      <p:sp>
        <p:nvSpPr>
          <p:cNvPr id="11" name="Rounded Rectangle 11">
            <a:extLst>
              <a:ext uri="{FF2B5EF4-FFF2-40B4-BE49-F238E27FC236}">
                <a16:creationId xmlns:a16="http://schemas.microsoft.com/office/drawing/2014/main" id="{8939E374-1E9F-8445-2DAB-1887BDE40183}"/>
              </a:ext>
            </a:extLst>
          </p:cNvPr>
          <p:cNvSpPr/>
          <p:nvPr/>
        </p:nvSpPr>
        <p:spPr>
          <a:xfrm>
            <a:off x="254000" y="1447800"/>
            <a:ext cx="1353312" cy="1016018"/>
          </a:xfrm>
          <a:prstGeom prst="roundRect">
            <a:avLst/>
          </a:prstGeom>
          <a:solidFill>
            <a:srgbClr val="936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12" name="Rounded Rectangle 12">
            <a:extLst>
              <a:ext uri="{FF2B5EF4-FFF2-40B4-BE49-F238E27FC236}">
                <a16:creationId xmlns:a16="http://schemas.microsoft.com/office/drawing/2014/main" id="{FC7DEC2D-CB53-5980-6997-C46C2DB3EA80}"/>
              </a:ext>
            </a:extLst>
          </p:cNvPr>
          <p:cNvSpPr/>
          <p:nvPr/>
        </p:nvSpPr>
        <p:spPr>
          <a:xfrm>
            <a:off x="494783" y="2263137"/>
            <a:ext cx="1353312" cy="1521463"/>
          </a:xfrm>
          <a:prstGeom prst="roundRect">
            <a:avLst/>
          </a:prstGeom>
          <a:solidFill>
            <a:schemeClr val="bg1"/>
          </a:solidFill>
          <a:ln w="63500">
            <a:solidFill>
              <a:srgbClr val="936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ko-KR" altLang="en-US">
              <a:solidFill>
                <a:prstClr val="white"/>
              </a:solidFill>
              <a:latin typeface="Roboto" panose="02000000000000000000" pitchFamily="2" charset="0"/>
              <a:ea typeface="맑은 고딕" panose="020B0503020000020004" pitchFamily="34" charset="-127"/>
            </a:endParaRPr>
          </a:p>
        </p:txBody>
      </p:sp>
      <p:sp>
        <p:nvSpPr>
          <p:cNvPr id="13" name="TextBox 12">
            <a:extLst>
              <a:ext uri="{FF2B5EF4-FFF2-40B4-BE49-F238E27FC236}">
                <a16:creationId xmlns:a16="http://schemas.microsoft.com/office/drawing/2014/main" id="{4252DFAE-3448-E1CB-E7B4-4A39821B7029}"/>
              </a:ext>
            </a:extLst>
          </p:cNvPr>
          <p:cNvSpPr txBox="1"/>
          <p:nvPr/>
        </p:nvSpPr>
        <p:spPr>
          <a:xfrm>
            <a:off x="504438" y="2328302"/>
            <a:ext cx="1435617" cy="1425711"/>
          </a:xfrm>
          <a:prstGeom prst="rect">
            <a:avLst/>
          </a:prstGeom>
          <a:noFill/>
        </p:spPr>
        <p:txBody>
          <a:bodyPr wrap="square" rtlCol="0">
            <a:spAutoFit/>
          </a:bodyPr>
          <a:lstStyle/>
          <a:p>
            <a:pPr defTabSz="609630">
              <a:defRPr/>
            </a:pP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Xác</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định</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năng</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lực</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số</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cần</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tích</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hợp</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vào</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môn</a:t>
            </a:r>
            <a:r>
              <a:rPr lang="en-US" sz="1733" b="1"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en-US" sz="1733" b="1" dirty="0" err="1">
                <a:solidFill>
                  <a:prstClr val="black"/>
                </a:solidFill>
                <a:latin typeface="Roboto" panose="02000000000000000000" pitchFamily="2" charset="0"/>
                <a:ea typeface="Roboto" panose="02000000000000000000" pitchFamily="2" charset="0"/>
                <a:cs typeface="Times New Roman" panose="02020603050405020304" pitchFamily="18" charset="0"/>
              </a:rPr>
              <a:t>học</a:t>
            </a:r>
            <a:endParaRPr lang="ko-KR" altLang="en-US" sz="1733" b="1"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14" name="TextBox 13">
            <a:extLst>
              <a:ext uri="{FF2B5EF4-FFF2-40B4-BE49-F238E27FC236}">
                <a16:creationId xmlns:a16="http://schemas.microsoft.com/office/drawing/2014/main" id="{9824938F-EAEA-C904-F40E-EA44FF1C4357}"/>
              </a:ext>
            </a:extLst>
          </p:cNvPr>
          <p:cNvSpPr txBox="1"/>
          <p:nvPr/>
        </p:nvSpPr>
        <p:spPr>
          <a:xfrm>
            <a:off x="281296" y="1677769"/>
            <a:ext cx="999839" cy="420564"/>
          </a:xfrm>
          <a:prstGeom prst="rect">
            <a:avLst/>
          </a:prstGeom>
          <a:noFill/>
        </p:spPr>
        <p:txBody>
          <a:bodyPr wrap="square" rtlCol="0">
            <a:spAutoFit/>
          </a:bodyPr>
          <a:lstStyle/>
          <a:p>
            <a:pPr algn="ctr" defTabSz="914446">
              <a:defRPr/>
            </a:pPr>
            <a:r>
              <a:rPr lang="en-US" altLang="ko-KR" sz="2133" b="1" dirty="0" err="1">
                <a:solidFill>
                  <a:prstClr val="white"/>
                </a:solidFill>
                <a:latin typeface="Roboto" panose="02000000000000000000" pitchFamily="2" charset="0"/>
                <a:ea typeface="Roboto" panose="02000000000000000000" pitchFamily="2" charset="0"/>
                <a:cs typeface="Arial" pitchFamily="34" charset="0"/>
              </a:rPr>
              <a:t>Bước</a:t>
            </a:r>
            <a:r>
              <a:rPr lang="en-US" altLang="ko-KR" sz="1867" b="1" dirty="0">
                <a:solidFill>
                  <a:prstClr val="white"/>
                </a:solidFill>
                <a:latin typeface="Roboto" panose="02000000000000000000" pitchFamily="2" charset="0"/>
                <a:ea typeface="Roboto" panose="02000000000000000000" pitchFamily="2" charset="0"/>
                <a:cs typeface="Arial" pitchFamily="34" charset="0"/>
              </a:rPr>
              <a:t> </a:t>
            </a:r>
            <a:endParaRPr lang="ko-KR" altLang="en-US" sz="1867" b="1" dirty="0">
              <a:solidFill>
                <a:prstClr val="white"/>
              </a:solidFill>
              <a:latin typeface="Roboto" panose="02000000000000000000" pitchFamily="2" charset="0"/>
              <a:ea typeface="맑은 고딕" panose="020B0503020000020004" pitchFamily="34" charset="-127"/>
              <a:cs typeface="Arial" pitchFamily="34" charset="0"/>
            </a:endParaRPr>
          </a:p>
        </p:txBody>
      </p:sp>
      <p:sp>
        <p:nvSpPr>
          <p:cNvPr id="15" name="Rectangle 14">
            <a:extLst>
              <a:ext uri="{FF2B5EF4-FFF2-40B4-BE49-F238E27FC236}">
                <a16:creationId xmlns:a16="http://schemas.microsoft.com/office/drawing/2014/main" id="{25900710-931F-7AEF-F8A7-1520B18DE172}"/>
              </a:ext>
            </a:extLst>
          </p:cNvPr>
          <p:cNvSpPr/>
          <p:nvPr/>
        </p:nvSpPr>
        <p:spPr>
          <a:xfrm>
            <a:off x="1167433" y="1564917"/>
            <a:ext cx="387607" cy="615553"/>
          </a:xfrm>
          <a:prstGeom prst="rect">
            <a:avLst/>
          </a:prstGeom>
          <a:noFill/>
        </p:spPr>
        <p:txBody>
          <a:bodyPr wrap="none" lIns="60960" tIns="30480" rIns="60960" bIns="30480">
            <a:spAutoFit/>
          </a:bodyPr>
          <a:lstStyle/>
          <a:p>
            <a:pPr algn="ctr" defTabSz="609630"/>
            <a:r>
              <a:rPr lang="en-US" sz="3600" b="1">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graphicFrame>
        <p:nvGraphicFramePr>
          <p:cNvPr id="5" name="Table 4">
            <a:extLst>
              <a:ext uri="{FF2B5EF4-FFF2-40B4-BE49-F238E27FC236}">
                <a16:creationId xmlns:a16="http://schemas.microsoft.com/office/drawing/2014/main" id="{41F4E64B-6DBB-F0D0-7F92-71E939C6E8E8}"/>
              </a:ext>
            </a:extLst>
          </p:cNvPr>
          <p:cNvGraphicFramePr>
            <a:graphicFrameLocks noGrp="1"/>
          </p:cNvGraphicFramePr>
          <p:nvPr>
            <p:extLst>
              <p:ext uri="{D42A27DB-BD31-4B8C-83A1-F6EECF244321}">
                <p14:modId xmlns:p14="http://schemas.microsoft.com/office/powerpoint/2010/main" val="3610681016"/>
              </p:ext>
            </p:extLst>
          </p:nvPr>
        </p:nvGraphicFramePr>
        <p:xfrm>
          <a:off x="1940055" y="1197983"/>
          <a:ext cx="10242290" cy="5554112"/>
        </p:xfrm>
        <a:graphic>
          <a:graphicData uri="http://schemas.openxmlformats.org/drawingml/2006/table">
            <a:tbl>
              <a:tblPr bandRow="1"/>
              <a:tblGrid>
                <a:gridCol w="721644">
                  <a:extLst>
                    <a:ext uri="{9D8B030D-6E8A-4147-A177-3AD203B41FA5}">
                      <a16:colId xmlns:a16="http://schemas.microsoft.com/office/drawing/2014/main" val="662709883"/>
                    </a:ext>
                  </a:extLst>
                </a:gridCol>
                <a:gridCol w="960652">
                  <a:extLst>
                    <a:ext uri="{9D8B030D-6E8A-4147-A177-3AD203B41FA5}">
                      <a16:colId xmlns:a16="http://schemas.microsoft.com/office/drawing/2014/main" val="644859299"/>
                    </a:ext>
                  </a:extLst>
                </a:gridCol>
                <a:gridCol w="2511619">
                  <a:extLst>
                    <a:ext uri="{9D8B030D-6E8A-4147-A177-3AD203B41FA5}">
                      <a16:colId xmlns:a16="http://schemas.microsoft.com/office/drawing/2014/main" val="1817421858"/>
                    </a:ext>
                  </a:extLst>
                </a:gridCol>
                <a:gridCol w="1685925">
                  <a:extLst>
                    <a:ext uri="{9D8B030D-6E8A-4147-A177-3AD203B41FA5}">
                      <a16:colId xmlns:a16="http://schemas.microsoft.com/office/drawing/2014/main" val="3107842678"/>
                    </a:ext>
                  </a:extLst>
                </a:gridCol>
                <a:gridCol w="4362450">
                  <a:extLst>
                    <a:ext uri="{9D8B030D-6E8A-4147-A177-3AD203B41FA5}">
                      <a16:colId xmlns:a16="http://schemas.microsoft.com/office/drawing/2014/main" val="2222541181"/>
                    </a:ext>
                  </a:extLst>
                </a:gridCol>
              </a:tblGrid>
              <a:tr h="401740">
                <a:tc gridSpan="3">
                  <a:txBody>
                    <a:bodyPr/>
                    <a:lstStyle/>
                    <a:p>
                      <a:pPr algn="ctr"/>
                      <a:r>
                        <a:rPr lang="vi-VN" sz="1800" b="1" dirty="0">
                          <a:solidFill>
                            <a:srgbClr val="000000"/>
                          </a:solidFill>
                          <a:effectLst/>
                          <a:latin typeface="+mj-lt"/>
                        </a:rPr>
                        <a:t>Hình học phẳng</a:t>
                      </a:r>
                      <a:endParaRPr lang="en-US" sz="18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tc hMerge="1">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8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endParaRPr lang="en-US" sz="1800" dirty="0">
                        <a:latin typeface="Roboto" panose="02000000000000000000" pitchFamily="2"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8180435"/>
                  </a:ext>
                </a:extLst>
              </a:tr>
              <a:tr h="672833">
                <a:tc gridSpan="2">
                  <a:txBody>
                    <a:bodyPr/>
                    <a:lstStyle/>
                    <a:p>
                      <a:pPr algn="ctr">
                        <a:lnSpc>
                          <a:spcPct val="130000"/>
                        </a:lnSpc>
                        <a:buNone/>
                      </a:pPr>
                      <a:r>
                        <a:rPr lang="en-US" sz="1800" b="1" dirty="0" err="1">
                          <a:solidFill>
                            <a:srgbClr val="000000"/>
                          </a:solidFill>
                          <a:effectLst/>
                          <a:latin typeface="+mj-lt"/>
                        </a:rPr>
                        <a:t>Nội</a:t>
                      </a:r>
                      <a:r>
                        <a:rPr lang="en-US" sz="1800" b="1" dirty="0">
                          <a:solidFill>
                            <a:srgbClr val="000000"/>
                          </a:solidFill>
                          <a:effectLst/>
                          <a:latin typeface="+mj-lt"/>
                        </a:rPr>
                        <a:t> dung</a:t>
                      </a:r>
                      <a:endParaRPr lang="en-US" sz="1800" dirty="0">
                        <a:solidFill>
                          <a:srgbClr val="000000"/>
                        </a:solidFill>
                        <a:effectLst/>
                        <a:latin typeface="+mj-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hMerge="1">
                  <a:txBody>
                    <a:bodyPr/>
                    <a:lstStyle/>
                    <a:p>
                      <a:endParaRP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1800" b="1" dirty="0" err="1">
                          <a:solidFill>
                            <a:srgbClr val="000000"/>
                          </a:solidFill>
                          <a:effectLst/>
                          <a:latin typeface="+mj-lt"/>
                          <a:ea typeface="Times New Roman" panose="02020603050405020304" pitchFamily="18" charset="0"/>
                        </a:rPr>
                        <a:t>Yêu</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cầu</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cần</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đạt</a:t>
                      </a: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1800" b="1" dirty="0">
                          <a:solidFill>
                            <a:srgbClr val="000000"/>
                          </a:solidFill>
                          <a:effectLst/>
                          <a:latin typeface="+mj-lt"/>
                          <a:ea typeface="Times New Roman" panose="02020603050405020304" pitchFamily="18" charset="0"/>
                        </a:rPr>
                        <a:t>Định </a:t>
                      </a:r>
                      <a:r>
                        <a:rPr lang="en-US" sz="1800" b="1" dirty="0" err="1">
                          <a:solidFill>
                            <a:srgbClr val="000000"/>
                          </a:solidFill>
                          <a:effectLst/>
                          <a:latin typeface="+mj-lt"/>
                          <a:ea typeface="Times New Roman" panose="02020603050405020304" pitchFamily="18" charset="0"/>
                        </a:rPr>
                        <a:t>hướng</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phát</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triển</a:t>
                      </a:r>
                      <a:r>
                        <a:rPr lang="en-US" sz="1800" b="1" dirty="0">
                          <a:solidFill>
                            <a:srgbClr val="000000"/>
                          </a:solidFill>
                          <a:effectLst/>
                          <a:latin typeface="+mj-lt"/>
                          <a:ea typeface="Times New Roman" panose="02020603050405020304" pitchFamily="18" charset="0"/>
                        </a:rPr>
                        <a:t> NLS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30000"/>
                        </a:lnSpc>
                        <a:buNone/>
                      </a:pPr>
                      <a:r>
                        <a:rPr lang="en-US" sz="1800" b="1" dirty="0" err="1">
                          <a:solidFill>
                            <a:srgbClr val="000000"/>
                          </a:solidFill>
                          <a:effectLst/>
                          <a:latin typeface="+mj-lt"/>
                          <a:ea typeface="Times New Roman" panose="02020603050405020304" pitchFamily="18" charset="0"/>
                        </a:rPr>
                        <a:t>Mô</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tả</a:t>
                      </a:r>
                      <a:r>
                        <a:rPr lang="en-US" sz="1800" b="1" dirty="0">
                          <a:solidFill>
                            <a:srgbClr val="000000"/>
                          </a:solidFill>
                          <a:effectLst/>
                          <a:latin typeface="+mj-lt"/>
                          <a:ea typeface="Times New Roman" panose="02020603050405020304" pitchFamily="18" charset="0"/>
                        </a:rPr>
                        <a:t> chi </a:t>
                      </a:r>
                      <a:r>
                        <a:rPr lang="en-US" sz="1800" b="1" dirty="0" err="1">
                          <a:solidFill>
                            <a:srgbClr val="000000"/>
                          </a:solidFill>
                          <a:effectLst/>
                          <a:latin typeface="+mj-lt"/>
                          <a:ea typeface="Times New Roman" panose="02020603050405020304" pitchFamily="18" charset="0"/>
                        </a:rPr>
                        <a:t>tiết</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định</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hướng</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phát</a:t>
                      </a:r>
                      <a:r>
                        <a:rPr lang="en-US" sz="1800" b="1" dirty="0">
                          <a:solidFill>
                            <a:srgbClr val="000000"/>
                          </a:solidFill>
                          <a:effectLst/>
                          <a:latin typeface="+mj-lt"/>
                          <a:ea typeface="Times New Roman" panose="02020603050405020304" pitchFamily="18" charset="0"/>
                        </a:rPr>
                        <a:t> </a:t>
                      </a:r>
                      <a:r>
                        <a:rPr lang="en-US" sz="1800" b="1" dirty="0" err="1">
                          <a:solidFill>
                            <a:srgbClr val="000000"/>
                          </a:solidFill>
                          <a:effectLst/>
                          <a:latin typeface="+mj-lt"/>
                          <a:ea typeface="Times New Roman" panose="02020603050405020304" pitchFamily="18" charset="0"/>
                        </a:rPr>
                        <a:t>triển</a:t>
                      </a:r>
                      <a:r>
                        <a:rPr lang="en-US" sz="1800" b="1" dirty="0">
                          <a:solidFill>
                            <a:srgbClr val="000000"/>
                          </a:solidFill>
                          <a:effectLst/>
                          <a:latin typeface="+mj-lt"/>
                          <a:ea typeface="Times New Roman" panose="02020603050405020304" pitchFamily="18" charset="0"/>
                        </a:rPr>
                        <a:t> NLS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142062"/>
                  </a:ext>
                </a:extLst>
              </a:tr>
              <a:tr h="4471144">
                <a:tc>
                  <a:txBody>
                    <a:bodyPr/>
                    <a:lstStyle/>
                    <a:p>
                      <a:pPr algn="just">
                        <a:lnSpc>
                          <a:spcPct val="130000"/>
                        </a:lnSpc>
                        <a:buNone/>
                      </a:pPr>
                      <a:r>
                        <a:rPr lang="vi-VN" sz="1800" dirty="0">
                          <a:solidFill>
                            <a:srgbClr val="000000"/>
                          </a:solidFill>
                          <a:effectLst/>
                          <a:latin typeface="+mj-lt"/>
                          <a:ea typeface="Times New Roman" panose="02020603050405020304" pitchFamily="18" charset="0"/>
                        </a:rPr>
                        <a:t>Các hình học</a:t>
                      </a:r>
                      <a:r>
                        <a:rPr lang="en-US" sz="1800" dirty="0">
                          <a:solidFill>
                            <a:srgbClr val="000000"/>
                          </a:solidFill>
                          <a:effectLst/>
                          <a:latin typeface="+mj-lt"/>
                          <a:ea typeface="Times New Roman" panose="02020603050405020304" pitchFamily="18" charset="0"/>
                        </a:rPr>
                        <a:t> </a:t>
                      </a:r>
                      <a:r>
                        <a:rPr lang="vi-VN" sz="1800" dirty="0">
                          <a:solidFill>
                            <a:srgbClr val="000000"/>
                          </a:solidFill>
                          <a:effectLst/>
                          <a:latin typeface="+mj-lt"/>
                          <a:ea typeface="Times New Roman" panose="02020603050405020304" pitchFamily="18" charset="0"/>
                        </a:rPr>
                        <a:t>cơ bản</a:t>
                      </a: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en-US" sz="1800" dirty="0" err="1">
                          <a:solidFill>
                            <a:srgbClr val="000000"/>
                          </a:solidFill>
                          <a:effectLst/>
                          <a:latin typeface="+mj-lt"/>
                          <a:ea typeface="Times New Roman" panose="02020603050405020304" pitchFamily="18" charset="0"/>
                        </a:rPr>
                        <a:t>Góc</a:t>
                      </a:r>
                      <a:r>
                        <a:rPr lang="en-US" sz="1800" dirty="0">
                          <a:solidFill>
                            <a:srgbClr val="000000"/>
                          </a:solidFill>
                          <a:effectLst/>
                          <a:latin typeface="+mj-lt"/>
                          <a:ea typeface="Times New Roman" panose="02020603050405020304" pitchFamily="18" charset="0"/>
                        </a:rPr>
                        <a:t>. Các </a:t>
                      </a:r>
                      <a:r>
                        <a:rPr lang="en-US" sz="1800" dirty="0" err="1">
                          <a:solidFill>
                            <a:srgbClr val="000000"/>
                          </a:solidFill>
                          <a:effectLst/>
                          <a:latin typeface="+mj-lt"/>
                          <a:ea typeface="Times New Roman" panose="02020603050405020304" pitchFamily="18" charset="0"/>
                        </a:rPr>
                        <a:t>góc</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đặc</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biệt</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Số</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đo</a:t>
                      </a:r>
                      <a:r>
                        <a:rPr lang="en-US" sz="1800" dirty="0">
                          <a:solidFill>
                            <a:srgbClr val="000000"/>
                          </a:solidFill>
                          <a:effectLst/>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góc</a:t>
                      </a: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vi-VN" sz="1800" dirty="0">
                          <a:solidFill>
                            <a:srgbClr val="000000"/>
                          </a:solidFill>
                          <a:effectLst/>
                          <a:latin typeface="+mj-lt"/>
                          <a:ea typeface="Times New Roman" panose="02020603050405020304" pitchFamily="18" charset="0"/>
                        </a:rPr>
                        <a:t>Nhận biết được khái niệm góc, điểm trong của góc (không đề cập đến</a:t>
                      </a:r>
                      <a:r>
                        <a:rPr lang="en-US" sz="1800" dirty="0">
                          <a:solidFill>
                            <a:srgbClr val="000000"/>
                          </a:solidFill>
                          <a:effectLst/>
                          <a:latin typeface="+mj-lt"/>
                          <a:ea typeface="Times New Roman" panose="02020603050405020304" pitchFamily="18" charset="0"/>
                        </a:rPr>
                        <a:t> </a:t>
                      </a:r>
                      <a:r>
                        <a:rPr lang="vi-VN" sz="1800" dirty="0">
                          <a:solidFill>
                            <a:srgbClr val="000000"/>
                          </a:solidFill>
                          <a:effectLst/>
                          <a:latin typeface="+mj-lt"/>
                          <a:ea typeface="Times New Roman" panose="02020603050405020304" pitchFamily="18" charset="0"/>
                        </a:rPr>
                        <a:t>góc lõm).</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vi-VN" sz="1800" dirty="0">
                          <a:solidFill>
                            <a:srgbClr val="000000"/>
                          </a:solidFill>
                          <a:effectLst/>
                          <a:latin typeface="+mj-lt"/>
                          <a:ea typeface="Times New Roman" panose="02020603050405020304" pitchFamily="18" charset="0"/>
                        </a:rPr>
                        <a:t>Nhận biết được các góc đặc biệt (góc vuông, góc nhọn, góc tù, góc bẹt).</a:t>
                      </a:r>
                      <a:endParaRPr lang="en-US" sz="1800" dirty="0">
                        <a:solidFill>
                          <a:srgbClr val="000000"/>
                        </a:solidFill>
                        <a:effectLst/>
                        <a:latin typeface="+mj-lt"/>
                        <a:ea typeface="Times New Roman" panose="02020603050405020304" pitchFamily="18" charset="0"/>
                      </a:endParaRPr>
                    </a:p>
                    <a:p>
                      <a:pPr algn="just">
                        <a:lnSpc>
                          <a:spcPct val="130000"/>
                        </a:lnSpc>
                        <a:buNone/>
                      </a:pPr>
                      <a:r>
                        <a:rPr lang="vi-VN" sz="1800" dirty="0">
                          <a:solidFill>
                            <a:srgbClr val="000000"/>
                          </a:solidFill>
                          <a:effectLst/>
                          <a:latin typeface="+mj-lt"/>
                          <a:ea typeface="Times New Roman" panose="02020603050405020304" pitchFamily="18" charset="0"/>
                        </a:rPr>
                        <a:t>Nhận biết được khái niệm số đo góc.</a:t>
                      </a: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vi-VN" sz="1800" kern="1200" dirty="0">
                          <a:solidFill>
                            <a:srgbClr val="000000"/>
                          </a:solidFill>
                          <a:effectLst/>
                          <a:latin typeface="+mn-lt"/>
                          <a:ea typeface="Times New Roman" panose="02020603050405020304" pitchFamily="18" charset="0"/>
                          <a:cs typeface="+mn-cs"/>
                        </a:rPr>
                        <a:t>1.3.TC1a</a:t>
                      </a:r>
                      <a:endParaRPr lang="en-US" sz="1800" kern="1200" dirty="0">
                        <a:solidFill>
                          <a:srgbClr val="000000"/>
                        </a:solidFill>
                        <a:effectLst/>
                        <a:latin typeface="+mn-lt"/>
                        <a:ea typeface="Times New Roman" panose="02020603050405020304" pitchFamily="18" charset="0"/>
                        <a:cs typeface="+mn-cs"/>
                      </a:endParaRPr>
                    </a:p>
                    <a:p>
                      <a:pPr algn="just">
                        <a:lnSpc>
                          <a:spcPct val="130000"/>
                        </a:lnSpc>
                        <a:buNone/>
                      </a:pPr>
                      <a:r>
                        <a:rPr lang="vi-VN" sz="1800" kern="1200" dirty="0">
                          <a:solidFill>
                            <a:srgbClr val="000000"/>
                          </a:solidFill>
                          <a:effectLst/>
                          <a:latin typeface="+mn-lt"/>
                          <a:ea typeface="Times New Roman" panose="02020603050405020304" pitchFamily="18" charset="0"/>
                          <a:cs typeface="+mn-cs"/>
                        </a:rPr>
                        <a:t>3.1.TC1a</a:t>
                      </a:r>
                      <a:endParaRPr lang="en-US" sz="1800" kern="1200" dirty="0">
                        <a:solidFill>
                          <a:srgbClr val="000000"/>
                        </a:solidFill>
                        <a:effectLst/>
                        <a:latin typeface="+mn-lt"/>
                        <a:ea typeface="Times New Roman" panose="02020603050405020304" pitchFamily="18" charset="0"/>
                        <a:cs typeface="+mn-cs"/>
                      </a:endParaRPr>
                    </a:p>
                    <a:p>
                      <a:pPr algn="just">
                        <a:lnSpc>
                          <a:spcPct val="130000"/>
                        </a:lnSpc>
                        <a:buNone/>
                      </a:pPr>
                      <a:r>
                        <a:rPr lang="vi-VN" sz="1800" kern="1200" dirty="0">
                          <a:solidFill>
                            <a:srgbClr val="000000"/>
                          </a:solidFill>
                          <a:effectLst/>
                          <a:latin typeface="+mn-lt"/>
                          <a:ea typeface="Times New Roman" panose="02020603050405020304" pitchFamily="18" charset="0"/>
                          <a:cs typeface="+mn-cs"/>
                        </a:rPr>
                        <a:t>2.4.TC1a</a:t>
                      </a:r>
                      <a:endParaRPr lang="en-US" sz="1800" kern="1200" dirty="0">
                        <a:solidFill>
                          <a:srgbClr val="000000"/>
                        </a:solidFill>
                        <a:effectLst/>
                        <a:latin typeface="+mn-lt"/>
                        <a:ea typeface="Times New Roman" panose="02020603050405020304" pitchFamily="18" charset="0"/>
                        <a:cs typeface="+mn-cs"/>
                      </a:endParaRPr>
                    </a:p>
                    <a:p>
                      <a:pPr algn="just">
                        <a:lnSpc>
                          <a:spcPct val="130000"/>
                        </a:lnSpc>
                        <a:buNone/>
                      </a:pPr>
                      <a:r>
                        <a:rPr lang="vi-VN" sz="1800" kern="1200" dirty="0">
                          <a:solidFill>
                            <a:srgbClr val="000000"/>
                          </a:solidFill>
                          <a:effectLst/>
                          <a:latin typeface="+mn-lt"/>
                          <a:ea typeface="Times New Roman" panose="02020603050405020304" pitchFamily="18" charset="0"/>
                          <a:cs typeface="+mn-cs"/>
                        </a:rPr>
                        <a:t>5.1.TC1a</a:t>
                      </a:r>
                      <a:endParaRPr lang="en-US" sz="1800" kern="1200" dirty="0">
                        <a:solidFill>
                          <a:srgbClr val="000000"/>
                        </a:solidFill>
                        <a:effectLst/>
                        <a:latin typeface="+mn-lt"/>
                        <a:ea typeface="Times New Roman" panose="02020603050405020304" pitchFamily="18" charset="0"/>
                        <a:cs typeface="+mn-cs"/>
                      </a:endParaRPr>
                    </a:p>
                    <a:p>
                      <a:pPr algn="just">
                        <a:lnSpc>
                          <a:spcPct val="130000"/>
                        </a:lnSpc>
                        <a:buNone/>
                      </a:pPr>
                      <a:r>
                        <a:rPr lang="vi-VN" sz="1800" kern="1200" dirty="0">
                          <a:solidFill>
                            <a:srgbClr val="000000"/>
                          </a:solidFill>
                          <a:effectLst/>
                          <a:latin typeface="+mn-lt"/>
                          <a:ea typeface="Times New Roman" panose="02020603050405020304" pitchFamily="18" charset="0"/>
                          <a:cs typeface="+mn-cs"/>
                        </a:rPr>
                        <a:t>5.2.TC1b</a:t>
                      </a:r>
                      <a:endParaRPr lang="en-US" sz="1800" kern="1200" dirty="0">
                        <a:solidFill>
                          <a:srgbClr val="000000"/>
                        </a:solidFill>
                        <a:effectLst/>
                        <a:latin typeface="+mn-lt"/>
                        <a:ea typeface="Times New Roman" panose="02020603050405020304" pitchFamily="18" charset="0"/>
                        <a:cs typeface="+mn-cs"/>
                      </a:endParaRPr>
                    </a:p>
                    <a:p>
                      <a:pPr algn="just">
                        <a:lnSpc>
                          <a:spcPct val="130000"/>
                        </a:lnSpc>
                        <a:buNone/>
                      </a:pPr>
                      <a:r>
                        <a:rPr lang="vi-VN" sz="1800" kern="1200" dirty="0">
                          <a:solidFill>
                            <a:srgbClr val="000000"/>
                          </a:solidFill>
                          <a:effectLst/>
                          <a:latin typeface="+mn-lt"/>
                          <a:ea typeface="Times New Roman" panose="02020603050405020304" pitchFamily="18" charset="0"/>
                          <a:cs typeface="+mn-cs"/>
                        </a:rPr>
                        <a:t>5.2.TC1c</a:t>
                      </a:r>
                      <a:endParaRPr lang="en-US" sz="1800" kern="1200" dirty="0">
                        <a:solidFill>
                          <a:srgbClr val="000000"/>
                        </a:solidFill>
                        <a:effectLst/>
                        <a:latin typeface="+mn-lt"/>
                        <a:ea typeface="Times New Roman" panose="02020603050405020304" pitchFamily="18" charset="0"/>
                        <a:cs typeface="+mn-cs"/>
                      </a:endParaRPr>
                    </a:p>
                    <a:p>
                      <a:pPr algn="just">
                        <a:lnSpc>
                          <a:spcPct val="130000"/>
                        </a:lnSpc>
                        <a:buNone/>
                      </a:pP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30000"/>
                        </a:lnSpc>
                        <a:buNone/>
                      </a:pPr>
                      <a:r>
                        <a:rPr lang="vi-VN" sz="1800" dirty="0">
                          <a:solidFill>
                            <a:srgbClr val="000000"/>
                          </a:solidFill>
                          <a:effectLst/>
                          <a:latin typeface="+mj-lt"/>
                          <a:ea typeface="Times New Roman" panose="02020603050405020304" pitchFamily="18" charset="0"/>
                        </a:rPr>
                        <a:t>1.3.TC1a: Thao tác lưu trữ, ghi chép dữ liệu số đo góc.</a:t>
                      </a:r>
                    </a:p>
                    <a:p>
                      <a:pPr algn="just">
                        <a:lnSpc>
                          <a:spcPct val="130000"/>
                        </a:lnSpc>
                        <a:buNone/>
                      </a:pPr>
                      <a:r>
                        <a:rPr lang="vi-VN" sz="1800" dirty="0">
                          <a:solidFill>
                            <a:srgbClr val="000000"/>
                          </a:solidFill>
                          <a:effectLst/>
                          <a:latin typeface="+mj-lt"/>
                          <a:ea typeface="Times New Roman" panose="02020603050405020304" pitchFamily="18" charset="0"/>
                        </a:rPr>
                        <a:t>3.1.TC1a: Tạo sản phẩm số (mẫu đồng hồ) bằng GeoGebra. </a:t>
                      </a:r>
                    </a:p>
                    <a:p>
                      <a:pPr algn="just">
                        <a:lnSpc>
                          <a:spcPct val="130000"/>
                        </a:lnSpc>
                        <a:buNone/>
                      </a:pPr>
                      <a:r>
                        <a:rPr lang="vi-VN" sz="1800" dirty="0">
                          <a:solidFill>
                            <a:srgbClr val="000000"/>
                          </a:solidFill>
                          <a:effectLst/>
                          <a:latin typeface="+mj-lt"/>
                          <a:ea typeface="Times New Roman" panose="02020603050405020304" pitchFamily="18" charset="0"/>
                        </a:rPr>
                        <a:t>2.4.TC1a: Gửi sản phẩm qua email/Drive, chia sẻ nhóm lớp.</a:t>
                      </a:r>
                    </a:p>
                    <a:p>
                      <a:pPr algn="just">
                        <a:lnSpc>
                          <a:spcPct val="130000"/>
                        </a:lnSpc>
                        <a:buNone/>
                      </a:pPr>
                      <a:r>
                        <a:rPr lang="vi-VN" sz="1800" dirty="0">
                          <a:solidFill>
                            <a:srgbClr val="000000"/>
                          </a:solidFill>
                          <a:effectLst/>
                          <a:latin typeface="+mj-lt"/>
                          <a:ea typeface="Times New Roman" panose="02020603050405020304" pitchFamily="18" charset="0"/>
                        </a:rPr>
                        <a:t>5.1.TC1a: So sánh kết quả đo thủ công và trên GeoGebra.</a:t>
                      </a:r>
                    </a:p>
                    <a:p>
                      <a:pPr algn="just">
                        <a:lnSpc>
                          <a:spcPct val="130000"/>
                        </a:lnSpc>
                        <a:buNone/>
                      </a:pPr>
                      <a:r>
                        <a:rPr lang="vi-VN" sz="1800" dirty="0">
                          <a:solidFill>
                            <a:srgbClr val="000000"/>
                          </a:solidFill>
                          <a:effectLst/>
                          <a:latin typeface="+mj-lt"/>
                          <a:ea typeface="Times New Roman" panose="02020603050405020304" pitchFamily="18" charset="0"/>
                        </a:rPr>
                        <a:t>5.2.TC1b: Sử dụng GeoGebra để vẽ góc, đo góc. </a:t>
                      </a:r>
                    </a:p>
                    <a:p>
                      <a:pPr algn="just">
                        <a:lnSpc>
                          <a:spcPct val="130000"/>
                        </a:lnSpc>
                        <a:buNone/>
                      </a:pPr>
                      <a:r>
                        <a:rPr lang="vi-VN" sz="1800" dirty="0">
                          <a:solidFill>
                            <a:srgbClr val="000000"/>
                          </a:solidFill>
                          <a:effectLst/>
                          <a:latin typeface="+mj-lt"/>
                          <a:ea typeface="Times New Roman" panose="02020603050405020304" pitchFamily="18" charset="0"/>
                        </a:rPr>
                        <a:t>5.2.TC1c: Điều chỉnh, tùy biến hình vẽ để kiểm tra nhiều tình huống.</a:t>
                      </a:r>
                      <a:endParaRPr lang="en-US" sz="1800" dirty="0">
                        <a:solidFill>
                          <a:srgbClr val="000000"/>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7369163"/>
                  </a:ext>
                </a:extLst>
              </a:tr>
            </a:tbl>
          </a:graphicData>
        </a:graphic>
      </p:graphicFrame>
      <p:sp>
        <p:nvSpPr>
          <p:cNvPr id="6" name="Rectangle 5">
            <a:extLst>
              <a:ext uri="{FF2B5EF4-FFF2-40B4-BE49-F238E27FC236}">
                <a16:creationId xmlns:a16="http://schemas.microsoft.com/office/drawing/2014/main" id="{6E963A03-78CE-711B-0E0C-3CEF9A884F2F}"/>
              </a:ext>
            </a:extLst>
          </p:cNvPr>
          <p:cNvSpPr/>
          <p:nvPr/>
        </p:nvSpPr>
        <p:spPr>
          <a:xfrm>
            <a:off x="7810500" y="1197984"/>
            <a:ext cx="4381500" cy="55541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628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57110-947C-5766-8754-37BB3EA95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ABA614-C9E5-2DC0-9542-CB0309D64CBD}"/>
              </a:ext>
            </a:extLst>
          </p:cNvPr>
          <p:cNvSpPr>
            <a:spLocks noGrp="1"/>
          </p:cNvSpPr>
          <p:nvPr>
            <p:ph type="title"/>
          </p:nvPr>
        </p:nvSpPr>
        <p:spPr>
          <a:xfrm>
            <a:off x="2170112" y="2219702"/>
            <a:ext cx="8243888" cy="2130078"/>
          </a:xfrm>
        </p:spPr>
        <p:txBody>
          <a:bodyPr>
            <a:normAutofit/>
          </a:bodyPr>
          <a:lstStyle/>
          <a:p>
            <a:r>
              <a:rPr lang="vi-VN" sz="4000" dirty="0"/>
              <a:t>XÂY DỰNG KẾ HOẠCH GIÁO DỤC CỦA GIÁO VIÊN</a:t>
            </a:r>
            <a:endParaRPr lang="en-US" sz="4000" dirty="0"/>
          </a:p>
        </p:txBody>
      </p:sp>
    </p:spTree>
    <p:extLst>
      <p:ext uri="{BB962C8B-B14F-4D97-AF65-F5344CB8AC3E}">
        <p14:creationId xmlns:p14="http://schemas.microsoft.com/office/powerpoint/2010/main" val="31394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03A99-022D-EF32-565E-C29CBFB83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04A04-943A-156D-E13E-A25F71B4EA5D}"/>
              </a:ext>
            </a:extLst>
          </p:cNvPr>
          <p:cNvSpPr>
            <a:spLocks noGrp="1"/>
          </p:cNvSpPr>
          <p:nvPr>
            <p:ph type="title"/>
          </p:nvPr>
        </p:nvSpPr>
        <p:spPr>
          <a:xfrm>
            <a:off x="736600" y="136525"/>
            <a:ext cx="10515600" cy="944563"/>
          </a:xfrm>
        </p:spPr>
        <p:txBody>
          <a:bodyPr>
            <a:normAutofit/>
          </a:bodyPr>
          <a:lstStyle/>
          <a:p>
            <a:r>
              <a:rPr lang="en-US" sz="4000" b="1" dirty="0" err="1">
                <a:solidFill>
                  <a:srgbClr val="2F5597"/>
                </a:solidFill>
                <a:cs typeface="Arial" panose="020B0604020202020204" pitchFamily="34" charset="0"/>
              </a:rPr>
              <a:t>Hình</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thức</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tổ</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chức</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triển</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khai</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khung</a:t>
            </a:r>
            <a:r>
              <a:rPr lang="en-US" sz="4000" b="1" dirty="0">
                <a:solidFill>
                  <a:srgbClr val="2F5597"/>
                </a:solidFill>
                <a:cs typeface="Arial" panose="020B0604020202020204" pitchFamily="34" charset="0"/>
              </a:rPr>
              <a:t> NLS</a:t>
            </a:r>
          </a:p>
        </p:txBody>
      </p:sp>
      <p:sp>
        <p:nvSpPr>
          <p:cNvPr id="4" name="Slide Number Placeholder 3">
            <a:extLst>
              <a:ext uri="{FF2B5EF4-FFF2-40B4-BE49-F238E27FC236}">
                <a16:creationId xmlns:a16="http://schemas.microsoft.com/office/drawing/2014/main" id="{5860BB7A-F3A9-9804-6597-006336258D11}"/>
              </a:ext>
            </a:extLst>
          </p:cNvPr>
          <p:cNvSpPr>
            <a:spLocks noGrp="1"/>
          </p:cNvSpPr>
          <p:nvPr>
            <p:ph type="sldNum" sz="quarter" idx="12"/>
          </p:nvPr>
        </p:nvSpPr>
        <p:spPr/>
        <p:txBody>
          <a:bodyPr/>
          <a:lstStyle/>
          <a:p>
            <a:fld id="{705AC131-3665-43E0-A6EE-7C045553461A}" type="slidenum">
              <a:rPr kumimoji="1" lang="ja-JP" altLang="en-US" smtClean="0">
                <a:latin typeface="+mj-lt"/>
              </a:rPr>
              <a:t>4</a:t>
            </a:fld>
            <a:endParaRPr kumimoji="1" lang="ja-JP" altLang="en-US">
              <a:latin typeface="+mj-lt"/>
            </a:endParaRPr>
          </a:p>
        </p:txBody>
      </p:sp>
      <p:sp>
        <p:nvSpPr>
          <p:cNvPr id="29" name="Shape 0">
            <a:extLst>
              <a:ext uri="{FF2B5EF4-FFF2-40B4-BE49-F238E27FC236}">
                <a16:creationId xmlns:a16="http://schemas.microsoft.com/office/drawing/2014/main" id="{1D520B22-6953-0D0D-7A96-909180ADC98E}"/>
              </a:ext>
            </a:extLst>
          </p:cNvPr>
          <p:cNvSpPr/>
          <p:nvPr/>
        </p:nvSpPr>
        <p:spPr>
          <a:xfrm rot="21000000">
            <a:off x="1096834" y="1988756"/>
            <a:ext cx="2458085" cy="3353190"/>
          </a:xfrm>
          <a:prstGeom prst="roundRect">
            <a:avLst/>
          </a:prstGeom>
          <a:gradFill flip="none" rotWithShape="1">
            <a:gsLst>
              <a:gs pos="0">
                <a:srgbClr val="49B2FE"/>
              </a:gs>
              <a:gs pos="100000">
                <a:srgbClr val="1552E8"/>
              </a:gs>
            </a:gsLst>
            <a:lin ang="18900000" scaled="1"/>
          </a:gradFill>
          <a:ln/>
        </p:spPr>
        <p:txBody>
          <a:bodyPr/>
          <a:lstStyle/>
          <a:p>
            <a:endParaRPr lang="en-VN" dirty="0">
              <a:latin typeface="+mj-lt"/>
            </a:endParaRPr>
          </a:p>
        </p:txBody>
      </p:sp>
      <p:sp>
        <p:nvSpPr>
          <p:cNvPr id="30" name="Text 1">
            <a:extLst>
              <a:ext uri="{FF2B5EF4-FFF2-40B4-BE49-F238E27FC236}">
                <a16:creationId xmlns:a16="http://schemas.microsoft.com/office/drawing/2014/main" id="{D653A489-1550-0BD0-82CA-265C071409C3}"/>
              </a:ext>
            </a:extLst>
          </p:cNvPr>
          <p:cNvSpPr/>
          <p:nvPr/>
        </p:nvSpPr>
        <p:spPr>
          <a:xfrm rot="21000000">
            <a:off x="1056172" y="1731283"/>
            <a:ext cx="2458085" cy="3895725"/>
          </a:xfrm>
          <a:prstGeom prst="rect">
            <a:avLst/>
          </a:prstGeom>
          <a:noFill/>
          <a:ln/>
        </p:spPr>
        <p:txBody>
          <a:bodyPr wrap="square" lIns="45720" tIns="91440" rIns="91440" bIns="45720" rtlCol="0" anchor="ctr"/>
          <a:lstStyle/>
          <a:p>
            <a:pPr marL="0" indent="0">
              <a:lnSpc>
                <a:spcPct val="100000"/>
              </a:lnSpc>
              <a:buNone/>
            </a:pPr>
            <a:endParaRPr lang="en-US" sz="1600" dirty="0">
              <a:latin typeface="+mj-lt"/>
            </a:endParaRPr>
          </a:p>
        </p:txBody>
      </p:sp>
      <p:pic>
        <p:nvPicPr>
          <p:cNvPr id="31" name="Image 0" descr="https://kimi-img.moonshot.cn/pub/slides/slides_tmpl/image/25-09-02-14:36:45-d2r90v9e3tpg8rchuqg0.png">
            <a:extLst>
              <a:ext uri="{FF2B5EF4-FFF2-40B4-BE49-F238E27FC236}">
                <a16:creationId xmlns:a16="http://schemas.microsoft.com/office/drawing/2014/main" id="{9C4C3CB8-ECCD-1B66-28B5-4A5972462733}"/>
              </a:ext>
            </a:extLst>
          </p:cNvPr>
          <p:cNvPicPr>
            <a:picLocks noChangeAspect="1"/>
          </p:cNvPicPr>
          <p:nvPr/>
        </p:nvPicPr>
        <p:blipFill>
          <a:blip r:embed="rId2"/>
          <a:stretch>
            <a:fillRect/>
          </a:stretch>
        </p:blipFill>
        <p:spPr>
          <a:xfrm>
            <a:off x="1256334" y="2185294"/>
            <a:ext cx="2682240" cy="3597954"/>
          </a:xfrm>
          <a:prstGeom prst="rect">
            <a:avLst/>
          </a:prstGeom>
        </p:spPr>
      </p:pic>
      <p:sp>
        <p:nvSpPr>
          <p:cNvPr id="32" name="Shape 2">
            <a:extLst>
              <a:ext uri="{FF2B5EF4-FFF2-40B4-BE49-F238E27FC236}">
                <a16:creationId xmlns:a16="http://schemas.microsoft.com/office/drawing/2014/main" id="{C8267E45-95F1-1ADC-09E0-75212DB5069F}"/>
              </a:ext>
            </a:extLst>
          </p:cNvPr>
          <p:cNvSpPr/>
          <p:nvPr/>
        </p:nvSpPr>
        <p:spPr>
          <a:xfrm rot="21000000">
            <a:off x="4712209" y="1988894"/>
            <a:ext cx="2458085" cy="3334933"/>
          </a:xfrm>
          <a:prstGeom prst="roundRect">
            <a:avLst/>
          </a:prstGeom>
          <a:gradFill flip="none" rotWithShape="1">
            <a:gsLst>
              <a:gs pos="0">
                <a:srgbClr val="49B2FE"/>
              </a:gs>
              <a:gs pos="100000">
                <a:srgbClr val="1552E8"/>
              </a:gs>
            </a:gsLst>
            <a:lin ang="18900000" scaled="1"/>
          </a:gradFill>
          <a:ln/>
        </p:spPr>
        <p:txBody>
          <a:bodyPr/>
          <a:lstStyle/>
          <a:p>
            <a:endParaRPr lang="en-VN" dirty="0">
              <a:latin typeface="+mj-lt"/>
            </a:endParaRPr>
          </a:p>
        </p:txBody>
      </p:sp>
      <p:sp>
        <p:nvSpPr>
          <p:cNvPr id="33" name="Text 3">
            <a:extLst>
              <a:ext uri="{FF2B5EF4-FFF2-40B4-BE49-F238E27FC236}">
                <a16:creationId xmlns:a16="http://schemas.microsoft.com/office/drawing/2014/main" id="{FEA99965-5F98-0E69-D1BC-94DB9E70E8D9}"/>
              </a:ext>
            </a:extLst>
          </p:cNvPr>
          <p:cNvSpPr/>
          <p:nvPr/>
        </p:nvSpPr>
        <p:spPr>
          <a:xfrm rot="21000000">
            <a:off x="4673132" y="1731283"/>
            <a:ext cx="2458085" cy="3895725"/>
          </a:xfrm>
          <a:prstGeom prst="rect">
            <a:avLst/>
          </a:prstGeom>
          <a:noFill/>
          <a:ln/>
        </p:spPr>
        <p:txBody>
          <a:bodyPr wrap="square" lIns="45720" tIns="91440" rIns="91440" bIns="45720" rtlCol="0" anchor="ctr"/>
          <a:lstStyle/>
          <a:p>
            <a:pPr marL="0" indent="0">
              <a:lnSpc>
                <a:spcPct val="100000"/>
              </a:lnSpc>
              <a:buNone/>
            </a:pPr>
            <a:endParaRPr lang="en-US" sz="1600" dirty="0">
              <a:latin typeface="+mj-lt"/>
            </a:endParaRPr>
          </a:p>
        </p:txBody>
      </p:sp>
      <p:pic>
        <p:nvPicPr>
          <p:cNvPr id="34" name="Image 1" descr="https://kimi-img.moonshot.cn/pub/slides/slides_tmpl/image/25-09-02-14:36:45-d2r90v9e3tpg8rchuqg0.png">
            <a:extLst>
              <a:ext uri="{FF2B5EF4-FFF2-40B4-BE49-F238E27FC236}">
                <a16:creationId xmlns:a16="http://schemas.microsoft.com/office/drawing/2014/main" id="{03F92FE8-0F76-8448-1F96-439A561F13EA}"/>
              </a:ext>
            </a:extLst>
          </p:cNvPr>
          <p:cNvPicPr>
            <a:picLocks noChangeAspect="1"/>
          </p:cNvPicPr>
          <p:nvPr/>
        </p:nvPicPr>
        <p:blipFill>
          <a:blip r:embed="rId2"/>
          <a:stretch>
            <a:fillRect/>
          </a:stretch>
        </p:blipFill>
        <p:spPr>
          <a:xfrm>
            <a:off x="4873294" y="2185293"/>
            <a:ext cx="2682240" cy="3579973"/>
          </a:xfrm>
          <a:prstGeom prst="rect">
            <a:avLst/>
          </a:prstGeom>
        </p:spPr>
      </p:pic>
      <p:sp>
        <p:nvSpPr>
          <p:cNvPr id="35" name="Shape 4">
            <a:extLst>
              <a:ext uri="{FF2B5EF4-FFF2-40B4-BE49-F238E27FC236}">
                <a16:creationId xmlns:a16="http://schemas.microsoft.com/office/drawing/2014/main" id="{05536D29-F199-04DF-42E7-3A636C32230D}"/>
              </a:ext>
            </a:extLst>
          </p:cNvPr>
          <p:cNvSpPr/>
          <p:nvPr/>
        </p:nvSpPr>
        <p:spPr>
          <a:xfrm rot="21000000">
            <a:off x="8330381" y="1988788"/>
            <a:ext cx="2458085" cy="3348894"/>
          </a:xfrm>
          <a:prstGeom prst="roundRect">
            <a:avLst/>
          </a:prstGeom>
          <a:gradFill flip="none" rotWithShape="1">
            <a:gsLst>
              <a:gs pos="0">
                <a:srgbClr val="49B2FE"/>
              </a:gs>
              <a:gs pos="100000">
                <a:srgbClr val="1552E8"/>
              </a:gs>
            </a:gsLst>
            <a:lin ang="18900000" scaled="1"/>
          </a:gradFill>
          <a:ln/>
        </p:spPr>
        <p:txBody>
          <a:bodyPr/>
          <a:lstStyle/>
          <a:p>
            <a:endParaRPr lang="en-VN" dirty="0">
              <a:latin typeface="+mj-lt"/>
            </a:endParaRPr>
          </a:p>
        </p:txBody>
      </p:sp>
      <p:sp>
        <p:nvSpPr>
          <p:cNvPr id="36" name="Text 5">
            <a:extLst>
              <a:ext uri="{FF2B5EF4-FFF2-40B4-BE49-F238E27FC236}">
                <a16:creationId xmlns:a16="http://schemas.microsoft.com/office/drawing/2014/main" id="{92041FCF-CDE6-6B53-35D2-F8E7E852775B}"/>
              </a:ext>
            </a:extLst>
          </p:cNvPr>
          <p:cNvSpPr/>
          <p:nvPr/>
        </p:nvSpPr>
        <p:spPr>
          <a:xfrm rot="21000000">
            <a:off x="8290092" y="1731283"/>
            <a:ext cx="2458085" cy="3895725"/>
          </a:xfrm>
          <a:prstGeom prst="rect">
            <a:avLst/>
          </a:prstGeom>
          <a:noFill/>
          <a:ln/>
        </p:spPr>
        <p:txBody>
          <a:bodyPr wrap="square" lIns="45720" tIns="91440" rIns="91440" bIns="45720" rtlCol="0" anchor="ctr"/>
          <a:lstStyle/>
          <a:p>
            <a:pPr marL="0" indent="0">
              <a:lnSpc>
                <a:spcPct val="100000"/>
              </a:lnSpc>
              <a:buNone/>
            </a:pPr>
            <a:endParaRPr lang="en-US" sz="1600" dirty="0">
              <a:latin typeface="+mj-lt"/>
            </a:endParaRPr>
          </a:p>
        </p:txBody>
      </p:sp>
      <p:pic>
        <p:nvPicPr>
          <p:cNvPr id="37" name="Image 2" descr="https://kimi-img.moonshot.cn/pub/slides/slides_tmpl/image/25-09-02-14:36:45-d2r90v9e3tpg8rchuqg0.png">
            <a:extLst>
              <a:ext uri="{FF2B5EF4-FFF2-40B4-BE49-F238E27FC236}">
                <a16:creationId xmlns:a16="http://schemas.microsoft.com/office/drawing/2014/main" id="{343D8BC5-F11E-3AE8-0DF9-4955EF6A5075}"/>
              </a:ext>
            </a:extLst>
          </p:cNvPr>
          <p:cNvPicPr>
            <a:picLocks noChangeAspect="1"/>
          </p:cNvPicPr>
          <p:nvPr/>
        </p:nvPicPr>
        <p:blipFill>
          <a:blip r:embed="rId2"/>
          <a:stretch>
            <a:fillRect/>
          </a:stretch>
        </p:blipFill>
        <p:spPr>
          <a:xfrm>
            <a:off x="8490254" y="2185294"/>
            <a:ext cx="2682240" cy="3579972"/>
          </a:xfrm>
          <a:prstGeom prst="rect">
            <a:avLst/>
          </a:prstGeom>
        </p:spPr>
      </p:pic>
      <p:sp>
        <p:nvSpPr>
          <p:cNvPr id="39" name="Text 10">
            <a:extLst>
              <a:ext uri="{FF2B5EF4-FFF2-40B4-BE49-F238E27FC236}">
                <a16:creationId xmlns:a16="http://schemas.microsoft.com/office/drawing/2014/main" id="{B0FC97B0-CC5B-B2EB-1008-DEFD113E5BA2}"/>
              </a:ext>
            </a:extLst>
          </p:cNvPr>
          <p:cNvSpPr/>
          <p:nvPr/>
        </p:nvSpPr>
        <p:spPr>
          <a:xfrm>
            <a:off x="1530670" y="2437296"/>
            <a:ext cx="2142428" cy="3155223"/>
          </a:xfrm>
          <a:prstGeom prst="rect">
            <a:avLst/>
          </a:prstGeom>
          <a:noFill/>
          <a:ln/>
        </p:spPr>
        <p:txBody>
          <a:bodyPr wrap="square" lIns="91440" tIns="45720" rIns="91440" bIns="45720" rtlCol="0" anchor="t">
            <a:spAutoFit/>
          </a:bodyPr>
          <a:lstStyle/>
          <a:p>
            <a:pPr>
              <a:lnSpc>
                <a:spcPct val="120000"/>
              </a:lnSpc>
            </a:pPr>
            <a:r>
              <a:rPr lang="vi-VN" sz="2800" dirty="0">
                <a:solidFill>
                  <a:srgbClr val="000000"/>
                </a:solidFill>
                <a:latin typeface="+mj-lt"/>
                <a:ea typeface="Roboto" panose="02000000000000000000" pitchFamily="2" charset="0"/>
              </a:rPr>
              <a:t>Dạy học môn Tin học theo CT2018, phát triển năng lực số</a:t>
            </a:r>
            <a:endParaRPr lang="en-US" sz="2800" dirty="0">
              <a:latin typeface="+mj-lt"/>
            </a:endParaRPr>
          </a:p>
        </p:txBody>
      </p:sp>
      <p:sp>
        <p:nvSpPr>
          <p:cNvPr id="41" name="Text 12">
            <a:extLst>
              <a:ext uri="{FF2B5EF4-FFF2-40B4-BE49-F238E27FC236}">
                <a16:creationId xmlns:a16="http://schemas.microsoft.com/office/drawing/2014/main" id="{4B4C1871-B05D-34CE-8E99-1609C38DB51B}"/>
              </a:ext>
            </a:extLst>
          </p:cNvPr>
          <p:cNvSpPr/>
          <p:nvPr/>
        </p:nvSpPr>
        <p:spPr>
          <a:xfrm>
            <a:off x="5153011" y="2568412"/>
            <a:ext cx="2176145" cy="433452"/>
          </a:xfrm>
          <a:prstGeom prst="rect">
            <a:avLst/>
          </a:prstGeom>
          <a:noFill/>
          <a:ln/>
        </p:spPr>
        <p:txBody>
          <a:bodyPr wrap="square" lIns="91440" tIns="45720" rIns="91440" bIns="45720" rtlCol="0" anchor="t">
            <a:spAutoFit/>
          </a:bodyPr>
          <a:lstStyle/>
          <a:p>
            <a:pPr indent="222250" algn="just">
              <a:lnSpc>
                <a:spcPct val="120000"/>
              </a:lnSpc>
              <a:spcBef>
                <a:spcPts val="600"/>
              </a:spcBef>
              <a:spcAft>
                <a:spcPts val="600"/>
              </a:spcAft>
            </a:pPr>
            <a:endParaRPr lang="en-VN" sz="2000" dirty="0">
              <a:latin typeface="+mj-lt"/>
            </a:endParaRPr>
          </a:p>
        </p:txBody>
      </p:sp>
      <p:sp>
        <p:nvSpPr>
          <p:cNvPr id="43" name="Text 14">
            <a:extLst>
              <a:ext uri="{FF2B5EF4-FFF2-40B4-BE49-F238E27FC236}">
                <a16:creationId xmlns:a16="http://schemas.microsoft.com/office/drawing/2014/main" id="{E7CAAB51-612E-C2A3-0BE2-78542CD515CC}"/>
              </a:ext>
            </a:extLst>
          </p:cNvPr>
          <p:cNvSpPr/>
          <p:nvPr/>
        </p:nvSpPr>
        <p:spPr>
          <a:xfrm>
            <a:off x="8757589" y="2597417"/>
            <a:ext cx="2176145" cy="433452"/>
          </a:xfrm>
          <a:prstGeom prst="rect">
            <a:avLst/>
          </a:prstGeom>
          <a:noFill/>
          <a:ln/>
        </p:spPr>
        <p:txBody>
          <a:bodyPr wrap="square" lIns="91440" tIns="45720" rIns="91440" bIns="45720" rtlCol="0" anchor="t">
            <a:spAutoFit/>
          </a:bodyPr>
          <a:lstStyle/>
          <a:p>
            <a:pPr indent="222250" algn="just">
              <a:lnSpc>
                <a:spcPct val="120000"/>
              </a:lnSpc>
              <a:spcBef>
                <a:spcPts val="600"/>
              </a:spcBef>
              <a:spcAft>
                <a:spcPts val="600"/>
              </a:spcAft>
            </a:pPr>
            <a:endParaRPr lang="en-VN" sz="2000" dirty="0">
              <a:latin typeface="+mj-lt"/>
            </a:endParaRPr>
          </a:p>
        </p:txBody>
      </p:sp>
      <p:sp>
        <p:nvSpPr>
          <p:cNvPr id="44" name="Shape 11">
            <a:extLst>
              <a:ext uri="{FF2B5EF4-FFF2-40B4-BE49-F238E27FC236}">
                <a16:creationId xmlns:a16="http://schemas.microsoft.com/office/drawing/2014/main" id="{68E0558F-9628-F697-E9EE-D534EF03FEC0}"/>
              </a:ext>
            </a:extLst>
          </p:cNvPr>
          <p:cNvSpPr/>
          <p:nvPr/>
        </p:nvSpPr>
        <p:spPr>
          <a:xfrm>
            <a:off x="736601" y="1933291"/>
            <a:ext cx="1457325" cy="504006"/>
          </a:xfrm>
          <a:prstGeom prst="parallelogram">
            <a:avLst>
              <a:gd name="adj" fmla="val 20892"/>
            </a:avLst>
          </a:prstGeom>
          <a:solidFill>
            <a:srgbClr val="49B2FE"/>
          </a:solidFill>
          <a:ln/>
        </p:spPr>
        <p:txBody>
          <a:bodyPr/>
          <a:lstStyle/>
          <a:p>
            <a:endParaRPr lang="en-VN" dirty="0">
              <a:latin typeface="+mj-lt"/>
            </a:endParaRPr>
          </a:p>
        </p:txBody>
      </p:sp>
      <p:sp>
        <p:nvSpPr>
          <p:cNvPr id="45" name="Text 12">
            <a:extLst>
              <a:ext uri="{FF2B5EF4-FFF2-40B4-BE49-F238E27FC236}">
                <a16:creationId xmlns:a16="http://schemas.microsoft.com/office/drawing/2014/main" id="{E053106C-71FD-7992-FA3B-5D7F90110DB5}"/>
              </a:ext>
            </a:extLst>
          </p:cNvPr>
          <p:cNvSpPr/>
          <p:nvPr/>
        </p:nvSpPr>
        <p:spPr>
          <a:xfrm>
            <a:off x="736601" y="1933291"/>
            <a:ext cx="1457325" cy="504006"/>
          </a:xfrm>
          <a:prstGeom prst="rect">
            <a:avLst/>
          </a:prstGeom>
          <a:noFill/>
          <a:ln/>
        </p:spPr>
        <p:txBody>
          <a:bodyPr wrap="square" lIns="45720" tIns="91440" rIns="91440" bIns="45720" rtlCol="0" anchor="ctr"/>
          <a:lstStyle/>
          <a:p>
            <a:pPr marL="0" indent="0" algn="ctr">
              <a:lnSpc>
                <a:spcPct val="100000"/>
              </a:lnSpc>
              <a:buNone/>
            </a:pPr>
            <a:r>
              <a:rPr lang="en-US" sz="1900" b="1" dirty="0">
                <a:solidFill>
                  <a:srgbClr val="FFFFFF"/>
                </a:solidFill>
                <a:latin typeface="+mj-lt"/>
                <a:ea typeface="MiSans" pitchFamily="34" charset="-122"/>
                <a:cs typeface="MiSans" pitchFamily="34" charset="-120"/>
              </a:rPr>
              <a:t>01</a:t>
            </a:r>
            <a:endParaRPr lang="en-US" sz="1600" dirty="0">
              <a:latin typeface="+mj-lt"/>
            </a:endParaRPr>
          </a:p>
        </p:txBody>
      </p:sp>
      <p:sp>
        <p:nvSpPr>
          <p:cNvPr id="46" name="Shape 15">
            <a:extLst>
              <a:ext uri="{FF2B5EF4-FFF2-40B4-BE49-F238E27FC236}">
                <a16:creationId xmlns:a16="http://schemas.microsoft.com/office/drawing/2014/main" id="{C7F55700-F403-C638-C292-2D3E2B44165B}"/>
              </a:ext>
            </a:extLst>
          </p:cNvPr>
          <p:cNvSpPr/>
          <p:nvPr/>
        </p:nvSpPr>
        <p:spPr>
          <a:xfrm>
            <a:off x="4424349" y="1947108"/>
            <a:ext cx="1457325" cy="504006"/>
          </a:xfrm>
          <a:prstGeom prst="parallelogram">
            <a:avLst>
              <a:gd name="adj" fmla="val 20892"/>
            </a:avLst>
          </a:prstGeom>
          <a:solidFill>
            <a:schemeClr val="accent4">
              <a:lumMod val="75000"/>
            </a:schemeClr>
          </a:solidFill>
          <a:ln/>
        </p:spPr>
        <p:txBody>
          <a:bodyPr/>
          <a:lstStyle/>
          <a:p>
            <a:endParaRPr lang="en-VN" dirty="0">
              <a:latin typeface="+mj-lt"/>
            </a:endParaRPr>
          </a:p>
        </p:txBody>
      </p:sp>
      <p:sp>
        <p:nvSpPr>
          <p:cNvPr id="47" name="Text 16">
            <a:extLst>
              <a:ext uri="{FF2B5EF4-FFF2-40B4-BE49-F238E27FC236}">
                <a16:creationId xmlns:a16="http://schemas.microsoft.com/office/drawing/2014/main" id="{C93FE305-7272-8715-4D37-F9F7BD6F2073}"/>
              </a:ext>
            </a:extLst>
          </p:cNvPr>
          <p:cNvSpPr/>
          <p:nvPr/>
        </p:nvSpPr>
        <p:spPr>
          <a:xfrm>
            <a:off x="4424349" y="1947108"/>
            <a:ext cx="1457325" cy="504006"/>
          </a:xfrm>
          <a:prstGeom prst="rect">
            <a:avLst/>
          </a:prstGeom>
          <a:noFill/>
          <a:ln/>
        </p:spPr>
        <p:txBody>
          <a:bodyPr wrap="square" lIns="45720" tIns="91440" rIns="91440" bIns="45720" rtlCol="0" anchor="ctr"/>
          <a:lstStyle/>
          <a:p>
            <a:pPr marL="0" indent="0" algn="ctr">
              <a:lnSpc>
                <a:spcPct val="100000"/>
              </a:lnSpc>
              <a:buNone/>
            </a:pPr>
            <a:r>
              <a:rPr lang="en-US" sz="1900" b="1" dirty="0">
                <a:solidFill>
                  <a:srgbClr val="FFFFFF"/>
                </a:solidFill>
                <a:latin typeface="+mj-lt"/>
                <a:ea typeface="MiSans" pitchFamily="34" charset="-122"/>
                <a:cs typeface="MiSans" pitchFamily="34" charset="-120"/>
              </a:rPr>
              <a:t>02</a:t>
            </a:r>
            <a:endParaRPr lang="en-US" sz="1600" dirty="0">
              <a:latin typeface="+mj-lt"/>
            </a:endParaRPr>
          </a:p>
        </p:txBody>
      </p:sp>
      <p:sp>
        <p:nvSpPr>
          <p:cNvPr id="48" name="Shape 15">
            <a:extLst>
              <a:ext uri="{FF2B5EF4-FFF2-40B4-BE49-F238E27FC236}">
                <a16:creationId xmlns:a16="http://schemas.microsoft.com/office/drawing/2014/main" id="{D8AAC978-CFE2-8010-156D-E9FBA841724D}"/>
              </a:ext>
            </a:extLst>
          </p:cNvPr>
          <p:cNvSpPr/>
          <p:nvPr/>
        </p:nvSpPr>
        <p:spPr>
          <a:xfrm>
            <a:off x="8196249" y="1947108"/>
            <a:ext cx="1457325" cy="504006"/>
          </a:xfrm>
          <a:prstGeom prst="parallelogram">
            <a:avLst>
              <a:gd name="adj" fmla="val 20892"/>
            </a:avLst>
          </a:prstGeom>
          <a:solidFill>
            <a:schemeClr val="accent5">
              <a:lumMod val="75000"/>
            </a:schemeClr>
          </a:solidFill>
          <a:ln/>
        </p:spPr>
        <p:txBody>
          <a:bodyPr/>
          <a:lstStyle/>
          <a:p>
            <a:endParaRPr lang="en-VN" dirty="0">
              <a:latin typeface="+mj-lt"/>
            </a:endParaRPr>
          </a:p>
        </p:txBody>
      </p:sp>
      <p:sp>
        <p:nvSpPr>
          <p:cNvPr id="49" name="Text 16">
            <a:extLst>
              <a:ext uri="{FF2B5EF4-FFF2-40B4-BE49-F238E27FC236}">
                <a16:creationId xmlns:a16="http://schemas.microsoft.com/office/drawing/2014/main" id="{04A84EB0-6F97-0F0C-B0F1-0A780C7DE1BE}"/>
              </a:ext>
            </a:extLst>
          </p:cNvPr>
          <p:cNvSpPr/>
          <p:nvPr/>
        </p:nvSpPr>
        <p:spPr>
          <a:xfrm>
            <a:off x="8196249" y="1947108"/>
            <a:ext cx="1457325" cy="504006"/>
          </a:xfrm>
          <a:prstGeom prst="rect">
            <a:avLst/>
          </a:prstGeom>
          <a:noFill/>
          <a:ln/>
        </p:spPr>
        <p:txBody>
          <a:bodyPr wrap="square" lIns="45720" tIns="91440" rIns="91440" bIns="45720" rtlCol="0" anchor="ctr"/>
          <a:lstStyle/>
          <a:p>
            <a:pPr marL="0" indent="0" algn="ctr">
              <a:lnSpc>
                <a:spcPct val="100000"/>
              </a:lnSpc>
              <a:buNone/>
            </a:pPr>
            <a:r>
              <a:rPr lang="en-US" sz="1900" b="1" dirty="0">
                <a:solidFill>
                  <a:srgbClr val="FFFFFF"/>
                </a:solidFill>
                <a:latin typeface="+mj-lt"/>
                <a:ea typeface="MiSans" pitchFamily="34" charset="-122"/>
                <a:cs typeface="MiSans" pitchFamily="34" charset="-120"/>
              </a:rPr>
              <a:t>03</a:t>
            </a:r>
            <a:endParaRPr lang="en-US" sz="1600" dirty="0">
              <a:latin typeface="+mj-lt"/>
            </a:endParaRPr>
          </a:p>
        </p:txBody>
      </p:sp>
      <p:sp>
        <p:nvSpPr>
          <p:cNvPr id="3" name="Text 10">
            <a:extLst>
              <a:ext uri="{FF2B5EF4-FFF2-40B4-BE49-F238E27FC236}">
                <a16:creationId xmlns:a16="http://schemas.microsoft.com/office/drawing/2014/main" id="{09107D6B-C24F-144C-A682-5360C31B9541}"/>
              </a:ext>
            </a:extLst>
          </p:cNvPr>
          <p:cNvSpPr/>
          <p:nvPr/>
        </p:nvSpPr>
        <p:spPr>
          <a:xfrm>
            <a:off x="5260287" y="2437297"/>
            <a:ext cx="2176145" cy="3159135"/>
          </a:xfrm>
          <a:prstGeom prst="rect">
            <a:avLst/>
          </a:prstGeom>
          <a:noFill/>
          <a:ln/>
        </p:spPr>
        <p:txBody>
          <a:bodyPr wrap="square" lIns="91440" tIns="45720" rIns="91440" bIns="45720" rtlCol="0" anchor="t">
            <a:spAutoFit/>
          </a:bodyPr>
          <a:lstStyle/>
          <a:p>
            <a:pPr>
              <a:lnSpc>
                <a:spcPct val="120000"/>
              </a:lnSpc>
            </a:pPr>
            <a:r>
              <a:rPr lang="vi-VN" sz="2800" dirty="0">
                <a:solidFill>
                  <a:srgbClr val="000000"/>
                </a:solidFill>
                <a:latin typeface="+mj-lt"/>
                <a:ea typeface="Roboto" panose="02000000000000000000" pitchFamily="2" charset="0"/>
              </a:rPr>
              <a:t>Tích hợp phát triển năng lực số trong dạy học các môn học</a:t>
            </a:r>
            <a:endParaRPr lang="en-US" sz="2800" dirty="0">
              <a:latin typeface="+mj-lt"/>
            </a:endParaRPr>
          </a:p>
        </p:txBody>
      </p:sp>
      <p:sp>
        <p:nvSpPr>
          <p:cNvPr id="5" name="Text 10">
            <a:extLst>
              <a:ext uri="{FF2B5EF4-FFF2-40B4-BE49-F238E27FC236}">
                <a16:creationId xmlns:a16="http://schemas.microsoft.com/office/drawing/2014/main" id="{31AB1810-D6AB-8C12-135E-69E34AA0666A}"/>
              </a:ext>
            </a:extLst>
          </p:cNvPr>
          <p:cNvSpPr/>
          <p:nvPr/>
        </p:nvSpPr>
        <p:spPr>
          <a:xfrm>
            <a:off x="8650313" y="2672115"/>
            <a:ext cx="2074514" cy="2125005"/>
          </a:xfrm>
          <a:prstGeom prst="rect">
            <a:avLst/>
          </a:prstGeom>
          <a:noFill/>
          <a:ln/>
        </p:spPr>
        <p:txBody>
          <a:bodyPr wrap="square" lIns="91440" tIns="45720" rIns="91440" bIns="45720" rtlCol="0" anchor="t">
            <a:spAutoFit/>
          </a:bodyPr>
          <a:lstStyle/>
          <a:p>
            <a:pPr>
              <a:lnSpc>
                <a:spcPct val="120000"/>
              </a:lnSpc>
            </a:pPr>
            <a:r>
              <a:rPr lang="vi-VN" sz="2800" dirty="0">
                <a:solidFill>
                  <a:srgbClr val="000000"/>
                </a:solidFill>
                <a:latin typeface="+mj-lt"/>
                <a:ea typeface="Roboto" panose="02000000000000000000" pitchFamily="2" charset="0"/>
              </a:rPr>
              <a:t>Tổ chức dạy học tăng cường, câu lạc bộ</a:t>
            </a:r>
            <a:endParaRPr lang="en-US" sz="2800" dirty="0">
              <a:latin typeface="+mj-lt"/>
            </a:endParaRPr>
          </a:p>
        </p:txBody>
      </p:sp>
    </p:spTree>
    <p:extLst>
      <p:ext uri="{BB962C8B-B14F-4D97-AF65-F5344CB8AC3E}">
        <p14:creationId xmlns:p14="http://schemas.microsoft.com/office/powerpoint/2010/main" val="1434588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1F61D-0F5A-245A-C311-5F2612357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97409-22C9-F038-7616-E40D07DB0F1A}"/>
              </a:ext>
            </a:extLst>
          </p:cNvPr>
          <p:cNvSpPr>
            <a:spLocks noGrp="1"/>
          </p:cNvSpPr>
          <p:nvPr>
            <p:ph type="title"/>
          </p:nvPr>
        </p:nvSpPr>
        <p:spPr>
          <a:xfrm>
            <a:off x="790079" y="19244"/>
            <a:ext cx="10515600" cy="1325563"/>
          </a:xfrm>
        </p:spPr>
        <p:txBody>
          <a:bodyPr>
            <a:noAutofit/>
          </a:bodyPr>
          <a:lstStyle/>
          <a:p>
            <a:r>
              <a:rPr lang="en-US" sz="3200" b="1" dirty="0">
                <a:solidFill>
                  <a:srgbClr val="2F5597"/>
                </a:solidFill>
              </a:rPr>
              <a:t>Qui </a:t>
            </a:r>
            <a:r>
              <a:rPr lang="en-US" sz="3200" b="1" dirty="0" err="1">
                <a:solidFill>
                  <a:srgbClr val="2F5597"/>
                </a:solidFill>
              </a:rPr>
              <a:t>trình</a:t>
            </a:r>
            <a:r>
              <a:rPr lang="en-US" sz="3200" b="1" dirty="0">
                <a:solidFill>
                  <a:srgbClr val="2F5597"/>
                </a:solidFill>
              </a:rPr>
              <a:t> </a:t>
            </a:r>
            <a:r>
              <a:rPr lang="en-US" sz="3200" b="1" dirty="0" err="1">
                <a:solidFill>
                  <a:srgbClr val="2F5597"/>
                </a:solidFill>
              </a:rPr>
              <a:t>xây</a:t>
            </a:r>
            <a:r>
              <a:rPr lang="en-US" sz="3200" b="1" dirty="0">
                <a:solidFill>
                  <a:srgbClr val="2F5597"/>
                </a:solidFill>
              </a:rPr>
              <a:t> </a:t>
            </a:r>
            <a:r>
              <a:rPr lang="en-US" sz="3200" b="1" dirty="0" err="1">
                <a:solidFill>
                  <a:srgbClr val="2F5597"/>
                </a:solidFill>
              </a:rPr>
              <a:t>dựng</a:t>
            </a:r>
            <a:r>
              <a:rPr lang="en-US" sz="3200" b="1" dirty="0">
                <a:solidFill>
                  <a:srgbClr val="2F5597"/>
                </a:solidFill>
              </a:rPr>
              <a:t> </a:t>
            </a:r>
            <a:r>
              <a:rPr lang="en-US" sz="3200" b="1" dirty="0" err="1">
                <a:solidFill>
                  <a:srgbClr val="2F5597"/>
                </a:solidFill>
              </a:rPr>
              <a:t>kế</a:t>
            </a:r>
            <a:r>
              <a:rPr lang="en-US" sz="3200" b="1" dirty="0">
                <a:solidFill>
                  <a:srgbClr val="2F5597"/>
                </a:solidFill>
              </a:rPr>
              <a:t> </a:t>
            </a:r>
            <a:r>
              <a:rPr lang="en-US" sz="3200" b="1" dirty="0" err="1">
                <a:solidFill>
                  <a:srgbClr val="2F5597"/>
                </a:solidFill>
              </a:rPr>
              <a:t>hoạch</a:t>
            </a:r>
            <a:r>
              <a:rPr lang="en-US" sz="3200" b="1" dirty="0">
                <a:solidFill>
                  <a:srgbClr val="2F5597"/>
                </a:solidFill>
              </a:rPr>
              <a:t> </a:t>
            </a:r>
            <a:r>
              <a:rPr lang="en-US" sz="3200" b="1" dirty="0" err="1">
                <a:solidFill>
                  <a:srgbClr val="2F5597"/>
                </a:solidFill>
              </a:rPr>
              <a:t>giáo</a:t>
            </a:r>
            <a:r>
              <a:rPr lang="en-US" sz="3200" b="1" dirty="0">
                <a:solidFill>
                  <a:srgbClr val="2F5597"/>
                </a:solidFill>
              </a:rPr>
              <a:t> </a:t>
            </a:r>
            <a:r>
              <a:rPr lang="en-US" sz="3200" b="1" dirty="0" err="1">
                <a:solidFill>
                  <a:srgbClr val="2F5597"/>
                </a:solidFill>
              </a:rPr>
              <a:t>dục</a:t>
            </a:r>
            <a:r>
              <a:rPr lang="en-US" sz="3200" b="1" dirty="0">
                <a:solidFill>
                  <a:srgbClr val="2F5597"/>
                </a:solidFill>
              </a:rPr>
              <a:t> </a:t>
            </a:r>
            <a:r>
              <a:rPr lang="en-US" sz="3200" b="1" dirty="0" err="1">
                <a:solidFill>
                  <a:srgbClr val="2F5597"/>
                </a:solidFill>
              </a:rPr>
              <a:t>của</a:t>
            </a:r>
            <a:r>
              <a:rPr lang="en-US" sz="3200" b="1" dirty="0">
                <a:solidFill>
                  <a:srgbClr val="2F5597"/>
                </a:solidFill>
              </a:rPr>
              <a:t> </a:t>
            </a:r>
            <a:r>
              <a:rPr lang="en-US" sz="3200" b="1" dirty="0" err="1">
                <a:solidFill>
                  <a:srgbClr val="2F5597"/>
                </a:solidFill>
              </a:rPr>
              <a:t>giáo</a:t>
            </a:r>
            <a:r>
              <a:rPr lang="en-US" sz="3200" b="1" dirty="0">
                <a:solidFill>
                  <a:srgbClr val="2F5597"/>
                </a:solidFill>
              </a:rPr>
              <a:t> </a:t>
            </a:r>
            <a:r>
              <a:rPr lang="en-US" sz="3200" b="1" dirty="0" err="1">
                <a:solidFill>
                  <a:srgbClr val="2F5597"/>
                </a:solidFill>
              </a:rPr>
              <a:t>viên</a:t>
            </a:r>
            <a:endParaRPr lang="en-US" sz="3200" b="1" dirty="0">
              <a:solidFill>
                <a:srgbClr val="2F5597"/>
              </a:solidFill>
            </a:endParaRPr>
          </a:p>
        </p:txBody>
      </p:sp>
      <p:sp>
        <p:nvSpPr>
          <p:cNvPr id="3" name="TextBox 2">
            <a:extLst>
              <a:ext uri="{FF2B5EF4-FFF2-40B4-BE49-F238E27FC236}">
                <a16:creationId xmlns:a16="http://schemas.microsoft.com/office/drawing/2014/main" id="{B93768CF-EEC3-AC81-3898-AB866D18AA47}"/>
              </a:ext>
            </a:extLst>
          </p:cNvPr>
          <p:cNvSpPr txBox="1"/>
          <p:nvPr/>
        </p:nvSpPr>
        <p:spPr>
          <a:xfrm>
            <a:off x="790079" y="1787870"/>
            <a:ext cx="2867521" cy="2585323"/>
          </a:xfrm>
          <a:prstGeom prst="rect">
            <a:avLst/>
          </a:prstGeom>
          <a:noFill/>
        </p:spPr>
        <p:txBody>
          <a:bodyPr wrap="square" rtlCol="0">
            <a:spAutoFit/>
          </a:bodyPr>
          <a:lstStyle/>
          <a:p>
            <a:pPr algn="just"/>
            <a:r>
              <a:rPr lang="vi-VN" dirty="0"/>
              <a:t>Cụ thể hóa từ (1) đối với những nội dung được nhà trường/ tổ chuyên môn phân công (Phụ lục 3, CV 5512) theo hướng mô tả biểu hiện cụ thể tương ứng với nội dung của bài học trên cơ sở tham khảo gợi ý ghi trong CV 3456. </a:t>
            </a:r>
            <a:endParaRPr lang="en-VN" dirty="0">
              <a:latin typeface="Roboto" panose="02000000000000000000" pitchFamily="2" charset="0"/>
            </a:endParaRPr>
          </a:p>
        </p:txBody>
      </p:sp>
      <p:pic>
        <p:nvPicPr>
          <p:cNvPr id="4" name="Picture 3">
            <a:extLst>
              <a:ext uri="{FF2B5EF4-FFF2-40B4-BE49-F238E27FC236}">
                <a16:creationId xmlns:a16="http://schemas.microsoft.com/office/drawing/2014/main" id="{78461976-39B9-CE55-1C72-7C90FA23B59A}"/>
              </a:ext>
            </a:extLst>
          </p:cNvPr>
          <p:cNvPicPr>
            <a:picLocks noChangeAspect="1"/>
          </p:cNvPicPr>
          <p:nvPr/>
        </p:nvPicPr>
        <p:blipFill>
          <a:blip r:embed="rId2"/>
          <a:stretch>
            <a:fillRect/>
          </a:stretch>
        </p:blipFill>
        <p:spPr>
          <a:xfrm>
            <a:off x="3957578" y="1787870"/>
            <a:ext cx="7772400" cy="4486026"/>
          </a:xfrm>
          <a:prstGeom prst="rect">
            <a:avLst/>
          </a:prstGeom>
        </p:spPr>
      </p:pic>
      <p:sp>
        <p:nvSpPr>
          <p:cNvPr id="5" name="Rectangle 4">
            <a:extLst>
              <a:ext uri="{FF2B5EF4-FFF2-40B4-BE49-F238E27FC236}">
                <a16:creationId xmlns:a16="http://schemas.microsoft.com/office/drawing/2014/main" id="{820AA532-0094-DE3A-2740-B58B8EC75E78}"/>
              </a:ext>
            </a:extLst>
          </p:cNvPr>
          <p:cNvSpPr/>
          <p:nvPr/>
        </p:nvSpPr>
        <p:spPr>
          <a:xfrm>
            <a:off x="8854633" y="1701478"/>
            <a:ext cx="2928395" cy="46067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957205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64B21-3256-F452-4812-084873427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511FB-2967-2723-2165-917CB2A45376}"/>
              </a:ext>
            </a:extLst>
          </p:cNvPr>
          <p:cNvSpPr>
            <a:spLocks noGrp="1"/>
          </p:cNvSpPr>
          <p:nvPr>
            <p:ph type="title"/>
          </p:nvPr>
        </p:nvSpPr>
        <p:spPr>
          <a:xfrm>
            <a:off x="1143000" y="2073226"/>
            <a:ext cx="9063989" cy="2130078"/>
          </a:xfrm>
        </p:spPr>
        <p:txBody>
          <a:bodyPr>
            <a:normAutofit/>
          </a:bodyPr>
          <a:lstStyle/>
          <a:p>
            <a:r>
              <a:rPr lang="vi-VN" sz="4800" dirty="0"/>
              <a:t>XÂY DỰNG KẾ HOẠCH BÀI DẠY</a:t>
            </a:r>
            <a:endParaRPr lang="en-US" sz="4800" dirty="0"/>
          </a:p>
        </p:txBody>
      </p:sp>
      <p:sp>
        <p:nvSpPr>
          <p:cNvPr id="3" name="Text Placeholder 2">
            <a:extLst>
              <a:ext uri="{FF2B5EF4-FFF2-40B4-BE49-F238E27FC236}">
                <a16:creationId xmlns:a16="http://schemas.microsoft.com/office/drawing/2014/main" id="{AF0CDEA0-9276-FECE-299A-0EB79B4EE4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8153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AE29-B5BE-FB45-B806-3719E6A32411}"/>
              </a:ext>
            </a:extLst>
          </p:cNvPr>
          <p:cNvSpPr>
            <a:spLocks noGrp="1"/>
          </p:cNvSpPr>
          <p:nvPr>
            <p:ph type="title"/>
          </p:nvPr>
        </p:nvSpPr>
        <p:spPr>
          <a:xfrm>
            <a:off x="770965" y="270996"/>
            <a:ext cx="11353800" cy="536023"/>
          </a:xfrm>
        </p:spPr>
        <p:txBody>
          <a:bodyPr>
            <a:noAutofit/>
          </a:bodyPr>
          <a:lstStyle/>
          <a:p>
            <a:r>
              <a:rPr lang="vi-VN" sz="3600" b="1" dirty="0">
                <a:solidFill>
                  <a:srgbClr val="2F5597"/>
                </a:solidFill>
                <a:cs typeface="Arial" panose="020B0604020202020204" pitchFamily="34" charset="0"/>
              </a:rPr>
              <a:t>Xây dựng kế hoạch bài dạy phát triển năng lực số</a:t>
            </a:r>
            <a:r>
              <a:rPr lang="en-VN" sz="3600" b="1" dirty="0">
                <a:solidFill>
                  <a:srgbClr val="2F5597"/>
                </a:solidFill>
                <a:cs typeface="Arial" panose="020B0604020202020204" pitchFamily="34" charset="0"/>
              </a:rPr>
              <a:t> </a:t>
            </a:r>
            <a:endParaRPr lang="en-US" sz="3600" b="1" dirty="0">
              <a:solidFill>
                <a:srgbClr val="2F5597"/>
              </a:solidFill>
              <a:cs typeface="Arial" panose="020B0604020202020204" pitchFamily="34" charset="0"/>
            </a:endParaRPr>
          </a:p>
        </p:txBody>
      </p:sp>
      <p:sp>
        <p:nvSpPr>
          <p:cNvPr id="3" name="Content Placeholder 2">
            <a:extLst>
              <a:ext uri="{FF2B5EF4-FFF2-40B4-BE49-F238E27FC236}">
                <a16:creationId xmlns:a16="http://schemas.microsoft.com/office/drawing/2014/main" id="{758F44FD-F2F6-A646-BC0F-5A1A1321309A}"/>
              </a:ext>
            </a:extLst>
          </p:cNvPr>
          <p:cNvSpPr>
            <a:spLocks noGrp="1"/>
          </p:cNvSpPr>
          <p:nvPr>
            <p:ph idx="1"/>
          </p:nvPr>
        </p:nvSpPr>
        <p:spPr>
          <a:xfrm>
            <a:off x="635000" y="1266273"/>
            <a:ext cx="6376987" cy="5591727"/>
          </a:xfrm>
        </p:spPr>
        <p:txBody>
          <a:bodyPr>
            <a:normAutofit/>
          </a:bodyPr>
          <a:lstStyle/>
          <a:p>
            <a:pPr indent="0" algn="just">
              <a:spcBef>
                <a:spcPts val="600"/>
              </a:spcBef>
              <a:spcAft>
                <a:spcPts val="600"/>
              </a:spcAft>
              <a:buNone/>
            </a:pPr>
            <a:r>
              <a:rPr lang="vi-VN" sz="2300" b="1" dirty="0">
                <a:solidFill>
                  <a:srgbClr val="FF0000"/>
                </a:solidFill>
                <a:latin typeface="Roboto" panose="02000000000000000000" pitchFamily="2" charset="0"/>
              </a:rPr>
              <a:t>Phần I. Mục tiêu</a:t>
            </a:r>
            <a:r>
              <a:rPr lang="vi-VN" sz="2300" dirty="0">
                <a:latin typeface="Roboto" panose="02000000000000000000" pitchFamily="2" charset="0"/>
              </a:rPr>
              <a:t>:</a:t>
            </a:r>
          </a:p>
          <a:p>
            <a:pPr marL="571500" indent="-342900" algn="just">
              <a:spcBef>
                <a:spcPts val="600"/>
              </a:spcBef>
              <a:spcAft>
                <a:spcPts val="600"/>
              </a:spcAft>
            </a:pPr>
            <a:r>
              <a:rPr lang="vi-VN" sz="2300" dirty="0">
                <a:latin typeface="Roboto" panose="02000000000000000000" pitchFamily="2" charset="0"/>
              </a:rPr>
              <a:t>Bên cạnh mục tiêu về theo Qui định, giáo viên cần xác định rõ ràng các mục tiêu về </a:t>
            </a:r>
            <a:r>
              <a:rPr lang="vi-VN" sz="2300" b="1" dirty="0">
                <a:solidFill>
                  <a:srgbClr val="6600FF"/>
                </a:solidFill>
                <a:latin typeface="Roboto" panose="02000000000000000000" pitchFamily="2" charset="0"/>
              </a:rPr>
              <a:t>Năng lực số mà bài học hướng tới</a:t>
            </a:r>
            <a:r>
              <a:rPr lang="vi-VN" sz="2300" dirty="0">
                <a:solidFill>
                  <a:srgbClr val="6600FF"/>
                </a:solidFill>
                <a:latin typeface="Roboto" panose="02000000000000000000" pitchFamily="2" charset="0"/>
              </a:rPr>
              <a:t>.</a:t>
            </a:r>
          </a:p>
          <a:p>
            <a:pPr marL="571500" indent="-342900" algn="just">
              <a:spcBef>
                <a:spcPts val="600"/>
              </a:spcBef>
              <a:spcAft>
                <a:spcPts val="600"/>
              </a:spcAft>
            </a:pPr>
            <a:r>
              <a:rPr lang="vi-VN" sz="2400" dirty="0">
                <a:solidFill>
                  <a:schemeClr val="tx1">
                    <a:alpha val="80000"/>
                  </a:schemeClr>
                </a:solidFill>
                <a:latin typeface="Roboto" panose="02000000000000000000" pitchFamily="2" charset="0"/>
              </a:rPr>
              <a:t>Các mục tiêu này cần được </a:t>
            </a:r>
            <a:r>
              <a:rPr lang="vi-VN" sz="2400" b="1" dirty="0">
                <a:solidFill>
                  <a:srgbClr val="0000FF">
                    <a:alpha val="80000"/>
                  </a:srgbClr>
                </a:solidFill>
                <a:latin typeface="Roboto" panose="02000000000000000000" pitchFamily="2" charset="0"/>
              </a:rPr>
              <a:t>mô tả bằng các động từ hành động cụ thể</a:t>
            </a:r>
            <a:r>
              <a:rPr lang="vi-VN" sz="2400" b="1" dirty="0">
                <a:solidFill>
                  <a:schemeClr val="tx1">
                    <a:alpha val="80000"/>
                  </a:schemeClr>
                </a:solidFill>
                <a:latin typeface="Roboto" panose="02000000000000000000" pitchFamily="2" charset="0"/>
              </a:rPr>
              <a:t> </a:t>
            </a:r>
            <a:r>
              <a:rPr lang="vi-VN" sz="2400" dirty="0">
                <a:solidFill>
                  <a:schemeClr val="tx1">
                    <a:alpha val="80000"/>
                  </a:schemeClr>
                </a:solidFill>
                <a:latin typeface="Roboto" panose="02000000000000000000" pitchFamily="2" charset="0"/>
              </a:rPr>
              <a:t>và  hãy ghi mã </a:t>
            </a:r>
            <a:r>
              <a:rPr lang="vi-VN" sz="2400" b="1" dirty="0">
                <a:solidFill>
                  <a:srgbClr val="0000FF">
                    <a:alpha val="80000"/>
                  </a:srgbClr>
                </a:solidFill>
                <a:latin typeface="Roboto" panose="02000000000000000000" pitchFamily="2" charset="0"/>
              </a:rPr>
              <a:t>năng lực thành phần tương ứng trong KNLS</a:t>
            </a:r>
            <a:r>
              <a:rPr lang="vi-VN" sz="2400" dirty="0">
                <a:solidFill>
                  <a:schemeClr val="tx1">
                    <a:alpha val="80000"/>
                  </a:schemeClr>
                </a:solidFill>
                <a:latin typeface="Roboto" panose="02000000000000000000" pitchFamily="2" charset="0"/>
              </a:rPr>
              <a:t>. </a:t>
            </a:r>
            <a:endParaRPr lang="vi-VN" sz="2300" dirty="0">
              <a:solidFill>
                <a:srgbClr val="FF0000"/>
              </a:solidFill>
              <a:latin typeface="Roboto" panose="02000000000000000000" pitchFamily="2" charset="0"/>
            </a:endParaRPr>
          </a:p>
          <a:p>
            <a:pPr indent="0" algn="just">
              <a:spcBef>
                <a:spcPts val="600"/>
              </a:spcBef>
              <a:spcAft>
                <a:spcPts val="600"/>
              </a:spcAft>
              <a:buNone/>
            </a:pPr>
            <a:r>
              <a:rPr lang="vi-VN" sz="2300" b="1" dirty="0">
                <a:solidFill>
                  <a:srgbClr val="FF0000"/>
                </a:solidFill>
                <a:latin typeface="Roboto" panose="02000000000000000000" pitchFamily="2" charset="0"/>
              </a:rPr>
              <a:t>Phần II. Thiết bị dạy học và học liệu</a:t>
            </a:r>
            <a:r>
              <a:rPr lang="vi-VN" sz="2300" dirty="0">
                <a:latin typeface="Roboto" panose="02000000000000000000" pitchFamily="2" charset="0"/>
              </a:rPr>
              <a:t>:</a:t>
            </a:r>
          </a:p>
          <a:p>
            <a:pPr marL="571500" indent="-342900" algn="just">
              <a:spcBef>
                <a:spcPts val="600"/>
              </a:spcBef>
              <a:spcAft>
                <a:spcPts val="600"/>
              </a:spcAft>
            </a:pPr>
            <a:r>
              <a:rPr lang="vi-VN" sz="2300" dirty="0">
                <a:latin typeface="Roboto" panose="02000000000000000000" pitchFamily="2" charset="0"/>
              </a:rPr>
              <a:t>Cần </a:t>
            </a:r>
            <a:r>
              <a:rPr lang="vi-VN" sz="2300" b="1" dirty="0">
                <a:solidFill>
                  <a:srgbClr val="6600FF"/>
                </a:solidFill>
                <a:latin typeface="Roboto" panose="02000000000000000000" pitchFamily="2" charset="0"/>
              </a:rPr>
              <a:t>liệt kê cụ thể các thiết bị số </a:t>
            </a:r>
            <a:r>
              <a:rPr lang="vi-VN" sz="2400" dirty="0">
                <a:solidFill>
                  <a:schemeClr val="tx1">
                    <a:alpha val="80000"/>
                  </a:schemeClr>
                </a:solidFill>
                <a:latin typeface="Roboto" panose="02000000000000000000" pitchFamily="2" charset="0"/>
              </a:rPr>
              <a:t>(máy tính, máy chiếu,..), phần mềm, ứng dụng (Canva, Google Forms, PHET...) sẽ được sử dụng trong bài dạy.</a:t>
            </a:r>
          </a:p>
        </p:txBody>
      </p:sp>
      <p:sp>
        <p:nvSpPr>
          <p:cNvPr id="4" name="Slide Number Placeholder 3">
            <a:extLst>
              <a:ext uri="{FF2B5EF4-FFF2-40B4-BE49-F238E27FC236}">
                <a16:creationId xmlns:a16="http://schemas.microsoft.com/office/drawing/2014/main" id="{C459A3E8-E8D0-F243-8AA1-DC955CB04AA7}"/>
              </a:ext>
            </a:extLst>
          </p:cNvPr>
          <p:cNvSpPr>
            <a:spLocks noGrp="1"/>
          </p:cNvSpPr>
          <p:nvPr>
            <p:ph type="sldNum" sz="quarter" idx="12"/>
          </p:nvPr>
        </p:nvSpPr>
        <p:spPr/>
        <p:txBody>
          <a:bodyPr/>
          <a:lstStyle/>
          <a:p>
            <a:fld id="{705AC131-3665-43E0-A6EE-7C045553461A}" type="slidenum">
              <a:rPr kumimoji="1" lang="ja-JP" altLang="en-US" smtClean="0"/>
              <a:t>42</a:t>
            </a:fld>
            <a:endParaRPr kumimoji="1" lang="ja-JP" altLang="en-US"/>
          </a:p>
        </p:txBody>
      </p:sp>
      <p:pic>
        <p:nvPicPr>
          <p:cNvPr id="8" name="Picture 7" descr="A text on a page&#10;&#10;Description automatically generated">
            <a:extLst>
              <a:ext uri="{FF2B5EF4-FFF2-40B4-BE49-F238E27FC236}">
                <a16:creationId xmlns:a16="http://schemas.microsoft.com/office/drawing/2014/main" id="{E881A3DD-4C24-AEFA-3FE6-693977958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0476" y="1337980"/>
            <a:ext cx="4293976" cy="3902160"/>
          </a:xfrm>
          <a:prstGeom prst="rect">
            <a:avLst/>
          </a:prstGeom>
        </p:spPr>
      </p:pic>
      <p:pic>
        <p:nvPicPr>
          <p:cNvPr id="10" name="Picture 9" descr="A white background with black text&#10;&#10;Description automatically generated">
            <a:extLst>
              <a:ext uri="{FF2B5EF4-FFF2-40B4-BE49-F238E27FC236}">
                <a16:creationId xmlns:a16="http://schemas.microsoft.com/office/drawing/2014/main" id="{23066139-ACEF-40DE-84CA-7EED653DD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865" y="5282017"/>
            <a:ext cx="4171198" cy="1189355"/>
          </a:xfrm>
          <a:prstGeom prst="rect">
            <a:avLst/>
          </a:prstGeom>
        </p:spPr>
      </p:pic>
      <p:sp>
        <p:nvSpPr>
          <p:cNvPr id="11" name="Rectangle 10">
            <a:extLst>
              <a:ext uri="{FF2B5EF4-FFF2-40B4-BE49-F238E27FC236}">
                <a16:creationId xmlns:a16="http://schemas.microsoft.com/office/drawing/2014/main" id="{5FF1F16C-1F9A-6CE2-8F1E-72330131F5D2}"/>
              </a:ext>
            </a:extLst>
          </p:cNvPr>
          <p:cNvSpPr/>
          <p:nvPr/>
        </p:nvSpPr>
        <p:spPr>
          <a:xfrm>
            <a:off x="7691865" y="1004018"/>
            <a:ext cx="4232587" cy="546735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dirty="0">
              <a:latin typeface="Roboto" panose="02000000000000000000" pitchFamily="2" charset="0"/>
            </a:endParaRPr>
          </a:p>
        </p:txBody>
      </p:sp>
    </p:spTree>
    <p:extLst>
      <p:ext uri="{BB962C8B-B14F-4D97-AF65-F5344CB8AC3E}">
        <p14:creationId xmlns:p14="http://schemas.microsoft.com/office/powerpoint/2010/main" val="4136557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AE29-B5BE-FB45-B806-3719E6A32411}"/>
              </a:ext>
            </a:extLst>
          </p:cNvPr>
          <p:cNvSpPr>
            <a:spLocks noGrp="1"/>
          </p:cNvSpPr>
          <p:nvPr>
            <p:ph type="title"/>
          </p:nvPr>
        </p:nvSpPr>
        <p:spPr>
          <a:xfrm>
            <a:off x="770965" y="270996"/>
            <a:ext cx="11353800" cy="536023"/>
          </a:xfrm>
        </p:spPr>
        <p:txBody>
          <a:bodyPr>
            <a:noAutofit/>
          </a:bodyPr>
          <a:lstStyle/>
          <a:p>
            <a:r>
              <a:rPr lang="vi-VN" sz="3200" b="1" dirty="0">
                <a:solidFill>
                  <a:srgbClr val="2F5597"/>
                </a:solidFill>
                <a:cs typeface="Arial" panose="020B0604020202020204" pitchFamily="34" charset="0"/>
              </a:rPr>
              <a:t>Xây dựng kế hoạch bài dạy </a:t>
            </a:r>
            <a:r>
              <a:rPr lang="vi-VN" sz="3200" dirty="0">
                <a:solidFill>
                  <a:srgbClr val="2F5597"/>
                </a:solidFill>
                <a:cs typeface="Arial" panose="020B0604020202020204" pitchFamily="34" charset="0"/>
              </a:rPr>
              <a:t>phát triển </a:t>
            </a:r>
            <a:r>
              <a:rPr lang="vi-VN" sz="3200" b="1" dirty="0">
                <a:solidFill>
                  <a:srgbClr val="2F5597"/>
                </a:solidFill>
                <a:cs typeface="Arial" panose="020B0604020202020204" pitchFamily="34" charset="0"/>
              </a:rPr>
              <a:t>năng lực số </a:t>
            </a:r>
            <a:endParaRPr lang="en-US" sz="3200" b="1" dirty="0">
              <a:solidFill>
                <a:srgbClr val="2F5597"/>
              </a:solidFill>
              <a:cs typeface="Arial" panose="020B0604020202020204" pitchFamily="34" charset="0"/>
            </a:endParaRPr>
          </a:p>
        </p:txBody>
      </p:sp>
      <p:sp>
        <p:nvSpPr>
          <p:cNvPr id="3" name="Content Placeholder 2">
            <a:extLst>
              <a:ext uri="{FF2B5EF4-FFF2-40B4-BE49-F238E27FC236}">
                <a16:creationId xmlns:a16="http://schemas.microsoft.com/office/drawing/2014/main" id="{758F44FD-F2F6-A646-BC0F-5A1A1321309A}"/>
              </a:ext>
            </a:extLst>
          </p:cNvPr>
          <p:cNvSpPr>
            <a:spLocks noGrp="1"/>
          </p:cNvSpPr>
          <p:nvPr>
            <p:ph idx="1"/>
          </p:nvPr>
        </p:nvSpPr>
        <p:spPr>
          <a:xfrm>
            <a:off x="407126" y="1378730"/>
            <a:ext cx="11564575" cy="5591727"/>
          </a:xfrm>
        </p:spPr>
        <p:txBody>
          <a:bodyPr>
            <a:normAutofit/>
          </a:bodyPr>
          <a:lstStyle/>
          <a:p>
            <a:pPr indent="0" algn="just">
              <a:spcBef>
                <a:spcPts val="600"/>
              </a:spcBef>
              <a:spcAft>
                <a:spcPts val="600"/>
              </a:spcAft>
              <a:buNone/>
            </a:pPr>
            <a:r>
              <a:rPr lang="vi-VN" sz="2300" dirty="0"/>
              <a:t>Phần III. Tiến trình dạy học</a:t>
            </a:r>
            <a:endParaRPr lang="en-VN" sz="2400" dirty="0">
              <a:effectLst/>
              <a:latin typeface="Roboto" panose="02000000000000000000" pitchFamily="2" charset="0"/>
              <a:ea typeface="Roboto" panose="02000000000000000000" pitchFamily="2" charset="0"/>
            </a:endParaRPr>
          </a:p>
          <a:p>
            <a:pPr indent="0" algn="just">
              <a:spcBef>
                <a:spcPts val="600"/>
              </a:spcBef>
              <a:spcAft>
                <a:spcPts val="600"/>
              </a:spcAft>
              <a:buNone/>
            </a:pPr>
            <a:r>
              <a:rPr lang="vi-VN" sz="2400" i="1" dirty="0">
                <a:solidFill>
                  <a:schemeClr val="tx1">
                    <a:alpha val="80000"/>
                  </a:schemeClr>
                </a:solidFill>
                <a:latin typeface="Roboto" panose="02000000000000000000" pitchFamily="2" charset="0"/>
              </a:rPr>
              <a:t>- </a:t>
            </a:r>
            <a:r>
              <a:rPr lang="vi-VN" sz="2400" b="1" i="1" dirty="0">
                <a:solidFill>
                  <a:srgbClr val="0000FF">
                    <a:alpha val="80000"/>
                  </a:srgbClr>
                </a:solidFill>
                <a:latin typeface="Roboto" panose="02000000000000000000" pitchFamily="2" charset="0"/>
              </a:rPr>
              <a:t>Trong mỗi hoạt động </a:t>
            </a:r>
            <a:r>
              <a:rPr lang="vi-VN" sz="2400" dirty="0">
                <a:solidFill>
                  <a:schemeClr val="tx1">
                    <a:alpha val="80000"/>
                  </a:schemeClr>
                </a:solidFill>
                <a:effectLst/>
                <a:latin typeface="Roboto" panose="02000000000000000000" pitchFamily="2" charset="0"/>
                <a:ea typeface="Roboto" panose="02000000000000000000" pitchFamily="2" charset="0"/>
              </a:rPr>
              <a:t>(</a:t>
            </a:r>
            <a:r>
              <a:rPr lang="vi-VN" sz="2400" dirty="0">
                <a:effectLst/>
                <a:latin typeface="Roboto" panose="02000000000000000000" pitchFamily="2" charset="0"/>
                <a:ea typeface="Roboto" panose="02000000000000000000" pitchFamily="2" charset="0"/>
              </a:rPr>
              <a:t>Mở đầu, ….), giáo viên cần mô tả rõ cách thức tổ chức cho học sinh tương tác và làm việc với công nghệ số để thực hiện nhiệm vụ học tập.</a:t>
            </a:r>
            <a:endParaRPr lang="en-VN" sz="2400" dirty="0">
              <a:effectLst/>
              <a:latin typeface="Roboto" panose="02000000000000000000" pitchFamily="2" charset="0"/>
              <a:ea typeface="Roboto" panose="02000000000000000000" pitchFamily="2" charset="0"/>
            </a:endParaRPr>
          </a:p>
          <a:p>
            <a:pPr indent="0" algn="just">
              <a:spcBef>
                <a:spcPts val="600"/>
              </a:spcBef>
              <a:spcAft>
                <a:spcPts val="600"/>
              </a:spcAft>
              <a:buNone/>
            </a:pPr>
            <a:r>
              <a:rPr lang="vi-VN" sz="2400" i="1" dirty="0">
                <a:solidFill>
                  <a:schemeClr val="tx1">
                    <a:alpha val="80000"/>
                  </a:schemeClr>
                </a:solidFill>
                <a:latin typeface="Roboto" panose="02000000000000000000" pitchFamily="2" charset="0"/>
              </a:rPr>
              <a:t>- </a:t>
            </a:r>
            <a:r>
              <a:rPr lang="vi-VN" sz="2400" b="1" i="1" dirty="0">
                <a:solidFill>
                  <a:srgbClr val="0000FF">
                    <a:alpha val="80000"/>
                  </a:srgbClr>
                </a:solidFill>
                <a:latin typeface="Roboto" panose="02000000000000000000" pitchFamily="2" charset="0"/>
              </a:rPr>
              <a:t>Nội dung</a:t>
            </a:r>
            <a:r>
              <a:rPr lang="vi-VN" sz="2400" i="1" dirty="0">
                <a:solidFill>
                  <a:schemeClr val="tx1">
                    <a:alpha val="80000"/>
                  </a:schemeClr>
                </a:solidFill>
                <a:effectLst/>
                <a:latin typeface="Roboto" panose="02000000000000000000" pitchFamily="2" charset="0"/>
                <a:ea typeface="Roboto" panose="02000000000000000000" pitchFamily="2" charset="0"/>
              </a:rPr>
              <a:t>:</a:t>
            </a:r>
            <a:r>
              <a:rPr lang="vi-VN" sz="2400" dirty="0">
                <a:solidFill>
                  <a:schemeClr val="tx1">
                    <a:alpha val="80000"/>
                  </a:schemeClr>
                </a:solidFill>
                <a:effectLst/>
                <a:latin typeface="Roboto" panose="02000000000000000000" pitchFamily="2" charset="0"/>
                <a:ea typeface="Roboto" panose="02000000000000000000" pitchFamily="2" charset="0"/>
              </a:rPr>
              <a:t> Nhiệm vụ giao phải gắn liền với việc sử dụng một công cụ số cụ thể. </a:t>
            </a:r>
            <a:endParaRPr lang="en-VN" sz="2400" dirty="0">
              <a:solidFill>
                <a:schemeClr val="tx1">
                  <a:alpha val="80000"/>
                </a:schemeClr>
              </a:solidFill>
              <a:effectLst/>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C459A3E8-E8D0-F243-8AA1-DC955CB04AA7}"/>
              </a:ext>
            </a:extLst>
          </p:cNvPr>
          <p:cNvSpPr>
            <a:spLocks noGrp="1"/>
          </p:cNvSpPr>
          <p:nvPr>
            <p:ph type="sldNum" sz="quarter" idx="12"/>
          </p:nvPr>
        </p:nvSpPr>
        <p:spPr/>
        <p:txBody>
          <a:bodyPr/>
          <a:lstStyle/>
          <a:p>
            <a:fld id="{705AC131-3665-43E0-A6EE-7C045553461A}" type="slidenum">
              <a:rPr kumimoji="1" lang="ja-JP" altLang="en-US" smtClean="0"/>
              <a:t>43</a:t>
            </a:fld>
            <a:endParaRPr kumimoji="1" lang="ja-JP" altLang="en-US"/>
          </a:p>
        </p:txBody>
      </p:sp>
      <p:cxnSp>
        <p:nvCxnSpPr>
          <p:cNvPr id="5" name="直線コネクタ 4">
            <a:extLst>
              <a:ext uri="{FF2B5EF4-FFF2-40B4-BE49-F238E27FC236}">
                <a16:creationId xmlns:a16="http://schemas.microsoft.com/office/drawing/2014/main" id="{49B6C72C-5497-524D-B155-624CB20AC802}"/>
              </a:ext>
            </a:extLst>
          </p:cNvPr>
          <p:cNvCxnSpPr/>
          <p:nvPr/>
        </p:nvCxnSpPr>
        <p:spPr>
          <a:xfrm>
            <a:off x="838200" y="856936"/>
            <a:ext cx="105156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6" name="直線コネクタ 5">
            <a:extLst>
              <a:ext uri="{FF2B5EF4-FFF2-40B4-BE49-F238E27FC236}">
                <a16:creationId xmlns:a16="http://schemas.microsoft.com/office/drawing/2014/main" id="{95CEA16A-5818-1242-87D4-72999CB4A61F}"/>
              </a:ext>
            </a:extLst>
          </p:cNvPr>
          <p:cNvCxnSpPr/>
          <p:nvPr/>
        </p:nvCxnSpPr>
        <p:spPr>
          <a:xfrm>
            <a:off x="838200" y="6320360"/>
            <a:ext cx="10515600" cy="0"/>
          </a:xfrm>
          <a:prstGeom prst="line">
            <a:avLst/>
          </a:prstGeom>
        </p:spPr>
        <p:style>
          <a:lnRef idx="3">
            <a:schemeClr val="accent3"/>
          </a:lnRef>
          <a:fillRef idx="0">
            <a:schemeClr val="accent3"/>
          </a:fillRef>
          <a:effectRef idx="2">
            <a:schemeClr val="accent3"/>
          </a:effectRef>
          <a:fontRef idx="minor">
            <a:schemeClr val="tx1"/>
          </a:fontRef>
        </p:style>
      </p:cxnSp>
      <p:pic>
        <p:nvPicPr>
          <p:cNvPr id="8" name="Picture 7" descr="A white paper with black text&#10;&#10;Description automatically generated">
            <a:extLst>
              <a:ext uri="{FF2B5EF4-FFF2-40B4-BE49-F238E27FC236}">
                <a16:creationId xmlns:a16="http://schemas.microsoft.com/office/drawing/2014/main" id="{E4757358-135E-5509-0D9F-F40FA0327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789" y="3168008"/>
            <a:ext cx="4362085" cy="3042467"/>
          </a:xfrm>
          <a:prstGeom prst="rect">
            <a:avLst/>
          </a:prstGeom>
          <a:ln w="12700">
            <a:solidFill>
              <a:schemeClr val="tx1"/>
            </a:solidFill>
          </a:ln>
        </p:spPr>
      </p:pic>
      <p:sp>
        <p:nvSpPr>
          <p:cNvPr id="9" name="Content Placeholder 2">
            <a:extLst>
              <a:ext uri="{FF2B5EF4-FFF2-40B4-BE49-F238E27FC236}">
                <a16:creationId xmlns:a16="http://schemas.microsoft.com/office/drawing/2014/main" id="{43B314EE-ADA8-B1C6-BC03-B9F214A128D8}"/>
              </a:ext>
            </a:extLst>
          </p:cNvPr>
          <p:cNvSpPr txBox="1">
            <a:spLocks/>
          </p:cNvSpPr>
          <p:nvPr/>
        </p:nvSpPr>
        <p:spPr>
          <a:xfrm>
            <a:off x="407126" y="3195444"/>
            <a:ext cx="6742477" cy="5591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indent="0" algn="just">
              <a:spcBef>
                <a:spcPts val="600"/>
              </a:spcBef>
              <a:spcAft>
                <a:spcPts val="600"/>
              </a:spcAft>
              <a:buFont typeface="Arial" panose="020B0604020202020204" pitchFamily="34" charset="0"/>
              <a:buNone/>
            </a:pPr>
            <a:r>
              <a:rPr lang="vi-VN" sz="2400" i="1" dirty="0">
                <a:solidFill>
                  <a:schemeClr val="tx1">
                    <a:alpha val="80000"/>
                  </a:schemeClr>
                </a:solidFill>
                <a:latin typeface="Roboto" panose="02000000000000000000" pitchFamily="2" charset="0"/>
              </a:rPr>
              <a:t>-</a:t>
            </a:r>
            <a:r>
              <a:rPr lang="en-US" sz="2400" i="1" dirty="0">
                <a:solidFill>
                  <a:schemeClr val="tx1">
                    <a:alpha val="80000"/>
                  </a:schemeClr>
                </a:solidFill>
                <a:latin typeface="Roboto" panose="02000000000000000000" pitchFamily="2" charset="0"/>
              </a:rPr>
              <a:t> </a:t>
            </a:r>
            <a:r>
              <a:rPr lang="vi-VN" sz="2400" b="1" i="1" dirty="0">
                <a:solidFill>
                  <a:srgbClr val="0000FF">
                    <a:alpha val="80000"/>
                  </a:srgbClr>
                </a:solidFill>
                <a:latin typeface="Roboto" panose="02000000000000000000" pitchFamily="2" charset="0"/>
              </a:rPr>
              <a:t>Sản phẩm</a:t>
            </a:r>
            <a:r>
              <a:rPr lang="vi-VN" sz="2400" dirty="0">
                <a:solidFill>
                  <a:schemeClr val="tx1">
                    <a:alpha val="80000"/>
                  </a:schemeClr>
                </a:solidFill>
                <a:latin typeface="Roboto" panose="02000000000000000000" pitchFamily="2" charset="0"/>
                <a:ea typeface="Roboto" panose="02000000000000000000" pitchFamily="2" charset="0"/>
              </a:rPr>
              <a:t>: Sản phẩm học tập của học sinh thường sẽ là một sản phẩm số (một file word, một bài trình chiếu, một bình luận trên Padlet, kết quả trả lời trên Kahoot...).</a:t>
            </a:r>
            <a:endParaRPr lang="en-VN" sz="2400" dirty="0">
              <a:solidFill>
                <a:schemeClr val="tx1">
                  <a:alpha val="80000"/>
                </a:schemeClr>
              </a:solidFill>
              <a:latin typeface="Roboto" panose="02000000000000000000" pitchFamily="2" charset="0"/>
              <a:ea typeface="Roboto" panose="02000000000000000000" pitchFamily="2" charset="0"/>
            </a:endParaRPr>
          </a:p>
          <a:p>
            <a:pPr marL="0" indent="0" algn="just">
              <a:buFont typeface="Arial" panose="020B0604020202020204" pitchFamily="34" charset="0"/>
              <a:buNone/>
            </a:pPr>
            <a:r>
              <a:rPr lang="vi-VN" sz="2400" i="1" dirty="0">
                <a:solidFill>
                  <a:schemeClr val="tx1">
                    <a:alpha val="80000"/>
                  </a:schemeClr>
                </a:solidFill>
                <a:latin typeface="Roboto" panose="02000000000000000000" pitchFamily="2" charset="0"/>
              </a:rPr>
              <a:t>   - </a:t>
            </a:r>
            <a:r>
              <a:rPr lang="vi-VN" sz="2400" b="1" i="1" dirty="0">
                <a:solidFill>
                  <a:srgbClr val="0000FF">
                    <a:alpha val="80000"/>
                  </a:srgbClr>
                </a:solidFill>
                <a:latin typeface="Roboto" panose="02000000000000000000" pitchFamily="2" charset="0"/>
              </a:rPr>
              <a:t>Tổ chức thực hiện</a:t>
            </a:r>
            <a:r>
              <a:rPr lang="vi-VN" sz="2400" i="1" dirty="0">
                <a:solidFill>
                  <a:schemeClr val="tx1">
                    <a:alpha val="80000"/>
                  </a:schemeClr>
                </a:solidFill>
                <a:latin typeface="Roboto" panose="02000000000000000000" pitchFamily="2" charset="0"/>
                <a:ea typeface="Roboto" panose="02000000000000000000" pitchFamily="2" charset="0"/>
              </a:rPr>
              <a:t>:</a:t>
            </a:r>
            <a:r>
              <a:rPr lang="vi-VN" sz="2400" dirty="0">
                <a:solidFill>
                  <a:schemeClr val="tx1">
                    <a:alpha val="80000"/>
                  </a:schemeClr>
                </a:solidFill>
                <a:latin typeface="Roboto" panose="02000000000000000000" pitchFamily="2" charset="0"/>
                <a:ea typeface="Roboto" panose="02000000000000000000" pitchFamily="2" charset="0"/>
              </a:rPr>
              <a:t> Mô tả cách </a:t>
            </a:r>
            <a:r>
              <a:rPr lang="vi-VN" sz="2400" dirty="0">
                <a:solidFill>
                  <a:schemeClr val="tx1">
                    <a:alpha val="80000"/>
                  </a:schemeClr>
                </a:solidFill>
                <a:latin typeface="Roboto" panose="02000000000000000000" pitchFamily="2" charset="0"/>
              </a:rPr>
              <a:t>giáo</a:t>
            </a:r>
            <a:r>
              <a:rPr lang="vi-VN" sz="2400" dirty="0">
                <a:solidFill>
                  <a:schemeClr val="tx1">
                    <a:alpha val="80000"/>
                  </a:schemeClr>
                </a:solidFill>
                <a:latin typeface="Roboto" panose="02000000000000000000" pitchFamily="2" charset="0"/>
                <a:ea typeface="Roboto" panose="02000000000000000000" pitchFamily="2" charset="0"/>
              </a:rPr>
              <a:t> viên hướng dẫn học sinh sử dụng công cụ, cách các em hợp tác (nếu làm việc nhóm trên môi trường số) và cách trình bày, báo cáo sản phẩm.</a:t>
            </a:r>
            <a:r>
              <a:rPr lang="en-VN" sz="2400" dirty="0">
                <a:solidFill>
                  <a:schemeClr val="tx1">
                    <a:alpha val="80000"/>
                  </a:schemeClr>
                </a:solidFill>
                <a:latin typeface="Roboto" panose="02000000000000000000" pitchFamily="2" charset="0"/>
              </a:rPr>
              <a:t> </a:t>
            </a:r>
            <a:endParaRPr lang="en-VN" sz="2400" dirty="0">
              <a:solidFill>
                <a:schemeClr val="tx1">
                  <a:alpha val="80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135409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CE9C7-4F20-0DA6-90BE-A4762BAED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201A9D-96BD-2289-B1A1-4ECFB58211CA}"/>
              </a:ext>
            </a:extLst>
          </p:cNvPr>
          <p:cNvSpPr>
            <a:spLocks noGrp="1"/>
          </p:cNvSpPr>
          <p:nvPr>
            <p:ph type="title"/>
          </p:nvPr>
        </p:nvSpPr>
        <p:spPr>
          <a:xfrm>
            <a:off x="790079" y="19244"/>
            <a:ext cx="10515600" cy="1325563"/>
          </a:xfrm>
        </p:spPr>
        <p:txBody>
          <a:bodyPr>
            <a:noAutofit/>
          </a:bodyPr>
          <a:lstStyle/>
          <a:p>
            <a:r>
              <a:rPr lang="vi-VN" sz="2800" dirty="0">
                <a:solidFill>
                  <a:srgbClr val="2F5597"/>
                </a:solidFill>
              </a:rPr>
              <a:t>RÀ SOÁT KẾ HOẠCH DẠY HỌC THEO CHƯƠNG TRÌNH</a:t>
            </a:r>
            <a:endParaRPr lang="en-US" sz="2800" b="1" dirty="0">
              <a:solidFill>
                <a:srgbClr val="2F5597"/>
              </a:solidFill>
            </a:endParaRPr>
          </a:p>
        </p:txBody>
      </p:sp>
      <p:graphicFrame>
        <p:nvGraphicFramePr>
          <p:cNvPr id="3" name="Table 2">
            <a:extLst>
              <a:ext uri="{FF2B5EF4-FFF2-40B4-BE49-F238E27FC236}">
                <a16:creationId xmlns:a16="http://schemas.microsoft.com/office/drawing/2014/main" id="{17B51E31-E4D7-035C-D665-C4022CADD6B2}"/>
              </a:ext>
            </a:extLst>
          </p:cNvPr>
          <p:cNvGraphicFramePr>
            <a:graphicFrameLocks noGrp="1"/>
          </p:cNvGraphicFramePr>
          <p:nvPr>
            <p:extLst>
              <p:ext uri="{D42A27DB-BD31-4B8C-83A1-F6EECF244321}">
                <p14:modId xmlns:p14="http://schemas.microsoft.com/office/powerpoint/2010/main" val="298131410"/>
              </p:ext>
            </p:extLst>
          </p:nvPr>
        </p:nvGraphicFramePr>
        <p:xfrm>
          <a:off x="308610" y="967617"/>
          <a:ext cx="11727180" cy="5815371"/>
        </p:xfrm>
        <a:graphic>
          <a:graphicData uri="http://schemas.openxmlformats.org/drawingml/2006/table">
            <a:tbl>
              <a:tblPr>
                <a:tableStyleId>{5C22544A-7EE6-4342-B048-85BDC9FD1C3A}</a:tableStyleId>
              </a:tblPr>
              <a:tblGrid>
                <a:gridCol w="9352122">
                  <a:extLst>
                    <a:ext uri="{9D8B030D-6E8A-4147-A177-3AD203B41FA5}">
                      <a16:colId xmlns:a16="http://schemas.microsoft.com/office/drawing/2014/main" val="3381453156"/>
                    </a:ext>
                  </a:extLst>
                </a:gridCol>
                <a:gridCol w="719394">
                  <a:extLst>
                    <a:ext uri="{9D8B030D-6E8A-4147-A177-3AD203B41FA5}">
                      <a16:colId xmlns:a16="http://schemas.microsoft.com/office/drawing/2014/main" val="3463203514"/>
                    </a:ext>
                  </a:extLst>
                </a:gridCol>
                <a:gridCol w="745843">
                  <a:extLst>
                    <a:ext uri="{9D8B030D-6E8A-4147-A177-3AD203B41FA5}">
                      <a16:colId xmlns:a16="http://schemas.microsoft.com/office/drawing/2014/main" val="1299277360"/>
                    </a:ext>
                  </a:extLst>
                </a:gridCol>
                <a:gridCol w="909821">
                  <a:extLst>
                    <a:ext uri="{9D8B030D-6E8A-4147-A177-3AD203B41FA5}">
                      <a16:colId xmlns:a16="http://schemas.microsoft.com/office/drawing/2014/main" val="3069493444"/>
                    </a:ext>
                  </a:extLst>
                </a:gridCol>
              </a:tblGrid>
              <a:tr h="284897">
                <a:tc>
                  <a:txBody>
                    <a:bodyPr/>
                    <a:lstStyle/>
                    <a:p>
                      <a:pPr algn="l" fontAlgn="b"/>
                      <a:r>
                        <a:rPr lang="en-US" sz="2400" u="none" strike="noStrike">
                          <a:effectLst/>
                        </a:rPr>
                        <a:t>L6-L7 (TC1)</a:t>
                      </a:r>
                      <a:endParaRPr lang="en-US" sz="2400" b="1" i="0" u="none" strike="noStrike">
                        <a:solidFill>
                          <a:srgbClr val="000000"/>
                        </a:solidFill>
                        <a:effectLst/>
                        <a:latin typeface="Roboto" panose="02000000000000000000" pitchFamily="2" charset="0"/>
                      </a:endParaRPr>
                    </a:p>
                  </a:txBody>
                  <a:tcPr marL="9525" marR="9525" marT="9525" marB="0" anchor="b"/>
                </a:tc>
                <a:tc>
                  <a:txBody>
                    <a:bodyPr/>
                    <a:lstStyle/>
                    <a:p>
                      <a:pPr algn="l" fontAlgn="b"/>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V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9658675"/>
                  </a:ext>
                </a:extLst>
              </a:tr>
              <a:tr h="259735">
                <a:tc>
                  <a:txBody>
                    <a:bodyPr/>
                    <a:lstStyle/>
                    <a:p>
                      <a:pPr algn="l" fontAlgn="ctr"/>
                      <a:r>
                        <a:rPr lang="en-US" sz="2000" b="1" u="none" strike="noStrike" dirty="0">
                          <a:effectLst/>
                        </a:rPr>
                        <a:t>1. </a:t>
                      </a:r>
                      <a:r>
                        <a:rPr lang="en-US" sz="2000" b="1" u="none" strike="noStrike" dirty="0" err="1">
                          <a:effectLst/>
                        </a:rPr>
                        <a:t>Khai</a:t>
                      </a:r>
                      <a:r>
                        <a:rPr lang="en-US" sz="2000" b="1" u="none" strike="noStrike" dirty="0">
                          <a:effectLst/>
                        </a:rPr>
                        <a:t> </a:t>
                      </a:r>
                      <a:r>
                        <a:rPr lang="en-US" sz="2000" b="1" u="none" strike="noStrike" dirty="0" err="1">
                          <a:effectLst/>
                        </a:rPr>
                        <a:t>thác</a:t>
                      </a:r>
                      <a:r>
                        <a:rPr lang="en-US" sz="2000" b="1" u="none" strike="noStrike" dirty="0">
                          <a:effectLst/>
                        </a:rPr>
                        <a:t> </a:t>
                      </a:r>
                      <a:r>
                        <a:rPr lang="en-US" sz="2000" b="1" u="none" strike="noStrike" dirty="0" err="1">
                          <a:effectLst/>
                        </a:rPr>
                        <a:t>dữ</a:t>
                      </a:r>
                      <a:r>
                        <a:rPr lang="en-US" sz="2000" b="1" u="none" strike="noStrike" dirty="0">
                          <a:effectLst/>
                        </a:rPr>
                        <a:t> </a:t>
                      </a:r>
                      <a:r>
                        <a:rPr lang="en-US" sz="2000" b="1" u="none" strike="noStrike" dirty="0" err="1">
                          <a:effectLst/>
                        </a:rPr>
                        <a:t>liệu</a:t>
                      </a:r>
                      <a:r>
                        <a:rPr lang="en-US" sz="2000" b="1" u="none" strike="noStrike" dirty="0">
                          <a:effectLst/>
                        </a:rPr>
                        <a:t> </a:t>
                      </a:r>
                      <a:r>
                        <a:rPr lang="en-US" sz="2000" b="1" u="none" strike="noStrike" dirty="0" err="1">
                          <a:effectLst/>
                        </a:rPr>
                        <a:t>và</a:t>
                      </a:r>
                      <a:r>
                        <a:rPr lang="en-US" sz="2000" b="1" u="none" strike="noStrike" dirty="0">
                          <a:effectLst/>
                        </a:rPr>
                        <a:t> </a:t>
                      </a:r>
                      <a:r>
                        <a:rPr lang="en-US" sz="2000" b="1" u="none" strike="noStrike" dirty="0" err="1">
                          <a:effectLst/>
                        </a:rPr>
                        <a:t>thông</a:t>
                      </a:r>
                      <a:r>
                        <a:rPr lang="en-US" sz="2000" b="1" u="none" strike="noStrike" dirty="0">
                          <a:effectLst/>
                        </a:rPr>
                        <a:t> tin</a:t>
                      </a:r>
                      <a:endParaRPr lang="en-US" sz="2000" b="1" i="0" u="none" strike="noStrike" dirty="0">
                        <a:solidFill>
                          <a:srgbClr val="000000"/>
                        </a:solidFill>
                        <a:effectLst/>
                        <a:latin typeface="Roboto" panose="02000000000000000000" pitchFamily="2" charset="0"/>
                      </a:endParaRPr>
                    </a:p>
                  </a:txBody>
                  <a:tcPr marL="9525" marR="9525" marT="9525" marB="0" anchor="ctr"/>
                </a:tc>
                <a:tc>
                  <a:txBody>
                    <a:bodyPr/>
                    <a:lstStyle/>
                    <a:p>
                      <a:pPr algn="ctr" fontAlgn="b"/>
                      <a:r>
                        <a:rPr lang="en-US" sz="1800" b="1" u="none" strike="noStrike" dirty="0">
                          <a:solidFill>
                            <a:schemeClr val="tx1"/>
                          </a:solidFill>
                          <a:effectLst/>
                        </a:rPr>
                        <a:t>Tin </a:t>
                      </a:r>
                      <a:r>
                        <a:rPr lang="en-US" sz="1800" b="1" u="none" strike="noStrike" dirty="0" err="1">
                          <a:solidFill>
                            <a:schemeClr val="tx1"/>
                          </a:solidFill>
                          <a:effectLst/>
                        </a:rPr>
                        <a:t>học</a:t>
                      </a:r>
                      <a:endParaRPr lang="en-US" sz="18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1" u="none" strike="noStrike" dirty="0" err="1">
                          <a:solidFill>
                            <a:schemeClr val="tx1"/>
                          </a:solidFill>
                          <a:effectLst/>
                        </a:rPr>
                        <a:t>Toán</a:t>
                      </a:r>
                      <a:endParaRPr lang="en-US" sz="18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1800" b="1" u="none" strike="noStrike" dirty="0" err="1">
                          <a:solidFill>
                            <a:schemeClr val="tx1"/>
                          </a:solidFill>
                          <a:effectLst/>
                        </a:rPr>
                        <a:t>Công</a:t>
                      </a:r>
                      <a:r>
                        <a:rPr lang="en-US" sz="1800" b="1" u="none" strike="noStrike" dirty="0">
                          <a:solidFill>
                            <a:schemeClr val="tx1"/>
                          </a:solidFill>
                          <a:effectLst/>
                        </a:rPr>
                        <a:t> </a:t>
                      </a:r>
                      <a:r>
                        <a:rPr lang="en-US" sz="1800" b="1" u="none" strike="noStrike" dirty="0" err="1">
                          <a:solidFill>
                            <a:schemeClr val="tx1"/>
                          </a:solidFill>
                          <a:effectLst/>
                        </a:rPr>
                        <a:t>nghệ</a:t>
                      </a:r>
                      <a:endParaRPr lang="en-US" sz="18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6706810"/>
                  </a:ext>
                </a:extLst>
              </a:tr>
              <a:tr h="519471">
                <a:tc>
                  <a:txBody>
                    <a:bodyPr/>
                    <a:lstStyle/>
                    <a:p>
                      <a:pPr algn="l" fontAlgn="ctr"/>
                      <a:r>
                        <a:rPr lang="en-US" sz="2000" b="1" u="none" strike="noStrike" dirty="0">
                          <a:solidFill>
                            <a:schemeClr val="tx1"/>
                          </a:solidFill>
                          <a:effectLst/>
                        </a:rPr>
                        <a:t>1.1. </a:t>
                      </a:r>
                      <a:r>
                        <a:rPr lang="en-US" sz="2000" b="1" u="none" strike="noStrike" dirty="0" err="1">
                          <a:solidFill>
                            <a:schemeClr val="tx1"/>
                          </a:solidFill>
                          <a:effectLst/>
                        </a:rPr>
                        <a:t>Duyệt</a:t>
                      </a:r>
                      <a:r>
                        <a:rPr lang="en-US" sz="2000" b="1" u="none" strike="noStrike" dirty="0">
                          <a:solidFill>
                            <a:schemeClr val="tx1"/>
                          </a:solidFill>
                          <a:effectLst/>
                        </a:rPr>
                        <a:t>, </a:t>
                      </a:r>
                      <a:r>
                        <a:rPr lang="en-US" sz="2000" b="1" u="none" strike="noStrike" dirty="0" err="1">
                          <a:solidFill>
                            <a:schemeClr val="tx1"/>
                          </a:solidFill>
                          <a:effectLst/>
                        </a:rPr>
                        <a:t>tìm</a:t>
                      </a:r>
                      <a:r>
                        <a:rPr lang="en-US" sz="2000" b="1" u="none" strike="noStrike" dirty="0">
                          <a:solidFill>
                            <a:schemeClr val="tx1"/>
                          </a:solidFill>
                          <a:effectLst/>
                        </a:rPr>
                        <a:t> </a:t>
                      </a:r>
                      <a:r>
                        <a:rPr lang="en-US" sz="2000" b="1" u="none" strike="noStrike" dirty="0" err="1">
                          <a:solidFill>
                            <a:schemeClr val="tx1"/>
                          </a:solidFill>
                          <a:effectLst/>
                        </a:rPr>
                        <a:t>kiếm</a:t>
                      </a:r>
                      <a:r>
                        <a:rPr lang="en-US" sz="2000" b="1" u="none" strike="noStrike" dirty="0">
                          <a:solidFill>
                            <a:schemeClr val="tx1"/>
                          </a:solidFill>
                          <a:effectLst/>
                        </a:rPr>
                        <a:t> </a:t>
                      </a:r>
                      <a:r>
                        <a:rPr lang="en-US" sz="2000" b="1" u="none" strike="noStrike" dirty="0" err="1">
                          <a:solidFill>
                            <a:schemeClr val="tx1"/>
                          </a:solidFill>
                          <a:effectLst/>
                        </a:rPr>
                        <a:t>và</a:t>
                      </a:r>
                      <a:r>
                        <a:rPr lang="en-US" sz="2000" b="1" u="none" strike="noStrike" dirty="0">
                          <a:solidFill>
                            <a:schemeClr val="tx1"/>
                          </a:solidFill>
                          <a:effectLst/>
                        </a:rPr>
                        <a:t> </a:t>
                      </a:r>
                      <a:r>
                        <a:rPr lang="en-US" sz="2000" b="1" u="none" strike="noStrike" dirty="0" err="1">
                          <a:solidFill>
                            <a:schemeClr val="tx1"/>
                          </a:solidFill>
                          <a:effectLst/>
                        </a:rPr>
                        <a:t>lọc</a:t>
                      </a:r>
                      <a:r>
                        <a:rPr lang="en-US" sz="2000" b="1" u="none" strike="noStrike" dirty="0">
                          <a:solidFill>
                            <a:schemeClr val="tx1"/>
                          </a:solidFill>
                          <a:effectLst/>
                        </a:rPr>
                        <a:t> </a:t>
                      </a:r>
                      <a:r>
                        <a:rPr lang="en-US" sz="2000" b="1" u="none" strike="noStrike" dirty="0" err="1">
                          <a:solidFill>
                            <a:schemeClr val="tx1"/>
                          </a:solidFill>
                          <a:effectLst/>
                        </a:rPr>
                        <a:t>dữ</a:t>
                      </a:r>
                      <a:r>
                        <a:rPr lang="en-US" sz="2000" b="1" u="none" strike="noStrike" dirty="0">
                          <a:solidFill>
                            <a:schemeClr val="tx1"/>
                          </a:solidFill>
                          <a:effectLst/>
                        </a:rPr>
                        <a:t> </a:t>
                      </a:r>
                      <a:r>
                        <a:rPr lang="en-US" sz="2000" b="1" u="none" strike="noStrike" dirty="0" err="1">
                          <a:solidFill>
                            <a:schemeClr val="tx1"/>
                          </a:solidFill>
                          <a:effectLst/>
                        </a:rPr>
                        <a:t>liệu</a:t>
                      </a:r>
                      <a:r>
                        <a:rPr lang="en-US" sz="2000" b="1" u="none" strike="noStrike" dirty="0">
                          <a:solidFill>
                            <a:schemeClr val="tx1"/>
                          </a:solidFill>
                          <a:effectLst/>
                        </a:rPr>
                        <a:t>, </a:t>
                      </a:r>
                      <a:r>
                        <a:rPr lang="en-US" sz="2000" b="1" u="none" strike="noStrike" dirty="0" err="1">
                          <a:solidFill>
                            <a:schemeClr val="tx1"/>
                          </a:solidFill>
                          <a:effectLst/>
                        </a:rPr>
                        <a:t>thông</a:t>
                      </a:r>
                      <a:r>
                        <a:rPr lang="en-US" sz="2000" b="1" u="none" strike="noStrike" dirty="0">
                          <a:solidFill>
                            <a:schemeClr val="tx1"/>
                          </a:solidFill>
                          <a:effectLst/>
                        </a:rPr>
                        <a:t> tin </a:t>
                      </a:r>
                      <a:r>
                        <a:rPr lang="en-US" sz="2000" b="1" u="none" strike="noStrike" dirty="0" err="1">
                          <a:solidFill>
                            <a:schemeClr val="tx1"/>
                          </a:solidFill>
                          <a:effectLst/>
                        </a:rPr>
                        <a:t>và</a:t>
                      </a:r>
                      <a:r>
                        <a:rPr lang="en-US" sz="2000" b="1" u="none" strike="noStrike" dirty="0">
                          <a:solidFill>
                            <a:schemeClr val="tx1"/>
                          </a:solidFill>
                          <a:effectLst/>
                        </a:rPr>
                        <a:t> </a:t>
                      </a:r>
                      <a:r>
                        <a:rPr lang="en-US" sz="2000" b="1" u="none" strike="noStrike" dirty="0" err="1">
                          <a:solidFill>
                            <a:schemeClr val="tx1"/>
                          </a:solidFill>
                          <a:effectLst/>
                        </a:rPr>
                        <a:t>nội</a:t>
                      </a:r>
                      <a:r>
                        <a:rPr lang="en-US" sz="2000" b="1" u="none" strike="noStrike" dirty="0">
                          <a:solidFill>
                            <a:schemeClr val="tx1"/>
                          </a:solidFill>
                          <a:effectLst/>
                        </a:rPr>
                        <a:t> dung </a:t>
                      </a:r>
                      <a:r>
                        <a:rPr lang="en-US" sz="2000" b="1" u="none" strike="noStrike" dirty="0" err="1">
                          <a:solidFill>
                            <a:schemeClr val="tx1"/>
                          </a:solidFill>
                          <a:effectLst/>
                        </a:rPr>
                        <a:t>số</a:t>
                      </a:r>
                      <a:endParaRPr lang="en-US" sz="2000" b="1" i="0" u="none" strike="noStrike" dirty="0">
                        <a:solidFill>
                          <a:schemeClr val="tx1"/>
                        </a:solidFill>
                        <a:effectLst/>
                        <a:latin typeface="Roboto" panose="02000000000000000000" pitchFamily="2" charset="0"/>
                      </a:endParaRPr>
                    </a:p>
                  </a:txBody>
                  <a:tcPr marL="9525" marR="9525" marT="9525" marB="0" anchor="ctr"/>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88719864"/>
                  </a:ext>
                </a:extLst>
              </a:tr>
              <a:tr h="259735">
                <a:tc>
                  <a:txBody>
                    <a:bodyPr/>
                    <a:lstStyle/>
                    <a:p>
                      <a:pPr algn="l" fontAlgn="ctr"/>
                      <a:r>
                        <a:rPr lang="vi-VN" sz="2000" u="none" strike="noStrike">
                          <a:effectLst/>
                        </a:rPr>
                        <a:t>a- Giải thích được nhu cầu thông tin,</a:t>
                      </a:r>
                      <a:endParaRPr lang="vi-VN" sz="20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7811104"/>
                  </a:ext>
                </a:extLst>
              </a:tr>
              <a:tr h="479699">
                <a:tc>
                  <a:txBody>
                    <a:bodyPr/>
                    <a:lstStyle/>
                    <a:p>
                      <a:pPr algn="l" fontAlgn="ctr"/>
                      <a:r>
                        <a:rPr lang="vi-VN" sz="2000" u="none" strike="noStrike">
                          <a:effectLst/>
                        </a:rPr>
                        <a:t>b- Thực hiện được rõ ràng và theo quy trình các tìm kiếm để tìm dữ liệu, thông tin và nội dung trong môi trường số,</a:t>
                      </a:r>
                      <a:endParaRPr lang="vi-VN" sz="20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3963755"/>
                  </a:ext>
                </a:extLst>
              </a:tr>
              <a:tr h="259735">
                <a:tc>
                  <a:txBody>
                    <a:bodyPr/>
                    <a:lstStyle/>
                    <a:p>
                      <a:pPr algn="l" fontAlgn="ctr"/>
                      <a:r>
                        <a:rPr lang="vi-VN" sz="2000" u="none" strike="noStrike">
                          <a:effectLst/>
                        </a:rPr>
                        <a:t>c- Giải thích được cách truy cập và điều hướng các kết quả tìm kiếm,</a:t>
                      </a:r>
                      <a:endParaRPr lang="vi-VN" sz="20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9825112"/>
                  </a:ext>
                </a:extLst>
              </a:tr>
              <a:tr h="259735">
                <a:tc>
                  <a:txBody>
                    <a:bodyPr/>
                    <a:lstStyle/>
                    <a:p>
                      <a:pPr algn="l" fontAlgn="ctr"/>
                      <a:r>
                        <a:rPr lang="vi-VN" sz="2000" u="none" strike="noStrike">
                          <a:effectLst/>
                        </a:rPr>
                        <a:t>d- Giải thích được rõ ràng và theo quy trình chiến lược tìm kiếm.</a:t>
                      </a:r>
                      <a:endParaRPr lang="vi-VN" sz="20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2734997"/>
                  </a:ext>
                </a:extLst>
              </a:tr>
              <a:tr h="259735">
                <a:tc>
                  <a:txBody>
                    <a:bodyPr/>
                    <a:lstStyle/>
                    <a:p>
                      <a:pPr algn="l" fontAlgn="ctr"/>
                      <a:r>
                        <a:rPr lang="en-US" sz="2000" b="1" u="none" strike="noStrike" dirty="0">
                          <a:effectLst/>
                        </a:rPr>
                        <a:t>1.2. </a:t>
                      </a:r>
                      <a:r>
                        <a:rPr lang="en-US" sz="2000" b="1" u="none" strike="noStrike" dirty="0" err="1">
                          <a:effectLst/>
                        </a:rPr>
                        <a:t>Đánh</a:t>
                      </a:r>
                      <a:r>
                        <a:rPr lang="en-US" sz="2000" b="1" u="none" strike="noStrike" dirty="0">
                          <a:effectLst/>
                        </a:rPr>
                        <a:t> </a:t>
                      </a:r>
                      <a:r>
                        <a:rPr lang="en-US" sz="2000" b="1" u="none" strike="noStrike" dirty="0" err="1">
                          <a:effectLst/>
                        </a:rPr>
                        <a:t>giá</a:t>
                      </a:r>
                      <a:r>
                        <a:rPr lang="en-US" sz="2000" b="1" u="none" strike="noStrike" dirty="0">
                          <a:effectLst/>
                        </a:rPr>
                        <a:t> </a:t>
                      </a:r>
                      <a:r>
                        <a:rPr lang="en-US" sz="2000" b="1" u="none" strike="noStrike" dirty="0" err="1">
                          <a:effectLst/>
                        </a:rPr>
                        <a:t>dữ</a:t>
                      </a:r>
                      <a:r>
                        <a:rPr lang="en-US" sz="2000" b="1" u="none" strike="noStrike" dirty="0">
                          <a:effectLst/>
                        </a:rPr>
                        <a:t> </a:t>
                      </a:r>
                      <a:r>
                        <a:rPr lang="en-US" sz="2000" b="1" u="none" strike="noStrike" dirty="0" err="1">
                          <a:effectLst/>
                        </a:rPr>
                        <a:t>liệu</a:t>
                      </a:r>
                      <a:r>
                        <a:rPr lang="en-US" sz="2000" b="1" u="none" strike="noStrike" dirty="0">
                          <a:effectLst/>
                        </a:rPr>
                        <a:t>, </a:t>
                      </a:r>
                      <a:r>
                        <a:rPr lang="en-US" sz="2000" b="1" u="none" strike="noStrike" dirty="0" err="1">
                          <a:effectLst/>
                        </a:rPr>
                        <a:t>thông</a:t>
                      </a:r>
                      <a:r>
                        <a:rPr lang="en-US" sz="2000" b="1" u="none" strike="noStrike" dirty="0">
                          <a:effectLst/>
                        </a:rPr>
                        <a:t> tin </a:t>
                      </a:r>
                      <a:r>
                        <a:rPr lang="en-US" sz="2000" b="1" u="none" strike="noStrike" dirty="0" err="1">
                          <a:effectLst/>
                        </a:rPr>
                        <a:t>và</a:t>
                      </a:r>
                      <a:r>
                        <a:rPr lang="en-US" sz="2000" b="1" u="none" strike="noStrike" dirty="0">
                          <a:effectLst/>
                        </a:rPr>
                        <a:t> </a:t>
                      </a:r>
                      <a:r>
                        <a:rPr lang="en-US" sz="2000" b="1" u="none" strike="noStrike" dirty="0" err="1">
                          <a:effectLst/>
                        </a:rPr>
                        <a:t>nội</a:t>
                      </a:r>
                      <a:r>
                        <a:rPr lang="en-US" sz="2000" b="1" u="none" strike="noStrike" dirty="0">
                          <a:effectLst/>
                        </a:rPr>
                        <a:t> dung </a:t>
                      </a:r>
                      <a:r>
                        <a:rPr lang="en-US" sz="2000" b="1" u="none" strike="noStrike" dirty="0" err="1">
                          <a:effectLst/>
                        </a:rPr>
                        <a:t>số</a:t>
                      </a:r>
                      <a:endParaRPr lang="en-US" sz="2000" b="1" i="0" u="none" strike="noStrike" dirty="0">
                        <a:solidFill>
                          <a:srgbClr val="000000"/>
                        </a:solidFill>
                        <a:effectLst/>
                        <a:latin typeface="Roboto" panose="02000000000000000000" pitchFamily="2" charset="0"/>
                      </a:endParaRPr>
                    </a:p>
                  </a:txBody>
                  <a:tcPr marL="9525" marR="9525" marT="9525" marB="0" anchor="ctr"/>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1613399"/>
                  </a:ext>
                </a:extLst>
              </a:tr>
              <a:tr h="551938">
                <a:tc>
                  <a:txBody>
                    <a:bodyPr/>
                    <a:lstStyle/>
                    <a:p>
                      <a:pPr algn="l" fontAlgn="ctr"/>
                      <a:r>
                        <a:rPr lang="vi-VN" sz="2000" u="none" strike="noStrike">
                          <a:effectLst/>
                        </a:rPr>
                        <a:t>a- Thực hiện phân tích, so sánh, đánh giá được độ tin cậy và độ chính xác của các nguồn dữ liệu, thông tin và nội dung số đã được tổ chức rõ ràng.</a:t>
                      </a:r>
                      <a:endParaRPr lang="vi-VN" sz="20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4793012"/>
                  </a:ext>
                </a:extLst>
              </a:tr>
              <a:tr h="551938">
                <a:tc>
                  <a:txBody>
                    <a:bodyPr/>
                    <a:lstStyle/>
                    <a:p>
                      <a:pPr algn="l" fontAlgn="ctr"/>
                      <a:r>
                        <a:rPr lang="vi-VN" sz="2000" u="none" strike="noStrike">
                          <a:effectLst/>
                        </a:rPr>
                        <a:t>b- Thực hiện phân tích, diễn giải và đánh giá được dữ liệu, thông tin và nội dung số được xác định rõ ràng.</a:t>
                      </a:r>
                      <a:endParaRPr lang="vi-VN" sz="20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5340773"/>
                  </a:ext>
                </a:extLst>
              </a:tr>
              <a:tr h="259735">
                <a:tc>
                  <a:txBody>
                    <a:bodyPr/>
                    <a:lstStyle/>
                    <a:p>
                      <a:pPr algn="l" fontAlgn="ctr"/>
                      <a:r>
                        <a:rPr lang="en-US" sz="2000" b="1" u="none" strike="noStrike" dirty="0">
                          <a:effectLst/>
                        </a:rPr>
                        <a:t>1.3. </a:t>
                      </a:r>
                      <a:r>
                        <a:rPr lang="en-US" sz="2000" b="1" u="none" strike="noStrike" dirty="0" err="1">
                          <a:effectLst/>
                        </a:rPr>
                        <a:t>Quản</a:t>
                      </a:r>
                      <a:r>
                        <a:rPr lang="en-US" sz="2000" b="1" u="none" strike="noStrike" dirty="0">
                          <a:effectLst/>
                        </a:rPr>
                        <a:t> </a:t>
                      </a:r>
                      <a:r>
                        <a:rPr lang="en-US" sz="2000" b="1" u="none" strike="noStrike" dirty="0" err="1">
                          <a:effectLst/>
                        </a:rPr>
                        <a:t>lý</a:t>
                      </a:r>
                      <a:r>
                        <a:rPr lang="en-US" sz="2000" b="1" u="none" strike="noStrike" dirty="0">
                          <a:effectLst/>
                        </a:rPr>
                        <a:t> </a:t>
                      </a:r>
                      <a:r>
                        <a:rPr lang="en-US" sz="2000" b="1" u="none" strike="noStrike" dirty="0" err="1">
                          <a:effectLst/>
                        </a:rPr>
                        <a:t>dữ</a:t>
                      </a:r>
                      <a:r>
                        <a:rPr lang="en-US" sz="2000" b="1" u="none" strike="noStrike" dirty="0">
                          <a:effectLst/>
                        </a:rPr>
                        <a:t> </a:t>
                      </a:r>
                      <a:r>
                        <a:rPr lang="en-US" sz="2000" b="1" u="none" strike="noStrike" dirty="0" err="1">
                          <a:effectLst/>
                        </a:rPr>
                        <a:t>liệu</a:t>
                      </a:r>
                      <a:r>
                        <a:rPr lang="en-US" sz="2000" b="1" u="none" strike="noStrike" dirty="0">
                          <a:effectLst/>
                        </a:rPr>
                        <a:t>, </a:t>
                      </a:r>
                      <a:r>
                        <a:rPr lang="en-US" sz="2000" b="1" u="none" strike="noStrike" dirty="0" err="1">
                          <a:effectLst/>
                        </a:rPr>
                        <a:t>thông</a:t>
                      </a:r>
                      <a:r>
                        <a:rPr lang="en-US" sz="2000" b="1" u="none" strike="noStrike" dirty="0">
                          <a:effectLst/>
                        </a:rPr>
                        <a:t> tin </a:t>
                      </a:r>
                      <a:r>
                        <a:rPr lang="en-US" sz="2000" b="1" u="none" strike="noStrike" dirty="0" err="1">
                          <a:effectLst/>
                        </a:rPr>
                        <a:t>và</a:t>
                      </a:r>
                      <a:r>
                        <a:rPr lang="en-US" sz="2000" b="1" u="none" strike="noStrike" dirty="0">
                          <a:effectLst/>
                        </a:rPr>
                        <a:t> </a:t>
                      </a:r>
                      <a:r>
                        <a:rPr lang="en-US" sz="2000" b="1" u="none" strike="noStrike" dirty="0" err="1">
                          <a:effectLst/>
                        </a:rPr>
                        <a:t>nội</a:t>
                      </a:r>
                      <a:r>
                        <a:rPr lang="en-US" sz="2000" b="1" u="none" strike="noStrike" dirty="0">
                          <a:effectLst/>
                        </a:rPr>
                        <a:t> dung </a:t>
                      </a:r>
                      <a:r>
                        <a:rPr lang="en-US" sz="2000" b="1" u="none" strike="noStrike" dirty="0" err="1">
                          <a:effectLst/>
                        </a:rPr>
                        <a:t>số</a:t>
                      </a:r>
                      <a:endParaRPr lang="en-US" sz="2000" b="1" i="0" u="none" strike="noStrike" dirty="0">
                        <a:solidFill>
                          <a:srgbClr val="000000"/>
                        </a:solidFill>
                        <a:effectLst/>
                        <a:latin typeface="Roboto" panose="02000000000000000000" pitchFamily="2" charset="0"/>
                      </a:endParaRPr>
                    </a:p>
                  </a:txBody>
                  <a:tcPr marL="9525" marR="9525" marT="9525" marB="0" anchor="ctr"/>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6061728"/>
                  </a:ext>
                </a:extLst>
              </a:tr>
              <a:tr h="479699">
                <a:tc>
                  <a:txBody>
                    <a:bodyPr/>
                    <a:lstStyle/>
                    <a:p>
                      <a:pPr algn="l" fontAlgn="ctr"/>
                      <a:r>
                        <a:rPr lang="vi-VN" sz="2000" u="none" strike="noStrike">
                          <a:effectLst/>
                        </a:rPr>
                        <a:t>a- Lựa chọn được dữ liệu, thông tin và nội dung để tổ chức, lưu trữ và truy xuất chúng một cách thường xuyên trong môi trường số.</a:t>
                      </a:r>
                      <a:endParaRPr lang="vi-VN" sz="20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1950738"/>
                  </a:ext>
                </a:extLst>
              </a:tr>
              <a:tr h="259735">
                <a:tc>
                  <a:txBody>
                    <a:bodyPr/>
                    <a:lstStyle/>
                    <a:p>
                      <a:pPr algn="l" fontAlgn="ctr"/>
                      <a:r>
                        <a:rPr lang="vi-VN" sz="2000" u="none" strike="noStrike">
                          <a:effectLst/>
                        </a:rPr>
                        <a:t>b- Sắp xếp chúng một cách trật tự trong một môi trường có cấu trúc.</a:t>
                      </a:r>
                      <a:endParaRPr lang="vi-VN" sz="2000" b="0" i="0" u="none" strike="noStrike">
                        <a:solidFill>
                          <a:srgbClr val="000000"/>
                        </a:solidFill>
                        <a:effectLst/>
                        <a:latin typeface="Roboto" panose="02000000000000000000" pitchFamily="2" charset="0"/>
                      </a:endParaRPr>
                    </a:p>
                  </a:txBody>
                  <a:tcPr marL="9525" marR="9525" marT="9525" marB="0" anchor="ctr"/>
                </a:tc>
                <a:tc>
                  <a:txBody>
                    <a:bodyPr/>
                    <a:lstStyle/>
                    <a:p>
                      <a:pPr algn="ctr" fontAlgn="b"/>
                      <a:r>
                        <a:rPr lang="en-US" sz="1800" u="none" strike="noStrike">
                          <a:effectLst/>
                        </a:rPr>
                        <a:t>x</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a:effectLst/>
                        </a:rPr>
                        <a:t> </a:t>
                      </a:r>
                      <a:endParaRPr lang="en-VN"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VN" sz="1800" u="none" strike="noStrike" dirty="0">
                          <a:effectLst/>
                        </a:rPr>
                        <a:t> </a:t>
                      </a:r>
                      <a:endParaRPr lang="en-VN"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9207689"/>
                  </a:ext>
                </a:extLst>
              </a:tr>
            </a:tbl>
          </a:graphicData>
        </a:graphic>
      </p:graphicFrame>
    </p:spTree>
    <p:extLst>
      <p:ext uri="{BB962C8B-B14F-4D97-AF65-F5344CB8AC3E}">
        <p14:creationId xmlns:p14="http://schemas.microsoft.com/office/powerpoint/2010/main" val="1989430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0A694-321C-2A79-80C6-D72096A3C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D4143-A726-A0EC-6CD0-3CFF09829329}"/>
              </a:ext>
            </a:extLst>
          </p:cNvPr>
          <p:cNvSpPr>
            <a:spLocks noGrp="1"/>
          </p:cNvSpPr>
          <p:nvPr>
            <p:ph type="title"/>
          </p:nvPr>
        </p:nvSpPr>
        <p:spPr>
          <a:xfrm>
            <a:off x="1781492" y="1956812"/>
            <a:ext cx="8243888" cy="2130078"/>
          </a:xfrm>
        </p:spPr>
        <p:txBody>
          <a:bodyPr>
            <a:noAutofit/>
          </a:bodyPr>
          <a:lstStyle/>
          <a:p>
            <a:r>
              <a:rPr lang="vi-VN" sz="4400" dirty="0"/>
              <a:t>XÂY DỰNG KẾ HOẠCH BÀI DẠY </a:t>
            </a:r>
            <a:br>
              <a:rPr lang="vi-VN" sz="4400" dirty="0"/>
            </a:br>
            <a:r>
              <a:rPr lang="vi-VN" sz="4400" dirty="0"/>
              <a:t>HOẠT ĐỘNG NGOẠI KHOÁ</a:t>
            </a:r>
            <a:endParaRPr lang="en-US" sz="4400" dirty="0"/>
          </a:p>
        </p:txBody>
      </p:sp>
    </p:spTree>
    <p:extLst>
      <p:ext uri="{BB962C8B-B14F-4D97-AF65-F5344CB8AC3E}">
        <p14:creationId xmlns:p14="http://schemas.microsoft.com/office/powerpoint/2010/main" val="208061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F51D7-4F1E-4AAA-54FE-260F3344EBCB}"/>
            </a:ext>
          </a:extLst>
        </p:cNvPr>
        <p:cNvGrpSpPr/>
        <p:nvPr/>
      </p:nvGrpSpPr>
      <p:grpSpPr>
        <a:xfrm>
          <a:off x="0" y="0"/>
          <a:ext cx="0" cy="0"/>
          <a:chOff x="0" y="0"/>
          <a:chExt cx="0" cy="0"/>
        </a:xfrm>
      </p:grpSpPr>
      <p:sp>
        <p:nvSpPr>
          <p:cNvPr id="74" name="Arc 73">
            <a:extLst>
              <a:ext uri="{FF2B5EF4-FFF2-40B4-BE49-F238E27FC236}">
                <a16:creationId xmlns:a16="http://schemas.microsoft.com/office/drawing/2014/main" id="{7B3C9DF1-6E46-8294-4004-0DBD6B900B01}"/>
              </a:ext>
            </a:extLst>
          </p:cNvPr>
          <p:cNvSpPr/>
          <p:nvPr/>
        </p:nvSpPr>
        <p:spPr>
          <a:xfrm>
            <a:off x="2849408" y="4233540"/>
            <a:ext cx="3931066" cy="1470135"/>
          </a:xfrm>
          <a:prstGeom prst="arc">
            <a:avLst/>
          </a:prstGeom>
          <a:noFill/>
          <a:ln w="57150">
            <a:gradFill>
              <a:gsLst>
                <a:gs pos="100000">
                  <a:srgbClr val="9362B7"/>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73" name="Arc 72">
            <a:extLst>
              <a:ext uri="{FF2B5EF4-FFF2-40B4-BE49-F238E27FC236}">
                <a16:creationId xmlns:a16="http://schemas.microsoft.com/office/drawing/2014/main" id="{4F70EAC6-ADBB-B144-74E8-BE743E75BF17}"/>
              </a:ext>
            </a:extLst>
          </p:cNvPr>
          <p:cNvSpPr/>
          <p:nvPr/>
        </p:nvSpPr>
        <p:spPr>
          <a:xfrm rot="18001122">
            <a:off x="3699172" y="3720771"/>
            <a:ext cx="4697414" cy="1394650"/>
          </a:xfrm>
          <a:prstGeom prst="arc">
            <a:avLst/>
          </a:prstGeom>
          <a:noFill/>
          <a:ln w="57150">
            <a:gradFill>
              <a:gsLst>
                <a:gs pos="100000">
                  <a:srgbClr val="4A78C6"/>
                </a:gs>
                <a:gs pos="0">
                  <a:srgbClr val="716EC2"/>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72" name="Arc 71">
            <a:extLst>
              <a:ext uri="{FF2B5EF4-FFF2-40B4-BE49-F238E27FC236}">
                <a16:creationId xmlns:a16="http://schemas.microsoft.com/office/drawing/2014/main" id="{0804BB5D-A7DE-5F5D-F62B-C63A0E33A2D5}"/>
              </a:ext>
            </a:extLst>
          </p:cNvPr>
          <p:cNvSpPr/>
          <p:nvPr/>
        </p:nvSpPr>
        <p:spPr>
          <a:xfrm>
            <a:off x="3503020" y="1952954"/>
            <a:ext cx="3499262" cy="1538440"/>
          </a:xfrm>
          <a:prstGeom prst="arc">
            <a:avLst/>
          </a:prstGeom>
          <a:noFill/>
          <a:ln w="57150">
            <a:gradFill>
              <a:gsLst>
                <a:gs pos="0">
                  <a:srgbClr val="0680C3"/>
                </a:gs>
                <a:gs pos="100000">
                  <a:srgbClr val="4A78C6"/>
                </a:gs>
              </a:gsLst>
              <a:lin ang="5400000" scaled="1"/>
            </a:gra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Roboto" panose="02000000000000000000" pitchFamily="2" charset="0"/>
            </a:endParaRPr>
          </a:p>
        </p:txBody>
      </p:sp>
      <p:sp>
        <p:nvSpPr>
          <p:cNvPr id="2" name="Title 1">
            <a:extLst>
              <a:ext uri="{FF2B5EF4-FFF2-40B4-BE49-F238E27FC236}">
                <a16:creationId xmlns:a16="http://schemas.microsoft.com/office/drawing/2014/main" id="{9CB4AF20-C9EF-1459-C0AD-CA0F657BC418}"/>
              </a:ext>
            </a:extLst>
          </p:cNvPr>
          <p:cNvSpPr>
            <a:spLocks noGrp="1"/>
          </p:cNvSpPr>
          <p:nvPr>
            <p:ph type="title"/>
          </p:nvPr>
        </p:nvSpPr>
        <p:spPr>
          <a:xfrm>
            <a:off x="790078" y="-141505"/>
            <a:ext cx="10955453" cy="1325563"/>
          </a:xfrm>
        </p:spPr>
        <p:txBody>
          <a:bodyPr>
            <a:noAutofit/>
          </a:bodyPr>
          <a:lstStyle/>
          <a:p>
            <a:r>
              <a:rPr lang="vi-VN" sz="2400" b="1" dirty="0">
                <a:solidFill>
                  <a:srgbClr val="2F5597"/>
                </a:solidFill>
              </a:rPr>
              <a:t>QUY TRÌNH </a:t>
            </a:r>
            <a:br>
              <a:rPr lang="vi-VN" sz="2400" b="1" dirty="0">
                <a:solidFill>
                  <a:srgbClr val="2F5597"/>
                </a:solidFill>
              </a:rPr>
            </a:br>
            <a:r>
              <a:rPr lang="vi-VN" sz="2400" b="1" dirty="0">
                <a:solidFill>
                  <a:srgbClr val="2F5597"/>
                </a:solidFill>
              </a:rPr>
              <a:t>TRIỂN KHAI KHUNG NĂNG LỰC SỐ VÀO KẾ HOẠCH GIÁO DỤC NHÀ TRƯỜNG</a:t>
            </a:r>
            <a:endParaRPr lang="en-US" sz="2400" b="1" dirty="0">
              <a:solidFill>
                <a:srgbClr val="2F5597"/>
              </a:solidFill>
            </a:endParaRPr>
          </a:p>
        </p:txBody>
      </p:sp>
      <p:grpSp>
        <p:nvGrpSpPr>
          <p:cNvPr id="7" name="그룹 106">
            <a:extLst>
              <a:ext uri="{FF2B5EF4-FFF2-40B4-BE49-F238E27FC236}">
                <a16:creationId xmlns:a16="http://schemas.microsoft.com/office/drawing/2014/main" id="{00B4D6F2-9CD6-F2C3-6CC3-E47416F7A70F}"/>
              </a:ext>
            </a:extLst>
          </p:cNvPr>
          <p:cNvGrpSpPr/>
          <p:nvPr/>
        </p:nvGrpSpPr>
        <p:grpSpPr>
          <a:xfrm>
            <a:off x="6740642" y="2071448"/>
            <a:ext cx="4338036" cy="1664020"/>
            <a:chOff x="2790559" y="1737212"/>
            <a:chExt cx="4371312" cy="1663735"/>
          </a:xfrm>
        </p:grpSpPr>
        <p:sp>
          <p:nvSpPr>
            <p:cNvPr id="36" name="Rounded Rectangle 4">
              <a:extLst>
                <a:ext uri="{FF2B5EF4-FFF2-40B4-BE49-F238E27FC236}">
                  <a16:creationId xmlns:a16="http://schemas.microsoft.com/office/drawing/2014/main" id="{D90CD8E3-439B-8370-F667-CCCF0EA0DC70}"/>
                </a:ext>
              </a:extLst>
            </p:cNvPr>
            <p:cNvSpPr/>
            <p:nvPr/>
          </p:nvSpPr>
          <p:spPr>
            <a:xfrm>
              <a:off x="3546670" y="2267249"/>
              <a:ext cx="3526105" cy="1133698"/>
            </a:xfrm>
            <a:prstGeom prst="roundRect">
              <a:avLst/>
            </a:prstGeom>
            <a:solidFill>
              <a:sysClr val="window" lastClr="FFFFFF"/>
            </a:solidFill>
            <a:ln w="63500" cap="flat" cmpd="sng" algn="ctr">
              <a:solidFill>
                <a:srgbClr val="4A78C6"/>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sz="2000"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8" name="TextBox 37">
              <a:extLst>
                <a:ext uri="{FF2B5EF4-FFF2-40B4-BE49-F238E27FC236}">
                  <a16:creationId xmlns:a16="http://schemas.microsoft.com/office/drawing/2014/main" id="{FF3D860C-448E-74BC-7C63-E4DD5265BF58}"/>
                </a:ext>
              </a:extLst>
            </p:cNvPr>
            <p:cNvSpPr txBox="1"/>
            <p:nvPr/>
          </p:nvSpPr>
          <p:spPr>
            <a:xfrm>
              <a:off x="4069262" y="2295780"/>
              <a:ext cx="3092609" cy="1015489"/>
            </a:xfrm>
            <a:prstGeom prst="rect">
              <a:avLst/>
            </a:prstGeom>
            <a:noFill/>
          </p:spPr>
          <p:txBody>
            <a:bodyPr wrap="square" rtlCol="0">
              <a:spAutoFit/>
            </a:bodyPr>
            <a:lstStyle/>
            <a:p>
              <a:pPr lvl="0">
                <a:defRPr/>
              </a:pPr>
              <a:r>
                <a:rPr lang="vi-VN" sz="2000" b="1" kern="0" dirty="0">
                  <a:solidFill>
                    <a:prstClr val="black"/>
                  </a:solidFill>
                  <a:ea typeface="Roboto" panose="02000000000000000000" pitchFamily="2" charset="0"/>
                  <a:cs typeface="Times New Roman" panose="02020603050405020304" pitchFamily="18" charset="0"/>
                </a:rPr>
                <a:t>Triển khai năng lực số vào Kế</a:t>
              </a:r>
              <a:r>
                <a:rPr lang="en-US" sz="2000" b="1" kern="0" dirty="0">
                  <a:solidFill>
                    <a:prstClr val="black"/>
                  </a:solidFill>
                  <a:latin typeface="Roboto" panose="02000000000000000000" pitchFamily="2" charset="0"/>
                  <a:ea typeface="Roboto" panose="02000000000000000000" pitchFamily="2" charset="0"/>
                  <a:cs typeface="Times New Roman" panose="02020603050405020304" pitchFamily="18" charset="0"/>
                </a:rPr>
                <a:t> </a:t>
              </a:r>
              <a:r>
                <a:rPr lang="vi-VN" sz="2000" b="1" kern="0" dirty="0">
                  <a:solidFill>
                    <a:prstClr val="black"/>
                  </a:solidFill>
                  <a:ea typeface="Roboto" panose="02000000000000000000" pitchFamily="2" charset="0"/>
                  <a:cs typeface="Times New Roman" panose="02020603050405020304" pitchFamily="18" charset="0"/>
                </a:rPr>
                <a:t>hoạch giáo dục của nhà trường </a:t>
              </a:r>
              <a:endParaRPr lang="ko-KR" altLang="en-US" sz="2000" b="1" kern="0"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sp>
          <p:nvSpPr>
            <p:cNvPr id="35" name="Rounded Rectangle 3">
              <a:extLst>
                <a:ext uri="{FF2B5EF4-FFF2-40B4-BE49-F238E27FC236}">
                  <a16:creationId xmlns:a16="http://schemas.microsoft.com/office/drawing/2014/main" id="{919D5058-67E0-0972-F4FE-E58B8388D002}"/>
                </a:ext>
              </a:extLst>
            </p:cNvPr>
            <p:cNvSpPr/>
            <p:nvPr/>
          </p:nvSpPr>
          <p:spPr>
            <a:xfrm>
              <a:off x="2790559" y="1737212"/>
              <a:ext cx="1353312" cy="703968"/>
            </a:xfrm>
            <a:prstGeom prst="roundRect">
              <a:avLst/>
            </a:prstGeom>
            <a:solidFill>
              <a:srgbClr val="4A78C6"/>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sz="2000"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35FC6F46-D57A-D63D-9D13-0D5F39E411AA}"/>
                </a:ext>
              </a:extLst>
            </p:cNvPr>
            <p:cNvSpPr txBox="1"/>
            <p:nvPr/>
          </p:nvSpPr>
          <p:spPr>
            <a:xfrm>
              <a:off x="3281729" y="1903116"/>
              <a:ext cx="1662339" cy="400041"/>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sz="2000"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grpSp>
      <p:grpSp>
        <p:nvGrpSpPr>
          <p:cNvPr id="8" name="그룹 115">
            <a:extLst>
              <a:ext uri="{FF2B5EF4-FFF2-40B4-BE49-F238E27FC236}">
                <a16:creationId xmlns:a16="http://schemas.microsoft.com/office/drawing/2014/main" id="{34A780BC-7202-586C-AB2A-5DEE79893E6E}"/>
              </a:ext>
            </a:extLst>
          </p:cNvPr>
          <p:cNvGrpSpPr/>
          <p:nvPr/>
        </p:nvGrpSpPr>
        <p:grpSpPr>
          <a:xfrm>
            <a:off x="606102" y="3222992"/>
            <a:ext cx="4851558" cy="1895895"/>
            <a:chOff x="5264993" y="1742869"/>
            <a:chExt cx="4888770" cy="1895571"/>
          </a:xfrm>
        </p:grpSpPr>
        <p:sp>
          <p:nvSpPr>
            <p:cNvPr id="33" name="Rounded Rectangle 8">
              <a:extLst>
                <a:ext uri="{FF2B5EF4-FFF2-40B4-BE49-F238E27FC236}">
                  <a16:creationId xmlns:a16="http://schemas.microsoft.com/office/drawing/2014/main" id="{B4E26980-CB46-C300-69A3-C8A79AC32813}"/>
                </a:ext>
              </a:extLst>
            </p:cNvPr>
            <p:cNvSpPr/>
            <p:nvPr/>
          </p:nvSpPr>
          <p:spPr>
            <a:xfrm>
              <a:off x="6072949" y="2180082"/>
              <a:ext cx="4080814" cy="1458358"/>
            </a:xfrm>
            <a:prstGeom prst="roundRect">
              <a:avLst/>
            </a:prstGeom>
            <a:solidFill>
              <a:sysClr val="window" lastClr="FFFFFF"/>
            </a:solidFill>
            <a:ln w="63500" cap="flat" cmpd="sng" algn="ctr">
              <a:solidFill>
                <a:srgbClr val="716EC2"/>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sz="2000"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2" name="Rounded Rectangle 7">
              <a:extLst>
                <a:ext uri="{FF2B5EF4-FFF2-40B4-BE49-F238E27FC236}">
                  <a16:creationId xmlns:a16="http://schemas.microsoft.com/office/drawing/2014/main" id="{86747AAD-9836-C740-DBDA-A3BEEC31E18C}"/>
                </a:ext>
              </a:extLst>
            </p:cNvPr>
            <p:cNvSpPr/>
            <p:nvPr/>
          </p:nvSpPr>
          <p:spPr>
            <a:xfrm>
              <a:off x="5264993" y="1742869"/>
              <a:ext cx="1353312" cy="703968"/>
            </a:xfrm>
            <a:prstGeom prst="roundRect">
              <a:avLst/>
            </a:prstGeom>
            <a:solidFill>
              <a:srgbClr val="716E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sz="2000"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4" name="TextBox 33">
              <a:extLst>
                <a:ext uri="{FF2B5EF4-FFF2-40B4-BE49-F238E27FC236}">
                  <a16:creationId xmlns:a16="http://schemas.microsoft.com/office/drawing/2014/main" id="{5FDC360A-903B-5A51-6C3C-59AC59D6F88F}"/>
                </a:ext>
              </a:extLst>
            </p:cNvPr>
            <p:cNvSpPr txBox="1"/>
            <p:nvPr/>
          </p:nvSpPr>
          <p:spPr>
            <a:xfrm>
              <a:off x="6550810" y="2284343"/>
              <a:ext cx="3536664" cy="132321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Tích hợp năng lực số vào kế</a:t>
              </a:r>
              <a:r>
                <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vi-VN" sz="20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hoạch bài dạy và kế hoạch tổ</a:t>
              </a:r>
              <a:r>
                <a:rPr kumimoji="0" lang="en-US" sz="2000" b="1" i="0" u="none" strike="noStrike" kern="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vi-VN" sz="2000" b="1" i="0" u="none" strike="noStrike" kern="0" cap="none" spc="0" normalizeH="0" baseline="0" noProof="0" dirty="0">
                  <a:ln>
                    <a:noFill/>
                  </a:ln>
                  <a:solidFill>
                    <a:prstClr val="black"/>
                  </a:solidFill>
                  <a:effectLst/>
                  <a:uLnTx/>
                  <a:uFillTx/>
                  <a:ea typeface="Roboto" panose="02000000000000000000" pitchFamily="2" charset="0"/>
                  <a:cs typeface="Times New Roman" panose="02020603050405020304" pitchFamily="18" charset="0"/>
                </a:rPr>
                <a:t>chức các hoạt động giáo dục.</a:t>
              </a:r>
            </a:p>
          </p:txBody>
        </p:sp>
      </p:grpSp>
      <p:grpSp>
        <p:nvGrpSpPr>
          <p:cNvPr id="9" name="그룹 124">
            <a:extLst>
              <a:ext uri="{FF2B5EF4-FFF2-40B4-BE49-F238E27FC236}">
                <a16:creationId xmlns:a16="http://schemas.microsoft.com/office/drawing/2014/main" id="{9CF844F8-D043-6F44-26A9-42AF68AFB014}"/>
              </a:ext>
            </a:extLst>
          </p:cNvPr>
          <p:cNvGrpSpPr/>
          <p:nvPr/>
        </p:nvGrpSpPr>
        <p:grpSpPr>
          <a:xfrm>
            <a:off x="6734343" y="4561969"/>
            <a:ext cx="4634158" cy="1790705"/>
            <a:chOff x="7743152" y="1742870"/>
            <a:chExt cx="4669703" cy="1790399"/>
          </a:xfrm>
        </p:grpSpPr>
        <p:sp>
          <p:nvSpPr>
            <p:cNvPr id="30" name="Rounded Rectangle 12">
              <a:extLst>
                <a:ext uri="{FF2B5EF4-FFF2-40B4-BE49-F238E27FC236}">
                  <a16:creationId xmlns:a16="http://schemas.microsoft.com/office/drawing/2014/main" id="{4B2C1E3B-C3C6-371F-2263-BE014FFC98AD}"/>
                </a:ext>
              </a:extLst>
            </p:cNvPr>
            <p:cNvSpPr/>
            <p:nvPr/>
          </p:nvSpPr>
          <p:spPr>
            <a:xfrm>
              <a:off x="8554244" y="2299693"/>
              <a:ext cx="3693715" cy="1233576"/>
            </a:xfrm>
            <a:prstGeom prst="roundRect">
              <a:avLst/>
            </a:prstGeom>
            <a:solidFill>
              <a:sysClr val="window" lastClr="FFFFFF"/>
            </a:solidFill>
            <a:ln w="63500" cap="flat" cmpd="sng" algn="ctr">
              <a:solidFill>
                <a:srgbClr val="9362B7"/>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sz="2000"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9" name="Rounded Rectangle 11">
              <a:extLst>
                <a:ext uri="{FF2B5EF4-FFF2-40B4-BE49-F238E27FC236}">
                  <a16:creationId xmlns:a16="http://schemas.microsoft.com/office/drawing/2014/main" id="{86432A05-D283-9B83-3A3A-5E084350D8B1}"/>
                </a:ext>
              </a:extLst>
            </p:cNvPr>
            <p:cNvSpPr/>
            <p:nvPr/>
          </p:nvSpPr>
          <p:spPr>
            <a:xfrm>
              <a:off x="7743152" y="1742870"/>
              <a:ext cx="1353312" cy="703968"/>
            </a:xfrm>
            <a:prstGeom prst="roundRect">
              <a:avLst/>
            </a:prstGeom>
            <a:solidFill>
              <a:srgbClr val="9362B7"/>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sz="2000"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31" name="TextBox 30">
              <a:extLst>
                <a:ext uri="{FF2B5EF4-FFF2-40B4-BE49-F238E27FC236}">
                  <a16:creationId xmlns:a16="http://schemas.microsoft.com/office/drawing/2014/main" id="{23F5FCD9-9F67-0069-843C-F01526A44CEC}"/>
                </a:ext>
              </a:extLst>
            </p:cNvPr>
            <p:cNvSpPr txBox="1"/>
            <p:nvPr/>
          </p:nvSpPr>
          <p:spPr>
            <a:xfrm>
              <a:off x="8785205" y="2431341"/>
              <a:ext cx="3627650" cy="1015489"/>
            </a:xfrm>
            <a:prstGeom prst="rect">
              <a:avLst/>
            </a:prstGeom>
            <a:noFill/>
          </p:spPr>
          <p:txBody>
            <a:bodyPr wrap="square" rtlCol="0">
              <a:spAutoFit/>
            </a:bodyPr>
            <a:lstStyle/>
            <a:p>
              <a:pPr lvl="0">
                <a:defRPr/>
              </a:pPr>
              <a:r>
                <a:rPr lang="vi-VN" sz="2000" b="1" kern="0" dirty="0">
                  <a:solidFill>
                    <a:prstClr val="black"/>
                  </a:solidFill>
                  <a:ea typeface="Roboto" panose="02000000000000000000" pitchFamily="2" charset="0"/>
                  <a:cs typeface="Times New Roman" panose="02020603050405020304" pitchFamily="18" charset="0"/>
                </a:rPr>
                <a:t>Tổ chức dạy học tăng cường/câu lạc bộ để bổ sung các NLS</a:t>
              </a:r>
              <a:endParaRPr lang="ko-KR" altLang="en-US" sz="2000" b="1" kern="0" dirty="0">
                <a:solidFill>
                  <a:prstClr val="black"/>
                </a:solidFill>
                <a:latin typeface="Roboto" panose="02000000000000000000" pitchFamily="2" charset="0"/>
                <a:ea typeface="맑은 고딕" panose="020B0503020000020004" pitchFamily="34" charset="-127"/>
                <a:cs typeface="Times New Roman" panose="02020603050405020304" pitchFamily="18" charset="0"/>
              </a:endParaRPr>
            </a:p>
          </p:txBody>
        </p:sp>
      </p:grpSp>
      <p:grpSp>
        <p:nvGrpSpPr>
          <p:cNvPr id="11" name="그룹 134">
            <a:extLst>
              <a:ext uri="{FF2B5EF4-FFF2-40B4-BE49-F238E27FC236}">
                <a16:creationId xmlns:a16="http://schemas.microsoft.com/office/drawing/2014/main" id="{6B69AE47-E574-3EEB-D3C4-8B664E125E7F}"/>
              </a:ext>
            </a:extLst>
          </p:cNvPr>
          <p:cNvGrpSpPr/>
          <p:nvPr/>
        </p:nvGrpSpPr>
        <p:grpSpPr>
          <a:xfrm>
            <a:off x="582429" y="1265672"/>
            <a:ext cx="4482169" cy="1291470"/>
            <a:chOff x="398069" y="1804261"/>
            <a:chExt cx="4516550" cy="1291248"/>
          </a:xfrm>
        </p:grpSpPr>
        <p:sp>
          <p:nvSpPr>
            <p:cNvPr id="26" name="Rounded Rectangle 4">
              <a:extLst>
                <a:ext uri="{FF2B5EF4-FFF2-40B4-BE49-F238E27FC236}">
                  <a16:creationId xmlns:a16="http://schemas.microsoft.com/office/drawing/2014/main" id="{450A3CC3-7771-E572-7C23-D69D8961AF43}"/>
                </a:ext>
              </a:extLst>
            </p:cNvPr>
            <p:cNvSpPr/>
            <p:nvPr/>
          </p:nvSpPr>
          <p:spPr>
            <a:xfrm>
              <a:off x="1203956" y="2277209"/>
              <a:ext cx="3693717" cy="818300"/>
            </a:xfrm>
            <a:prstGeom prst="roundRect">
              <a:avLst/>
            </a:prstGeom>
            <a:solidFill>
              <a:sysClr val="window" lastClr="FFFFFF"/>
            </a:solidFill>
            <a:ln w="63500" cap="flat" cmpd="sng" algn="ctr">
              <a:solidFill>
                <a:srgbClr val="0680C3"/>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sz="2000"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5" name="Rounded Rectangle 3">
              <a:extLst>
                <a:ext uri="{FF2B5EF4-FFF2-40B4-BE49-F238E27FC236}">
                  <a16:creationId xmlns:a16="http://schemas.microsoft.com/office/drawing/2014/main" id="{782051FF-4B14-B672-F5BE-36F3EB7EB22F}"/>
                </a:ext>
              </a:extLst>
            </p:cNvPr>
            <p:cNvSpPr/>
            <p:nvPr/>
          </p:nvSpPr>
          <p:spPr>
            <a:xfrm>
              <a:off x="398069" y="1804261"/>
              <a:ext cx="1352107" cy="707765"/>
            </a:xfrm>
            <a:prstGeom prst="roundRect">
              <a:avLst/>
            </a:prstGeom>
            <a:solidFill>
              <a:srgbClr val="4472C4"/>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ko-KR" altLang="en-US" sz="2000"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mn-cs"/>
              </a:endParaRPr>
            </a:p>
          </p:txBody>
        </p:sp>
        <p:sp>
          <p:nvSpPr>
            <p:cNvPr id="27" name="TextBox 26">
              <a:extLst>
                <a:ext uri="{FF2B5EF4-FFF2-40B4-BE49-F238E27FC236}">
                  <a16:creationId xmlns:a16="http://schemas.microsoft.com/office/drawing/2014/main" id="{CB962EE5-D18A-A953-B43C-2110A81CB191}"/>
                </a:ext>
              </a:extLst>
            </p:cNvPr>
            <p:cNvSpPr txBox="1"/>
            <p:nvPr/>
          </p:nvSpPr>
          <p:spPr>
            <a:xfrm>
              <a:off x="447845" y="1944561"/>
              <a:ext cx="999839" cy="400042"/>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sz="2000"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sz="2000"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28" name="TextBox 27">
              <a:extLst>
                <a:ext uri="{FF2B5EF4-FFF2-40B4-BE49-F238E27FC236}">
                  <a16:creationId xmlns:a16="http://schemas.microsoft.com/office/drawing/2014/main" id="{49FD540E-619B-9464-F530-6EC882687A78}"/>
                </a:ext>
              </a:extLst>
            </p:cNvPr>
            <p:cNvSpPr txBox="1"/>
            <p:nvPr/>
          </p:nvSpPr>
          <p:spPr>
            <a:xfrm>
              <a:off x="1761546" y="2302576"/>
              <a:ext cx="3153073" cy="707765"/>
            </a:xfrm>
            <a:prstGeom prst="rect">
              <a:avLst/>
            </a:prstGeom>
            <a:noFill/>
          </p:spPr>
          <p:txBody>
            <a:bodyPr wrap="square" rtlCol="0">
              <a:spAutoFit/>
            </a:bodyPr>
            <a:lstStyle/>
            <a:p>
              <a:pPr lvl="0">
                <a:defRPr/>
              </a:pP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Đánh</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giá</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thực</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trạng</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đặt</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mục</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tiêu</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và</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điều</a:t>
              </a:r>
              <a:r>
                <a:rPr lang="en-US" altLang="ko-KR" sz="2000" b="1" kern="0" dirty="0">
                  <a:solidFill>
                    <a:prstClr val="black"/>
                  </a:solidFill>
                  <a:latin typeface="Arial" panose="020B0604020202020204" pitchFamily="34" charset="0"/>
                  <a:ea typeface="Roboto" panose="02000000000000000000" pitchFamily="2" charset="0"/>
                  <a:cs typeface="Arial" panose="020B0604020202020204" pitchFamily="34" charset="0"/>
                </a:rPr>
                <a:t> </a:t>
              </a:r>
              <a:r>
                <a:rPr lang="en-US" altLang="ko-KR" sz="2000" b="1" kern="0" dirty="0" err="1">
                  <a:solidFill>
                    <a:prstClr val="black"/>
                  </a:solidFill>
                  <a:latin typeface="Arial" panose="020B0604020202020204" pitchFamily="34" charset="0"/>
                  <a:ea typeface="Roboto" panose="02000000000000000000" pitchFamily="2" charset="0"/>
                  <a:cs typeface="Arial" panose="020B0604020202020204" pitchFamily="34" charset="0"/>
                </a:rPr>
                <a:t>chỉnh</a:t>
              </a:r>
              <a:endParaRPr lang="ko-KR" altLang="en-US" sz="2000" b="1" kern="0" dirty="0">
                <a:solidFill>
                  <a:prstClr val="black"/>
                </a:solidFill>
                <a:latin typeface="Arial" panose="020B0604020202020204" pitchFamily="34" charset="0"/>
                <a:ea typeface="맑은 고딕" panose="020B0503020000020004" pitchFamily="34" charset="-127"/>
                <a:cs typeface="Arial" panose="020B0604020202020204" pitchFamily="34" charset="0"/>
              </a:endParaRPr>
            </a:p>
          </p:txBody>
        </p:sp>
      </p:grpSp>
      <p:sp>
        <p:nvSpPr>
          <p:cNvPr id="16" name="TextBox 15">
            <a:extLst>
              <a:ext uri="{FF2B5EF4-FFF2-40B4-BE49-F238E27FC236}">
                <a16:creationId xmlns:a16="http://schemas.microsoft.com/office/drawing/2014/main" id="{CE5356F3-0BC9-A635-58B3-10DE418E7DF1}"/>
              </a:ext>
            </a:extLst>
          </p:cNvPr>
          <p:cNvSpPr txBox="1"/>
          <p:nvPr/>
        </p:nvSpPr>
        <p:spPr>
          <a:xfrm>
            <a:off x="655445" y="3361138"/>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CA060D13-D2FE-067B-DE42-49894F9C7997}"/>
              </a:ext>
            </a:extLst>
          </p:cNvPr>
          <p:cNvSpPr txBox="1"/>
          <p:nvPr/>
        </p:nvSpPr>
        <p:spPr>
          <a:xfrm>
            <a:off x="6761430" y="4721358"/>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DBE89447-87FC-58C9-16B3-AB33BC559659}"/>
              </a:ext>
            </a:extLst>
          </p:cNvPr>
          <p:cNvSpPr txBox="1"/>
          <p:nvPr/>
        </p:nvSpPr>
        <p:spPr>
          <a:xfrm>
            <a:off x="6780474" y="2220577"/>
            <a:ext cx="992228" cy="400110"/>
          </a:xfrm>
          <a:prstGeom prst="rect">
            <a:avLst/>
          </a:prstGeom>
          <a:noFill/>
        </p:spPr>
        <p:txBody>
          <a:bodyPr wrap="square" rtlCol="0">
            <a:spAutoFit/>
          </a:bodyP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err="1">
                <a:ln>
                  <a:noFill/>
                </a:ln>
                <a:solidFill>
                  <a:prstClr val="white"/>
                </a:solidFill>
                <a:effectLst/>
                <a:uLnTx/>
                <a:uFillTx/>
                <a:latin typeface="Roboto" panose="02000000000000000000" pitchFamily="2" charset="0"/>
                <a:ea typeface="Roboto" panose="02000000000000000000" pitchFamily="2" charset="0"/>
                <a:cs typeface="Arial" pitchFamily="34" charset="0"/>
              </a:rPr>
              <a:t>Bước</a:t>
            </a:r>
            <a:r>
              <a:rPr kumimoji="0" lang="en-US" altLang="ko-KR" b="1" i="0" u="none" strike="noStrike" kern="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itchFamily="34" charset="0"/>
              </a:rPr>
              <a:t> </a:t>
            </a:r>
            <a:endParaRPr kumimoji="0" lang="ko-KR" altLang="en-US" b="1" i="0" u="none" strike="noStrike" kern="0" cap="none" spc="0" normalizeH="0" baseline="0" noProof="0" dirty="0">
              <a:ln>
                <a:noFill/>
              </a:ln>
              <a:solidFill>
                <a:prstClr val="white"/>
              </a:solidFill>
              <a:effectLst/>
              <a:uLnTx/>
              <a:uFillTx/>
              <a:latin typeface="Roboto" panose="02000000000000000000" pitchFamily="2" charset="0"/>
              <a:ea typeface="맑은 고딕" panose="020B0503020000020004" pitchFamily="34" charset="-127"/>
              <a:cs typeface="Arial" pitchFamily="34" charset="0"/>
            </a:endParaRPr>
          </a:p>
        </p:txBody>
      </p:sp>
      <p:sp>
        <p:nvSpPr>
          <p:cNvPr id="41" name="Rectangle 40">
            <a:extLst>
              <a:ext uri="{FF2B5EF4-FFF2-40B4-BE49-F238E27FC236}">
                <a16:creationId xmlns:a16="http://schemas.microsoft.com/office/drawing/2014/main" id="{78AF8168-11A1-DA14-4D6E-3C811D82DD90}"/>
              </a:ext>
            </a:extLst>
          </p:cNvPr>
          <p:cNvSpPr/>
          <p:nvPr/>
        </p:nvSpPr>
        <p:spPr>
          <a:xfrm>
            <a:off x="1490421" y="1251075"/>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1</a:t>
            </a:r>
          </a:p>
        </p:txBody>
      </p:sp>
      <p:sp>
        <p:nvSpPr>
          <p:cNvPr id="42" name="Rectangle 41">
            <a:extLst>
              <a:ext uri="{FF2B5EF4-FFF2-40B4-BE49-F238E27FC236}">
                <a16:creationId xmlns:a16="http://schemas.microsoft.com/office/drawing/2014/main" id="{9C569F2D-ED2B-0F10-A628-090819680EB9}"/>
              </a:ext>
            </a:extLst>
          </p:cNvPr>
          <p:cNvSpPr/>
          <p:nvPr/>
        </p:nvSpPr>
        <p:spPr>
          <a:xfrm>
            <a:off x="7609082" y="2065484"/>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2</a:t>
            </a:r>
          </a:p>
        </p:txBody>
      </p:sp>
      <p:sp>
        <p:nvSpPr>
          <p:cNvPr id="43" name="Rectangle 42">
            <a:extLst>
              <a:ext uri="{FF2B5EF4-FFF2-40B4-BE49-F238E27FC236}">
                <a16:creationId xmlns:a16="http://schemas.microsoft.com/office/drawing/2014/main" id="{580070D3-C6EA-228E-774C-6794BCCB098F}"/>
              </a:ext>
            </a:extLst>
          </p:cNvPr>
          <p:cNvSpPr/>
          <p:nvPr/>
        </p:nvSpPr>
        <p:spPr>
          <a:xfrm>
            <a:off x="1468384" y="3225149"/>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3</a:t>
            </a:r>
          </a:p>
        </p:txBody>
      </p:sp>
      <p:sp>
        <p:nvSpPr>
          <p:cNvPr id="44" name="Rectangle 43">
            <a:extLst>
              <a:ext uri="{FF2B5EF4-FFF2-40B4-BE49-F238E27FC236}">
                <a16:creationId xmlns:a16="http://schemas.microsoft.com/office/drawing/2014/main" id="{15020A14-4DE9-0085-66B3-6BF69B285B3B}"/>
              </a:ext>
            </a:extLst>
          </p:cNvPr>
          <p:cNvSpPr/>
          <p:nvPr/>
        </p:nvSpPr>
        <p:spPr>
          <a:xfrm>
            <a:off x="7604824" y="4585369"/>
            <a:ext cx="479618" cy="707886"/>
          </a:xfrm>
          <a:prstGeom prst="rect">
            <a:avLst/>
          </a:prstGeom>
          <a:noFill/>
        </p:spPr>
        <p:txBody>
          <a:bodyPr wrap="none" lIns="91440" tIns="45720" rIns="91440" bIns="45720">
            <a:spAutoFit/>
          </a:bodyPr>
          <a:lstStyle/>
          <a:p>
            <a:pPr algn="ctr"/>
            <a:r>
              <a:rPr lang="en-US" sz="4000" b="1" dirty="0">
                <a:ln w="6600">
                  <a:noFill/>
                  <a:prstDash val="solid"/>
                </a:ln>
                <a:solidFill>
                  <a:srgbClr val="FFFFFF"/>
                </a:solidFill>
                <a:effectLst>
                  <a:outerShdw dist="38100" dir="2700000" algn="tl" rotWithShape="0">
                    <a:srgbClr val="ED7D31"/>
                  </a:outerShdw>
                </a:effectLst>
                <a:latin typeface="Roboto" panose="02000000000000000000" pitchFamily="2" charset="0"/>
                <a:ea typeface="Roboto" panose="02000000000000000000" pitchFamily="2" charset="0"/>
              </a:rPr>
              <a:t>4</a:t>
            </a:r>
          </a:p>
        </p:txBody>
      </p:sp>
      <p:sp>
        <p:nvSpPr>
          <p:cNvPr id="3" name="Rectangle 2">
            <a:extLst>
              <a:ext uri="{FF2B5EF4-FFF2-40B4-BE49-F238E27FC236}">
                <a16:creationId xmlns:a16="http://schemas.microsoft.com/office/drawing/2014/main" id="{694AAD5F-30A6-2A52-4DE2-5179A1E4FEFB}"/>
              </a:ext>
            </a:extLst>
          </p:cNvPr>
          <p:cNvSpPr/>
          <p:nvPr/>
        </p:nvSpPr>
        <p:spPr>
          <a:xfrm>
            <a:off x="6551271" y="4340505"/>
            <a:ext cx="4850651" cy="21053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513024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F1B84-320B-F7A0-10D5-F90B03359F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35793-2DC2-30F9-32A2-AFC330DC8735}"/>
              </a:ext>
            </a:extLst>
          </p:cNvPr>
          <p:cNvSpPr>
            <a:spLocks noGrp="1"/>
          </p:cNvSpPr>
          <p:nvPr>
            <p:ph type="title"/>
          </p:nvPr>
        </p:nvSpPr>
        <p:spPr>
          <a:xfrm>
            <a:off x="838200" y="0"/>
            <a:ext cx="10515600" cy="1325563"/>
          </a:xfrm>
        </p:spPr>
        <p:txBody>
          <a:bodyPr>
            <a:normAutofit/>
          </a:bodyPr>
          <a:lstStyle/>
          <a:p>
            <a:r>
              <a:rPr lang="en-US" sz="3600" b="1" dirty="0">
                <a:solidFill>
                  <a:srgbClr val="2F5597"/>
                </a:solidFill>
              </a:rPr>
              <a:t>Quy </a:t>
            </a:r>
            <a:r>
              <a:rPr lang="en-US" sz="3600" b="1" dirty="0" err="1">
                <a:solidFill>
                  <a:srgbClr val="2F5597"/>
                </a:solidFill>
              </a:rPr>
              <a:t>trình</a:t>
            </a:r>
            <a:r>
              <a:rPr lang="en-US" sz="3600" b="1" dirty="0">
                <a:solidFill>
                  <a:srgbClr val="2F5597"/>
                </a:solidFill>
              </a:rPr>
              <a:t> </a:t>
            </a:r>
            <a:r>
              <a:rPr lang="en-US" sz="3600" b="1" dirty="0" err="1">
                <a:solidFill>
                  <a:srgbClr val="2F5597"/>
                </a:solidFill>
              </a:rPr>
              <a:t>xây</a:t>
            </a:r>
            <a:r>
              <a:rPr lang="en-US" sz="3600" b="1" dirty="0">
                <a:solidFill>
                  <a:srgbClr val="2F5597"/>
                </a:solidFill>
              </a:rPr>
              <a:t> </a:t>
            </a:r>
            <a:r>
              <a:rPr lang="en-US" sz="3600" b="1" dirty="0" err="1">
                <a:solidFill>
                  <a:srgbClr val="2F5597"/>
                </a:solidFill>
              </a:rPr>
              <a:t>dựng</a:t>
            </a:r>
            <a:r>
              <a:rPr lang="en-US" sz="3600" b="1" dirty="0">
                <a:solidFill>
                  <a:srgbClr val="2F5597"/>
                </a:solidFill>
              </a:rPr>
              <a:t> KHBD </a:t>
            </a:r>
            <a:r>
              <a:rPr lang="en-US" sz="3600" b="1" dirty="0" err="1">
                <a:solidFill>
                  <a:srgbClr val="2F5597"/>
                </a:solidFill>
              </a:rPr>
              <a:t>phát</a:t>
            </a:r>
            <a:r>
              <a:rPr lang="en-US" sz="3600" b="1" dirty="0">
                <a:solidFill>
                  <a:srgbClr val="2F5597"/>
                </a:solidFill>
              </a:rPr>
              <a:t> </a:t>
            </a:r>
            <a:r>
              <a:rPr lang="en-US" sz="3600" b="1" dirty="0" err="1">
                <a:solidFill>
                  <a:srgbClr val="2F5597"/>
                </a:solidFill>
              </a:rPr>
              <a:t>triển</a:t>
            </a:r>
            <a:r>
              <a:rPr lang="en-US" sz="3600" b="1" dirty="0">
                <a:solidFill>
                  <a:srgbClr val="2F5597"/>
                </a:solidFill>
              </a:rPr>
              <a:t> NLS</a:t>
            </a:r>
          </a:p>
        </p:txBody>
      </p:sp>
      <p:graphicFrame>
        <p:nvGraphicFramePr>
          <p:cNvPr id="4" name="Diagram 3">
            <a:extLst>
              <a:ext uri="{FF2B5EF4-FFF2-40B4-BE49-F238E27FC236}">
                <a16:creationId xmlns:a16="http://schemas.microsoft.com/office/drawing/2014/main" id="{0E29336C-7EAE-4165-E3C8-D8DD2681B0D7}"/>
              </a:ext>
            </a:extLst>
          </p:cNvPr>
          <p:cNvGraphicFramePr/>
          <p:nvPr>
            <p:extLst>
              <p:ext uri="{D42A27DB-BD31-4B8C-83A1-F6EECF244321}">
                <p14:modId xmlns:p14="http://schemas.microsoft.com/office/powerpoint/2010/main" val="417150511"/>
              </p:ext>
            </p:extLst>
          </p:nvPr>
        </p:nvGraphicFramePr>
        <p:xfrm>
          <a:off x="2032000" y="1540042"/>
          <a:ext cx="8128000" cy="459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2093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EBD73-4BAE-9DAD-B8C3-750009A20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59216-2A70-F585-1F30-10402D42DBB5}"/>
              </a:ext>
            </a:extLst>
          </p:cNvPr>
          <p:cNvSpPr>
            <a:spLocks noGrp="1"/>
          </p:cNvSpPr>
          <p:nvPr>
            <p:ph type="title"/>
          </p:nvPr>
        </p:nvSpPr>
        <p:spPr>
          <a:xfrm>
            <a:off x="838200" y="0"/>
            <a:ext cx="10515600" cy="1325563"/>
          </a:xfrm>
        </p:spPr>
        <p:txBody>
          <a:bodyPr>
            <a:normAutofit/>
          </a:bodyPr>
          <a:lstStyle/>
          <a:p>
            <a:r>
              <a:rPr lang="en-US" sz="3600" b="1" dirty="0">
                <a:solidFill>
                  <a:srgbClr val="2F5597"/>
                </a:solidFill>
              </a:rPr>
              <a:t>1. </a:t>
            </a:r>
            <a:r>
              <a:rPr lang="en-US" sz="3600" b="1" dirty="0" err="1">
                <a:solidFill>
                  <a:srgbClr val="2F5597"/>
                </a:solidFill>
              </a:rPr>
              <a:t>Xác</a:t>
            </a:r>
            <a:r>
              <a:rPr lang="en-US" sz="3600" b="1" dirty="0">
                <a:solidFill>
                  <a:srgbClr val="2F5597"/>
                </a:solidFill>
              </a:rPr>
              <a:t> </a:t>
            </a:r>
            <a:r>
              <a:rPr lang="en-US" sz="3600" b="1" dirty="0" err="1">
                <a:solidFill>
                  <a:srgbClr val="2F5597"/>
                </a:solidFill>
              </a:rPr>
              <a:t>định</a:t>
            </a:r>
            <a:r>
              <a:rPr lang="en-US" sz="3600" b="1" dirty="0">
                <a:solidFill>
                  <a:srgbClr val="2F5597"/>
                </a:solidFill>
              </a:rPr>
              <a:t> </a:t>
            </a:r>
            <a:r>
              <a:rPr lang="en-US" sz="3600" b="1" dirty="0" err="1">
                <a:solidFill>
                  <a:srgbClr val="2F5597"/>
                </a:solidFill>
              </a:rPr>
              <a:t>năng</a:t>
            </a:r>
            <a:r>
              <a:rPr lang="en-US" sz="3600" b="1" dirty="0">
                <a:solidFill>
                  <a:srgbClr val="2F5597"/>
                </a:solidFill>
              </a:rPr>
              <a:t> </a:t>
            </a:r>
            <a:r>
              <a:rPr lang="en-US" sz="3600" b="1" dirty="0" err="1">
                <a:solidFill>
                  <a:srgbClr val="2F5597"/>
                </a:solidFill>
              </a:rPr>
              <a:t>lực</a:t>
            </a:r>
            <a:r>
              <a:rPr lang="en-US" sz="3600" b="1" dirty="0">
                <a:solidFill>
                  <a:srgbClr val="2F5597"/>
                </a:solidFill>
              </a:rPr>
              <a:t> </a:t>
            </a:r>
            <a:r>
              <a:rPr lang="en-US" sz="3600" b="1" dirty="0" err="1">
                <a:solidFill>
                  <a:srgbClr val="2F5597"/>
                </a:solidFill>
              </a:rPr>
              <a:t>số</a:t>
            </a:r>
            <a:r>
              <a:rPr lang="en-US" sz="3600" b="1" dirty="0">
                <a:solidFill>
                  <a:srgbClr val="2F5597"/>
                </a:solidFill>
              </a:rPr>
              <a:t> </a:t>
            </a:r>
            <a:r>
              <a:rPr lang="en-US" sz="3600" b="1" dirty="0" err="1">
                <a:solidFill>
                  <a:srgbClr val="2F5597"/>
                </a:solidFill>
              </a:rPr>
              <a:t>cho</a:t>
            </a:r>
            <a:r>
              <a:rPr lang="en-US" sz="3600" b="1" dirty="0">
                <a:solidFill>
                  <a:srgbClr val="2F5597"/>
                </a:solidFill>
              </a:rPr>
              <a:t> </a:t>
            </a:r>
            <a:r>
              <a:rPr lang="en-US" sz="3600" b="1" dirty="0" err="1">
                <a:solidFill>
                  <a:srgbClr val="2F5597"/>
                </a:solidFill>
              </a:rPr>
              <a:t>bài</a:t>
            </a:r>
            <a:r>
              <a:rPr lang="en-US" sz="3600" b="1" dirty="0">
                <a:solidFill>
                  <a:srgbClr val="2F5597"/>
                </a:solidFill>
              </a:rPr>
              <a:t> </a:t>
            </a:r>
            <a:r>
              <a:rPr lang="en-US" sz="3600" b="1" dirty="0" err="1">
                <a:solidFill>
                  <a:srgbClr val="2F5597"/>
                </a:solidFill>
              </a:rPr>
              <a:t>học</a:t>
            </a:r>
            <a:endParaRPr lang="en-US" sz="3600" b="1" dirty="0">
              <a:solidFill>
                <a:srgbClr val="2F5597"/>
              </a:solidFill>
            </a:endParaRPr>
          </a:p>
        </p:txBody>
      </p:sp>
      <p:sp>
        <p:nvSpPr>
          <p:cNvPr id="6" name="TextBox 5">
            <a:extLst>
              <a:ext uri="{FF2B5EF4-FFF2-40B4-BE49-F238E27FC236}">
                <a16:creationId xmlns:a16="http://schemas.microsoft.com/office/drawing/2014/main" id="{33B4228B-8D23-EB58-6E0C-A64D0608B962}"/>
              </a:ext>
            </a:extLst>
          </p:cNvPr>
          <p:cNvSpPr txBox="1"/>
          <p:nvPr/>
        </p:nvSpPr>
        <p:spPr>
          <a:xfrm>
            <a:off x="838200" y="1325563"/>
            <a:ext cx="5412129" cy="4955203"/>
          </a:xfrm>
          <a:prstGeom prst="rect">
            <a:avLst/>
          </a:prstGeom>
          <a:noFill/>
        </p:spPr>
        <p:txBody>
          <a:bodyPr wrap="square" rtlCol="0">
            <a:spAutoFit/>
          </a:bodyPr>
          <a:lstStyle/>
          <a:p>
            <a:pPr algn="just"/>
            <a:r>
              <a:rPr lang="en-US" sz="2400" b="1" dirty="0" err="1">
                <a:latin typeface="Roboto" panose="02000000000000000000" pitchFamily="2" charset="0"/>
                <a:ea typeface="Roboto" panose="02000000000000000000" pitchFamily="2" charset="0"/>
                <a:cs typeface="Calibri" panose="020F0502020204030204" pitchFamily="34" charset="0"/>
              </a:rPr>
              <a:t>Căn</a:t>
            </a:r>
            <a:r>
              <a:rPr lang="en-US" sz="2400" b="1" dirty="0">
                <a:latin typeface="Roboto" panose="02000000000000000000" pitchFamily="2" charset="0"/>
                <a:ea typeface="Roboto" panose="02000000000000000000" pitchFamily="2" charset="0"/>
                <a:cs typeface="Calibri" panose="020F0502020204030204" pitchFamily="34" charset="0"/>
              </a:rPr>
              <a:t> </a:t>
            </a:r>
            <a:r>
              <a:rPr lang="en-US" sz="2400" b="1" dirty="0" err="1">
                <a:latin typeface="Roboto" panose="02000000000000000000" pitchFamily="2" charset="0"/>
                <a:ea typeface="Roboto" panose="02000000000000000000" pitchFamily="2" charset="0"/>
                <a:cs typeface="Calibri" panose="020F0502020204030204" pitchFamily="34" charset="0"/>
              </a:rPr>
              <a:t>cứ</a:t>
            </a:r>
            <a:r>
              <a:rPr lang="en-US" sz="2400" b="1" dirty="0">
                <a:latin typeface="Roboto" panose="02000000000000000000" pitchFamily="2" charset="0"/>
                <a:ea typeface="Roboto" panose="02000000000000000000" pitchFamily="2" charset="0"/>
                <a:cs typeface="Calibri" panose="020F0502020204030204" pitchFamily="34" charset="0"/>
              </a:rPr>
              <a:t>:</a:t>
            </a:r>
          </a:p>
          <a:p>
            <a:pPr marL="342900" indent="-342900"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Kế</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hoạch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giáo</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dục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tích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hợp</a:t>
            </a:r>
            <a:r>
              <a:rPr lang="en-US" sz="2400" dirty="0">
                <a:latin typeface="Roboto" panose="02000000000000000000" pitchFamily="2" charset="0"/>
                <a:ea typeface="Roboto" panose="02000000000000000000" pitchFamily="2" charset="0"/>
                <a:cs typeface="Calibri" panose="020F0502020204030204" pitchFamily="34" charset="0"/>
              </a:rPr>
              <a:t> NLS </a:t>
            </a:r>
            <a:r>
              <a:rPr lang="en-US" sz="2400" dirty="0" err="1">
                <a:latin typeface="Roboto" panose="02000000000000000000" pitchFamily="2" charset="0"/>
                <a:ea typeface="Roboto" panose="02000000000000000000" pitchFamily="2" charset="0"/>
                <a:cs typeface="Calibri" panose="020F0502020204030204" pitchFamily="34" charset="0"/>
              </a:rPr>
              <a:t>môn</a:t>
            </a:r>
            <a:r>
              <a:rPr lang="en-US" sz="2400" dirty="0">
                <a:latin typeface="Roboto" panose="02000000000000000000" pitchFamily="2" charset="0"/>
                <a:ea typeface="Roboto" panose="02000000000000000000" pitchFamily="2" charset="0"/>
                <a:cs typeface="Calibri" panose="020F0502020204030204" pitchFamily="34" charset="0"/>
              </a:rPr>
              <a:t> Tin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và</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các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môn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khác</a:t>
            </a:r>
            <a:endParaRPr lang="en-US" sz="2400" dirty="0">
              <a:latin typeface="Roboto" panose="02000000000000000000" pitchFamily="2" charset="0"/>
              <a:ea typeface="Roboto" panose="02000000000000000000" pitchFamily="2" charset="0"/>
              <a:cs typeface="Calibri" panose="020F0502020204030204" pitchFamily="34" charset="0"/>
            </a:endParaRPr>
          </a:p>
          <a:p>
            <a:pPr marL="342900" indent="-342900"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Năng</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lực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số</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của</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sinh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giáo</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viên</a:t>
            </a:r>
            <a:endParaRPr lang="en-US" sz="2400" dirty="0">
              <a:latin typeface="Roboto" panose="02000000000000000000" pitchFamily="2" charset="0"/>
              <a:ea typeface="Roboto" panose="02000000000000000000" pitchFamily="2" charset="0"/>
              <a:cs typeface="Calibri" panose="020F0502020204030204" pitchFamily="34" charset="0"/>
            </a:endParaRPr>
          </a:p>
          <a:p>
            <a:pPr marL="342900" indent="-342900"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Điều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kiện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cơ</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sở</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vật</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chất</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nhu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cầu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của</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học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sinh</a:t>
            </a:r>
            <a:endParaRPr lang="en-US" sz="2400" dirty="0">
              <a:latin typeface="Roboto" panose="02000000000000000000" pitchFamily="2" charset="0"/>
              <a:ea typeface="Roboto" panose="02000000000000000000" pitchFamily="2" charset="0"/>
              <a:cs typeface="Calibri" panose="020F0502020204030204" pitchFamily="34" charset="0"/>
            </a:endParaRPr>
          </a:p>
          <a:p>
            <a:pPr algn="just"/>
            <a:r>
              <a:rPr lang="en-US" sz="2400" b="1" dirty="0" err="1">
                <a:latin typeface="Roboto" panose="02000000000000000000" pitchFamily="2" charset="0"/>
                <a:ea typeface="Roboto" panose="02000000000000000000" pitchFamily="2" charset="0"/>
                <a:cs typeface="Calibri" panose="020F0502020204030204" pitchFamily="34" charset="0"/>
              </a:rPr>
              <a:t>Thực</a:t>
            </a:r>
            <a:r>
              <a:rPr lang="en-US" sz="2400" b="1" dirty="0">
                <a:latin typeface="Roboto" panose="02000000000000000000" pitchFamily="2" charset="0"/>
                <a:ea typeface="Roboto" panose="02000000000000000000" pitchFamily="2" charset="0"/>
                <a:cs typeface="Calibri" panose="020F0502020204030204" pitchFamily="34" charset="0"/>
              </a:rPr>
              <a:t> </a:t>
            </a:r>
            <a:r>
              <a:rPr lang="en-US" sz="2400" b="1" dirty="0" err="1">
                <a:latin typeface="Roboto" panose="02000000000000000000" pitchFamily="2" charset="0"/>
                <a:ea typeface="Roboto" panose="02000000000000000000" pitchFamily="2" charset="0"/>
                <a:cs typeface="Calibri" panose="020F0502020204030204" pitchFamily="34" charset="0"/>
              </a:rPr>
              <a:t>hiện</a:t>
            </a:r>
            <a:r>
              <a:rPr lang="en-US" sz="2400" b="1" dirty="0">
                <a:latin typeface="Roboto" panose="02000000000000000000" pitchFamily="2" charset="0"/>
                <a:ea typeface="Roboto" panose="02000000000000000000" pitchFamily="2" charset="0"/>
                <a:cs typeface="Calibri" panose="020F0502020204030204" pitchFamily="34" charset="0"/>
              </a:rPr>
              <a:t>:</a:t>
            </a:r>
          </a:p>
          <a:p>
            <a:pPr marL="342900" indent="-342900" algn="just">
              <a:buFont typeface="Wingdings" panose="05000000000000000000" pitchFamily="2" charset="2"/>
              <a:buChar char="§"/>
            </a:pPr>
            <a:r>
              <a:rPr lang="en-US" sz="2400" dirty="0" err="1">
                <a:latin typeface="Roboto" panose="02000000000000000000" pitchFamily="2" charset="0"/>
                <a:ea typeface="Roboto" panose="02000000000000000000" pitchFamily="2" charset="0"/>
                <a:cs typeface="Calibri" panose="020F0502020204030204" pitchFamily="34" charset="0"/>
              </a:rPr>
              <a:t>Xác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định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miền</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và</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thành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phần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cần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bổ</a:t>
            </a:r>
            <a:r>
              <a:rPr lang="en-US" sz="2400" dirty="0">
                <a:latin typeface="Roboto" panose="02000000000000000000" pitchFamily="2" charset="0"/>
                <a:ea typeface="Roboto" panose="02000000000000000000" pitchFamily="2" charset="0"/>
                <a:cs typeface="Calibri" panose="020F0502020204030204" pitchFamily="34" charset="0"/>
              </a:rPr>
              <a:t> sung </a:t>
            </a:r>
            <a:r>
              <a:rPr lang="en-US" sz="2400" dirty="0" err="1">
                <a:latin typeface="Roboto" panose="02000000000000000000" pitchFamily="2" charset="0"/>
                <a:ea typeface="Roboto" panose="02000000000000000000" pitchFamily="2" charset="0"/>
                <a:cs typeface="Calibri" panose="020F0502020204030204" pitchFamily="34" charset="0"/>
              </a:rPr>
              <a:t>dựa</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trên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kế</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hoạch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giáo</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dục</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đã</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tạo</a:t>
            </a:r>
            <a:r>
              <a:rPr lang="en-US" sz="2400" dirty="0">
                <a:latin typeface="Roboto" panose="02000000000000000000" pitchFamily="2" charset="0"/>
                <a:ea typeface="Roboto" panose="02000000000000000000" pitchFamily="2" charset="0"/>
                <a:cs typeface="Calibri" panose="020F0502020204030204" pitchFamily="34" charset="0"/>
              </a:rPr>
              <a:t>.</a:t>
            </a:r>
          </a:p>
          <a:p>
            <a:pPr marL="342900" indent="-342900" algn="just">
              <a:buFont typeface="Wingdings" panose="05000000000000000000" pitchFamily="2" charset="2"/>
              <a:buChar char="§"/>
            </a:pPr>
            <a:r>
              <a:rPr lang="en-US" sz="2400" i="1" dirty="0">
                <a:latin typeface="Roboto" panose="02000000000000000000" pitchFamily="2" charset="0"/>
                <a:ea typeface="Roboto" panose="02000000000000000000" pitchFamily="2" charset="0"/>
                <a:cs typeface="Calibri" panose="020F0502020204030204" pitchFamily="34" charset="0"/>
              </a:rPr>
              <a:t>Lưu ý</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Có</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thể</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ghép</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nhiều</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miền</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và</a:t>
            </a:r>
            <a:r>
              <a:rPr lang="en-US" sz="2400" dirty="0">
                <a:latin typeface="Roboto" panose="02000000000000000000" pitchFamily="2" charset="0"/>
                <a:ea typeface="Roboto" panose="02000000000000000000" pitchFamily="2" charset="0"/>
                <a:cs typeface="Calibri" panose="020F0502020204030204" pitchFamily="34" charset="0"/>
              </a:rPr>
              <a:t> NL </a:t>
            </a:r>
            <a:r>
              <a:rPr lang="en-US" sz="2400" dirty="0" err="1">
                <a:latin typeface="Roboto" panose="02000000000000000000" pitchFamily="2" charset="0"/>
                <a:ea typeface="Roboto" panose="02000000000000000000" pitchFamily="2" charset="0"/>
                <a:cs typeface="Calibri" panose="020F0502020204030204" pitchFamily="34" charset="0"/>
              </a:rPr>
              <a:t>thành</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phần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có</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liên</a:t>
            </a:r>
            <a:r>
              <a:rPr lang="en-US" sz="2400" dirty="0">
                <a:latin typeface="Roboto" panose="02000000000000000000" pitchFamily="2" charset="0"/>
                <a:ea typeface="Roboto" panose="02000000000000000000" pitchFamily="2" charset="0"/>
                <a:cs typeface="Calibri" panose="020F0502020204030204" pitchFamily="34" charset="0"/>
              </a:rPr>
              <a:t> </a:t>
            </a:r>
            <a:r>
              <a:rPr lang="en-US" sz="2400" dirty="0" err="1">
                <a:latin typeface="Roboto" panose="02000000000000000000" pitchFamily="2" charset="0"/>
                <a:ea typeface="Roboto" panose="02000000000000000000" pitchFamily="2" charset="0"/>
                <a:cs typeface="Calibri" panose="020F0502020204030204" pitchFamily="34" charset="0"/>
              </a:rPr>
              <a:t>quan</a:t>
            </a:r>
            <a:r>
              <a:rPr lang="en-US" sz="2400" dirty="0">
                <a:latin typeface="Roboto" panose="02000000000000000000" pitchFamily="2" charset="0"/>
                <a:ea typeface="Roboto" panose="02000000000000000000" pitchFamily="2" charset="0"/>
                <a:cs typeface="Calibri" panose="020F0502020204030204" pitchFamily="34" charset="0"/>
              </a:rPr>
              <a:t>.</a:t>
            </a:r>
          </a:p>
          <a:p>
            <a:pPr marL="342900" indent="-342900" algn="just">
              <a:buFont typeface="Wingdings" panose="05000000000000000000" pitchFamily="2" charset="2"/>
              <a:buChar char="§"/>
            </a:pPr>
            <a:endParaRPr lang="en-US" sz="2800" dirty="0">
              <a:latin typeface="Roboto" panose="02000000000000000000" pitchFamily="2" charset="0"/>
              <a:ea typeface="Roboto" panose="02000000000000000000" pitchFamily="2" charset="0"/>
              <a:cs typeface="Calibri" panose="020F0502020204030204" pitchFamily="34" charset="0"/>
            </a:endParaRPr>
          </a:p>
        </p:txBody>
      </p:sp>
      <p:pic>
        <p:nvPicPr>
          <p:cNvPr id="3" name="Picture 2">
            <a:extLst>
              <a:ext uri="{FF2B5EF4-FFF2-40B4-BE49-F238E27FC236}">
                <a16:creationId xmlns:a16="http://schemas.microsoft.com/office/drawing/2014/main" id="{70BFCE20-81B5-F7E3-C591-4CA403585765}"/>
              </a:ext>
            </a:extLst>
          </p:cNvPr>
          <p:cNvPicPr>
            <a:picLocks noChangeAspect="1"/>
          </p:cNvPicPr>
          <p:nvPr/>
        </p:nvPicPr>
        <p:blipFill>
          <a:blip r:embed="rId2"/>
          <a:stretch>
            <a:fillRect/>
          </a:stretch>
        </p:blipFill>
        <p:spPr>
          <a:xfrm>
            <a:off x="6250329" y="1413896"/>
            <a:ext cx="5667363" cy="4778537"/>
          </a:xfrm>
          <a:prstGeom prst="rect">
            <a:avLst/>
          </a:prstGeom>
        </p:spPr>
      </p:pic>
      <p:sp>
        <p:nvSpPr>
          <p:cNvPr id="4" name="Rectangle 3">
            <a:extLst>
              <a:ext uri="{FF2B5EF4-FFF2-40B4-BE49-F238E27FC236}">
                <a16:creationId xmlns:a16="http://schemas.microsoft.com/office/drawing/2014/main" id="{7C86DEC1-C757-5079-0195-63678E67F0F9}"/>
              </a:ext>
            </a:extLst>
          </p:cNvPr>
          <p:cNvSpPr/>
          <p:nvPr/>
        </p:nvSpPr>
        <p:spPr>
          <a:xfrm>
            <a:off x="6250329" y="3299791"/>
            <a:ext cx="5636871" cy="29809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853586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2332-949A-1736-81C4-176A1532F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C673D-883C-C8EE-F1FF-335B8A5EE09B}"/>
              </a:ext>
            </a:extLst>
          </p:cNvPr>
          <p:cNvSpPr>
            <a:spLocks noGrp="1"/>
          </p:cNvSpPr>
          <p:nvPr>
            <p:ph type="title"/>
          </p:nvPr>
        </p:nvSpPr>
        <p:spPr>
          <a:xfrm>
            <a:off x="838199" y="0"/>
            <a:ext cx="11770217" cy="1325563"/>
          </a:xfrm>
        </p:spPr>
        <p:txBody>
          <a:bodyPr>
            <a:normAutofit/>
          </a:bodyPr>
          <a:lstStyle/>
          <a:p>
            <a:r>
              <a:rPr lang="en-US" sz="3200" b="1" dirty="0">
                <a:solidFill>
                  <a:srgbClr val="2F5597"/>
                </a:solidFill>
              </a:rPr>
              <a:t>2. </a:t>
            </a:r>
            <a:r>
              <a:rPr lang="vi-VN" sz="3200" b="1" dirty="0">
                <a:solidFill>
                  <a:srgbClr val="2F5597"/>
                </a:solidFill>
              </a:rPr>
              <a:t>Xác định mục tiêu, chủ đề của lớp tăng cường/câu lạc bộ</a:t>
            </a:r>
          </a:p>
        </p:txBody>
      </p:sp>
      <p:sp>
        <p:nvSpPr>
          <p:cNvPr id="6" name="TextBox 5">
            <a:extLst>
              <a:ext uri="{FF2B5EF4-FFF2-40B4-BE49-F238E27FC236}">
                <a16:creationId xmlns:a16="http://schemas.microsoft.com/office/drawing/2014/main" id="{5153B4B0-8617-2A54-4B59-4F3C4EBF5156}"/>
              </a:ext>
            </a:extLst>
          </p:cNvPr>
          <p:cNvSpPr txBox="1"/>
          <p:nvPr/>
        </p:nvSpPr>
        <p:spPr>
          <a:xfrm>
            <a:off x="838200" y="1504857"/>
            <a:ext cx="11539888"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latin typeface="Roboto" panose="02000000000000000000" pitchFamily="2" charset="0"/>
                <a:ea typeface="Roboto" panose="02000000000000000000" pitchFamily="2" charset="0"/>
                <a:cs typeface="Calibri" panose="020F0502020204030204" pitchFamily="34" charset="0"/>
              </a:rPr>
              <a:t>Lựa chọn (các) chủ đề chính của chương trình</a:t>
            </a:r>
            <a:endParaRPr lang="en-US" sz="2800" dirty="0">
              <a:latin typeface="Roboto" panose="02000000000000000000" pitchFamily="2" charset="0"/>
              <a:ea typeface="Roboto" panose="02000000000000000000" pitchFamily="2" charset="0"/>
              <a:cs typeface="Calibri" panose="020F0502020204030204" pitchFamily="34" charset="0"/>
            </a:endParaRPr>
          </a:p>
          <a:p>
            <a:pPr marL="457200" indent="-457200" algn="just">
              <a:buFont typeface="Arial" panose="020B0604020202020204" pitchFamily="34" charset="0"/>
              <a:buChar char="•"/>
            </a:pPr>
            <a:r>
              <a:rPr lang="vi-VN" sz="2800" dirty="0">
                <a:latin typeface="Roboto" panose="02000000000000000000" pitchFamily="2" charset="0"/>
                <a:ea typeface="Roboto" panose="02000000000000000000" pitchFamily="2" charset="0"/>
                <a:cs typeface="Calibri" panose="020F0502020204030204" pitchFamily="34" charset="0"/>
              </a:rPr>
              <a:t>Xây dựng cấu trúc khóa học, sắp xếp các chủ đề theo thứ tự logic.</a:t>
            </a:r>
          </a:p>
        </p:txBody>
      </p:sp>
    </p:spTree>
    <p:extLst>
      <p:ext uri="{BB962C8B-B14F-4D97-AF65-F5344CB8AC3E}">
        <p14:creationId xmlns:p14="http://schemas.microsoft.com/office/powerpoint/2010/main" val="40317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D86B-12F6-F1F0-7F33-55ED83589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B37E0-47A8-6CAE-7058-7B2B6CA15E94}"/>
              </a:ext>
            </a:extLst>
          </p:cNvPr>
          <p:cNvSpPr>
            <a:spLocks noGrp="1"/>
          </p:cNvSpPr>
          <p:nvPr>
            <p:ph type="title"/>
          </p:nvPr>
        </p:nvSpPr>
        <p:spPr>
          <a:xfrm>
            <a:off x="736600" y="136525"/>
            <a:ext cx="10841990" cy="944563"/>
          </a:xfrm>
        </p:spPr>
        <p:txBody>
          <a:bodyPr>
            <a:noAutofit/>
          </a:bodyPr>
          <a:lstStyle/>
          <a:p>
            <a:r>
              <a:rPr lang="vi-VN" sz="4000" b="1" dirty="0">
                <a:solidFill>
                  <a:srgbClr val="2F5597"/>
                </a:solidFill>
                <a:latin typeface="Roboto" panose="02000000000000000000" pitchFamily="2" charset="0"/>
                <a:cs typeface="Arial" panose="020B0604020202020204" pitchFamily="34" charset="0"/>
              </a:rPr>
              <a:t>Dạy học môn Tin học Chương trình GDPT 2018 </a:t>
            </a:r>
            <a:endParaRPr lang="en-US" sz="4000" b="1"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C79375B9-D904-86B7-B9A4-BC54E280D613}"/>
              </a:ext>
            </a:extLst>
          </p:cNvPr>
          <p:cNvSpPr>
            <a:spLocks noGrp="1"/>
          </p:cNvSpPr>
          <p:nvPr>
            <p:ph type="sldNum" sz="quarter" idx="12"/>
          </p:nvPr>
        </p:nvSpPr>
        <p:spPr>
          <a:xfrm>
            <a:off x="8917061" y="6471372"/>
            <a:ext cx="2743200" cy="365125"/>
          </a:xfrm>
        </p:spPr>
        <p:txBody>
          <a:bodyPr/>
          <a:lstStyle/>
          <a:p>
            <a:fld id="{705AC131-3665-43E0-A6EE-7C045553461A}" type="slidenum">
              <a:rPr kumimoji="1" lang="ja-JP" altLang="en-US" smtClean="0"/>
              <a:t>5</a:t>
            </a:fld>
            <a:endParaRPr kumimoji="1" lang="ja-JP" altLang="en-US"/>
          </a:p>
        </p:txBody>
      </p:sp>
      <p:pic>
        <p:nvPicPr>
          <p:cNvPr id="8" name="Picture 7" descr="A group of people sitting at a table&#10;&#10;Description automatically generated">
            <a:extLst>
              <a:ext uri="{FF2B5EF4-FFF2-40B4-BE49-F238E27FC236}">
                <a16:creationId xmlns:a16="http://schemas.microsoft.com/office/drawing/2014/main" id="{6C6F1397-EAA0-BF41-8C51-00D664C80101}"/>
              </a:ext>
            </a:extLst>
          </p:cNvPr>
          <p:cNvPicPr>
            <a:picLocks noChangeAspect="1"/>
          </p:cNvPicPr>
          <p:nvPr/>
        </p:nvPicPr>
        <p:blipFill>
          <a:blip r:embed="rId2">
            <a:extLst>
              <a:ext uri="{28A0092B-C50C-407E-A947-70E740481C1C}">
                <a14:useLocalDpi xmlns:a14="http://schemas.microsoft.com/office/drawing/2010/main" val="0"/>
              </a:ext>
            </a:extLst>
          </a:blip>
          <a:srcRect b="12688"/>
          <a:stretch>
            <a:fillRect/>
          </a:stretch>
        </p:blipFill>
        <p:spPr>
          <a:xfrm>
            <a:off x="6280159" y="8210553"/>
            <a:ext cx="4711700" cy="2635770"/>
          </a:xfrm>
          <a:prstGeom prst="rect">
            <a:avLst/>
          </a:prstGeom>
        </p:spPr>
      </p:pic>
      <p:sp>
        <p:nvSpPr>
          <p:cNvPr id="9" name="Content Placeholder 2">
            <a:extLst>
              <a:ext uri="{FF2B5EF4-FFF2-40B4-BE49-F238E27FC236}">
                <a16:creationId xmlns:a16="http://schemas.microsoft.com/office/drawing/2014/main" id="{A0B9A9E3-8619-A520-2E1E-93BF365B0AD1}"/>
              </a:ext>
            </a:extLst>
          </p:cNvPr>
          <p:cNvSpPr txBox="1">
            <a:spLocks/>
          </p:cNvSpPr>
          <p:nvPr/>
        </p:nvSpPr>
        <p:spPr>
          <a:xfrm>
            <a:off x="-11275614" y="1204720"/>
            <a:ext cx="10220609" cy="5900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lnSpc>
                <a:spcPct val="150000"/>
              </a:lnSpc>
            </a:pPr>
            <a:r>
              <a:rPr lang="vi-VN" sz="2400" dirty="0">
                <a:solidFill>
                  <a:srgbClr val="002060"/>
                </a:solidFill>
              </a:rPr>
              <a:t>Môn Tin học cung cấp kiến thức kỹ năng số cốt lõi cho học sinh. </a:t>
            </a:r>
          </a:p>
          <a:p>
            <a:pPr algn="just">
              <a:lnSpc>
                <a:spcPct val="150000"/>
              </a:lnSpc>
            </a:pPr>
            <a:r>
              <a:rPr lang="vi-VN" sz="2400" dirty="0">
                <a:solidFill>
                  <a:srgbClr val="002060"/>
                </a:solidFill>
              </a:rPr>
              <a:t>Việc triển khai giảng dạy môn Tin học theo Chương trình GDPT 2018 là cách quan trọng để phát triển NLS cho học sinh. </a:t>
            </a:r>
            <a:endParaRPr lang="en-US" sz="2400" dirty="0">
              <a:solidFill>
                <a:srgbClr val="002060"/>
              </a:solidFill>
              <a:latin typeface="Roboto" panose="02000000000000000000" pitchFamily="2" charset="0"/>
            </a:endParaRPr>
          </a:p>
          <a:p>
            <a:pPr algn="just">
              <a:lnSpc>
                <a:spcPct val="150000"/>
              </a:lnSpc>
            </a:pPr>
            <a:r>
              <a:rPr lang="vi-VN" sz="2400" dirty="0">
                <a:solidFill>
                  <a:srgbClr val="002060"/>
                </a:solidFill>
                <a:latin typeface="Roboto" panose="02000000000000000000" pitchFamily="2" charset="0"/>
              </a:rPr>
              <a:t>Giáo viên Tin học có vai trò tư vấn, hỗ trợ giáo viên các môn học khác trong việc khai thác, ứng dụng các công cụ số và tích hợp các nội dung phát triển NLS vào quá trình dạy học.</a:t>
            </a:r>
            <a:r>
              <a:rPr lang="en-US" sz="2400" dirty="0">
                <a:solidFill>
                  <a:srgbClr val="002060"/>
                </a:solidFill>
                <a:latin typeface="Roboto" panose="02000000000000000000" pitchFamily="2" charset="0"/>
              </a:rPr>
              <a:t> </a:t>
            </a:r>
          </a:p>
          <a:p>
            <a:pPr algn="just">
              <a:lnSpc>
                <a:spcPct val="150000"/>
              </a:lnSpc>
            </a:pPr>
            <a:endParaRPr lang="en-US" sz="2400" dirty="0">
              <a:solidFill>
                <a:srgbClr val="002060"/>
              </a:solidFill>
              <a:latin typeface="Roboto" panose="02000000000000000000" pitchFamily="2" charset="0"/>
            </a:endParaRPr>
          </a:p>
        </p:txBody>
      </p:sp>
      <p:sp>
        <p:nvSpPr>
          <p:cNvPr id="86" name="Freeform 5">
            <a:extLst>
              <a:ext uri="{FF2B5EF4-FFF2-40B4-BE49-F238E27FC236}">
                <a16:creationId xmlns:a16="http://schemas.microsoft.com/office/drawing/2014/main" id="{8D107142-09E4-3D63-9630-989C8B2E29FF}"/>
              </a:ext>
            </a:extLst>
          </p:cNvPr>
          <p:cNvSpPr>
            <a:spLocks/>
          </p:cNvSpPr>
          <p:nvPr/>
        </p:nvSpPr>
        <p:spPr bwMode="auto">
          <a:xfrm>
            <a:off x="837807" y="1551158"/>
            <a:ext cx="4148090" cy="981450"/>
          </a:xfrm>
          <a:custGeom>
            <a:avLst/>
            <a:gdLst>
              <a:gd name="T0" fmla="*/ 307 w 2604"/>
              <a:gd name="T1" fmla="*/ 0 h 614"/>
              <a:gd name="T2" fmla="*/ 0 w 2604"/>
              <a:gd name="T3" fmla="*/ 307 h 614"/>
              <a:gd name="T4" fmla="*/ 175 w 2604"/>
              <a:gd name="T5" fmla="*/ 584 h 614"/>
              <a:gd name="T6" fmla="*/ 307 w 2604"/>
              <a:gd name="T7" fmla="*/ 614 h 614"/>
              <a:gd name="T8" fmla="*/ 307 w 2604"/>
              <a:gd name="T9" fmla="*/ 614 h 614"/>
              <a:gd name="T10" fmla="*/ 322 w 2604"/>
              <a:gd name="T11" fmla="*/ 613 h 614"/>
              <a:gd name="T12" fmla="*/ 327 w 2604"/>
              <a:gd name="T13" fmla="*/ 613 h 614"/>
              <a:gd name="T14" fmla="*/ 337 w 2604"/>
              <a:gd name="T15" fmla="*/ 612 h 614"/>
              <a:gd name="T16" fmla="*/ 342 w 2604"/>
              <a:gd name="T17" fmla="*/ 611 h 614"/>
              <a:gd name="T18" fmla="*/ 352 w 2604"/>
              <a:gd name="T19" fmla="*/ 610 h 614"/>
              <a:gd name="T20" fmla="*/ 358 w 2604"/>
              <a:gd name="T21" fmla="*/ 609 h 614"/>
              <a:gd name="T22" fmla="*/ 366 w 2604"/>
              <a:gd name="T23" fmla="*/ 608 h 614"/>
              <a:gd name="T24" fmla="*/ 372 w 2604"/>
              <a:gd name="T25" fmla="*/ 607 h 614"/>
              <a:gd name="T26" fmla="*/ 380 w 2604"/>
              <a:gd name="T27" fmla="*/ 605 h 614"/>
              <a:gd name="T28" fmla="*/ 387 w 2604"/>
              <a:gd name="T29" fmla="*/ 603 h 614"/>
              <a:gd name="T30" fmla="*/ 393 w 2604"/>
              <a:gd name="T31" fmla="*/ 601 h 614"/>
              <a:gd name="T32" fmla="*/ 401 w 2604"/>
              <a:gd name="T33" fmla="*/ 599 h 614"/>
              <a:gd name="T34" fmla="*/ 406 w 2604"/>
              <a:gd name="T35" fmla="*/ 597 h 614"/>
              <a:gd name="T36" fmla="*/ 415 w 2604"/>
              <a:gd name="T37" fmla="*/ 594 h 614"/>
              <a:gd name="T38" fmla="*/ 415 w 2604"/>
              <a:gd name="T39" fmla="*/ 594 h 614"/>
              <a:gd name="T40" fmla="*/ 415 w 2604"/>
              <a:gd name="T41" fmla="*/ 594 h 614"/>
              <a:gd name="T42" fmla="*/ 528 w 2604"/>
              <a:gd name="T43" fmla="*/ 519 h 614"/>
              <a:gd name="T44" fmla="*/ 528 w 2604"/>
              <a:gd name="T45" fmla="*/ 519 h 614"/>
              <a:gd name="T46" fmla="*/ 530 w 2604"/>
              <a:gd name="T47" fmla="*/ 517 h 614"/>
              <a:gd name="T48" fmla="*/ 532 w 2604"/>
              <a:gd name="T49" fmla="*/ 515 h 614"/>
              <a:gd name="T50" fmla="*/ 536 w 2604"/>
              <a:gd name="T51" fmla="*/ 511 h 614"/>
              <a:gd name="T52" fmla="*/ 536 w 2604"/>
              <a:gd name="T53" fmla="*/ 511 h 614"/>
              <a:gd name="T54" fmla="*/ 538 w 2604"/>
              <a:gd name="T55" fmla="*/ 508 h 614"/>
              <a:gd name="T56" fmla="*/ 543 w 2604"/>
              <a:gd name="T57" fmla="*/ 503 h 614"/>
              <a:gd name="T58" fmla="*/ 543 w 2604"/>
              <a:gd name="T59" fmla="*/ 503 h 614"/>
              <a:gd name="T60" fmla="*/ 543 w 2604"/>
              <a:gd name="T61" fmla="*/ 502 h 614"/>
              <a:gd name="T62" fmla="*/ 545 w 2604"/>
              <a:gd name="T63" fmla="*/ 501 h 614"/>
              <a:gd name="T64" fmla="*/ 546 w 2604"/>
              <a:gd name="T65" fmla="*/ 499 h 614"/>
              <a:gd name="T66" fmla="*/ 552 w 2604"/>
              <a:gd name="T67" fmla="*/ 492 h 614"/>
              <a:gd name="T68" fmla="*/ 553 w 2604"/>
              <a:gd name="T69" fmla="*/ 490 h 614"/>
              <a:gd name="T70" fmla="*/ 798 w 2604"/>
              <a:gd name="T71" fmla="*/ 614 h 614"/>
              <a:gd name="T72" fmla="*/ 2506 w 2604"/>
              <a:gd name="T73" fmla="*/ 614 h 614"/>
              <a:gd name="T74" fmla="*/ 2544 w 2604"/>
              <a:gd name="T75" fmla="*/ 606 h 614"/>
              <a:gd name="T76" fmla="*/ 2545 w 2604"/>
              <a:gd name="T77" fmla="*/ 606 h 614"/>
              <a:gd name="T78" fmla="*/ 2549 w 2604"/>
              <a:gd name="T79" fmla="*/ 604 h 614"/>
              <a:gd name="T80" fmla="*/ 2575 w 2604"/>
              <a:gd name="T81" fmla="*/ 585 h 614"/>
              <a:gd name="T82" fmla="*/ 2576 w 2604"/>
              <a:gd name="T83" fmla="*/ 585 h 614"/>
              <a:gd name="T84" fmla="*/ 2604 w 2604"/>
              <a:gd name="T85" fmla="*/ 515 h 614"/>
              <a:gd name="T86" fmla="*/ 2604 w 2604"/>
              <a:gd name="T87" fmla="*/ 515 h 614"/>
              <a:gd name="T88" fmla="*/ 2604 w 2604"/>
              <a:gd name="T89" fmla="*/ 491 h 614"/>
              <a:gd name="T90" fmla="*/ 2604 w 2604"/>
              <a:gd name="T91" fmla="*/ 491 h 614"/>
              <a:gd name="T92" fmla="*/ 2562 w 2604"/>
              <a:gd name="T93" fmla="*/ 491 h 614"/>
              <a:gd name="T94" fmla="*/ 2562 w 2604"/>
              <a:gd name="T95" fmla="*/ 148 h 614"/>
              <a:gd name="T96" fmla="*/ 2461 w 2604"/>
              <a:gd name="T97" fmla="*/ 47 h 614"/>
              <a:gd name="T98" fmla="*/ 471 w 2604"/>
              <a:gd name="T99" fmla="*/ 47 h 614"/>
              <a:gd name="T100" fmla="*/ 307 w 2604"/>
              <a:gd name="T10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4" h="614">
                <a:moveTo>
                  <a:pt x="307" y="0"/>
                </a:moveTo>
                <a:cubicBezTo>
                  <a:pt x="137" y="0"/>
                  <a:pt x="0" y="137"/>
                  <a:pt x="0" y="307"/>
                </a:cubicBezTo>
                <a:cubicBezTo>
                  <a:pt x="0" y="429"/>
                  <a:pt x="72" y="535"/>
                  <a:pt x="175" y="584"/>
                </a:cubicBezTo>
                <a:cubicBezTo>
                  <a:pt x="215" y="603"/>
                  <a:pt x="260" y="614"/>
                  <a:pt x="307" y="614"/>
                </a:cubicBezTo>
                <a:cubicBezTo>
                  <a:pt x="307" y="614"/>
                  <a:pt x="307" y="614"/>
                  <a:pt x="307" y="614"/>
                </a:cubicBezTo>
                <a:cubicBezTo>
                  <a:pt x="312" y="614"/>
                  <a:pt x="317" y="613"/>
                  <a:pt x="322" y="613"/>
                </a:cubicBezTo>
                <a:cubicBezTo>
                  <a:pt x="324" y="613"/>
                  <a:pt x="325" y="613"/>
                  <a:pt x="327" y="613"/>
                </a:cubicBezTo>
                <a:cubicBezTo>
                  <a:pt x="330" y="613"/>
                  <a:pt x="334" y="612"/>
                  <a:pt x="337" y="612"/>
                </a:cubicBezTo>
                <a:cubicBezTo>
                  <a:pt x="339" y="612"/>
                  <a:pt x="341" y="612"/>
                  <a:pt x="342" y="611"/>
                </a:cubicBezTo>
                <a:cubicBezTo>
                  <a:pt x="346" y="611"/>
                  <a:pt x="349" y="611"/>
                  <a:pt x="352" y="610"/>
                </a:cubicBezTo>
                <a:cubicBezTo>
                  <a:pt x="354" y="610"/>
                  <a:pt x="356" y="610"/>
                  <a:pt x="358" y="609"/>
                </a:cubicBezTo>
                <a:cubicBezTo>
                  <a:pt x="360" y="609"/>
                  <a:pt x="363" y="608"/>
                  <a:pt x="366" y="608"/>
                </a:cubicBezTo>
                <a:cubicBezTo>
                  <a:pt x="368" y="607"/>
                  <a:pt x="370" y="607"/>
                  <a:pt x="372" y="607"/>
                </a:cubicBezTo>
                <a:cubicBezTo>
                  <a:pt x="375" y="606"/>
                  <a:pt x="377" y="605"/>
                  <a:pt x="380" y="605"/>
                </a:cubicBezTo>
                <a:cubicBezTo>
                  <a:pt x="382" y="604"/>
                  <a:pt x="384" y="604"/>
                  <a:pt x="387" y="603"/>
                </a:cubicBezTo>
                <a:cubicBezTo>
                  <a:pt x="389" y="602"/>
                  <a:pt x="391" y="602"/>
                  <a:pt x="393" y="601"/>
                </a:cubicBezTo>
                <a:cubicBezTo>
                  <a:pt x="396" y="600"/>
                  <a:pt x="398" y="600"/>
                  <a:pt x="401" y="599"/>
                </a:cubicBezTo>
                <a:cubicBezTo>
                  <a:pt x="402" y="598"/>
                  <a:pt x="404" y="598"/>
                  <a:pt x="406" y="597"/>
                </a:cubicBezTo>
                <a:cubicBezTo>
                  <a:pt x="409" y="596"/>
                  <a:pt x="412" y="595"/>
                  <a:pt x="415" y="594"/>
                </a:cubicBezTo>
                <a:cubicBezTo>
                  <a:pt x="415" y="594"/>
                  <a:pt x="415" y="594"/>
                  <a:pt x="415" y="594"/>
                </a:cubicBezTo>
                <a:cubicBezTo>
                  <a:pt x="415" y="594"/>
                  <a:pt x="415" y="594"/>
                  <a:pt x="415" y="594"/>
                </a:cubicBezTo>
                <a:cubicBezTo>
                  <a:pt x="458" y="578"/>
                  <a:pt x="497" y="552"/>
                  <a:pt x="528" y="519"/>
                </a:cubicBezTo>
                <a:cubicBezTo>
                  <a:pt x="528" y="519"/>
                  <a:pt x="528" y="519"/>
                  <a:pt x="528" y="519"/>
                </a:cubicBezTo>
                <a:cubicBezTo>
                  <a:pt x="529" y="519"/>
                  <a:pt x="529" y="518"/>
                  <a:pt x="530" y="517"/>
                </a:cubicBezTo>
                <a:cubicBezTo>
                  <a:pt x="531" y="517"/>
                  <a:pt x="532" y="516"/>
                  <a:pt x="532" y="515"/>
                </a:cubicBezTo>
                <a:cubicBezTo>
                  <a:pt x="534" y="513"/>
                  <a:pt x="535" y="512"/>
                  <a:pt x="536" y="511"/>
                </a:cubicBezTo>
                <a:cubicBezTo>
                  <a:pt x="536" y="511"/>
                  <a:pt x="536" y="511"/>
                  <a:pt x="536" y="511"/>
                </a:cubicBezTo>
                <a:cubicBezTo>
                  <a:pt x="537" y="510"/>
                  <a:pt x="537" y="509"/>
                  <a:pt x="538" y="508"/>
                </a:cubicBezTo>
                <a:cubicBezTo>
                  <a:pt x="540" y="507"/>
                  <a:pt x="541" y="505"/>
                  <a:pt x="543" y="503"/>
                </a:cubicBezTo>
                <a:cubicBezTo>
                  <a:pt x="543" y="503"/>
                  <a:pt x="543" y="503"/>
                  <a:pt x="543" y="503"/>
                </a:cubicBezTo>
                <a:cubicBezTo>
                  <a:pt x="543" y="502"/>
                  <a:pt x="543" y="502"/>
                  <a:pt x="543" y="502"/>
                </a:cubicBezTo>
                <a:cubicBezTo>
                  <a:pt x="544" y="502"/>
                  <a:pt x="544" y="501"/>
                  <a:pt x="545" y="501"/>
                </a:cubicBezTo>
                <a:cubicBezTo>
                  <a:pt x="545" y="500"/>
                  <a:pt x="546" y="499"/>
                  <a:pt x="546" y="499"/>
                </a:cubicBezTo>
                <a:cubicBezTo>
                  <a:pt x="548" y="496"/>
                  <a:pt x="550" y="494"/>
                  <a:pt x="552" y="492"/>
                </a:cubicBezTo>
                <a:cubicBezTo>
                  <a:pt x="552" y="491"/>
                  <a:pt x="552" y="491"/>
                  <a:pt x="553" y="490"/>
                </a:cubicBezTo>
                <a:cubicBezTo>
                  <a:pt x="609" y="565"/>
                  <a:pt x="698" y="614"/>
                  <a:pt x="798" y="614"/>
                </a:cubicBezTo>
                <a:cubicBezTo>
                  <a:pt x="2506" y="614"/>
                  <a:pt x="2506" y="614"/>
                  <a:pt x="2506" y="614"/>
                </a:cubicBezTo>
                <a:cubicBezTo>
                  <a:pt x="2520" y="614"/>
                  <a:pt x="2533" y="611"/>
                  <a:pt x="2544" y="606"/>
                </a:cubicBezTo>
                <a:cubicBezTo>
                  <a:pt x="2545" y="606"/>
                  <a:pt x="2545" y="606"/>
                  <a:pt x="2545" y="606"/>
                </a:cubicBezTo>
                <a:cubicBezTo>
                  <a:pt x="2546" y="605"/>
                  <a:pt x="2547" y="604"/>
                  <a:pt x="2549" y="604"/>
                </a:cubicBezTo>
                <a:cubicBezTo>
                  <a:pt x="2559" y="599"/>
                  <a:pt x="2568" y="593"/>
                  <a:pt x="2575" y="585"/>
                </a:cubicBezTo>
                <a:cubicBezTo>
                  <a:pt x="2576" y="585"/>
                  <a:pt x="2576" y="585"/>
                  <a:pt x="2576" y="585"/>
                </a:cubicBezTo>
                <a:cubicBezTo>
                  <a:pt x="2593" y="567"/>
                  <a:pt x="2604" y="542"/>
                  <a:pt x="2604" y="515"/>
                </a:cubicBezTo>
                <a:cubicBezTo>
                  <a:pt x="2604" y="515"/>
                  <a:pt x="2604" y="515"/>
                  <a:pt x="2604" y="515"/>
                </a:cubicBezTo>
                <a:cubicBezTo>
                  <a:pt x="2604" y="491"/>
                  <a:pt x="2604" y="491"/>
                  <a:pt x="2604" y="491"/>
                </a:cubicBezTo>
                <a:cubicBezTo>
                  <a:pt x="2604" y="491"/>
                  <a:pt x="2604" y="491"/>
                  <a:pt x="2604" y="491"/>
                </a:cubicBezTo>
                <a:cubicBezTo>
                  <a:pt x="2562" y="491"/>
                  <a:pt x="2562" y="491"/>
                  <a:pt x="2562" y="491"/>
                </a:cubicBezTo>
                <a:cubicBezTo>
                  <a:pt x="2562" y="148"/>
                  <a:pt x="2562" y="148"/>
                  <a:pt x="2562" y="148"/>
                </a:cubicBezTo>
                <a:cubicBezTo>
                  <a:pt x="2562" y="92"/>
                  <a:pt x="2517" y="47"/>
                  <a:pt x="2461" y="47"/>
                </a:cubicBezTo>
                <a:cubicBezTo>
                  <a:pt x="471" y="47"/>
                  <a:pt x="471" y="47"/>
                  <a:pt x="471" y="47"/>
                </a:cubicBezTo>
                <a:cubicBezTo>
                  <a:pt x="423" y="17"/>
                  <a:pt x="367" y="0"/>
                  <a:pt x="307" y="0"/>
                </a:cubicBezTo>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8" name="Freeform 7">
            <a:extLst>
              <a:ext uri="{FF2B5EF4-FFF2-40B4-BE49-F238E27FC236}">
                <a16:creationId xmlns:a16="http://schemas.microsoft.com/office/drawing/2014/main" id="{6D79D46C-E816-A6BD-295F-E6719E12D860}"/>
              </a:ext>
            </a:extLst>
          </p:cNvPr>
          <p:cNvSpPr>
            <a:spLocks/>
          </p:cNvSpPr>
          <p:nvPr/>
        </p:nvSpPr>
        <p:spPr bwMode="auto">
          <a:xfrm>
            <a:off x="1031808" y="1541054"/>
            <a:ext cx="10245792" cy="770610"/>
          </a:xfrm>
          <a:custGeom>
            <a:avLst/>
            <a:gdLst>
              <a:gd name="T0" fmla="*/ 0 w 2091"/>
              <a:gd name="T1" fmla="*/ 0 h 482"/>
              <a:gd name="T2" fmla="*/ 143 w 2091"/>
              <a:gd name="T3" fmla="*/ 259 h 482"/>
              <a:gd name="T4" fmla="*/ 143 w 2091"/>
              <a:gd name="T5" fmla="*/ 262 h 482"/>
              <a:gd name="T6" fmla="*/ 327 w 2091"/>
              <a:gd name="T7" fmla="*/ 444 h 482"/>
              <a:gd name="T8" fmla="*/ 327 w 2091"/>
              <a:gd name="T9" fmla="*/ 482 h 482"/>
              <a:gd name="T10" fmla="*/ 2091 w 2091"/>
              <a:gd name="T11" fmla="*/ 482 h 482"/>
              <a:gd name="T12" fmla="*/ 2091 w 2091"/>
              <a:gd name="T13" fmla="*/ 100 h 482"/>
              <a:gd name="T14" fmla="*/ 1990 w 2091"/>
              <a:gd name="T15" fmla="*/ 0 h 482"/>
              <a:gd name="T16" fmla="*/ 0 w 20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1" h="482">
                <a:moveTo>
                  <a:pt x="0" y="0"/>
                </a:moveTo>
                <a:cubicBezTo>
                  <a:pt x="86" y="54"/>
                  <a:pt x="143" y="150"/>
                  <a:pt x="143" y="259"/>
                </a:cubicBezTo>
                <a:cubicBezTo>
                  <a:pt x="143" y="260"/>
                  <a:pt x="143" y="261"/>
                  <a:pt x="143" y="262"/>
                </a:cubicBezTo>
                <a:cubicBezTo>
                  <a:pt x="144" y="363"/>
                  <a:pt x="226" y="444"/>
                  <a:pt x="327" y="444"/>
                </a:cubicBezTo>
                <a:cubicBezTo>
                  <a:pt x="327" y="482"/>
                  <a:pt x="327" y="482"/>
                  <a:pt x="327" y="482"/>
                </a:cubicBezTo>
                <a:cubicBezTo>
                  <a:pt x="2091" y="482"/>
                  <a:pt x="2091" y="482"/>
                  <a:pt x="2091" y="482"/>
                </a:cubicBezTo>
                <a:cubicBezTo>
                  <a:pt x="2091" y="100"/>
                  <a:pt x="2091" y="100"/>
                  <a:pt x="2091" y="100"/>
                </a:cubicBezTo>
                <a:cubicBezTo>
                  <a:pt x="2091" y="45"/>
                  <a:pt x="2046" y="0"/>
                  <a:pt x="1990" y="0"/>
                </a:cubicBezTo>
                <a:lnTo>
                  <a:pt x="0" y="0"/>
                </a:lnTo>
                <a:close/>
              </a:path>
            </a:pathLst>
          </a:custGeom>
          <a:solidFill>
            <a:srgbClr val="1AAD96">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90" name="Freeform 9">
            <a:extLst>
              <a:ext uri="{FF2B5EF4-FFF2-40B4-BE49-F238E27FC236}">
                <a16:creationId xmlns:a16="http://schemas.microsoft.com/office/drawing/2014/main" id="{03A287F2-33A3-504B-65D1-DDE0938C7E64}"/>
              </a:ext>
            </a:extLst>
          </p:cNvPr>
          <p:cNvSpPr>
            <a:spLocks/>
          </p:cNvSpPr>
          <p:nvPr/>
        </p:nvSpPr>
        <p:spPr bwMode="auto">
          <a:xfrm>
            <a:off x="1581472" y="1960039"/>
            <a:ext cx="137416" cy="336132"/>
          </a:xfrm>
          <a:custGeom>
            <a:avLst/>
            <a:gdLst>
              <a:gd name="T0" fmla="*/ 86 w 86"/>
              <a:gd name="T1" fmla="*/ 181 h 210"/>
              <a:gd name="T2" fmla="*/ 85 w 86"/>
              <a:gd name="T3" fmla="*/ 182 h 210"/>
              <a:gd name="T4" fmla="*/ 79 w 86"/>
              <a:gd name="T5" fmla="*/ 189 h 210"/>
              <a:gd name="T6" fmla="*/ 76 w 86"/>
              <a:gd name="T7" fmla="*/ 194 h 210"/>
              <a:gd name="T8" fmla="*/ 76 w 86"/>
              <a:gd name="T9" fmla="*/ 194 h 210"/>
              <a:gd name="T10" fmla="*/ 71 w 86"/>
              <a:gd name="T11" fmla="*/ 199 h 210"/>
              <a:gd name="T12" fmla="*/ 66 w 86"/>
              <a:gd name="T13" fmla="*/ 205 h 210"/>
              <a:gd name="T14" fmla="*/ 61 w 86"/>
              <a:gd name="T15" fmla="*/ 210 h 210"/>
              <a:gd name="T16" fmla="*/ 0 w 86"/>
              <a:gd name="T17" fmla="*/ 89 h 210"/>
              <a:gd name="T18" fmla="*/ 12 w 86"/>
              <a:gd name="T19" fmla="*/ 64 h 210"/>
              <a:gd name="T20" fmla="*/ 13 w 86"/>
              <a:gd name="T21" fmla="*/ 61 h 210"/>
              <a:gd name="T22" fmla="*/ 17 w 86"/>
              <a:gd name="T23" fmla="*/ 50 h 210"/>
              <a:gd name="T24" fmla="*/ 18 w 86"/>
              <a:gd name="T25" fmla="*/ 46 h 210"/>
              <a:gd name="T26" fmla="*/ 19 w 86"/>
              <a:gd name="T27" fmla="*/ 42 h 210"/>
              <a:gd name="T28" fmla="*/ 20 w 86"/>
              <a:gd name="T29" fmla="*/ 39 h 210"/>
              <a:gd name="T30" fmla="*/ 21 w 86"/>
              <a:gd name="T31" fmla="*/ 34 h 210"/>
              <a:gd name="T32" fmla="*/ 21 w 86"/>
              <a:gd name="T33" fmla="*/ 32 h 210"/>
              <a:gd name="T34" fmla="*/ 22 w 86"/>
              <a:gd name="T35" fmla="*/ 28 h 210"/>
              <a:gd name="T36" fmla="*/ 24 w 86"/>
              <a:gd name="T37" fmla="*/ 11 h 210"/>
              <a:gd name="T38" fmla="*/ 24 w 86"/>
              <a:gd name="T39" fmla="*/ 7 h 210"/>
              <a:gd name="T40" fmla="*/ 24 w 86"/>
              <a:gd name="T41" fmla="*/ 6 h 210"/>
              <a:gd name="T42" fmla="*/ 24 w 86"/>
              <a:gd name="T43" fmla="*/ 2 h 210"/>
              <a:gd name="T44" fmla="*/ 25 w 86"/>
              <a:gd name="T45" fmla="*/ 0 h 210"/>
              <a:gd name="T46" fmla="*/ 86 w 86"/>
              <a:gd name="T47" fmla="*/ 1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0">
                <a:moveTo>
                  <a:pt x="86" y="181"/>
                </a:moveTo>
                <a:cubicBezTo>
                  <a:pt x="85" y="182"/>
                  <a:pt x="85" y="182"/>
                  <a:pt x="85" y="182"/>
                </a:cubicBezTo>
                <a:cubicBezTo>
                  <a:pt x="83" y="185"/>
                  <a:pt x="81" y="187"/>
                  <a:pt x="79" y="189"/>
                </a:cubicBezTo>
                <a:cubicBezTo>
                  <a:pt x="78" y="191"/>
                  <a:pt x="77" y="192"/>
                  <a:pt x="76" y="194"/>
                </a:cubicBezTo>
                <a:cubicBezTo>
                  <a:pt x="76" y="194"/>
                  <a:pt x="76" y="194"/>
                  <a:pt x="76" y="194"/>
                </a:cubicBezTo>
                <a:cubicBezTo>
                  <a:pt x="74" y="196"/>
                  <a:pt x="73" y="197"/>
                  <a:pt x="71" y="199"/>
                </a:cubicBezTo>
                <a:cubicBezTo>
                  <a:pt x="69" y="201"/>
                  <a:pt x="68" y="203"/>
                  <a:pt x="66" y="205"/>
                </a:cubicBezTo>
                <a:cubicBezTo>
                  <a:pt x="64" y="207"/>
                  <a:pt x="63" y="208"/>
                  <a:pt x="61" y="210"/>
                </a:cubicBezTo>
                <a:cubicBezTo>
                  <a:pt x="34" y="174"/>
                  <a:pt x="12" y="134"/>
                  <a:pt x="0" y="89"/>
                </a:cubicBezTo>
                <a:cubicBezTo>
                  <a:pt x="5" y="81"/>
                  <a:pt x="9" y="73"/>
                  <a:pt x="12" y="64"/>
                </a:cubicBezTo>
                <a:cubicBezTo>
                  <a:pt x="12" y="63"/>
                  <a:pt x="13" y="62"/>
                  <a:pt x="13" y="61"/>
                </a:cubicBezTo>
                <a:cubicBezTo>
                  <a:pt x="15" y="58"/>
                  <a:pt x="16" y="54"/>
                  <a:pt x="17" y="50"/>
                </a:cubicBezTo>
                <a:cubicBezTo>
                  <a:pt x="17" y="49"/>
                  <a:pt x="18" y="48"/>
                  <a:pt x="18" y="46"/>
                </a:cubicBezTo>
                <a:cubicBezTo>
                  <a:pt x="18" y="45"/>
                  <a:pt x="19" y="44"/>
                  <a:pt x="19" y="42"/>
                </a:cubicBezTo>
                <a:cubicBezTo>
                  <a:pt x="19" y="41"/>
                  <a:pt x="20" y="40"/>
                  <a:pt x="20" y="39"/>
                </a:cubicBezTo>
                <a:cubicBezTo>
                  <a:pt x="20" y="37"/>
                  <a:pt x="21" y="36"/>
                  <a:pt x="21" y="34"/>
                </a:cubicBezTo>
                <a:cubicBezTo>
                  <a:pt x="21" y="34"/>
                  <a:pt x="21" y="33"/>
                  <a:pt x="21" y="32"/>
                </a:cubicBezTo>
                <a:cubicBezTo>
                  <a:pt x="22" y="31"/>
                  <a:pt x="22" y="29"/>
                  <a:pt x="22" y="28"/>
                </a:cubicBezTo>
                <a:cubicBezTo>
                  <a:pt x="23" y="22"/>
                  <a:pt x="24" y="17"/>
                  <a:pt x="24" y="11"/>
                </a:cubicBezTo>
                <a:cubicBezTo>
                  <a:pt x="24" y="10"/>
                  <a:pt x="24" y="9"/>
                  <a:pt x="24" y="7"/>
                </a:cubicBezTo>
                <a:cubicBezTo>
                  <a:pt x="24" y="7"/>
                  <a:pt x="24" y="6"/>
                  <a:pt x="24" y="6"/>
                </a:cubicBezTo>
                <a:cubicBezTo>
                  <a:pt x="24" y="5"/>
                  <a:pt x="24" y="4"/>
                  <a:pt x="24" y="2"/>
                </a:cubicBezTo>
                <a:cubicBezTo>
                  <a:pt x="24" y="1"/>
                  <a:pt x="25" y="0"/>
                  <a:pt x="25" y="0"/>
                </a:cubicBezTo>
                <a:cubicBezTo>
                  <a:pt x="25" y="68"/>
                  <a:pt x="48" y="130"/>
                  <a:pt x="86" y="181"/>
                </a:cubicBezTo>
                <a:close/>
              </a:path>
            </a:pathLst>
          </a:custGeom>
          <a:solidFill>
            <a:srgbClr val="1AAD96">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91" name="Freeform 11">
            <a:extLst>
              <a:ext uri="{FF2B5EF4-FFF2-40B4-BE49-F238E27FC236}">
                <a16:creationId xmlns:a16="http://schemas.microsoft.com/office/drawing/2014/main" id="{4B19D44A-FAEA-552B-0B4A-F8D62FA47C04}"/>
              </a:ext>
            </a:extLst>
          </p:cNvPr>
          <p:cNvSpPr>
            <a:spLocks/>
          </p:cNvSpPr>
          <p:nvPr/>
        </p:nvSpPr>
        <p:spPr bwMode="auto">
          <a:xfrm>
            <a:off x="1262124" y="1824544"/>
            <a:ext cx="7740968" cy="621842"/>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rgbClr val="1AAD9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92" name="Freeform 12">
            <a:extLst>
              <a:ext uri="{FF2B5EF4-FFF2-40B4-BE49-F238E27FC236}">
                <a16:creationId xmlns:a16="http://schemas.microsoft.com/office/drawing/2014/main" id="{A4E4975A-7520-83A4-E667-854C9065655C}"/>
              </a:ext>
            </a:extLst>
          </p:cNvPr>
          <p:cNvSpPr>
            <a:spLocks/>
          </p:cNvSpPr>
          <p:nvPr/>
        </p:nvSpPr>
        <p:spPr bwMode="auto">
          <a:xfrm>
            <a:off x="1815889" y="1956671"/>
            <a:ext cx="0" cy="14819"/>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93" name="Freeform 27">
            <a:extLst>
              <a:ext uri="{FF2B5EF4-FFF2-40B4-BE49-F238E27FC236}">
                <a16:creationId xmlns:a16="http://schemas.microsoft.com/office/drawing/2014/main" id="{8CA427C7-F9F1-9A11-1F81-7284D296BDAA}"/>
              </a:ext>
            </a:extLst>
          </p:cNvPr>
          <p:cNvSpPr>
            <a:spLocks noEditPoints="1"/>
          </p:cNvSpPr>
          <p:nvPr/>
        </p:nvSpPr>
        <p:spPr bwMode="auto">
          <a:xfrm>
            <a:off x="216544" y="1720623"/>
            <a:ext cx="422275" cy="555625"/>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1AAD9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94" name="Inhaltsplatzhalter 4">
            <a:extLst>
              <a:ext uri="{FF2B5EF4-FFF2-40B4-BE49-F238E27FC236}">
                <a16:creationId xmlns:a16="http://schemas.microsoft.com/office/drawing/2014/main" id="{1D603983-B881-5A34-6CE4-BEB732428419}"/>
              </a:ext>
            </a:extLst>
          </p:cNvPr>
          <p:cNvSpPr txBox="1">
            <a:spLocks/>
          </p:cNvSpPr>
          <p:nvPr/>
        </p:nvSpPr>
        <p:spPr>
          <a:xfrm>
            <a:off x="2064997" y="1616043"/>
            <a:ext cx="8926862" cy="36933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400" b="1" dirty="0">
                <a:solidFill>
                  <a:srgbClr val="323232"/>
                </a:solidFill>
                <a:latin typeface="Roboto"/>
              </a:rPr>
              <a:t>Môn Tin </a:t>
            </a:r>
            <a:r>
              <a:rPr lang="en-US" sz="2400" b="1" dirty="0" err="1">
                <a:solidFill>
                  <a:srgbClr val="323232"/>
                </a:solidFill>
                <a:latin typeface="Roboto"/>
              </a:rPr>
              <a:t>học</a:t>
            </a:r>
            <a:r>
              <a:rPr lang="en-US" sz="2400" b="1" dirty="0">
                <a:solidFill>
                  <a:srgbClr val="323232"/>
                </a:solidFill>
                <a:latin typeface="Roboto"/>
              </a:rPr>
              <a:t> </a:t>
            </a:r>
            <a:r>
              <a:rPr lang="en-US" sz="2400" b="1" dirty="0" err="1">
                <a:solidFill>
                  <a:srgbClr val="323232"/>
                </a:solidFill>
                <a:latin typeface="Roboto"/>
              </a:rPr>
              <a:t>cung</a:t>
            </a:r>
            <a:r>
              <a:rPr lang="en-US" sz="2400" b="1" dirty="0">
                <a:solidFill>
                  <a:srgbClr val="323232"/>
                </a:solidFill>
                <a:latin typeface="Roboto"/>
              </a:rPr>
              <a:t> </a:t>
            </a:r>
            <a:r>
              <a:rPr lang="en-US" sz="2400" b="1" dirty="0" err="1">
                <a:solidFill>
                  <a:srgbClr val="323232"/>
                </a:solidFill>
                <a:latin typeface="Roboto"/>
              </a:rPr>
              <a:t>cấp</a:t>
            </a:r>
            <a:r>
              <a:rPr lang="en-US" sz="2400" b="1" dirty="0">
                <a:solidFill>
                  <a:srgbClr val="323232"/>
                </a:solidFill>
                <a:latin typeface="Roboto"/>
              </a:rPr>
              <a:t> </a:t>
            </a:r>
            <a:r>
              <a:rPr lang="en-US" sz="2400" b="1" dirty="0" err="1">
                <a:solidFill>
                  <a:srgbClr val="323232"/>
                </a:solidFill>
                <a:latin typeface="Roboto"/>
              </a:rPr>
              <a:t>kiến</a:t>
            </a:r>
            <a:r>
              <a:rPr lang="en-US" sz="2400" b="1" dirty="0">
                <a:solidFill>
                  <a:srgbClr val="323232"/>
                </a:solidFill>
                <a:latin typeface="Roboto"/>
              </a:rPr>
              <a:t> </a:t>
            </a:r>
            <a:r>
              <a:rPr lang="en-US" sz="2400" b="1" dirty="0" err="1">
                <a:solidFill>
                  <a:srgbClr val="323232"/>
                </a:solidFill>
                <a:latin typeface="Roboto"/>
              </a:rPr>
              <a:t>thức</a:t>
            </a:r>
            <a:r>
              <a:rPr lang="en-US" sz="2400" b="1" dirty="0">
                <a:solidFill>
                  <a:srgbClr val="323232"/>
                </a:solidFill>
                <a:latin typeface="Roboto"/>
              </a:rPr>
              <a:t> </a:t>
            </a:r>
            <a:r>
              <a:rPr lang="en-US" sz="2400" b="1" dirty="0" err="1">
                <a:solidFill>
                  <a:srgbClr val="323232"/>
                </a:solidFill>
                <a:latin typeface="Roboto"/>
              </a:rPr>
              <a:t>kỹ</a:t>
            </a:r>
            <a:r>
              <a:rPr lang="en-US" sz="2400" b="1" dirty="0">
                <a:solidFill>
                  <a:srgbClr val="323232"/>
                </a:solidFill>
                <a:latin typeface="Roboto"/>
              </a:rPr>
              <a:t> </a:t>
            </a:r>
            <a:r>
              <a:rPr lang="en-US" sz="2400" b="1" dirty="0" err="1">
                <a:solidFill>
                  <a:srgbClr val="323232"/>
                </a:solidFill>
                <a:latin typeface="Roboto"/>
              </a:rPr>
              <a:t>năng</a:t>
            </a:r>
            <a:r>
              <a:rPr lang="en-US" sz="2400" b="1" dirty="0">
                <a:solidFill>
                  <a:srgbClr val="323232"/>
                </a:solidFill>
                <a:latin typeface="Roboto"/>
              </a:rPr>
              <a:t> </a:t>
            </a:r>
            <a:r>
              <a:rPr lang="en-US" sz="2400" b="1" dirty="0" err="1">
                <a:solidFill>
                  <a:srgbClr val="323232"/>
                </a:solidFill>
                <a:latin typeface="Roboto"/>
              </a:rPr>
              <a:t>số</a:t>
            </a:r>
            <a:r>
              <a:rPr lang="en-US" sz="2400" b="1" dirty="0">
                <a:solidFill>
                  <a:srgbClr val="323232"/>
                </a:solidFill>
                <a:latin typeface="Roboto"/>
              </a:rPr>
              <a:t> </a:t>
            </a:r>
            <a:r>
              <a:rPr lang="en-US" sz="2400" b="1" dirty="0" err="1">
                <a:solidFill>
                  <a:srgbClr val="323232"/>
                </a:solidFill>
                <a:latin typeface="Roboto"/>
              </a:rPr>
              <a:t>cốt</a:t>
            </a:r>
            <a:r>
              <a:rPr lang="en-US" sz="2400" b="1" dirty="0">
                <a:solidFill>
                  <a:srgbClr val="323232"/>
                </a:solidFill>
                <a:latin typeface="Roboto"/>
              </a:rPr>
              <a:t> </a:t>
            </a:r>
            <a:r>
              <a:rPr lang="en-US" sz="2400" b="1" dirty="0" err="1">
                <a:solidFill>
                  <a:srgbClr val="323232"/>
                </a:solidFill>
                <a:latin typeface="Roboto"/>
              </a:rPr>
              <a:t>lõi</a:t>
            </a:r>
            <a:r>
              <a:rPr lang="en-US" sz="2400" b="1" dirty="0">
                <a:solidFill>
                  <a:srgbClr val="323232"/>
                </a:solidFill>
                <a:latin typeface="Roboto"/>
              </a:rPr>
              <a:t> </a:t>
            </a:r>
            <a:r>
              <a:rPr lang="en-US" sz="2400" b="1" dirty="0" err="1">
                <a:solidFill>
                  <a:srgbClr val="323232"/>
                </a:solidFill>
                <a:latin typeface="Roboto"/>
              </a:rPr>
              <a:t>cho</a:t>
            </a:r>
            <a:r>
              <a:rPr lang="en-US" sz="2400" b="1" dirty="0">
                <a:solidFill>
                  <a:srgbClr val="323232"/>
                </a:solidFill>
                <a:latin typeface="Roboto"/>
              </a:rPr>
              <a:t> </a:t>
            </a:r>
            <a:r>
              <a:rPr lang="en-US" sz="2400" b="1" dirty="0" err="1">
                <a:solidFill>
                  <a:srgbClr val="323232"/>
                </a:solidFill>
                <a:latin typeface="Roboto"/>
              </a:rPr>
              <a:t>học</a:t>
            </a:r>
            <a:r>
              <a:rPr lang="en-US" sz="2400" b="1" dirty="0">
                <a:solidFill>
                  <a:srgbClr val="323232"/>
                </a:solidFill>
                <a:latin typeface="Roboto"/>
              </a:rPr>
              <a:t> </a:t>
            </a:r>
            <a:r>
              <a:rPr lang="en-US" sz="2400" b="1" dirty="0" err="1">
                <a:solidFill>
                  <a:srgbClr val="323232"/>
                </a:solidFill>
                <a:latin typeface="Roboto"/>
              </a:rPr>
              <a:t>sinh</a:t>
            </a:r>
            <a:r>
              <a:rPr lang="en-US" sz="2400" b="1" dirty="0">
                <a:solidFill>
                  <a:srgbClr val="323232"/>
                </a:solidFill>
                <a:latin typeface="Roboto"/>
              </a:rPr>
              <a:t>. </a:t>
            </a:r>
          </a:p>
        </p:txBody>
      </p:sp>
      <p:grpSp>
        <p:nvGrpSpPr>
          <p:cNvPr id="104" name="Group 103">
            <a:extLst>
              <a:ext uri="{FF2B5EF4-FFF2-40B4-BE49-F238E27FC236}">
                <a16:creationId xmlns:a16="http://schemas.microsoft.com/office/drawing/2014/main" id="{4875461E-F249-CF80-304C-75C5B4A09A92}"/>
              </a:ext>
            </a:extLst>
          </p:cNvPr>
          <p:cNvGrpSpPr/>
          <p:nvPr/>
        </p:nvGrpSpPr>
        <p:grpSpPr>
          <a:xfrm>
            <a:off x="121261" y="3166673"/>
            <a:ext cx="618874" cy="620640"/>
            <a:chOff x="7216775" y="2687638"/>
            <a:chExt cx="555625" cy="557212"/>
          </a:xfrm>
          <a:solidFill>
            <a:srgbClr val="A9C370"/>
          </a:solidFill>
        </p:grpSpPr>
        <p:sp>
          <p:nvSpPr>
            <p:cNvPr id="105" name="Freeform 123">
              <a:extLst>
                <a:ext uri="{FF2B5EF4-FFF2-40B4-BE49-F238E27FC236}">
                  <a16:creationId xmlns:a16="http://schemas.microsoft.com/office/drawing/2014/main" id="{CECBB2DB-BF28-C32C-CDB6-CD6410EF84C6}"/>
                </a:ext>
              </a:extLst>
            </p:cNvPr>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06" name="Freeform 124">
              <a:extLst>
                <a:ext uri="{FF2B5EF4-FFF2-40B4-BE49-F238E27FC236}">
                  <a16:creationId xmlns:a16="http://schemas.microsoft.com/office/drawing/2014/main" id="{90EA8CFB-0116-3EBF-8BF1-47ACCEBC0467}"/>
                </a:ext>
              </a:extLst>
            </p:cNvPr>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sp>
        <p:nvSpPr>
          <p:cNvPr id="97" name="Freeform 5">
            <a:extLst>
              <a:ext uri="{FF2B5EF4-FFF2-40B4-BE49-F238E27FC236}">
                <a16:creationId xmlns:a16="http://schemas.microsoft.com/office/drawing/2014/main" id="{567EEF1F-D39E-D529-97A1-58ADD0F48984}"/>
              </a:ext>
            </a:extLst>
          </p:cNvPr>
          <p:cNvSpPr>
            <a:spLocks/>
          </p:cNvSpPr>
          <p:nvPr/>
        </p:nvSpPr>
        <p:spPr bwMode="auto">
          <a:xfrm>
            <a:off x="837807" y="3069076"/>
            <a:ext cx="4148090" cy="981450"/>
          </a:xfrm>
          <a:custGeom>
            <a:avLst/>
            <a:gdLst>
              <a:gd name="T0" fmla="*/ 307 w 2604"/>
              <a:gd name="T1" fmla="*/ 0 h 614"/>
              <a:gd name="T2" fmla="*/ 0 w 2604"/>
              <a:gd name="T3" fmla="*/ 307 h 614"/>
              <a:gd name="T4" fmla="*/ 175 w 2604"/>
              <a:gd name="T5" fmla="*/ 584 h 614"/>
              <a:gd name="T6" fmla="*/ 307 w 2604"/>
              <a:gd name="T7" fmla="*/ 614 h 614"/>
              <a:gd name="T8" fmla="*/ 307 w 2604"/>
              <a:gd name="T9" fmla="*/ 614 h 614"/>
              <a:gd name="T10" fmla="*/ 322 w 2604"/>
              <a:gd name="T11" fmla="*/ 613 h 614"/>
              <a:gd name="T12" fmla="*/ 327 w 2604"/>
              <a:gd name="T13" fmla="*/ 613 h 614"/>
              <a:gd name="T14" fmla="*/ 337 w 2604"/>
              <a:gd name="T15" fmla="*/ 612 h 614"/>
              <a:gd name="T16" fmla="*/ 342 w 2604"/>
              <a:gd name="T17" fmla="*/ 611 h 614"/>
              <a:gd name="T18" fmla="*/ 352 w 2604"/>
              <a:gd name="T19" fmla="*/ 610 h 614"/>
              <a:gd name="T20" fmla="*/ 358 w 2604"/>
              <a:gd name="T21" fmla="*/ 609 h 614"/>
              <a:gd name="T22" fmla="*/ 366 w 2604"/>
              <a:gd name="T23" fmla="*/ 608 h 614"/>
              <a:gd name="T24" fmla="*/ 372 w 2604"/>
              <a:gd name="T25" fmla="*/ 607 h 614"/>
              <a:gd name="T26" fmla="*/ 380 w 2604"/>
              <a:gd name="T27" fmla="*/ 605 h 614"/>
              <a:gd name="T28" fmla="*/ 387 w 2604"/>
              <a:gd name="T29" fmla="*/ 603 h 614"/>
              <a:gd name="T30" fmla="*/ 393 w 2604"/>
              <a:gd name="T31" fmla="*/ 601 h 614"/>
              <a:gd name="T32" fmla="*/ 401 w 2604"/>
              <a:gd name="T33" fmla="*/ 599 h 614"/>
              <a:gd name="T34" fmla="*/ 406 w 2604"/>
              <a:gd name="T35" fmla="*/ 597 h 614"/>
              <a:gd name="T36" fmla="*/ 415 w 2604"/>
              <a:gd name="T37" fmla="*/ 594 h 614"/>
              <a:gd name="T38" fmla="*/ 415 w 2604"/>
              <a:gd name="T39" fmla="*/ 594 h 614"/>
              <a:gd name="T40" fmla="*/ 415 w 2604"/>
              <a:gd name="T41" fmla="*/ 594 h 614"/>
              <a:gd name="T42" fmla="*/ 528 w 2604"/>
              <a:gd name="T43" fmla="*/ 519 h 614"/>
              <a:gd name="T44" fmla="*/ 528 w 2604"/>
              <a:gd name="T45" fmla="*/ 519 h 614"/>
              <a:gd name="T46" fmla="*/ 530 w 2604"/>
              <a:gd name="T47" fmla="*/ 517 h 614"/>
              <a:gd name="T48" fmla="*/ 532 w 2604"/>
              <a:gd name="T49" fmla="*/ 515 h 614"/>
              <a:gd name="T50" fmla="*/ 536 w 2604"/>
              <a:gd name="T51" fmla="*/ 511 h 614"/>
              <a:gd name="T52" fmla="*/ 536 w 2604"/>
              <a:gd name="T53" fmla="*/ 511 h 614"/>
              <a:gd name="T54" fmla="*/ 538 w 2604"/>
              <a:gd name="T55" fmla="*/ 508 h 614"/>
              <a:gd name="T56" fmla="*/ 543 w 2604"/>
              <a:gd name="T57" fmla="*/ 503 h 614"/>
              <a:gd name="T58" fmla="*/ 543 w 2604"/>
              <a:gd name="T59" fmla="*/ 503 h 614"/>
              <a:gd name="T60" fmla="*/ 543 w 2604"/>
              <a:gd name="T61" fmla="*/ 502 h 614"/>
              <a:gd name="T62" fmla="*/ 545 w 2604"/>
              <a:gd name="T63" fmla="*/ 501 h 614"/>
              <a:gd name="T64" fmla="*/ 546 w 2604"/>
              <a:gd name="T65" fmla="*/ 499 h 614"/>
              <a:gd name="T66" fmla="*/ 552 w 2604"/>
              <a:gd name="T67" fmla="*/ 492 h 614"/>
              <a:gd name="T68" fmla="*/ 553 w 2604"/>
              <a:gd name="T69" fmla="*/ 490 h 614"/>
              <a:gd name="T70" fmla="*/ 798 w 2604"/>
              <a:gd name="T71" fmla="*/ 614 h 614"/>
              <a:gd name="T72" fmla="*/ 2506 w 2604"/>
              <a:gd name="T73" fmla="*/ 614 h 614"/>
              <a:gd name="T74" fmla="*/ 2544 w 2604"/>
              <a:gd name="T75" fmla="*/ 606 h 614"/>
              <a:gd name="T76" fmla="*/ 2545 w 2604"/>
              <a:gd name="T77" fmla="*/ 606 h 614"/>
              <a:gd name="T78" fmla="*/ 2549 w 2604"/>
              <a:gd name="T79" fmla="*/ 604 h 614"/>
              <a:gd name="T80" fmla="*/ 2575 w 2604"/>
              <a:gd name="T81" fmla="*/ 585 h 614"/>
              <a:gd name="T82" fmla="*/ 2576 w 2604"/>
              <a:gd name="T83" fmla="*/ 585 h 614"/>
              <a:gd name="T84" fmla="*/ 2604 w 2604"/>
              <a:gd name="T85" fmla="*/ 515 h 614"/>
              <a:gd name="T86" fmla="*/ 2604 w 2604"/>
              <a:gd name="T87" fmla="*/ 515 h 614"/>
              <a:gd name="T88" fmla="*/ 2604 w 2604"/>
              <a:gd name="T89" fmla="*/ 491 h 614"/>
              <a:gd name="T90" fmla="*/ 2604 w 2604"/>
              <a:gd name="T91" fmla="*/ 491 h 614"/>
              <a:gd name="T92" fmla="*/ 2562 w 2604"/>
              <a:gd name="T93" fmla="*/ 491 h 614"/>
              <a:gd name="T94" fmla="*/ 2562 w 2604"/>
              <a:gd name="T95" fmla="*/ 148 h 614"/>
              <a:gd name="T96" fmla="*/ 2461 w 2604"/>
              <a:gd name="T97" fmla="*/ 47 h 614"/>
              <a:gd name="T98" fmla="*/ 471 w 2604"/>
              <a:gd name="T99" fmla="*/ 47 h 614"/>
              <a:gd name="T100" fmla="*/ 307 w 2604"/>
              <a:gd name="T10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4" h="614">
                <a:moveTo>
                  <a:pt x="307" y="0"/>
                </a:moveTo>
                <a:cubicBezTo>
                  <a:pt x="137" y="0"/>
                  <a:pt x="0" y="137"/>
                  <a:pt x="0" y="307"/>
                </a:cubicBezTo>
                <a:cubicBezTo>
                  <a:pt x="0" y="429"/>
                  <a:pt x="72" y="535"/>
                  <a:pt x="175" y="584"/>
                </a:cubicBezTo>
                <a:cubicBezTo>
                  <a:pt x="215" y="603"/>
                  <a:pt x="260" y="614"/>
                  <a:pt x="307" y="614"/>
                </a:cubicBezTo>
                <a:cubicBezTo>
                  <a:pt x="307" y="614"/>
                  <a:pt x="307" y="614"/>
                  <a:pt x="307" y="614"/>
                </a:cubicBezTo>
                <a:cubicBezTo>
                  <a:pt x="312" y="614"/>
                  <a:pt x="317" y="613"/>
                  <a:pt x="322" y="613"/>
                </a:cubicBezTo>
                <a:cubicBezTo>
                  <a:pt x="324" y="613"/>
                  <a:pt x="325" y="613"/>
                  <a:pt x="327" y="613"/>
                </a:cubicBezTo>
                <a:cubicBezTo>
                  <a:pt x="330" y="613"/>
                  <a:pt x="334" y="612"/>
                  <a:pt x="337" y="612"/>
                </a:cubicBezTo>
                <a:cubicBezTo>
                  <a:pt x="339" y="612"/>
                  <a:pt x="341" y="612"/>
                  <a:pt x="342" y="611"/>
                </a:cubicBezTo>
                <a:cubicBezTo>
                  <a:pt x="346" y="611"/>
                  <a:pt x="349" y="611"/>
                  <a:pt x="352" y="610"/>
                </a:cubicBezTo>
                <a:cubicBezTo>
                  <a:pt x="354" y="610"/>
                  <a:pt x="356" y="610"/>
                  <a:pt x="358" y="609"/>
                </a:cubicBezTo>
                <a:cubicBezTo>
                  <a:pt x="360" y="609"/>
                  <a:pt x="363" y="608"/>
                  <a:pt x="366" y="608"/>
                </a:cubicBezTo>
                <a:cubicBezTo>
                  <a:pt x="368" y="607"/>
                  <a:pt x="370" y="607"/>
                  <a:pt x="372" y="607"/>
                </a:cubicBezTo>
                <a:cubicBezTo>
                  <a:pt x="375" y="606"/>
                  <a:pt x="377" y="605"/>
                  <a:pt x="380" y="605"/>
                </a:cubicBezTo>
                <a:cubicBezTo>
                  <a:pt x="382" y="604"/>
                  <a:pt x="384" y="604"/>
                  <a:pt x="387" y="603"/>
                </a:cubicBezTo>
                <a:cubicBezTo>
                  <a:pt x="389" y="602"/>
                  <a:pt x="391" y="602"/>
                  <a:pt x="393" y="601"/>
                </a:cubicBezTo>
                <a:cubicBezTo>
                  <a:pt x="396" y="600"/>
                  <a:pt x="398" y="600"/>
                  <a:pt x="401" y="599"/>
                </a:cubicBezTo>
                <a:cubicBezTo>
                  <a:pt x="402" y="598"/>
                  <a:pt x="404" y="598"/>
                  <a:pt x="406" y="597"/>
                </a:cubicBezTo>
                <a:cubicBezTo>
                  <a:pt x="409" y="596"/>
                  <a:pt x="412" y="595"/>
                  <a:pt x="415" y="594"/>
                </a:cubicBezTo>
                <a:cubicBezTo>
                  <a:pt x="415" y="594"/>
                  <a:pt x="415" y="594"/>
                  <a:pt x="415" y="594"/>
                </a:cubicBezTo>
                <a:cubicBezTo>
                  <a:pt x="415" y="594"/>
                  <a:pt x="415" y="594"/>
                  <a:pt x="415" y="594"/>
                </a:cubicBezTo>
                <a:cubicBezTo>
                  <a:pt x="458" y="578"/>
                  <a:pt x="497" y="552"/>
                  <a:pt x="528" y="519"/>
                </a:cubicBezTo>
                <a:cubicBezTo>
                  <a:pt x="528" y="519"/>
                  <a:pt x="528" y="519"/>
                  <a:pt x="528" y="519"/>
                </a:cubicBezTo>
                <a:cubicBezTo>
                  <a:pt x="529" y="519"/>
                  <a:pt x="529" y="518"/>
                  <a:pt x="530" y="517"/>
                </a:cubicBezTo>
                <a:cubicBezTo>
                  <a:pt x="531" y="517"/>
                  <a:pt x="532" y="516"/>
                  <a:pt x="532" y="515"/>
                </a:cubicBezTo>
                <a:cubicBezTo>
                  <a:pt x="534" y="513"/>
                  <a:pt x="535" y="512"/>
                  <a:pt x="536" y="511"/>
                </a:cubicBezTo>
                <a:cubicBezTo>
                  <a:pt x="536" y="511"/>
                  <a:pt x="536" y="511"/>
                  <a:pt x="536" y="511"/>
                </a:cubicBezTo>
                <a:cubicBezTo>
                  <a:pt x="537" y="510"/>
                  <a:pt x="537" y="509"/>
                  <a:pt x="538" y="508"/>
                </a:cubicBezTo>
                <a:cubicBezTo>
                  <a:pt x="540" y="507"/>
                  <a:pt x="541" y="505"/>
                  <a:pt x="543" y="503"/>
                </a:cubicBezTo>
                <a:cubicBezTo>
                  <a:pt x="543" y="503"/>
                  <a:pt x="543" y="503"/>
                  <a:pt x="543" y="503"/>
                </a:cubicBezTo>
                <a:cubicBezTo>
                  <a:pt x="543" y="502"/>
                  <a:pt x="543" y="502"/>
                  <a:pt x="543" y="502"/>
                </a:cubicBezTo>
                <a:cubicBezTo>
                  <a:pt x="544" y="502"/>
                  <a:pt x="544" y="501"/>
                  <a:pt x="545" y="501"/>
                </a:cubicBezTo>
                <a:cubicBezTo>
                  <a:pt x="545" y="500"/>
                  <a:pt x="546" y="499"/>
                  <a:pt x="546" y="499"/>
                </a:cubicBezTo>
                <a:cubicBezTo>
                  <a:pt x="548" y="496"/>
                  <a:pt x="550" y="494"/>
                  <a:pt x="552" y="492"/>
                </a:cubicBezTo>
                <a:cubicBezTo>
                  <a:pt x="552" y="491"/>
                  <a:pt x="552" y="491"/>
                  <a:pt x="553" y="490"/>
                </a:cubicBezTo>
                <a:cubicBezTo>
                  <a:pt x="609" y="565"/>
                  <a:pt x="698" y="614"/>
                  <a:pt x="798" y="614"/>
                </a:cubicBezTo>
                <a:cubicBezTo>
                  <a:pt x="2506" y="614"/>
                  <a:pt x="2506" y="614"/>
                  <a:pt x="2506" y="614"/>
                </a:cubicBezTo>
                <a:cubicBezTo>
                  <a:pt x="2520" y="614"/>
                  <a:pt x="2533" y="611"/>
                  <a:pt x="2544" y="606"/>
                </a:cubicBezTo>
                <a:cubicBezTo>
                  <a:pt x="2545" y="606"/>
                  <a:pt x="2545" y="606"/>
                  <a:pt x="2545" y="606"/>
                </a:cubicBezTo>
                <a:cubicBezTo>
                  <a:pt x="2546" y="605"/>
                  <a:pt x="2547" y="604"/>
                  <a:pt x="2549" y="604"/>
                </a:cubicBezTo>
                <a:cubicBezTo>
                  <a:pt x="2559" y="599"/>
                  <a:pt x="2568" y="593"/>
                  <a:pt x="2575" y="585"/>
                </a:cubicBezTo>
                <a:cubicBezTo>
                  <a:pt x="2576" y="585"/>
                  <a:pt x="2576" y="585"/>
                  <a:pt x="2576" y="585"/>
                </a:cubicBezTo>
                <a:cubicBezTo>
                  <a:pt x="2593" y="567"/>
                  <a:pt x="2604" y="542"/>
                  <a:pt x="2604" y="515"/>
                </a:cubicBezTo>
                <a:cubicBezTo>
                  <a:pt x="2604" y="515"/>
                  <a:pt x="2604" y="515"/>
                  <a:pt x="2604" y="515"/>
                </a:cubicBezTo>
                <a:cubicBezTo>
                  <a:pt x="2604" y="491"/>
                  <a:pt x="2604" y="491"/>
                  <a:pt x="2604" y="491"/>
                </a:cubicBezTo>
                <a:cubicBezTo>
                  <a:pt x="2604" y="491"/>
                  <a:pt x="2604" y="491"/>
                  <a:pt x="2604" y="491"/>
                </a:cubicBezTo>
                <a:cubicBezTo>
                  <a:pt x="2562" y="491"/>
                  <a:pt x="2562" y="491"/>
                  <a:pt x="2562" y="491"/>
                </a:cubicBezTo>
                <a:cubicBezTo>
                  <a:pt x="2562" y="148"/>
                  <a:pt x="2562" y="148"/>
                  <a:pt x="2562" y="148"/>
                </a:cubicBezTo>
                <a:cubicBezTo>
                  <a:pt x="2562" y="92"/>
                  <a:pt x="2517" y="47"/>
                  <a:pt x="2461" y="47"/>
                </a:cubicBezTo>
                <a:cubicBezTo>
                  <a:pt x="471" y="47"/>
                  <a:pt x="471" y="47"/>
                  <a:pt x="471" y="47"/>
                </a:cubicBezTo>
                <a:cubicBezTo>
                  <a:pt x="423" y="17"/>
                  <a:pt x="367" y="0"/>
                  <a:pt x="307" y="0"/>
                </a:cubicBezTo>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99" name="Freeform 7">
            <a:extLst>
              <a:ext uri="{FF2B5EF4-FFF2-40B4-BE49-F238E27FC236}">
                <a16:creationId xmlns:a16="http://schemas.microsoft.com/office/drawing/2014/main" id="{379B0551-83BC-7E92-4B3B-985F8E876CED}"/>
              </a:ext>
            </a:extLst>
          </p:cNvPr>
          <p:cNvSpPr>
            <a:spLocks/>
          </p:cNvSpPr>
          <p:nvPr/>
        </p:nvSpPr>
        <p:spPr bwMode="auto">
          <a:xfrm>
            <a:off x="1098482" y="3042130"/>
            <a:ext cx="10179118" cy="1103229"/>
          </a:xfrm>
          <a:custGeom>
            <a:avLst/>
            <a:gdLst>
              <a:gd name="T0" fmla="*/ 0 w 2091"/>
              <a:gd name="T1" fmla="*/ 0 h 482"/>
              <a:gd name="T2" fmla="*/ 143 w 2091"/>
              <a:gd name="T3" fmla="*/ 259 h 482"/>
              <a:gd name="T4" fmla="*/ 143 w 2091"/>
              <a:gd name="T5" fmla="*/ 262 h 482"/>
              <a:gd name="T6" fmla="*/ 327 w 2091"/>
              <a:gd name="T7" fmla="*/ 444 h 482"/>
              <a:gd name="T8" fmla="*/ 327 w 2091"/>
              <a:gd name="T9" fmla="*/ 482 h 482"/>
              <a:gd name="T10" fmla="*/ 2091 w 2091"/>
              <a:gd name="T11" fmla="*/ 482 h 482"/>
              <a:gd name="T12" fmla="*/ 2091 w 2091"/>
              <a:gd name="T13" fmla="*/ 100 h 482"/>
              <a:gd name="T14" fmla="*/ 1990 w 2091"/>
              <a:gd name="T15" fmla="*/ 0 h 482"/>
              <a:gd name="T16" fmla="*/ 0 w 2091"/>
              <a:gd name="T17" fmla="*/ 0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1" h="482">
                <a:moveTo>
                  <a:pt x="0" y="0"/>
                </a:moveTo>
                <a:cubicBezTo>
                  <a:pt x="86" y="54"/>
                  <a:pt x="143" y="150"/>
                  <a:pt x="143" y="259"/>
                </a:cubicBezTo>
                <a:cubicBezTo>
                  <a:pt x="143" y="260"/>
                  <a:pt x="143" y="261"/>
                  <a:pt x="143" y="262"/>
                </a:cubicBezTo>
                <a:cubicBezTo>
                  <a:pt x="144" y="363"/>
                  <a:pt x="226" y="444"/>
                  <a:pt x="327" y="444"/>
                </a:cubicBezTo>
                <a:cubicBezTo>
                  <a:pt x="327" y="482"/>
                  <a:pt x="327" y="482"/>
                  <a:pt x="327" y="482"/>
                </a:cubicBezTo>
                <a:cubicBezTo>
                  <a:pt x="2091" y="482"/>
                  <a:pt x="2091" y="482"/>
                  <a:pt x="2091" y="482"/>
                </a:cubicBezTo>
                <a:cubicBezTo>
                  <a:pt x="2091" y="100"/>
                  <a:pt x="2091" y="100"/>
                  <a:pt x="2091" y="100"/>
                </a:cubicBezTo>
                <a:cubicBezTo>
                  <a:pt x="2091" y="45"/>
                  <a:pt x="2046" y="0"/>
                  <a:pt x="1990" y="0"/>
                </a:cubicBezTo>
                <a:lnTo>
                  <a:pt x="0" y="0"/>
                </a:lnTo>
                <a:close/>
              </a:path>
            </a:pathLst>
          </a:custGeom>
          <a:solidFill>
            <a:srgbClr val="A9C370">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02" name="Freeform 11">
            <a:extLst>
              <a:ext uri="{FF2B5EF4-FFF2-40B4-BE49-F238E27FC236}">
                <a16:creationId xmlns:a16="http://schemas.microsoft.com/office/drawing/2014/main" id="{363A477D-4974-7CD4-EC27-BC5756CE5A14}"/>
              </a:ext>
            </a:extLst>
          </p:cNvPr>
          <p:cNvSpPr>
            <a:spLocks/>
          </p:cNvSpPr>
          <p:nvPr/>
        </p:nvSpPr>
        <p:spPr bwMode="auto">
          <a:xfrm>
            <a:off x="1170001" y="3678291"/>
            <a:ext cx="7833092" cy="556595"/>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rgbClr val="A9C37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07" name="Inhaltsplatzhalter 4">
            <a:extLst>
              <a:ext uri="{FF2B5EF4-FFF2-40B4-BE49-F238E27FC236}">
                <a16:creationId xmlns:a16="http://schemas.microsoft.com/office/drawing/2014/main" id="{C3921175-591F-7F0B-D62F-20DA42C097D3}"/>
              </a:ext>
            </a:extLst>
          </p:cNvPr>
          <p:cNvSpPr txBox="1">
            <a:spLocks/>
          </p:cNvSpPr>
          <p:nvPr/>
        </p:nvSpPr>
        <p:spPr>
          <a:xfrm flipH="1">
            <a:off x="2116595" y="3085082"/>
            <a:ext cx="8926862"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323232"/>
                </a:solidFill>
                <a:latin typeface="Roboto"/>
              </a:rPr>
              <a:t>Việc triển khai giảng dạy môn Tin học theo Chương trình GDPT 2018 là cách quan trọng để phát triển NLS cho học sinh. </a:t>
            </a:r>
          </a:p>
        </p:txBody>
      </p:sp>
      <p:sp>
        <p:nvSpPr>
          <p:cNvPr id="110" name="Freeform 5">
            <a:extLst>
              <a:ext uri="{FF2B5EF4-FFF2-40B4-BE49-F238E27FC236}">
                <a16:creationId xmlns:a16="http://schemas.microsoft.com/office/drawing/2014/main" id="{8A3A1402-F2F8-8C90-F956-4B0CA4BE2271}"/>
              </a:ext>
            </a:extLst>
          </p:cNvPr>
          <p:cNvSpPr>
            <a:spLocks/>
          </p:cNvSpPr>
          <p:nvPr/>
        </p:nvSpPr>
        <p:spPr bwMode="auto">
          <a:xfrm>
            <a:off x="904482" y="4621394"/>
            <a:ext cx="4148090" cy="981450"/>
          </a:xfrm>
          <a:custGeom>
            <a:avLst/>
            <a:gdLst>
              <a:gd name="T0" fmla="*/ 307 w 2604"/>
              <a:gd name="T1" fmla="*/ 0 h 614"/>
              <a:gd name="T2" fmla="*/ 0 w 2604"/>
              <a:gd name="T3" fmla="*/ 307 h 614"/>
              <a:gd name="T4" fmla="*/ 175 w 2604"/>
              <a:gd name="T5" fmla="*/ 584 h 614"/>
              <a:gd name="T6" fmla="*/ 307 w 2604"/>
              <a:gd name="T7" fmla="*/ 614 h 614"/>
              <a:gd name="T8" fmla="*/ 307 w 2604"/>
              <a:gd name="T9" fmla="*/ 614 h 614"/>
              <a:gd name="T10" fmla="*/ 322 w 2604"/>
              <a:gd name="T11" fmla="*/ 613 h 614"/>
              <a:gd name="T12" fmla="*/ 327 w 2604"/>
              <a:gd name="T13" fmla="*/ 613 h 614"/>
              <a:gd name="T14" fmla="*/ 337 w 2604"/>
              <a:gd name="T15" fmla="*/ 612 h 614"/>
              <a:gd name="T16" fmla="*/ 342 w 2604"/>
              <a:gd name="T17" fmla="*/ 611 h 614"/>
              <a:gd name="T18" fmla="*/ 352 w 2604"/>
              <a:gd name="T19" fmla="*/ 610 h 614"/>
              <a:gd name="T20" fmla="*/ 358 w 2604"/>
              <a:gd name="T21" fmla="*/ 609 h 614"/>
              <a:gd name="T22" fmla="*/ 366 w 2604"/>
              <a:gd name="T23" fmla="*/ 608 h 614"/>
              <a:gd name="T24" fmla="*/ 372 w 2604"/>
              <a:gd name="T25" fmla="*/ 607 h 614"/>
              <a:gd name="T26" fmla="*/ 380 w 2604"/>
              <a:gd name="T27" fmla="*/ 605 h 614"/>
              <a:gd name="T28" fmla="*/ 387 w 2604"/>
              <a:gd name="T29" fmla="*/ 603 h 614"/>
              <a:gd name="T30" fmla="*/ 393 w 2604"/>
              <a:gd name="T31" fmla="*/ 601 h 614"/>
              <a:gd name="T32" fmla="*/ 401 w 2604"/>
              <a:gd name="T33" fmla="*/ 599 h 614"/>
              <a:gd name="T34" fmla="*/ 406 w 2604"/>
              <a:gd name="T35" fmla="*/ 597 h 614"/>
              <a:gd name="T36" fmla="*/ 415 w 2604"/>
              <a:gd name="T37" fmla="*/ 594 h 614"/>
              <a:gd name="T38" fmla="*/ 415 w 2604"/>
              <a:gd name="T39" fmla="*/ 594 h 614"/>
              <a:gd name="T40" fmla="*/ 415 w 2604"/>
              <a:gd name="T41" fmla="*/ 594 h 614"/>
              <a:gd name="T42" fmla="*/ 528 w 2604"/>
              <a:gd name="T43" fmla="*/ 519 h 614"/>
              <a:gd name="T44" fmla="*/ 528 w 2604"/>
              <a:gd name="T45" fmla="*/ 519 h 614"/>
              <a:gd name="T46" fmla="*/ 530 w 2604"/>
              <a:gd name="T47" fmla="*/ 517 h 614"/>
              <a:gd name="T48" fmla="*/ 532 w 2604"/>
              <a:gd name="T49" fmla="*/ 515 h 614"/>
              <a:gd name="T50" fmla="*/ 536 w 2604"/>
              <a:gd name="T51" fmla="*/ 511 h 614"/>
              <a:gd name="T52" fmla="*/ 536 w 2604"/>
              <a:gd name="T53" fmla="*/ 511 h 614"/>
              <a:gd name="T54" fmla="*/ 538 w 2604"/>
              <a:gd name="T55" fmla="*/ 508 h 614"/>
              <a:gd name="T56" fmla="*/ 543 w 2604"/>
              <a:gd name="T57" fmla="*/ 503 h 614"/>
              <a:gd name="T58" fmla="*/ 543 w 2604"/>
              <a:gd name="T59" fmla="*/ 503 h 614"/>
              <a:gd name="T60" fmla="*/ 543 w 2604"/>
              <a:gd name="T61" fmla="*/ 502 h 614"/>
              <a:gd name="T62" fmla="*/ 545 w 2604"/>
              <a:gd name="T63" fmla="*/ 501 h 614"/>
              <a:gd name="T64" fmla="*/ 546 w 2604"/>
              <a:gd name="T65" fmla="*/ 499 h 614"/>
              <a:gd name="T66" fmla="*/ 552 w 2604"/>
              <a:gd name="T67" fmla="*/ 492 h 614"/>
              <a:gd name="T68" fmla="*/ 553 w 2604"/>
              <a:gd name="T69" fmla="*/ 490 h 614"/>
              <a:gd name="T70" fmla="*/ 798 w 2604"/>
              <a:gd name="T71" fmla="*/ 614 h 614"/>
              <a:gd name="T72" fmla="*/ 2506 w 2604"/>
              <a:gd name="T73" fmla="*/ 614 h 614"/>
              <a:gd name="T74" fmla="*/ 2544 w 2604"/>
              <a:gd name="T75" fmla="*/ 606 h 614"/>
              <a:gd name="T76" fmla="*/ 2545 w 2604"/>
              <a:gd name="T77" fmla="*/ 606 h 614"/>
              <a:gd name="T78" fmla="*/ 2549 w 2604"/>
              <a:gd name="T79" fmla="*/ 604 h 614"/>
              <a:gd name="T80" fmla="*/ 2575 w 2604"/>
              <a:gd name="T81" fmla="*/ 585 h 614"/>
              <a:gd name="T82" fmla="*/ 2576 w 2604"/>
              <a:gd name="T83" fmla="*/ 585 h 614"/>
              <a:gd name="T84" fmla="*/ 2604 w 2604"/>
              <a:gd name="T85" fmla="*/ 515 h 614"/>
              <a:gd name="T86" fmla="*/ 2604 w 2604"/>
              <a:gd name="T87" fmla="*/ 515 h 614"/>
              <a:gd name="T88" fmla="*/ 2604 w 2604"/>
              <a:gd name="T89" fmla="*/ 491 h 614"/>
              <a:gd name="T90" fmla="*/ 2604 w 2604"/>
              <a:gd name="T91" fmla="*/ 491 h 614"/>
              <a:gd name="T92" fmla="*/ 2562 w 2604"/>
              <a:gd name="T93" fmla="*/ 491 h 614"/>
              <a:gd name="T94" fmla="*/ 2562 w 2604"/>
              <a:gd name="T95" fmla="*/ 148 h 614"/>
              <a:gd name="T96" fmla="*/ 2461 w 2604"/>
              <a:gd name="T97" fmla="*/ 47 h 614"/>
              <a:gd name="T98" fmla="*/ 471 w 2604"/>
              <a:gd name="T99" fmla="*/ 47 h 614"/>
              <a:gd name="T100" fmla="*/ 307 w 2604"/>
              <a:gd name="T10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4" h="614">
                <a:moveTo>
                  <a:pt x="307" y="0"/>
                </a:moveTo>
                <a:cubicBezTo>
                  <a:pt x="137" y="0"/>
                  <a:pt x="0" y="137"/>
                  <a:pt x="0" y="307"/>
                </a:cubicBezTo>
                <a:cubicBezTo>
                  <a:pt x="0" y="429"/>
                  <a:pt x="72" y="535"/>
                  <a:pt x="175" y="584"/>
                </a:cubicBezTo>
                <a:cubicBezTo>
                  <a:pt x="215" y="603"/>
                  <a:pt x="260" y="614"/>
                  <a:pt x="307" y="614"/>
                </a:cubicBezTo>
                <a:cubicBezTo>
                  <a:pt x="307" y="614"/>
                  <a:pt x="307" y="614"/>
                  <a:pt x="307" y="614"/>
                </a:cubicBezTo>
                <a:cubicBezTo>
                  <a:pt x="312" y="614"/>
                  <a:pt x="317" y="613"/>
                  <a:pt x="322" y="613"/>
                </a:cubicBezTo>
                <a:cubicBezTo>
                  <a:pt x="324" y="613"/>
                  <a:pt x="325" y="613"/>
                  <a:pt x="327" y="613"/>
                </a:cubicBezTo>
                <a:cubicBezTo>
                  <a:pt x="330" y="613"/>
                  <a:pt x="334" y="612"/>
                  <a:pt x="337" y="612"/>
                </a:cubicBezTo>
                <a:cubicBezTo>
                  <a:pt x="339" y="612"/>
                  <a:pt x="341" y="612"/>
                  <a:pt x="342" y="611"/>
                </a:cubicBezTo>
                <a:cubicBezTo>
                  <a:pt x="346" y="611"/>
                  <a:pt x="349" y="611"/>
                  <a:pt x="352" y="610"/>
                </a:cubicBezTo>
                <a:cubicBezTo>
                  <a:pt x="354" y="610"/>
                  <a:pt x="356" y="610"/>
                  <a:pt x="358" y="609"/>
                </a:cubicBezTo>
                <a:cubicBezTo>
                  <a:pt x="360" y="609"/>
                  <a:pt x="363" y="608"/>
                  <a:pt x="366" y="608"/>
                </a:cubicBezTo>
                <a:cubicBezTo>
                  <a:pt x="368" y="607"/>
                  <a:pt x="370" y="607"/>
                  <a:pt x="372" y="607"/>
                </a:cubicBezTo>
                <a:cubicBezTo>
                  <a:pt x="375" y="606"/>
                  <a:pt x="377" y="605"/>
                  <a:pt x="380" y="605"/>
                </a:cubicBezTo>
                <a:cubicBezTo>
                  <a:pt x="382" y="604"/>
                  <a:pt x="384" y="604"/>
                  <a:pt x="387" y="603"/>
                </a:cubicBezTo>
                <a:cubicBezTo>
                  <a:pt x="389" y="602"/>
                  <a:pt x="391" y="602"/>
                  <a:pt x="393" y="601"/>
                </a:cubicBezTo>
                <a:cubicBezTo>
                  <a:pt x="396" y="600"/>
                  <a:pt x="398" y="600"/>
                  <a:pt x="401" y="599"/>
                </a:cubicBezTo>
                <a:cubicBezTo>
                  <a:pt x="402" y="598"/>
                  <a:pt x="404" y="598"/>
                  <a:pt x="406" y="597"/>
                </a:cubicBezTo>
                <a:cubicBezTo>
                  <a:pt x="409" y="596"/>
                  <a:pt x="412" y="595"/>
                  <a:pt x="415" y="594"/>
                </a:cubicBezTo>
                <a:cubicBezTo>
                  <a:pt x="415" y="594"/>
                  <a:pt x="415" y="594"/>
                  <a:pt x="415" y="594"/>
                </a:cubicBezTo>
                <a:cubicBezTo>
                  <a:pt x="415" y="594"/>
                  <a:pt x="415" y="594"/>
                  <a:pt x="415" y="594"/>
                </a:cubicBezTo>
                <a:cubicBezTo>
                  <a:pt x="458" y="578"/>
                  <a:pt x="497" y="552"/>
                  <a:pt x="528" y="519"/>
                </a:cubicBezTo>
                <a:cubicBezTo>
                  <a:pt x="528" y="519"/>
                  <a:pt x="528" y="519"/>
                  <a:pt x="528" y="519"/>
                </a:cubicBezTo>
                <a:cubicBezTo>
                  <a:pt x="529" y="519"/>
                  <a:pt x="529" y="518"/>
                  <a:pt x="530" y="517"/>
                </a:cubicBezTo>
                <a:cubicBezTo>
                  <a:pt x="531" y="517"/>
                  <a:pt x="532" y="516"/>
                  <a:pt x="532" y="515"/>
                </a:cubicBezTo>
                <a:cubicBezTo>
                  <a:pt x="534" y="513"/>
                  <a:pt x="535" y="512"/>
                  <a:pt x="536" y="511"/>
                </a:cubicBezTo>
                <a:cubicBezTo>
                  <a:pt x="536" y="511"/>
                  <a:pt x="536" y="511"/>
                  <a:pt x="536" y="511"/>
                </a:cubicBezTo>
                <a:cubicBezTo>
                  <a:pt x="537" y="510"/>
                  <a:pt x="537" y="509"/>
                  <a:pt x="538" y="508"/>
                </a:cubicBezTo>
                <a:cubicBezTo>
                  <a:pt x="540" y="507"/>
                  <a:pt x="541" y="505"/>
                  <a:pt x="543" y="503"/>
                </a:cubicBezTo>
                <a:cubicBezTo>
                  <a:pt x="543" y="503"/>
                  <a:pt x="543" y="503"/>
                  <a:pt x="543" y="503"/>
                </a:cubicBezTo>
                <a:cubicBezTo>
                  <a:pt x="543" y="502"/>
                  <a:pt x="543" y="502"/>
                  <a:pt x="543" y="502"/>
                </a:cubicBezTo>
                <a:cubicBezTo>
                  <a:pt x="544" y="502"/>
                  <a:pt x="544" y="501"/>
                  <a:pt x="545" y="501"/>
                </a:cubicBezTo>
                <a:cubicBezTo>
                  <a:pt x="545" y="500"/>
                  <a:pt x="546" y="499"/>
                  <a:pt x="546" y="499"/>
                </a:cubicBezTo>
                <a:cubicBezTo>
                  <a:pt x="548" y="496"/>
                  <a:pt x="550" y="494"/>
                  <a:pt x="552" y="492"/>
                </a:cubicBezTo>
                <a:cubicBezTo>
                  <a:pt x="552" y="491"/>
                  <a:pt x="552" y="491"/>
                  <a:pt x="553" y="490"/>
                </a:cubicBezTo>
                <a:cubicBezTo>
                  <a:pt x="609" y="565"/>
                  <a:pt x="698" y="614"/>
                  <a:pt x="798" y="614"/>
                </a:cubicBezTo>
                <a:cubicBezTo>
                  <a:pt x="2506" y="614"/>
                  <a:pt x="2506" y="614"/>
                  <a:pt x="2506" y="614"/>
                </a:cubicBezTo>
                <a:cubicBezTo>
                  <a:pt x="2520" y="614"/>
                  <a:pt x="2533" y="611"/>
                  <a:pt x="2544" y="606"/>
                </a:cubicBezTo>
                <a:cubicBezTo>
                  <a:pt x="2545" y="606"/>
                  <a:pt x="2545" y="606"/>
                  <a:pt x="2545" y="606"/>
                </a:cubicBezTo>
                <a:cubicBezTo>
                  <a:pt x="2546" y="605"/>
                  <a:pt x="2547" y="604"/>
                  <a:pt x="2549" y="604"/>
                </a:cubicBezTo>
                <a:cubicBezTo>
                  <a:pt x="2559" y="599"/>
                  <a:pt x="2568" y="593"/>
                  <a:pt x="2575" y="585"/>
                </a:cubicBezTo>
                <a:cubicBezTo>
                  <a:pt x="2576" y="585"/>
                  <a:pt x="2576" y="585"/>
                  <a:pt x="2576" y="585"/>
                </a:cubicBezTo>
                <a:cubicBezTo>
                  <a:pt x="2593" y="567"/>
                  <a:pt x="2604" y="542"/>
                  <a:pt x="2604" y="515"/>
                </a:cubicBezTo>
                <a:cubicBezTo>
                  <a:pt x="2604" y="515"/>
                  <a:pt x="2604" y="515"/>
                  <a:pt x="2604" y="515"/>
                </a:cubicBezTo>
                <a:cubicBezTo>
                  <a:pt x="2604" y="491"/>
                  <a:pt x="2604" y="491"/>
                  <a:pt x="2604" y="491"/>
                </a:cubicBezTo>
                <a:cubicBezTo>
                  <a:pt x="2604" y="491"/>
                  <a:pt x="2604" y="491"/>
                  <a:pt x="2604" y="491"/>
                </a:cubicBezTo>
                <a:cubicBezTo>
                  <a:pt x="2562" y="491"/>
                  <a:pt x="2562" y="491"/>
                  <a:pt x="2562" y="491"/>
                </a:cubicBezTo>
                <a:cubicBezTo>
                  <a:pt x="2562" y="148"/>
                  <a:pt x="2562" y="148"/>
                  <a:pt x="2562" y="148"/>
                </a:cubicBezTo>
                <a:cubicBezTo>
                  <a:pt x="2562" y="92"/>
                  <a:pt x="2517" y="47"/>
                  <a:pt x="2461" y="47"/>
                </a:cubicBezTo>
                <a:cubicBezTo>
                  <a:pt x="471" y="47"/>
                  <a:pt x="471" y="47"/>
                  <a:pt x="471" y="47"/>
                </a:cubicBezTo>
                <a:cubicBezTo>
                  <a:pt x="423" y="17"/>
                  <a:pt x="367" y="0"/>
                  <a:pt x="307" y="0"/>
                </a:cubicBezTo>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nvGrpSpPr>
          <p:cNvPr id="117" name="Group 116">
            <a:extLst>
              <a:ext uri="{FF2B5EF4-FFF2-40B4-BE49-F238E27FC236}">
                <a16:creationId xmlns:a16="http://schemas.microsoft.com/office/drawing/2014/main" id="{2CD3E22F-1B58-484A-FF0A-C1D4F1CD786A}"/>
              </a:ext>
            </a:extLst>
          </p:cNvPr>
          <p:cNvGrpSpPr/>
          <p:nvPr/>
        </p:nvGrpSpPr>
        <p:grpSpPr>
          <a:xfrm>
            <a:off x="216544" y="4790859"/>
            <a:ext cx="555625" cy="555625"/>
            <a:chOff x="654050" y="1917700"/>
            <a:chExt cx="555625" cy="555625"/>
          </a:xfrm>
          <a:solidFill>
            <a:srgbClr val="F5AE3B"/>
          </a:solidFill>
        </p:grpSpPr>
        <p:sp>
          <p:nvSpPr>
            <p:cNvPr id="118" name="Freeform 81">
              <a:extLst>
                <a:ext uri="{FF2B5EF4-FFF2-40B4-BE49-F238E27FC236}">
                  <a16:creationId xmlns:a16="http://schemas.microsoft.com/office/drawing/2014/main" id="{529CDF42-85CA-2B43-CE20-963057A02D9D}"/>
                </a:ext>
              </a:extLst>
            </p:cNvPr>
            <p:cNvSpPr>
              <a:spLocks noEditPoints="1"/>
            </p:cNvSpPr>
            <p:nvPr/>
          </p:nvSpPr>
          <p:spPr bwMode="auto">
            <a:xfrm>
              <a:off x="654050" y="1917700"/>
              <a:ext cx="555625" cy="555625"/>
            </a:xfrm>
            <a:custGeom>
              <a:avLst/>
              <a:gdLst>
                <a:gd name="T0" fmla="*/ 181 w 3504"/>
                <a:gd name="T1" fmla="*/ 3034 h 3504"/>
                <a:gd name="T2" fmla="*/ 181 w 3504"/>
                <a:gd name="T3" fmla="*/ 3188 h 3504"/>
                <a:gd name="T4" fmla="*/ 286 w 3504"/>
                <a:gd name="T5" fmla="*/ 3310 h 3504"/>
                <a:gd name="T6" fmla="*/ 440 w 3504"/>
                <a:gd name="T7" fmla="*/ 3332 h 3504"/>
                <a:gd name="T8" fmla="*/ 963 w 3504"/>
                <a:gd name="T9" fmla="*/ 2862 h 3504"/>
                <a:gd name="T10" fmla="*/ 1219 w 3504"/>
                <a:gd name="T11" fmla="*/ 2604 h 3504"/>
                <a:gd name="T12" fmla="*/ 1999 w 3504"/>
                <a:gd name="T13" fmla="*/ 193 h 3504"/>
                <a:gd name="T14" fmla="*/ 1640 w 3504"/>
                <a:gd name="T15" fmla="*/ 342 h 3504"/>
                <a:gd name="T16" fmla="*/ 1351 w 3504"/>
                <a:gd name="T17" fmla="*/ 611 h 3504"/>
                <a:gd name="T18" fmla="*/ 1177 w 3504"/>
                <a:gd name="T19" fmla="*/ 959 h 3504"/>
                <a:gd name="T20" fmla="*/ 1135 w 3504"/>
                <a:gd name="T21" fmla="*/ 1349 h 3504"/>
                <a:gd name="T22" fmla="*/ 1232 w 3504"/>
                <a:gd name="T23" fmla="*/ 1728 h 3504"/>
                <a:gd name="T24" fmla="*/ 1455 w 3504"/>
                <a:gd name="T25" fmla="*/ 2049 h 3504"/>
                <a:gd name="T26" fmla="*/ 1776 w 3504"/>
                <a:gd name="T27" fmla="*/ 2272 h 3504"/>
                <a:gd name="T28" fmla="*/ 2155 w 3504"/>
                <a:gd name="T29" fmla="*/ 2369 h 3504"/>
                <a:gd name="T30" fmla="*/ 2545 w 3504"/>
                <a:gd name="T31" fmla="*/ 2327 h 3504"/>
                <a:gd name="T32" fmla="*/ 2893 w 3504"/>
                <a:gd name="T33" fmla="*/ 2153 h 3504"/>
                <a:gd name="T34" fmla="*/ 3159 w 3504"/>
                <a:gd name="T35" fmla="*/ 1868 h 3504"/>
                <a:gd name="T36" fmla="*/ 3306 w 3504"/>
                <a:gd name="T37" fmla="*/ 1526 h 3504"/>
                <a:gd name="T38" fmla="*/ 3330 w 3504"/>
                <a:gd name="T39" fmla="*/ 1160 h 3504"/>
                <a:gd name="T40" fmla="*/ 3232 w 3504"/>
                <a:gd name="T41" fmla="*/ 803 h 3504"/>
                <a:gd name="T42" fmla="*/ 3013 w 3504"/>
                <a:gd name="T43" fmla="*/ 491 h 3504"/>
                <a:gd name="T44" fmla="*/ 2692 w 3504"/>
                <a:gd name="T45" fmla="*/ 267 h 3504"/>
                <a:gd name="T46" fmla="*/ 2314 w 3504"/>
                <a:gd name="T47" fmla="*/ 171 h 3504"/>
                <a:gd name="T48" fmla="*/ 2484 w 3504"/>
                <a:gd name="T49" fmla="*/ 25 h 3504"/>
                <a:gd name="T50" fmla="*/ 2868 w 3504"/>
                <a:gd name="T51" fmla="*/ 170 h 3504"/>
                <a:gd name="T52" fmla="*/ 3189 w 3504"/>
                <a:gd name="T53" fmla="*/ 434 h 3504"/>
                <a:gd name="T54" fmla="*/ 3407 w 3504"/>
                <a:gd name="T55" fmla="*/ 784 h 3504"/>
                <a:gd name="T56" fmla="*/ 3500 w 3504"/>
                <a:gd name="T57" fmla="*/ 1185 h 3504"/>
                <a:gd name="T58" fmla="*/ 3460 w 3504"/>
                <a:gd name="T59" fmla="*/ 1600 h 3504"/>
                <a:gd name="T60" fmla="*/ 3291 w 3504"/>
                <a:gd name="T61" fmla="*/ 1973 h 3504"/>
                <a:gd name="T62" fmla="*/ 3006 w 3504"/>
                <a:gd name="T63" fmla="*/ 2278 h 3504"/>
                <a:gd name="T64" fmla="*/ 2643 w 3504"/>
                <a:gd name="T65" fmla="*/ 2472 h 3504"/>
                <a:gd name="T66" fmla="*/ 2235 w 3504"/>
                <a:gd name="T67" fmla="*/ 2539 h 3504"/>
                <a:gd name="T68" fmla="*/ 1825 w 3504"/>
                <a:gd name="T69" fmla="*/ 2471 h 3504"/>
                <a:gd name="T70" fmla="*/ 1463 w 3504"/>
                <a:gd name="T71" fmla="*/ 2278 h 3504"/>
                <a:gd name="T72" fmla="*/ 1417 w 3504"/>
                <a:gd name="T73" fmla="*/ 2578 h 3504"/>
                <a:gd name="T74" fmla="*/ 1397 w 3504"/>
                <a:gd name="T75" fmla="*/ 2664 h 3504"/>
                <a:gd name="T76" fmla="*/ 520 w 3504"/>
                <a:gd name="T77" fmla="*/ 3483 h 3504"/>
                <a:gd name="T78" fmla="*/ 307 w 3504"/>
                <a:gd name="T79" fmla="*/ 3494 h 3504"/>
                <a:gd name="T80" fmla="*/ 115 w 3504"/>
                <a:gd name="T81" fmla="*/ 3389 h 3504"/>
                <a:gd name="T82" fmla="*/ 10 w 3504"/>
                <a:gd name="T83" fmla="*/ 3197 h 3504"/>
                <a:gd name="T84" fmla="*/ 21 w 3504"/>
                <a:gd name="T85" fmla="*/ 2984 h 3504"/>
                <a:gd name="T86" fmla="*/ 840 w 3504"/>
                <a:gd name="T87" fmla="*/ 2107 h 3504"/>
                <a:gd name="T88" fmla="*/ 941 w 3504"/>
                <a:gd name="T89" fmla="*/ 2095 h 3504"/>
                <a:gd name="T90" fmla="*/ 1179 w 3504"/>
                <a:gd name="T91" fmla="*/ 1973 h 3504"/>
                <a:gd name="T92" fmla="*/ 1008 w 3504"/>
                <a:gd name="T93" fmla="*/ 1600 h 3504"/>
                <a:gd name="T94" fmla="*/ 968 w 3504"/>
                <a:gd name="T95" fmla="*/ 1185 h 3504"/>
                <a:gd name="T96" fmla="*/ 1062 w 3504"/>
                <a:gd name="T97" fmla="*/ 784 h 3504"/>
                <a:gd name="T98" fmla="*/ 1280 w 3504"/>
                <a:gd name="T99" fmla="*/ 434 h 3504"/>
                <a:gd name="T100" fmla="*/ 1601 w 3504"/>
                <a:gd name="T101" fmla="*/ 170 h 3504"/>
                <a:gd name="T102" fmla="*/ 1985 w 3504"/>
                <a:gd name="T103" fmla="*/ 25 h 3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04" h="3504">
                  <a:moveTo>
                    <a:pt x="642" y="2541"/>
                  </a:moveTo>
                  <a:lnTo>
                    <a:pt x="233" y="2951"/>
                  </a:lnTo>
                  <a:lnTo>
                    <a:pt x="212" y="2976"/>
                  </a:lnTo>
                  <a:lnTo>
                    <a:pt x="194" y="3004"/>
                  </a:lnTo>
                  <a:lnTo>
                    <a:pt x="181" y="3034"/>
                  </a:lnTo>
                  <a:lnTo>
                    <a:pt x="172" y="3064"/>
                  </a:lnTo>
                  <a:lnTo>
                    <a:pt x="168" y="3096"/>
                  </a:lnTo>
                  <a:lnTo>
                    <a:pt x="168" y="3126"/>
                  </a:lnTo>
                  <a:lnTo>
                    <a:pt x="172" y="3158"/>
                  </a:lnTo>
                  <a:lnTo>
                    <a:pt x="181" y="3188"/>
                  </a:lnTo>
                  <a:lnTo>
                    <a:pt x="194" y="3218"/>
                  </a:lnTo>
                  <a:lnTo>
                    <a:pt x="212" y="3246"/>
                  </a:lnTo>
                  <a:lnTo>
                    <a:pt x="233" y="3271"/>
                  </a:lnTo>
                  <a:lnTo>
                    <a:pt x="258" y="3292"/>
                  </a:lnTo>
                  <a:lnTo>
                    <a:pt x="286" y="3310"/>
                  </a:lnTo>
                  <a:lnTo>
                    <a:pt x="316" y="3323"/>
                  </a:lnTo>
                  <a:lnTo>
                    <a:pt x="346" y="3332"/>
                  </a:lnTo>
                  <a:lnTo>
                    <a:pt x="378" y="3336"/>
                  </a:lnTo>
                  <a:lnTo>
                    <a:pt x="408" y="3336"/>
                  </a:lnTo>
                  <a:lnTo>
                    <a:pt x="440" y="3332"/>
                  </a:lnTo>
                  <a:lnTo>
                    <a:pt x="470" y="3323"/>
                  </a:lnTo>
                  <a:lnTo>
                    <a:pt x="500" y="3310"/>
                  </a:lnTo>
                  <a:lnTo>
                    <a:pt x="528" y="3292"/>
                  </a:lnTo>
                  <a:lnTo>
                    <a:pt x="553" y="3271"/>
                  </a:lnTo>
                  <a:lnTo>
                    <a:pt x="963" y="2862"/>
                  </a:lnTo>
                  <a:lnTo>
                    <a:pt x="642" y="2541"/>
                  </a:lnTo>
                  <a:close/>
                  <a:moveTo>
                    <a:pt x="900" y="2285"/>
                  </a:moveTo>
                  <a:lnTo>
                    <a:pt x="762" y="2423"/>
                  </a:lnTo>
                  <a:lnTo>
                    <a:pt x="1081" y="2742"/>
                  </a:lnTo>
                  <a:lnTo>
                    <a:pt x="1219" y="2604"/>
                  </a:lnTo>
                  <a:lnTo>
                    <a:pt x="900" y="2285"/>
                  </a:lnTo>
                  <a:close/>
                  <a:moveTo>
                    <a:pt x="2235" y="168"/>
                  </a:moveTo>
                  <a:lnTo>
                    <a:pt x="2155" y="171"/>
                  </a:lnTo>
                  <a:lnTo>
                    <a:pt x="2076" y="179"/>
                  </a:lnTo>
                  <a:lnTo>
                    <a:pt x="1999" y="193"/>
                  </a:lnTo>
                  <a:lnTo>
                    <a:pt x="1923" y="213"/>
                  </a:lnTo>
                  <a:lnTo>
                    <a:pt x="1849" y="238"/>
                  </a:lnTo>
                  <a:lnTo>
                    <a:pt x="1776" y="267"/>
                  </a:lnTo>
                  <a:lnTo>
                    <a:pt x="1707" y="301"/>
                  </a:lnTo>
                  <a:lnTo>
                    <a:pt x="1640" y="342"/>
                  </a:lnTo>
                  <a:lnTo>
                    <a:pt x="1575" y="386"/>
                  </a:lnTo>
                  <a:lnTo>
                    <a:pt x="1514" y="436"/>
                  </a:lnTo>
                  <a:lnTo>
                    <a:pt x="1455" y="491"/>
                  </a:lnTo>
                  <a:lnTo>
                    <a:pt x="1401" y="549"/>
                  </a:lnTo>
                  <a:lnTo>
                    <a:pt x="1351" y="611"/>
                  </a:lnTo>
                  <a:lnTo>
                    <a:pt x="1306" y="676"/>
                  </a:lnTo>
                  <a:lnTo>
                    <a:pt x="1267" y="743"/>
                  </a:lnTo>
                  <a:lnTo>
                    <a:pt x="1232" y="812"/>
                  </a:lnTo>
                  <a:lnTo>
                    <a:pt x="1202" y="884"/>
                  </a:lnTo>
                  <a:lnTo>
                    <a:pt x="1177" y="959"/>
                  </a:lnTo>
                  <a:lnTo>
                    <a:pt x="1157" y="1034"/>
                  </a:lnTo>
                  <a:lnTo>
                    <a:pt x="1143" y="1112"/>
                  </a:lnTo>
                  <a:lnTo>
                    <a:pt x="1135" y="1190"/>
                  </a:lnTo>
                  <a:lnTo>
                    <a:pt x="1133" y="1269"/>
                  </a:lnTo>
                  <a:lnTo>
                    <a:pt x="1135" y="1349"/>
                  </a:lnTo>
                  <a:lnTo>
                    <a:pt x="1143" y="1428"/>
                  </a:lnTo>
                  <a:lnTo>
                    <a:pt x="1157" y="1505"/>
                  </a:lnTo>
                  <a:lnTo>
                    <a:pt x="1177" y="1581"/>
                  </a:lnTo>
                  <a:lnTo>
                    <a:pt x="1202" y="1655"/>
                  </a:lnTo>
                  <a:lnTo>
                    <a:pt x="1232" y="1728"/>
                  </a:lnTo>
                  <a:lnTo>
                    <a:pt x="1267" y="1797"/>
                  </a:lnTo>
                  <a:lnTo>
                    <a:pt x="1306" y="1864"/>
                  </a:lnTo>
                  <a:lnTo>
                    <a:pt x="1351" y="1929"/>
                  </a:lnTo>
                  <a:lnTo>
                    <a:pt x="1401" y="1990"/>
                  </a:lnTo>
                  <a:lnTo>
                    <a:pt x="1455" y="2049"/>
                  </a:lnTo>
                  <a:lnTo>
                    <a:pt x="1514" y="2103"/>
                  </a:lnTo>
                  <a:lnTo>
                    <a:pt x="1575" y="2153"/>
                  </a:lnTo>
                  <a:lnTo>
                    <a:pt x="1640" y="2198"/>
                  </a:lnTo>
                  <a:lnTo>
                    <a:pt x="1707" y="2237"/>
                  </a:lnTo>
                  <a:lnTo>
                    <a:pt x="1776" y="2272"/>
                  </a:lnTo>
                  <a:lnTo>
                    <a:pt x="1849" y="2302"/>
                  </a:lnTo>
                  <a:lnTo>
                    <a:pt x="1923" y="2327"/>
                  </a:lnTo>
                  <a:lnTo>
                    <a:pt x="1999" y="2347"/>
                  </a:lnTo>
                  <a:lnTo>
                    <a:pt x="2076" y="2361"/>
                  </a:lnTo>
                  <a:lnTo>
                    <a:pt x="2155" y="2369"/>
                  </a:lnTo>
                  <a:lnTo>
                    <a:pt x="2235" y="2371"/>
                  </a:lnTo>
                  <a:lnTo>
                    <a:pt x="2314" y="2369"/>
                  </a:lnTo>
                  <a:lnTo>
                    <a:pt x="2392" y="2361"/>
                  </a:lnTo>
                  <a:lnTo>
                    <a:pt x="2470" y="2347"/>
                  </a:lnTo>
                  <a:lnTo>
                    <a:pt x="2545" y="2327"/>
                  </a:lnTo>
                  <a:lnTo>
                    <a:pt x="2620" y="2302"/>
                  </a:lnTo>
                  <a:lnTo>
                    <a:pt x="2692" y="2272"/>
                  </a:lnTo>
                  <a:lnTo>
                    <a:pt x="2761" y="2237"/>
                  </a:lnTo>
                  <a:lnTo>
                    <a:pt x="2828" y="2198"/>
                  </a:lnTo>
                  <a:lnTo>
                    <a:pt x="2893" y="2153"/>
                  </a:lnTo>
                  <a:lnTo>
                    <a:pt x="2955" y="2103"/>
                  </a:lnTo>
                  <a:lnTo>
                    <a:pt x="3013" y="2049"/>
                  </a:lnTo>
                  <a:lnTo>
                    <a:pt x="3066" y="1992"/>
                  </a:lnTo>
                  <a:lnTo>
                    <a:pt x="3115" y="1931"/>
                  </a:lnTo>
                  <a:lnTo>
                    <a:pt x="3159" y="1868"/>
                  </a:lnTo>
                  <a:lnTo>
                    <a:pt x="3198" y="1803"/>
                  </a:lnTo>
                  <a:lnTo>
                    <a:pt x="3232" y="1736"/>
                  </a:lnTo>
                  <a:lnTo>
                    <a:pt x="3262" y="1667"/>
                  </a:lnTo>
                  <a:lnTo>
                    <a:pt x="3286" y="1597"/>
                  </a:lnTo>
                  <a:lnTo>
                    <a:pt x="3306" y="1526"/>
                  </a:lnTo>
                  <a:lnTo>
                    <a:pt x="3320" y="1453"/>
                  </a:lnTo>
                  <a:lnTo>
                    <a:pt x="3330" y="1380"/>
                  </a:lnTo>
                  <a:lnTo>
                    <a:pt x="3335" y="1307"/>
                  </a:lnTo>
                  <a:lnTo>
                    <a:pt x="3335" y="1233"/>
                  </a:lnTo>
                  <a:lnTo>
                    <a:pt x="3330" y="1160"/>
                  </a:lnTo>
                  <a:lnTo>
                    <a:pt x="3320" y="1086"/>
                  </a:lnTo>
                  <a:lnTo>
                    <a:pt x="3306" y="1014"/>
                  </a:lnTo>
                  <a:lnTo>
                    <a:pt x="3286" y="943"/>
                  </a:lnTo>
                  <a:lnTo>
                    <a:pt x="3262" y="873"/>
                  </a:lnTo>
                  <a:lnTo>
                    <a:pt x="3232" y="803"/>
                  </a:lnTo>
                  <a:lnTo>
                    <a:pt x="3198" y="736"/>
                  </a:lnTo>
                  <a:lnTo>
                    <a:pt x="3159" y="672"/>
                  </a:lnTo>
                  <a:lnTo>
                    <a:pt x="3115" y="609"/>
                  </a:lnTo>
                  <a:lnTo>
                    <a:pt x="3066" y="548"/>
                  </a:lnTo>
                  <a:lnTo>
                    <a:pt x="3013" y="491"/>
                  </a:lnTo>
                  <a:lnTo>
                    <a:pt x="2955" y="436"/>
                  </a:lnTo>
                  <a:lnTo>
                    <a:pt x="2893" y="386"/>
                  </a:lnTo>
                  <a:lnTo>
                    <a:pt x="2828" y="342"/>
                  </a:lnTo>
                  <a:lnTo>
                    <a:pt x="2761" y="301"/>
                  </a:lnTo>
                  <a:lnTo>
                    <a:pt x="2692" y="267"/>
                  </a:lnTo>
                  <a:lnTo>
                    <a:pt x="2620" y="238"/>
                  </a:lnTo>
                  <a:lnTo>
                    <a:pt x="2545" y="213"/>
                  </a:lnTo>
                  <a:lnTo>
                    <a:pt x="2470" y="193"/>
                  </a:lnTo>
                  <a:lnTo>
                    <a:pt x="2392" y="179"/>
                  </a:lnTo>
                  <a:lnTo>
                    <a:pt x="2314" y="171"/>
                  </a:lnTo>
                  <a:lnTo>
                    <a:pt x="2235" y="168"/>
                  </a:lnTo>
                  <a:close/>
                  <a:moveTo>
                    <a:pt x="2235" y="0"/>
                  </a:moveTo>
                  <a:lnTo>
                    <a:pt x="2319" y="4"/>
                  </a:lnTo>
                  <a:lnTo>
                    <a:pt x="2402" y="12"/>
                  </a:lnTo>
                  <a:lnTo>
                    <a:pt x="2484" y="25"/>
                  </a:lnTo>
                  <a:lnTo>
                    <a:pt x="2564" y="44"/>
                  </a:lnTo>
                  <a:lnTo>
                    <a:pt x="2643" y="67"/>
                  </a:lnTo>
                  <a:lnTo>
                    <a:pt x="2720" y="97"/>
                  </a:lnTo>
                  <a:lnTo>
                    <a:pt x="2795" y="131"/>
                  </a:lnTo>
                  <a:lnTo>
                    <a:pt x="2868" y="170"/>
                  </a:lnTo>
                  <a:lnTo>
                    <a:pt x="2938" y="213"/>
                  </a:lnTo>
                  <a:lnTo>
                    <a:pt x="3006" y="262"/>
                  </a:lnTo>
                  <a:lnTo>
                    <a:pt x="3070" y="315"/>
                  </a:lnTo>
                  <a:lnTo>
                    <a:pt x="3131" y="373"/>
                  </a:lnTo>
                  <a:lnTo>
                    <a:pt x="3189" y="434"/>
                  </a:lnTo>
                  <a:lnTo>
                    <a:pt x="3242" y="498"/>
                  </a:lnTo>
                  <a:lnTo>
                    <a:pt x="3291" y="566"/>
                  </a:lnTo>
                  <a:lnTo>
                    <a:pt x="3335" y="636"/>
                  </a:lnTo>
                  <a:lnTo>
                    <a:pt x="3373" y="709"/>
                  </a:lnTo>
                  <a:lnTo>
                    <a:pt x="3407" y="784"/>
                  </a:lnTo>
                  <a:lnTo>
                    <a:pt x="3437" y="861"/>
                  </a:lnTo>
                  <a:lnTo>
                    <a:pt x="3460" y="940"/>
                  </a:lnTo>
                  <a:lnTo>
                    <a:pt x="3479" y="1020"/>
                  </a:lnTo>
                  <a:lnTo>
                    <a:pt x="3492" y="1102"/>
                  </a:lnTo>
                  <a:lnTo>
                    <a:pt x="3500" y="1185"/>
                  </a:lnTo>
                  <a:lnTo>
                    <a:pt x="3504" y="1269"/>
                  </a:lnTo>
                  <a:lnTo>
                    <a:pt x="3500" y="1354"/>
                  </a:lnTo>
                  <a:lnTo>
                    <a:pt x="3492" y="1437"/>
                  </a:lnTo>
                  <a:lnTo>
                    <a:pt x="3479" y="1519"/>
                  </a:lnTo>
                  <a:lnTo>
                    <a:pt x="3460" y="1600"/>
                  </a:lnTo>
                  <a:lnTo>
                    <a:pt x="3437" y="1679"/>
                  </a:lnTo>
                  <a:lnTo>
                    <a:pt x="3407" y="1755"/>
                  </a:lnTo>
                  <a:lnTo>
                    <a:pt x="3373" y="1831"/>
                  </a:lnTo>
                  <a:lnTo>
                    <a:pt x="3335" y="1903"/>
                  </a:lnTo>
                  <a:lnTo>
                    <a:pt x="3291" y="1973"/>
                  </a:lnTo>
                  <a:lnTo>
                    <a:pt x="3242" y="2040"/>
                  </a:lnTo>
                  <a:lnTo>
                    <a:pt x="3189" y="2105"/>
                  </a:lnTo>
                  <a:lnTo>
                    <a:pt x="3131" y="2167"/>
                  </a:lnTo>
                  <a:lnTo>
                    <a:pt x="3070" y="2224"/>
                  </a:lnTo>
                  <a:lnTo>
                    <a:pt x="3006" y="2278"/>
                  </a:lnTo>
                  <a:lnTo>
                    <a:pt x="2938" y="2327"/>
                  </a:lnTo>
                  <a:lnTo>
                    <a:pt x="2868" y="2370"/>
                  </a:lnTo>
                  <a:lnTo>
                    <a:pt x="2795" y="2408"/>
                  </a:lnTo>
                  <a:lnTo>
                    <a:pt x="2720" y="2442"/>
                  </a:lnTo>
                  <a:lnTo>
                    <a:pt x="2643" y="2472"/>
                  </a:lnTo>
                  <a:lnTo>
                    <a:pt x="2564" y="2496"/>
                  </a:lnTo>
                  <a:lnTo>
                    <a:pt x="2484" y="2515"/>
                  </a:lnTo>
                  <a:lnTo>
                    <a:pt x="2402" y="2528"/>
                  </a:lnTo>
                  <a:lnTo>
                    <a:pt x="2319" y="2536"/>
                  </a:lnTo>
                  <a:lnTo>
                    <a:pt x="2235" y="2539"/>
                  </a:lnTo>
                  <a:lnTo>
                    <a:pt x="2150" y="2536"/>
                  </a:lnTo>
                  <a:lnTo>
                    <a:pt x="2067" y="2528"/>
                  </a:lnTo>
                  <a:lnTo>
                    <a:pt x="1985" y="2515"/>
                  </a:lnTo>
                  <a:lnTo>
                    <a:pt x="1904" y="2496"/>
                  </a:lnTo>
                  <a:lnTo>
                    <a:pt x="1825" y="2471"/>
                  </a:lnTo>
                  <a:lnTo>
                    <a:pt x="1748" y="2442"/>
                  </a:lnTo>
                  <a:lnTo>
                    <a:pt x="1673" y="2408"/>
                  </a:lnTo>
                  <a:lnTo>
                    <a:pt x="1601" y="2370"/>
                  </a:lnTo>
                  <a:lnTo>
                    <a:pt x="1531" y="2325"/>
                  </a:lnTo>
                  <a:lnTo>
                    <a:pt x="1463" y="2278"/>
                  </a:lnTo>
                  <a:lnTo>
                    <a:pt x="1398" y="2224"/>
                  </a:lnTo>
                  <a:lnTo>
                    <a:pt x="1237" y="2386"/>
                  </a:lnTo>
                  <a:lnTo>
                    <a:pt x="1397" y="2546"/>
                  </a:lnTo>
                  <a:lnTo>
                    <a:pt x="1408" y="2561"/>
                  </a:lnTo>
                  <a:lnTo>
                    <a:pt x="1417" y="2578"/>
                  </a:lnTo>
                  <a:lnTo>
                    <a:pt x="1420" y="2596"/>
                  </a:lnTo>
                  <a:lnTo>
                    <a:pt x="1420" y="2614"/>
                  </a:lnTo>
                  <a:lnTo>
                    <a:pt x="1417" y="2632"/>
                  </a:lnTo>
                  <a:lnTo>
                    <a:pt x="1408" y="2649"/>
                  </a:lnTo>
                  <a:lnTo>
                    <a:pt x="1397" y="2664"/>
                  </a:lnTo>
                  <a:lnTo>
                    <a:pt x="671" y="3389"/>
                  </a:lnTo>
                  <a:lnTo>
                    <a:pt x="637" y="3420"/>
                  </a:lnTo>
                  <a:lnTo>
                    <a:pt x="600" y="3446"/>
                  </a:lnTo>
                  <a:lnTo>
                    <a:pt x="561" y="3467"/>
                  </a:lnTo>
                  <a:lnTo>
                    <a:pt x="520" y="3483"/>
                  </a:lnTo>
                  <a:lnTo>
                    <a:pt x="479" y="3494"/>
                  </a:lnTo>
                  <a:lnTo>
                    <a:pt x="436" y="3502"/>
                  </a:lnTo>
                  <a:lnTo>
                    <a:pt x="392" y="3504"/>
                  </a:lnTo>
                  <a:lnTo>
                    <a:pt x="350" y="3502"/>
                  </a:lnTo>
                  <a:lnTo>
                    <a:pt x="307" y="3494"/>
                  </a:lnTo>
                  <a:lnTo>
                    <a:pt x="266" y="3483"/>
                  </a:lnTo>
                  <a:lnTo>
                    <a:pt x="224" y="3467"/>
                  </a:lnTo>
                  <a:lnTo>
                    <a:pt x="186" y="3446"/>
                  </a:lnTo>
                  <a:lnTo>
                    <a:pt x="149" y="3420"/>
                  </a:lnTo>
                  <a:lnTo>
                    <a:pt x="115" y="3389"/>
                  </a:lnTo>
                  <a:lnTo>
                    <a:pt x="84" y="3355"/>
                  </a:lnTo>
                  <a:lnTo>
                    <a:pt x="59" y="3318"/>
                  </a:lnTo>
                  <a:lnTo>
                    <a:pt x="37" y="3280"/>
                  </a:lnTo>
                  <a:lnTo>
                    <a:pt x="21" y="3238"/>
                  </a:lnTo>
                  <a:lnTo>
                    <a:pt x="10" y="3197"/>
                  </a:lnTo>
                  <a:lnTo>
                    <a:pt x="2" y="3154"/>
                  </a:lnTo>
                  <a:lnTo>
                    <a:pt x="0" y="3112"/>
                  </a:lnTo>
                  <a:lnTo>
                    <a:pt x="2" y="3068"/>
                  </a:lnTo>
                  <a:lnTo>
                    <a:pt x="10" y="3025"/>
                  </a:lnTo>
                  <a:lnTo>
                    <a:pt x="21" y="2984"/>
                  </a:lnTo>
                  <a:lnTo>
                    <a:pt x="37" y="2943"/>
                  </a:lnTo>
                  <a:lnTo>
                    <a:pt x="59" y="2904"/>
                  </a:lnTo>
                  <a:lnTo>
                    <a:pt x="84" y="2867"/>
                  </a:lnTo>
                  <a:lnTo>
                    <a:pt x="115" y="2833"/>
                  </a:lnTo>
                  <a:lnTo>
                    <a:pt x="840" y="2107"/>
                  </a:lnTo>
                  <a:lnTo>
                    <a:pt x="857" y="2095"/>
                  </a:lnTo>
                  <a:lnTo>
                    <a:pt x="878" y="2086"/>
                  </a:lnTo>
                  <a:lnTo>
                    <a:pt x="900" y="2083"/>
                  </a:lnTo>
                  <a:lnTo>
                    <a:pt x="921" y="2086"/>
                  </a:lnTo>
                  <a:lnTo>
                    <a:pt x="941" y="2095"/>
                  </a:lnTo>
                  <a:lnTo>
                    <a:pt x="958" y="2107"/>
                  </a:lnTo>
                  <a:lnTo>
                    <a:pt x="1118" y="2267"/>
                  </a:lnTo>
                  <a:lnTo>
                    <a:pt x="1280" y="2106"/>
                  </a:lnTo>
                  <a:lnTo>
                    <a:pt x="1226" y="2042"/>
                  </a:lnTo>
                  <a:lnTo>
                    <a:pt x="1179" y="1973"/>
                  </a:lnTo>
                  <a:lnTo>
                    <a:pt x="1134" y="1903"/>
                  </a:lnTo>
                  <a:lnTo>
                    <a:pt x="1096" y="1831"/>
                  </a:lnTo>
                  <a:lnTo>
                    <a:pt x="1062" y="1756"/>
                  </a:lnTo>
                  <a:lnTo>
                    <a:pt x="1033" y="1679"/>
                  </a:lnTo>
                  <a:lnTo>
                    <a:pt x="1008" y="1600"/>
                  </a:lnTo>
                  <a:lnTo>
                    <a:pt x="989" y="1519"/>
                  </a:lnTo>
                  <a:lnTo>
                    <a:pt x="976" y="1437"/>
                  </a:lnTo>
                  <a:lnTo>
                    <a:pt x="968" y="1354"/>
                  </a:lnTo>
                  <a:lnTo>
                    <a:pt x="965" y="1269"/>
                  </a:lnTo>
                  <a:lnTo>
                    <a:pt x="968" y="1185"/>
                  </a:lnTo>
                  <a:lnTo>
                    <a:pt x="976" y="1102"/>
                  </a:lnTo>
                  <a:lnTo>
                    <a:pt x="989" y="1020"/>
                  </a:lnTo>
                  <a:lnTo>
                    <a:pt x="1008" y="940"/>
                  </a:lnTo>
                  <a:lnTo>
                    <a:pt x="1032" y="861"/>
                  </a:lnTo>
                  <a:lnTo>
                    <a:pt x="1062" y="784"/>
                  </a:lnTo>
                  <a:lnTo>
                    <a:pt x="1096" y="709"/>
                  </a:lnTo>
                  <a:lnTo>
                    <a:pt x="1134" y="636"/>
                  </a:lnTo>
                  <a:lnTo>
                    <a:pt x="1177" y="566"/>
                  </a:lnTo>
                  <a:lnTo>
                    <a:pt x="1226" y="498"/>
                  </a:lnTo>
                  <a:lnTo>
                    <a:pt x="1280" y="434"/>
                  </a:lnTo>
                  <a:lnTo>
                    <a:pt x="1337" y="373"/>
                  </a:lnTo>
                  <a:lnTo>
                    <a:pt x="1399" y="315"/>
                  </a:lnTo>
                  <a:lnTo>
                    <a:pt x="1464" y="262"/>
                  </a:lnTo>
                  <a:lnTo>
                    <a:pt x="1531" y="213"/>
                  </a:lnTo>
                  <a:lnTo>
                    <a:pt x="1601" y="170"/>
                  </a:lnTo>
                  <a:lnTo>
                    <a:pt x="1673" y="131"/>
                  </a:lnTo>
                  <a:lnTo>
                    <a:pt x="1749" y="97"/>
                  </a:lnTo>
                  <a:lnTo>
                    <a:pt x="1825" y="67"/>
                  </a:lnTo>
                  <a:lnTo>
                    <a:pt x="1904" y="44"/>
                  </a:lnTo>
                  <a:lnTo>
                    <a:pt x="1985" y="25"/>
                  </a:lnTo>
                  <a:lnTo>
                    <a:pt x="2067" y="12"/>
                  </a:lnTo>
                  <a:lnTo>
                    <a:pt x="2150" y="4"/>
                  </a:lnTo>
                  <a:lnTo>
                    <a:pt x="2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19" name="Freeform 82">
              <a:extLst>
                <a:ext uri="{FF2B5EF4-FFF2-40B4-BE49-F238E27FC236}">
                  <a16:creationId xmlns:a16="http://schemas.microsoft.com/office/drawing/2014/main" id="{E0A97FDB-8283-EBE9-255D-56C4EDBE7485}"/>
                </a:ext>
              </a:extLst>
            </p:cNvPr>
            <p:cNvSpPr>
              <a:spLocks noEditPoints="1"/>
            </p:cNvSpPr>
            <p:nvPr/>
          </p:nvSpPr>
          <p:spPr bwMode="auto">
            <a:xfrm>
              <a:off x="869950" y="1979613"/>
              <a:ext cx="277813" cy="277812"/>
            </a:xfrm>
            <a:custGeom>
              <a:avLst/>
              <a:gdLst>
                <a:gd name="T0" fmla="*/ 756 w 1754"/>
                <a:gd name="T1" fmla="*/ 177 h 1753"/>
                <a:gd name="T2" fmla="*/ 582 w 1754"/>
                <a:gd name="T3" fmla="*/ 232 h 1753"/>
                <a:gd name="T4" fmla="*/ 424 w 1754"/>
                <a:gd name="T5" fmla="*/ 332 h 1753"/>
                <a:gd name="T6" fmla="*/ 295 w 1754"/>
                <a:gd name="T7" fmla="*/ 471 h 1753"/>
                <a:gd name="T8" fmla="*/ 210 w 1754"/>
                <a:gd name="T9" fmla="*/ 634 h 1753"/>
                <a:gd name="T10" fmla="*/ 170 w 1754"/>
                <a:gd name="T11" fmla="*/ 815 h 1753"/>
                <a:gd name="T12" fmla="*/ 179 w 1754"/>
                <a:gd name="T13" fmla="*/ 1001 h 1753"/>
                <a:gd name="T14" fmla="*/ 233 w 1754"/>
                <a:gd name="T15" fmla="*/ 1176 h 1753"/>
                <a:gd name="T16" fmla="*/ 333 w 1754"/>
                <a:gd name="T17" fmla="*/ 1333 h 1753"/>
                <a:gd name="T18" fmla="*/ 474 w 1754"/>
                <a:gd name="T19" fmla="*/ 1460 h 1753"/>
                <a:gd name="T20" fmla="*/ 638 w 1754"/>
                <a:gd name="T21" fmla="*/ 1545 h 1753"/>
                <a:gd name="T22" fmla="*/ 817 w 1754"/>
                <a:gd name="T23" fmla="*/ 1584 h 1753"/>
                <a:gd name="T24" fmla="*/ 998 w 1754"/>
                <a:gd name="T25" fmla="*/ 1576 h 1753"/>
                <a:gd name="T26" fmla="*/ 1172 w 1754"/>
                <a:gd name="T27" fmla="*/ 1522 h 1753"/>
                <a:gd name="T28" fmla="*/ 1331 w 1754"/>
                <a:gd name="T29" fmla="*/ 1422 h 1753"/>
                <a:gd name="T30" fmla="*/ 1460 w 1754"/>
                <a:gd name="T31" fmla="*/ 1283 h 1753"/>
                <a:gd name="T32" fmla="*/ 1545 w 1754"/>
                <a:gd name="T33" fmla="*/ 1120 h 1753"/>
                <a:gd name="T34" fmla="*/ 1584 w 1754"/>
                <a:gd name="T35" fmla="*/ 939 h 1753"/>
                <a:gd name="T36" fmla="*/ 1575 w 1754"/>
                <a:gd name="T37" fmla="*/ 753 h 1753"/>
                <a:gd name="T38" fmla="*/ 1521 w 1754"/>
                <a:gd name="T39" fmla="*/ 577 h 1753"/>
                <a:gd name="T40" fmla="*/ 1421 w 1754"/>
                <a:gd name="T41" fmla="*/ 421 h 1753"/>
                <a:gd name="T42" fmla="*/ 1281 w 1754"/>
                <a:gd name="T43" fmla="*/ 293 h 1753"/>
                <a:gd name="T44" fmla="*/ 1116 w 1754"/>
                <a:gd name="T45" fmla="*/ 208 h 1753"/>
                <a:gd name="T46" fmla="*/ 937 w 1754"/>
                <a:gd name="T47" fmla="*/ 170 h 1753"/>
                <a:gd name="T48" fmla="*/ 945 w 1754"/>
                <a:gd name="T49" fmla="*/ 3 h 1753"/>
                <a:gd name="T50" fmla="*/ 1144 w 1754"/>
                <a:gd name="T51" fmla="*/ 41 h 1753"/>
                <a:gd name="T52" fmla="*/ 1331 w 1754"/>
                <a:gd name="T53" fmla="*/ 126 h 1753"/>
                <a:gd name="T54" fmla="*/ 1497 w 1754"/>
                <a:gd name="T55" fmla="*/ 257 h 1753"/>
                <a:gd name="T56" fmla="*/ 1625 w 1754"/>
                <a:gd name="T57" fmla="*/ 420 h 1753"/>
                <a:gd name="T58" fmla="*/ 1712 w 1754"/>
                <a:gd name="T59" fmla="*/ 605 h 1753"/>
                <a:gd name="T60" fmla="*/ 1751 w 1754"/>
                <a:gd name="T61" fmla="*/ 807 h 1753"/>
                <a:gd name="T62" fmla="*/ 1744 w 1754"/>
                <a:gd name="T63" fmla="*/ 1016 h 1753"/>
                <a:gd name="T64" fmla="*/ 1688 w 1754"/>
                <a:gd name="T65" fmla="*/ 1212 h 1753"/>
                <a:gd name="T66" fmla="*/ 1587 w 1754"/>
                <a:gd name="T67" fmla="*/ 1391 h 1753"/>
                <a:gd name="T68" fmla="*/ 1445 w 1754"/>
                <a:gd name="T69" fmla="*/ 1545 h 1753"/>
                <a:gd name="T70" fmla="*/ 1270 w 1754"/>
                <a:gd name="T71" fmla="*/ 1661 h 1753"/>
                <a:gd name="T72" fmla="*/ 1078 w 1754"/>
                <a:gd name="T73" fmla="*/ 1730 h 1753"/>
                <a:gd name="T74" fmla="*/ 878 w 1754"/>
                <a:gd name="T75" fmla="*/ 1753 h 1753"/>
                <a:gd name="T76" fmla="*/ 677 w 1754"/>
                <a:gd name="T77" fmla="*/ 1730 h 1753"/>
                <a:gd name="T78" fmla="*/ 484 w 1754"/>
                <a:gd name="T79" fmla="*/ 1661 h 1753"/>
                <a:gd name="T80" fmla="*/ 310 w 1754"/>
                <a:gd name="T81" fmla="*/ 1545 h 1753"/>
                <a:gd name="T82" fmla="*/ 167 w 1754"/>
                <a:gd name="T83" fmla="*/ 1391 h 1753"/>
                <a:gd name="T84" fmla="*/ 66 w 1754"/>
                <a:gd name="T85" fmla="*/ 1212 h 1753"/>
                <a:gd name="T86" fmla="*/ 11 w 1754"/>
                <a:gd name="T87" fmla="*/ 1016 h 1753"/>
                <a:gd name="T88" fmla="*/ 3 w 1754"/>
                <a:gd name="T89" fmla="*/ 807 h 1753"/>
                <a:gd name="T90" fmla="*/ 43 w 1754"/>
                <a:gd name="T91" fmla="*/ 605 h 1753"/>
                <a:gd name="T92" fmla="*/ 129 w 1754"/>
                <a:gd name="T93" fmla="*/ 420 h 1753"/>
                <a:gd name="T94" fmla="*/ 258 w 1754"/>
                <a:gd name="T95" fmla="*/ 257 h 1753"/>
                <a:gd name="T96" fmla="*/ 424 w 1754"/>
                <a:gd name="T97" fmla="*/ 126 h 1753"/>
                <a:gd name="T98" fmla="*/ 611 w 1754"/>
                <a:gd name="T99" fmla="*/ 41 h 1753"/>
                <a:gd name="T100" fmla="*/ 810 w 1754"/>
                <a:gd name="T101" fmla="*/ 3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4" h="1753">
                  <a:moveTo>
                    <a:pt x="878" y="168"/>
                  </a:moveTo>
                  <a:lnTo>
                    <a:pt x="817" y="170"/>
                  </a:lnTo>
                  <a:lnTo>
                    <a:pt x="756" y="177"/>
                  </a:lnTo>
                  <a:lnTo>
                    <a:pt x="697" y="190"/>
                  </a:lnTo>
                  <a:lnTo>
                    <a:pt x="638" y="208"/>
                  </a:lnTo>
                  <a:lnTo>
                    <a:pt x="582" y="232"/>
                  </a:lnTo>
                  <a:lnTo>
                    <a:pt x="527" y="259"/>
                  </a:lnTo>
                  <a:lnTo>
                    <a:pt x="474" y="293"/>
                  </a:lnTo>
                  <a:lnTo>
                    <a:pt x="424" y="332"/>
                  </a:lnTo>
                  <a:lnTo>
                    <a:pt x="376" y="375"/>
                  </a:lnTo>
                  <a:lnTo>
                    <a:pt x="333" y="421"/>
                  </a:lnTo>
                  <a:lnTo>
                    <a:pt x="295" y="471"/>
                  </a:lnTo>
                  <a:lnTo>
                    <a:pt x="262" y="522"/>
                  </a:lnTo>
                  <a:lnTo>
                    <a:pt x="233" y="577"/>
                  </a:lnTo>
                  <a:lnTo>
                    <a:pt x="210" y="634"/>
                  </a:lnTo>
                  <a:lnTo>
                    <a:pt x="192" y="692"/>
                  </a:lnTo>
                  <a:lnTo>
                    <a:pt x="179" y="753"/>
                  </a:lnTo>
                  <a:lnTo>
                    <a:pt x="170" y="815"/>
                  </a:lnTo>
                  <a:lnTo>
                    <a:pt x="167" y="876"/>
                  </a:lnTo>
                  <a:lnTo>
                    <a:pt x="170" y="939"/>
                  </a:lnTo>
                  <a:lnTo>
                    <a:pt x="179" y="1001"/>
                  </a:lnTo>
                  <a:lnTo>
                    <a:pt x="192" y="1061"/>
                  </a:lnTo>
                  <a:lnTo>
                    <a:pt x="210" y="1120"/>
                  </a:lnTo>
                  <a:lnTo>
                    <a:pt x="233" y="1176"/>
                  </a:lnTo>
                  <a:lnTo>
                    <a:pt x="262" y="1230"/>
                  </a:lnTo>
                  <a:lnTo>
                    <a:pt x="295" y="1283"/>
                  </a:lnTo>
                  <a:lnTo>
                    <a:pt x="333" y="1333"/>
                  </a:lnTo>
                  <a:lnTo>
                    <a:pt x="376" y="1378"/>
                  </a:lnTo>
                  <a:lnTo>
                    <a:pt x="424" y="1422"/>
                  </a:lnTo>
                  <a:lnTo>
                    <a:pt x="474" y="1460"/>
                  </a:lnTo>
                  <a:lnTo>
                    <a:pt x="527" y="1494"/>
                  </a:lnTo>
                  <a:lnTo>
                    <a:pt x="582" y="1522"/>
                  </a:lnTo>
                  <a:lnTo>
                    <a:pt x="638" y="1545"/>
                  </a:lnTo>
                  <a:lnTo>
                    <a:pt x="697" y="1563"/>
                  </a:lnTo>
                  <a:lnTo>
                    <a:pt x="756" y="1576"/>
                  </a:lnTo>
                  <a:lnTo>
                    <a:pt x="817" y="1584"/>
                  </a:lnTo>
                  <a:lnTo>
                    <a:pt x="878" y="1586"/>
                  </a:lnTo>
                  <a:lnTo>
                    <a:pt x="937" y="1584"/>
                  </a:lnTo>
                  <a:lnTo>
                    <a:pt x="998" y="1576"/>
                  </a:lnTo>
                  <a:lnTo>
                    <a:pt x="1057" y="1563"/>
                  </a:lnTo>
                  <a:lnTo>
                    <a:pt x="1116" y="1545"/>
                  </a:lnTo>
                  <a:lnTo>
                    <a:pt x="1172" y="1522"/>
                  </a:lnTo>
                  <a:lnTo>
                    <a:pt x="1228" y="1494"/>
                  </a:lnTo>
                  <a:lnTo>
                    <a:pt x="1281" y="1460"/>
                  </a:lnTo>
                  <a:lnTo>
                    <a:pt x="1331" y="1422"/>
                  </a:lnTo>
                  <a:lnTo>
                    <a:pt x="1379" y="1378"/>
                  </a:lnTo>
                  <a:lnTo>
                    <a:pt x="1421" y="1333"/>
                  </a:lnTo>
                  <a:lnTo>
                    <a:pt x="1460" y="1283"/>
                  </a:lnTo>
                  <a:lnTo>
                    <a:pt x="1492" y="1230"/>
                  </a:lnTo>
                  <a:lnTo>
                    <a:pt x="1521" y="1176"/>
                  </a:lnTo>
                  <a:lnTo>
                    <a:pt x="1545" y="1120"/>
                  </a:lnTo>
                  <a:lnTo>
                    <a:pt x="1563" y="1061"/>
                  </a:lnTo>
                  <a:lnTo>
                    <a:pt x="1575" y="1001"/>
                  </a:lnTo>
                  <a:lnTo>
                    <a:pt x="1584" y="939"/>
                  </a:lnTo>
                  <a:lnTo>
                    <a:pt x="1587" y="876"/>
                  </a:lnTo>
                  <a:lnTo>
                    <a:pt x="1584" y="815"/>
                  </a:lnTo>
                  <a:lnTo>
                    <a:pt x="1575" y="753"/>
                  </a:lnTo>
                  <a:lnTo>
                    <a:pt x="1563" y="692"/>
                  </a:lnTo>
                  <a:lnTo>
                    <a:pt x="1545" y="634"/>
                  </a:lnTo>
                  <a:lnTo>
                    <a:pt x="1521" y="577"/>
                  </a:lnTo>
                  <a:lnTo>
                    <a:pt x="1492" y="522"/>
                  </a:lnTo>
                  <a:lnTo>
                    <a:pt x="1460" y="471"/>
                  </a:lnTo>
                  <a:lnTo>
                    <a:pt x="1421" y="421"/>
                  </a:lnTo>
                  <a:lnTo>
                    <a:pt x="1379" y="375"/>
                  </a:lnTo>
                  <a:lnTo>
                    <a:pt x="1331" y="332"/>
                  </a:lnTo>
                  <a:lnTo>
                    <a:pt x="1281" y="293"/>
                  </a:lnTo>
                  <a:lnTo>
                    <a:pt x="1228" y="259"/>
                  </a:lnTo>
                  <a:lnTo>
                    <a:pt x="1172" y="232"/>
                  </a:lnTo>
                  <a:lnTo>
                    <a:pt x="1116" y="208"/>
                  </a:lnTo>
                  <a:lnTo>
                    <a:pt x="1057" y="190"/>
                  </a:lnTo>
                  <a:lnTo>
                    <a:pt x="998" y="177"/>
                  </a:lnTo>
                  <a:lnTo>
                    <a:pt x="937" y="170"/>
                  </a:lnTo>
                  <a:lnTo>
                    <a:pt x="878" y="168"/>
                  </a:lnTo>
                  <a:close/>
                  <a:moveTo>
                    <a:pt x="878" y="0"/>
                  </a:moveTo>
                  <a:lnTo>
                    <a:pt x="945" y="3"/>
                  </a:lnTo>
                  <a:lnTo>
                    <a:pt x="1012" y="11"/>
                  </a:lnTo>
                  <a:lnTo>
                    <a:pt x="1078" y="23"/>
                  </a:lnTo>
                  <a:lnTo>
                    <a:pt x="1144" y="41"/>
                  </a:lnTo>
                  <a:lnTo>
                    <a:pt x="1207" y="65"/>
                  </a:lnTo>
                  <a:lnTo>
                    <a:pt x="1270" y="92"/>
                  </a:lnTo>
                  <a:lnTo>
                    <a:pt x="1331" y="126"/>
                  </a:lnTo>
                  <a:lnTo>
                    <a:pt x="1388" y="165"/>
                  </a:lnTo>
                  <a:lnTo>
                    <a:pt x="1445" y="208"/>
                  </a:lnTo>
                  <a:lnTo>
                    <a:pt x="1497" y="257"/>
                  </a:lnTo>
                  <a:lnTo>
                    <a:pt x="1545" y="308"/>
                  </a:lnTo>
                  <a:lnTo>
                    <a:pt x="1587" y="363"/>
                  </a:lnTo>
                  <a:lnTo>
                    <a:pt x="1625" y="420"/>
                  </a:lnTo>
                  <a:lnTo>
                    <a:pt x="1659" y="480"/>
                  </a:lnTo>
                  <a:lnTo>
                    <a:pt x="1688" y="541"/>
                  </a:lnTo>
                  <a:lnTo>
                    <a:pt x="1712" y="605"/>
                  </a:lnTo>
                  <a:lnTo>
                    <a:pt x="1730" y="671"/>
                  </a:lnTo>
                  <a:lnTo>
                    <a:pt x="1744" y="738"/>
                  </a:lnTo>
                  <a:lnTo>
                    <a:pt x="1751" y="807"/>
                  </a:lnTo>
                  <a:lnTo>
                    <a:pt x="1754" y="876"/>
                  </a:lnTo>
                  <a:lnTo>
                    <a:pt x="1751" y="947"/>
                  </a:lnTo>
                  <a:lnTo>
                    <a:pt x="1744" y="1016"/>
                  </a:lnTo>
                  <a:lnTo>
                    <a:pt x="1730" y="1083"/>
                  </a:lnTo>
                  <a:lnTo>
                    <a:pt x="1712" y="1149"/>
                  </a:lnTo>
                  <a:lnTo>
                    <a:pt x="1688" y="1212"/>
                  </a:lnTo>
                  <a:lnTo>
                    <a:pt x="1659" y="1274"/>
                  </a:lnTo>
                  <a:lnTo>
                    <a:pt x="1625" y="1334"/>
                  </a:lnTo>
                  <a:lnTo>
                    <a:pt x="1587" y="1391"/>
                  </a:lnTo>
                  <a:lnTo>
                    <a:pt x="1545" y="1445"/>
                  </a:lnTo>
                  <a:lnTo>
                    <a:pt x="1497" y="1496"/>
                  </a:lnTo>
                  <a:lnTo>
                    <a:pt x="1445" y="1545"/>
                  </a:lnTo>
                  <a:lnTo>
                    <a:pt x="1388" y="1589"/>
                  </a:lnTo>
                  <a:lnTo>
                    <a:pt x="1331" y="1627"/>
                  </a:lnTo>
                  <a:lnTo>
                    <a:pt x="1270" y="1661"/>
                  </a:lnTo>
                  <a:lnTo>
                    <a:pt x="1207" y="1689"/>
                  </a:lnTo>
                  <a:lnTo>
                    <a:pt x="1144" y="1712"/>
                  </a:lnTo>
                  <a:lnTo>
                    <a:pt x="1078" y="1730"/>
                  </a:lnTo>
                  <a:lnTo>
                    <a:pt x="1012" y="1743"/>
                  </a:lnTo>
                  <a:lnTo>
                    <a:pt x="945" y="1751"/>
                  </a:lnTo>
                  <a:lnTo>
                    <a:pt x="878" y="1753"/>
                  </a:lnTo>
                  <a:lnTo>
                    <a:pt x="810" y="1751"/>
                  </a:lnTo>
                  <a:lnTo>
                    <a:pt x="743" y="1743"/>
                  </a:lnTo>
                  <a:lnTo>
                    <a:pt x="677" y="1730"/>
                  </a:lnTo>
                  <a:lnTo>
                    <a:pt x="611" y="1712"/>
                  </a:lnTo>
                  <a:lnTo>
                    <a:pt x="547" y="1689"/>
                  </a:lnTo>
                  <a:lnTo>
                    <a:pt x="484" y="1661"/>
                  </a:lnTo>
                  <a:lnTo>
                    <a:pt x="424" y="1627"/>
                  </a:lnTo>
                  <a:lnTo>
                    <a:pt x="366" y="1589"/>
                  </a:lnTo>
                  <a:lnTo>
                    <a:pt x="310" y="1545"/>
                  </a:lnTo>
                  <a:lnTo>
                    <a:pt x="258" y="1496"/>
                  </a:lnTo>
                  <a:lnTo>
                    <a:pt x="210" y="1445"/>
                  </a:lnTo>
                  <a:lnTo>
                    <a:pt x="167" y="1391"/>
                  </a:lnTo>
                  <a:lnTo>
                    <a:pt x="129" y="1334"/>
                  </a:lnTo>
                  <a:lnTo>
                    <a:pt x="95" y="1274"/>
                  </a:lnTo>
                  <a:lnTo>
                    <a:pt x="66" y="1212"/>
                  </a:lnTo>
                  <a:lnTo>
                    <a:pt x="43" y="1149"/>
                  </a:lnTo>
                  <a:lnTo>
                    <a:pt x="25" y="1083"/>
                  </a:lnTo>
                  <a:lnTo>
                    <a:pt x="11" y="1016"/>
                  </a:lnTo>
                  <a:lnTo>
                    <a:pt x="3" y="947"/>
                  </a:lnTo>
                  <a:lnTo>
                    <a:pt x="0" y="876"/>
                  </a:lnTo>
                  <a:lnTo>
                    <a:pt x="3" y="807"/>
                  </a:lnTo>
                  <a:lnTo>
                    <a:pt x="11" y="738"/>
                  </a:lnTo>
                  <a:lnTo>
                    <a:pt x="25" y="671"/>
                  </a:lnTo>
                  <a:lnTo>
                    <a:pt x="43" y="605"/>
                  </a:lnTo>
                  <a:lnTo>
                    <a:pt x="66" y="541"/>
                  </a:lnTo>
                  <a:lnTo>
                    <a:pt x="95" y="480"/>
                  </a:lnTo>
                  <a:lnTo>
                    <a:pt x="129" y="420"/>
                  </a:lnTo>
                  <a:lnTo>
                    <a:pt x="167" y="363"/>
                  </a:lnTo>
                  <a:lnTo>
                    <a:pt x="210" y="308"/>
                  </a:lnTo>
                  <a:lnTo>
                    <a:pt x="258" y="257"/>
                  </a:lnTo>
                  <a:lnTo>
                    <a:pt x="310" y="208"/>
                  </a:lnTo>
                  <a:lnTo>
                    <a:pt x="366" y="165"/>
                  </a:lnTo>
                  <a:lnTo>
                    <a:pt x="424" y="126"/>
                  </a:lnTo>
                  <a:lnTo>
                    <a:pt x="484" y="92"/>
                  </a:lnTo>
                  <a:lnTo>
                    <a:pt x="547" y="65"/>
                  </a:lnTo>
                  <a:lnTo>
                    <a:pt x="611" y="41"/>
                  </a:lnTo>
                  <a:lnTo>
                    <a:pt x="677" y="23"/>
                  </a:lnTo>
                  <a:lnTo>
                    <a:pt x="743" y="11"/>
                  </a:lnTo>
                  <a:lnTo>
                    <a:pt x="810" y="3"/>
                  </a:lnTo>
                  <a:lnTo>
                    <a:pt x="8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20" name="Freeform 83">
              <a:extLst>
                <a:ext uri="{FF2B5EF4-FFF2-40B4-BE49-F238E27FC236}">
                  <a16:creationId xmlns:a16="http://schemas.microsoft.com/office/drawing/2014/main" id="{47201606-E76D-0D4B-E5A6-3D1689DD9F96}"/>
                </a:ext>
              </a:extLst>
            </p:cNvPr>
            <p:cNvSpPr>
              <a:spLocks/>
            </p:cNvSpPr>
            <p:nvPr/>
          </p:nvSpPr>
          <p:spPr bwMode="auto">
            <a:xfrm>
              <a:off x="952500" y="2105025"/>
              <a:ext cx="112713" cy="26987"/>
            </a:xfrm>
            <a:custGeom>
              <a:avLst/>
              <a:gdLst>
                <a:gd name="T0" fmla="*/ 84 w 714"/>
                <a:gd name="T1" fmla="*/ 0 h 167"/>
                <a:gd name="T2" fmla="*/ 630 w 714"/>
                <a:gd name="T3" fmla="*/ 0 h 167"/>
                <a:gd name="T4" fmla="*/ 652 w 714"/>
                <a:gd name="T5" fmla="*/ 4 h 167"/>
                <a:gd name="T6" fmla="*/ 673 w 714"/>
                <a:gd name="T7" fmla="*/ 12 h 167"/>
                <a:gd name="T8" fmla="*/ 690 w 714"/>
                <a:gd name="T9" fmla="*/ 25 h 167"/>
                <a:gd name="T10" fmla="*/ 702 w 714"/>
                <a:gd name="T11" fmla="*/ 42 h 167"/>
                <a:gd name="T12" fmla="*/ 711 w 714"/>
                <a:gd name="T13" fmla="*/ 62 h 167"/>
                <a:gd name="T14" fmla="*/ 714 w 714"/>
                <a:gd name="T15" fmla="*/ 83 h 167"/>
                <a:gd name="T16" fmla="*/ 711 w 714"/>
                <a:gd name="T17" fmla="*/ 106 h 167"/>
                <a:gd name="T18" fmla="*/ 702 w 714"/>
                <a:gd name="T19" fmla="*/ 126 h 167"/>
                <a:gd name="T20" fmla="*/ 690 w 714"/>
                <a:gd name="T21" fmla="*/ 143 h 167"/>
                <a:gd name="T22" fmla="*/ 673 w 714"/>
                <a:gd name="T23" fmla="*/ 156 h 167"/>
                <a:gd name="T24" fmla="*/ 652 w 714"/>
                <a:gd name="T25" fmla="*/ 164 h 167"/>
                <a:gd name="T26" fmla="*/ 630 w 714"/>
                <a:gd name="T27" fmla="*/ 167 h 167"/>
                <a:gd name="T28" fmla="*/ 84 w 714"/>
                <a:gd name="T29" fmla="*/ 167 h 167"/>
                <a:gd name="T30" fmla="*/ 62 w 714"/>
                <a:gd name="T31" fmla="*/ 164 h 167"/>
                <a:gd name="T32" fmla="*/ 42 w 714"/>
                <a:gd name="T33" fmla="*/ 156 h 167"/>
                <a:gd name="T34" fmla="*/ 25 w 714"/>
                <a:gd name="T35" fmla="*/ 143 h 167"/>
                <a:gd name="T36" fmla="*/ 12 w 714"/>
                <a:gd name="T37" fmla="*/ 126 h 167"/>
                <a:gd name="T38" fmla="*/ 4 w 714"/>
                <a:gd name="T39" fmla="*/ 106 h 167"/>
                <a:gd name="T40" fmla="*/ 0 w 714"/>
                <a:gd name="T41" fmla="*/ 83 h 167"/>
                <a:gd name="T42" fmla="*/ 4 w 714"/>
                <a:gd name="T43" fmla="*/ 62 h 167"/>
                <a:gd name="T44" fmla="*/ 12 w 714"/>
                <a:gd name="T45" fmla="*/ 42 h 167"/>
                <a:gd name="T46" fmla="*/ 25 w 714"/>
                <a:gd name="T47" fmla="*/ 25 h 167"/>
                <a:gd name="T48" fmla="*/ 42 w 714"/>
                <a:gd name="T49" fmla="*/ 12 h 167"/>
                <a:gd name="T50" fmla="*/ 62 w 714"/>
                <a:gd name="T51" fmla="*/ 4 h 167"/>
                <a:gd name="T52" fmla="*/ 84 w 714"/>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4" h="167">
                  <a:moveTo>
                    <a:pt x="84" y="0"/>
                  </a:moveTo>
                  <a:lnTo>
                    <a:pt x="630" y="0"/>
                  </a:lnTo>
                  <a:lnTo>
                    <a:pt x="652" y="4"/>
                  </a:lnTo>
                  <a:lnTo>
                    <a:pt x="673" y="12"/>
                  </a:lnTo>
                  <a:lnTo>
                    <a:pt x="690" y="25"/>
                  </a:lnTo>
                  <a:lnTo>
                    <a:pt x="702" y="42"/>
                  </a:lnTo>
                  <a:lnTo>
                    <a:pt x="711" y="62"/>
                  </a:lnTo>
                  <a:lnTo>
                    <a:pt x="714" y="83"/>
                  </a:lnTo>
                  <a:lnTo>
                    <a:pt x="711" y="106"/>
                  </a:lnTo>
                  <a:lnTo>
                    <a:pt x="702" y="126"/>
                  </a:lnTo>
                  <a:lnTo>
                    <a:pt x="690" y="143"/>
                  </a:lnTo>
                  <a:lnTo>
                    <a:pt x="673" y="156"/>
                  </a:lnTo>
                  <a:lnTo>
                    <a:pt x="652" y="164"/>
                  </a:lnTo>
                  <a:lnTo>
                    <a:pt x="630" y="167"/>
                  </a:lnTo>
                  <a:lnTo>
                    <a:pt x="84" y="167"/>
                  </a:lnTo>
                  <a:lnTo>
                    <a:pt x="62" y="164"/>
                  </a:lnTo>
                  <a:lnTo>
                    <a:pt x="42" y="156"/>
                  </a:lnTo>
                  <a:lnTo>
                    <a:pt x="25" y="143"/>
                  </a:lnTo>
                  <a:lnTo>
                    <a:pt x="12" y="126"/>
                  </a:lnTo>
                  <a:lnTo>
                    <a:pt x="4" y="106"/>
                  </a:lnTo>
                  <a:lnTo>
                    <a:pt x="0" y="83"/>
                  </a:lnTo>
                  <a:lnTo>
                    <a:pt x="4" y="62"/>
                  </a:lnTo>
                  <a:lnTo>
                    <a:pt x="12" y="42"/>
                  </a:lnTo>
                  <a:lnTo>
                    <a:pt x="25" y="25"/>
                  </a:lnTo>
                  <a:lnTo>
                    <a:pt x="42" y="12"/>
                  </a:lnTo>
                  <a:lnTo>
                    <a:pt x="62" y="4"/>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sp>
        <p:nvSpPr>
          <p:cNvPr id="89" name="Freeform 8">
            <a:extLst>
              <a:ext uri="{FF2B5EF4-FFF2-40B4-BE49-F238E27FC236}">
                <a16:creationId xmlns:a16="http://schemas.microsoft.com/office/drawing/2014/main" id="{FED8BA85-F512-16B3-6590-86DDD61F8A2E}"/>
              </a:ext>
            </a:extLst>
          </p:cNvPr>
          <p:cNvSpPr>
            <a:spLocks noEditPoints="1"/>
          </p:cNvSpPr>
          <p:nvPr/>
        </p:nvSpPr>
        <p:spPr bwMode="auto">
          <a:xfrm>
            <a:off x="837807" y="1464262"/>
            <a:ext cx="978082" cy="982123"/>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rgbClr val="1AAD9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7" name="Oval 6">
            <a:extLst>
              <a:ext uri="{FF2B5EF4-FFF2-40B4-BE49-F238E27FC236}">
                <a16:creationId xmlns:a16="http://schemas.microsoft.com/office/drawing/2014/main" id="{E22043E1-3C4A-EB91-EE4C-FDE3CFF8D199}"/>
              </a:ext>
            </a:extLst>
          </p:cNvPr>
          <p:cNvSpPr>
            <a:spLocks noChangeArrowheads="1"/>
          </p:cNvSpPr>
          <p:nvPr/>
        </p:nvSpPr>
        <p:spPr bwMode="auto">
          <a:xfrm>
            <a:off x="1031807" y="1660956"/>
            <a:ext cx="589409" cy="5900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AAD96"/>
                </a:solidFill>
                <a:effectLst/>
                <a:uLnTx/>
                <a:uFillTx/>
              </a:rPr>
              <a:t>01</a:t>
            </a:r>
          </a:p>
        </p:txBody>
      </p:sp>
      <p:sp>
        <p:nvSpPr>
          <p:cNvPr id="98" name="Oval 6">
            <a:extLst>
              <a:ext uri="{FF2B5EF4-FFF2-40B4-BE49-F238E27FC236}">
                <a16:creationId xmlns:a16="http://schemas.microsoft.com/office/drawing/2014/main" id="{2299BC7C-C579-9A60-A0DC-60460477AAE1}"/>
              </a:ext>
            </a:extLst>
          </p:cNvPr>
          <p:cNvSpPr>
            <a:spLocks noChangeArrowheads="1"/>
          </p:cNvSpPr>
          <p:nvPr/>
        </p:nvSpPr>
        <p:spPr bwMode="auto">
          <a:xfrm>
            <a:off x="1031807" y="3178874"/>
            <a:ext cx="589409" cy="5900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A9C370"/>
                </a:solidFill>
                <a:effectLst/>
                <a:uLnTx/>
                <a:uFillTx/>
              </a:rPr>
              <a:t>02</a:t>
            </a:r>
          </a:p>
        </p:txBody>
      </p:sp>
      <p:sp>
        <p:nvSpPr>
          <p:cNvPr id="100" name="Freeform 8">
            <a:extLst>
              <a:ext uri="{FF2B5EF4-FFF2-40B4-BE49-F238E27FC236}">
                <a16:creationId xmlns:a16="http://schemas.microsoft.com/office/drawing/2014/main" id="{28A2D84B-4EA9-7155-032F-978C1208223E}"/>
              </a:ext>
            </a:extLst>
          </p:cNvPr>
          <p:cNvSpPr>
            <a:spLocks noEditPoints="1"/>
          </p:cNvSpPr>
          <p:nvPr/>
        </p:nvSpPr>
        <p:spPr bwMode="auto">
          <a:xfrm>
            <a:off x="837807" y="2982180"/>
            <a:ext cx="978082" cy="982123"/>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rgbClr val="A9C37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03" name="Freeform 12">
            <a:extLst>
              <a:ext uri="{FF2B5EF4-FFF2-40B4-BE49-F238E27FC236}">
                <a16:creationId xmlns:a16="http://schemas.microsoft.com/office/drawing/2014/main" id="{B1C56742-242D-D70D-7153-2E277DE5342A}"/>
              </a:ext>
            </a:extLst>
          </p:cNvPr>
          <p:cNvSpPr>
            <a:spLocks/>
          </p:cNvSpPr>
          <p:nvPr/>
        </p:nvSpPr>
        <p:spPr bwMode="auto">
          <a:xfrm>
            <a:off x="1815889" y="3474589"/>
            <a:ext cx="0" cy="14819"/>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26" name="Freeform: Shape 125">
            <a:extLst>
              <a:ext uri="{FF2B5EF4-FFF2-40B4-BE49-F238E27FC236}">
                <a16:creationId xmlns:a16="http://schemas.microsoft.com/office/drawing/2014/main" id="{9F68469D-00AB-5537-D5FD-BE353820197A}"/>
              </a:ext>
            </a:extLst>
          </p:cNvPr>
          <p:cNvSpPr>
            <a:spLocks/>
          </p:cNvSpPr>
          <p:nvPr/>
        </p:nvSpPr>
        <p:spPr bwMode="auto">
          <a:xfrm>
            <a:off x="1078507" y="4946472"/>
            <a:ext cx="7504319" cy="1045838"/>
          </a:xfrm>
          <a:custGeom>
            <a:avLst/>
            <a:gdLst>
              <a:gd name="connsiteX0" fmla="*/ 0 w 7504319"/>
              <a:gd name="connsiteY0" fmla="*/ 0 h 1045838"/>
              <a:gd name="connsiteX1" fmla="*/ 485466 w 7504319"/>
              <a:gd name="connsiteY1" fmla="*/ 0 h 1045838"/>
              <a:gd name="connsiteX2" fmla="*/ 561802 w 7504319"/>
              <a:gd name="connsiteY2" fmla="*/ 133860 h 1045838"/>
              <a:gd name="connsiteX3" fmla="*/ 1027565 w 7504319"/>
              <a:gd name="connsiteY3" fmla="*/ 414568 h 1045838"/>
              <a:gd name="connsiteX4" fmla="*/ 7504319 w 7504319"/>
              <a:gd name="connsiteY4" fmla="*/ 414568 h 1045838"/>
              <a:gd name="connsiteX5" fmla="*/ 7504319 w 7504319"/>
              <a:gd name="connsiteY5" fmla="*/ 538752 h 1045838"/>
              <a:gd name="connsiteX6" fmla="*/ 7152867 w 7504319"/>
              <a:gd name="connsiteY6" fmla="*/ 1045838 h 1045838"/>
              <a:gd name="connsiteX7" fmla="*/ 1027565 w 7504319"/>
              <a:gd name="connsiteY7" fmla="*/ 1045838 h 1045838"/>
              <a:gd name="connsiteX8" fmla="*/ 16413 w 7504319"/>
              <a:gd name="connsiteY8" fmla="*/ 76619 h 104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19" h="1045838">
                <a:moveTo>
                  <a:pt x="0" y="0"/>
                </a:moveTo>
                <a:lnTo>
                  <a:pt x="485466" y="0"/>
                </a:lnTo>
                <a:lnTo>
                  <a:pt x="561802" y="133860"/>
                </a:lnTo>
                <a:cubicBezTo>
                  <a:pt x="681493" y="307201"/>
                  <a:pt x="846460" y="414568"/>
                  <a:pt x="1027565" y="414568"/>
                </a:cubicBezTo>
                <a:lnTo>
                  <a:pt x="7504319" y="414568"/>
                </a:lnTo>
                <a:cubicBezTo>
                  <a:pt x="7504319" y="414568"/>
                  <a:pt x="7504319" y="414568"/>
                  <a:pt x="7504319" y="538752"/>
                </a:cubicBezTo>
                <a:cubicBezTo>
                  <a:pt x="7504319" y="818167"/>
                  <a:pt x="7346524" y="1045838"/>
                  <a:pt x="7152867" y="1045838"/>
                </a:cubicBezTo>
                <a:cubicBezTo>
                  <a:pt x="7152867" y="1045838"/>
                  <a:pt x="7152867" y="1045838"/>
                  <a:pt x="1027565" y="1045838"/>
                </a:cubicBezTo>
                <a:cubicBezTo>
                  <a:pt x="573009" y="1045838"/>
                  <a:pt x="183005" y="647090"/>
                  <a:pt x="16413" y="76619"/>
                </a:cubicBezTo>
                <a:close/>
              </a:path>
            </a:pathLst>
          </a:custGeom>
          <a:solidFill>
            <a:srgbClr val="F5AE3B"/>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29" name="Freeform: Shape 128">
            <a:extLst>
              <a:ext uri="{FF2B5EF4-FFF2-40B4-BE49-F238E27FC236}">
                <a16:creationId xmlns:a16="http://schemas.microsoft.com/office/drawing/2014/main" id="{A4866F2C-B9BC-CB64-0669-9BD427FE2CC4}"/>
              </a:ext>
            </a:extLst>
          </p:cNvPr>
          <p:cNvSpPr>
            <a:spLocks/>
          </p:cNvSpPr>
          <p:nvPr/>
        </p:nvSpPr>
        <p:spPr bwMode="auto">
          <a:xfrm>
            <a:off x="1327794" y="4600378"/>
            <a:ext cx="9935356" cy="1389304"/>
          </a:xfrm>
          <a:custGeom>
            <a:avLst/>
            <a:gdLst>
              <a:gd name="connsiteX0" fmla="*/ 0 w 9935356"/>
              <a:gd name="connsiteY0" fmla="*/ 0 h 1389304"/>
              <a:gd name="connsiteX1" fmla="*/ 9443682 w 9935356"/>
              <a:gd name="connsiteY1" fmla="*/ 0 h 1389304"/>
              <a:gd name="connsiteX2" fmla="*/ 9935356 w 9935356"/>
              <a:gd name="connsiteY2" fmla="*/ 288238 h 1389304"/>
              <a:gd name="connsiteX3" fmla="*/ 9935356 w 9935356"/>
              <a:gd name="connsiteY3" fmla="*/ 1389304 h 1389304"/>
              <a:gd name="connsiteX4" fmla="*/ 1348095 w 9935356"/>
              <a:gd name="connsiteY4" fmla="*/ 1389304 h 1389304"/>
              <a:gd name="connsiteX5" fmla="*/ 1348095 w 9935356"/>
              <a:gd name="connsiteY5" fmla="*/ 1279774 h 1389304"/>
              <a:gd name="connsiteX6" fmla="*/ 452371 w 9935356"/>
              <a:gd name="connsiteY6" fmla="*/ 755182 h 1389304"/>
              <a:gd name="connsiteX7" fmla="*/ 452371 w 9935356"/>
              <a:gd name="connsiteY7" fmla="*/ 746535 h 1389304"/>
              <a:gd name="connsiteX8" fmla="*/ 41628 w 9935356"/>
              <a:gd name="connsiteY8" fmla="*/ 138129 h 1389304"/>
              <a:gd name="connsiteX9" fmla="*/ 0 w 9935356"/>
              <a:gd name="connsiteY9" fmla="*/ 115281 h 13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35356" h="1389304">
                <a:moveTo>
                  <a:pt x="0" y="0"/>
                </a:moveTo>
                <a:lnTo>
                  <a:pt x="9443682" y="0"/>
                </a:lnTo>
                <a:cubicBezTo>
                  <a:pt x="9716293" y="0"/>
                  <a:pt x="9935356" y="129707"/>
                  <a:pt x="9935356" y="288238"/>
                </a:cubicBezTo>
                <a:cubicBezTo>
                  <a:pt x="9935356" y="288238"/>
                  <a:pt x="9935356" y="288238"/>
                  <a:pt x="9935356" y="1389304"/>
                </a:cubicBezTo>
                <a:cubicBezTo>
                  <a:pt x="9935356" y="1389304"/>
                  <a:pt x="9935356" y="1389304"/>
                  <a:pt x="1348095" y="1389304"/>
                </a:cubicBezTo>
                <a:cubicBezTo>
                  <a:pt x="1348095" y="1389304"/>
                  <a:pt x="1348095" y="1389304"/>
                  <a:pt x="1348095" y="1279774"/>
                </a:cubicBezTo>
                <a:cubicBezTo>
                  <a:pt x="856420" y="1279774"/>
                  <a:pt x="457239" y="1046302"/>
                  <a:pt x="452371" y="755182"/>
                </a:cubicBezTo>
                <a:cubicBezTo>
                  <a:pt x="452371" y="752300"/>
                  <a:pt x="452371" y="749417"/>
                  <a:pt x="452371" y="746535"/>
                </a:cubicBezTo>
                <a:cubicBezTo>
                  <a:pt x="452371" y="510901"/>
                  <a:pt x="296289" y="296344"/>
                  <a:pt x="41628" y="138129"/>
                </a:cubicBezTo>
                <a:lnTo>
                  <a:pt x="0" y="115281"/>
                </a:lnTo>
                <a:close/>
              </a:path>
            </a:pathLst>
          </a:custGeom>
          <a:solidFill>
            <a:srgbClr val="F5AE3B">
              <a:lumMod val="20000"/>
              <a:lumOff val="80000"/>
            </a:srgbClr>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21" name="Inhaltsplatzhalter 4">
            <a:extLst>
              <a:ext uri="{FF2B5EF4-FFF2-40B4-BE49-F238E27FC236}">
                <a16:creationId xmlns:a16="http://schemas.microsoft.com/office/drawing/2014/main" id="{590F4ECE-AC86-FAE7-5897-58B91EE7215E}"/>
              </a:ext>
            </a:extLst>
          </p:cNvPr>
          <p:cNvSpPr txBox="1">
            <a:spLocks/>
          </p:cNvSpPr>
          <p:nvPr/>
        </p:nvSpPr>
        <p:spPr>
          <a:xfrm>
            <a:off x="2131672" y="4703408"/>
            <a:ext cx="8926862" cy="110799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400" b="1" dirty="0">
                <a:solidFill>
                  <a:srgbClr val="323232"/>
                </a:solidFill>
                <a:latin typeface="Roboto"/>
              </a:rPr>
              <a:t>Giáo viên Tin học có vai trò tư vấn, hỗ trợ giáo viên các môn học khác trong việc khai thác, ứng dụng các công cụ số và tích hợp các nội dung phát triển NLS vào quá trình dạy học. </a:t>
            </a:r>
          </a:p>
        </p:txBody>
      </p:sp>
      <p:sp>
        <p:nvSpPr>
          <p:cNvPr id="111" name="Oval 6">
            <a:extLst>
              <a:ext uri="{FF2B5EF4-FFF2-40B4-BE49-F238E27FC236}">
                <a16:creationId xmlns:a16="http://schemas.microsoft.com/office/drawing/2014/main" id="{4BFE67C1-C3B1-0CC4-3180-2518CC01EC52}"/>
              </a:ext>
            </a:extLst>
          </p:cNvPr>
          <p:cNvSpPr>
            <a:spLocks noChangeArrowheads="1"/>
          </p:cNvSpPr>
          <p:nvPr/>
        </p:nvSpPr>
        <p:spPr bwMode="auto">
          <a:xfrm>
            <a:off x="1029295" y="4731192"/>
            <a:ext cx="589409" cy="5900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5AE3B"/>
                </a:solidFill>
                <a:effectLst/>
                <a:uLnTx/>
                <a:uFillTx/>
              </a:rPr>
              <a:t>03</a:t>
            </a:r>
          </a:p>
        </p:txBody>
      </p:sp>
      <p:sp>
        <p:nvSpPr>
          <p:cNvPr id="113" name="Freeform 8">
            <a:extLst>
              <a:ext uri="{FF2B5EF4-FFF2-40B4-BE49-F238E27FC236}">
                <a16:creationId xmlns:a16="http://schemas.microsoft.com/office/drawing/2014/main" id="{BE64B4D3-0B06-456C-A8F7-718520EDB054}"/>
              </a:ext>
            </a:extLst>
          </p:cNvPr>
          <p:cNvSpPr>
            <a:spLocks noEditPoints="1"/>
          </p:cNvSpPr>
          <p:nvPr/>
        </p:nvSpPr>
        <p:spPr bwMode="auto">
          <a:xfrm>
            <a:off x="835295" y="4534498"/>
            <a:ext cx="978082" cy="982123"/>
          </a:xfrm>
          <a:custGeom>
            <a:avLst/>
            <a:gdLst>
              <a:gd name="T0" fmla="*/ 307 w 614"/>
              <a:gd name="T1" fmla="*/ 0 h 614"/>
              <a:gd name="T2" fmla="*/ 0 w 614"/>
              <a:gd name="T3" fmla="*/ 307 h 614"/>
              <a:gd name="T4" fmla="*/ 307 w 614"/>
              <a:gd name="T5" fmla="*/ 614 h 614"/>
              <a:gd name="T6" fmla="*/ 614 w 614"/>
              <a:gd name="T7" fmla="*/ 307 h 614"/>
              <a:gd name="T8" fmla="*/ 307 w 614"/>
              <a:gd name="T9" fmla="*/ 0 h 614"/>
              <a:gd name="T10" fmla="*/ 307 w 614"/>
              <a:gd name="T11" fmla="*/ 492 h 614"/>
              <a:gd name="T12" fmla="*/ 122 w 614"/>
              <a:gd name="T13" fmla="*/ 307 h 614"/>
              <a:gd name="T14" fmla="*/ 307 w 614"/>
              <a:gd name="T15" fmla="*/ 123 h 614"/>
              <a:gd name="T16" fmla="*/ 492 w 614"/>
              <a:gd name="T17" fmla="*/ 307 h 614"/>
              <a:gd name="T18" fmla="*/ 307 w 614"/>
              <a:gd name="T19" fmla="*/ 49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4">
                <a:moveTo>
                  <a:pt x="307" y="0"/>
                </a:moveTo>
                <a:cubicBezTo>
                  <a:pt x="137" y="0"/>
                  <a:pt x="0" y="138"/>
                  <a:pt x="0" y="307"/>
                </a:cubicBezTo>
                <a:cubicBezTo>
                  <a:pt x="0" y="477"/>
                  <a:pt x="137" y="614"/>
                  <a:pt x="307" y="614"/>
                </a:cubicBezTo>
                <a:cubicBezTo>
                  <a:pt x="476" y="614"/>
                  <a:pt x="614" y="477"/>
                  <a:pt x="614" y="307"/>
                </a:cubicBezTo>
                <a:cubicBezTo>
                  <a:pt x="614" y="138"/>
                  <a:pt x="476" y="0"/>
                  <a:pt x="307" y="0"/>
                </a:cubicBezTo>
                <a:close/>
                <a:moveTo>
                  <a:pt x="307" y="492"/>
                </a:moveTo>
                <a:cubicBezTo>
                  <a:pt x="205" y="492"/>
                  <a:pt x="122" y="409"/>
                  <a:pt x="122" y="307"/>
                </a:cubicBezTo>
                <a:cubicBezTo>
                  <a:pt x="122" y="205"/>
                  <a:pt x="205" y="123"/>
                  <a:pt x="307" y="123"/>
                </a:cubicBezTo>
                <a:cubicBezTo>
                  <a:pt x="409" y="123"/>
                  <a:pt x="492" y="205"/>
                  <a:pt x="492" y="307"/>
                </a:cubicBezTo>
                <a:cubicBezTo>
                  <a:pt x="492" y="409"/>
                  <a:pt x="409" y="492"/>
                  <a:pt x="307" y="492"/>
                </a:cubicBezTo>
                <a:close/>
              </a:path>
            </a:pathLst>
          </a:custGeom>
          <a:solidFill>
            <a:srgbClr val="F5AE3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16" name="Freeform 12">
            <a:extLst>
              <a:ext uri="{FF2B5EF4-FFF2-40B4-BE49-F238E27FC236}">
                <a16:creationId xmlns:a16="http://schemas.microsoft.com/office/drawing/2014/main" id="{BAF1777B-5A4E-3301-75C2-4F06181ED4C6}"/>
              </a:ext>
            </a:extLst>
          </p:cNvPr>
          <p:cNvSpPr>
            <a:spLocks/>
          </p:cNvSpPr>
          <p:nvPr/>
        </p:nvSpPr>
        <p:spPr bwMode="auto">
          <a:xfrm>
            <a:off x="1813377" y="5026907"/>
            <a:ext cx="0" cy="14819"/>
          </a:xfrm>
          <a:custGeom>
            <a:avLst/>
            <a:gdLst>
              <a:gd name="T0" fmla="*/ 0 h 9"/>
              <a:gd name="T1" fmla="*/ 9 h 9"/>
              <a:gd name="T2" fmla="*/ 2 h 9"/>
              <a:gd name="T3" fmla="*/ 0 h 9"/>
            </a:gdLst>
            <a:ahLst/>
            <a:cxnLst>
              <a:cxn ang="0">
                <a:pos x="0" y="T0"/>
              </a:cxn>
              <a:cxn ang="0">
                <a:pos x="0" y="T1"/>
              </a:cxn>
              <a:cxn ang="0">
                <a:pos x="0" y="T2"/>
              </a:cxn>
              <a:cxn ang="0">
                <a:pos x="0" y="T3"/>
              </a:cxn>
            </a:cxnLst>
            <a:rect l="0" t="0" r="r" b="b"/>
            <a:pathLst>
              <a:path h="9">
                <a:moveTo>
                  <a:pt x="0" y="0"/>
                </a:moveTo>
                <a:cubicBezTo>
                  <a:pt x="0" y="3"/>
                  <a:pt x="0" y="6"/>
                  <a:pt x="0" y="9"/>
                </a:cubicBezTo>
                <a:cubicBezTo>
                  <a:pt x="0" y="6"/>
                  <a:pt x="0" y="4"/>
                  <a:pt x="0" y="2"/>
                </a:cubicBezTo>
                <a:cubicBezTo>
                  <a:pt x="0" y="1"/>
                  <a:pt x="0" y="1"/>
                  <a:pt x="0" y="0"/>
                </a:cubicBez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15" name="Freeform 11">
            <a:extLst>
              <a:ext uri="{FF2B5EF4-FFF2-40B4-BE49-F238E27FC236}">
                <a16:creationId xmlns:a16="http://schemas.microsoft.com/office/drawing/2014/main" id="{75117722-58A7-699E-CEC7-86161FDFD4A6}"/>
              </a:ext>
            </a:extLst>
          </p:cNvPr>
          <p:cNvSpPr>
            <a:spLocks/>
          </p:cNvSpPr>
          <p:nvPr/>
        </p:nvSpPr>
        <p:spPr bwMode="auto">
          <a:xfrm>
            <a:off x="1428945" y="5548333"/>
            <a:ext cx="7574144" cy="554605"/>
          </a:xfrm>
          <a:custGeom>
            <a:avLst/>
            <a:gdLst>
              <a:gd name="T0" fmla="*/ 306 w 2112"/>
              <a:gd name="T1" fmla="*/ 185 h 307"/>
              <a:gd name="T2" fmla="*/ 306 w 2112"/>
              <a:gd name="T3" fmla="*/ 185 h 307"/>
              <a:gd name="T4" fmla="*/ 122 w 2112"/>
              <a:gd name="T5" fmla="*/ 0 h 307"/>
              <a:gd name="T6" fmla="*/ 0 w 2112"/>
              <a:gd name="T7" fmla="*/ 0 h 307"/>
              <a:gd name="T8" fmla="*/ 306 w 2112"/>
              <a:gd name="T9" fmla="*/ 307 h 307"/>
              <a:gd name="T10" fmla="*/ 2014 w 2112"/>
              <a:gd name="T11" fmla="*/ 307 h 307"/>
              <a:gd name="T12" fmla="*/ 2112 w 2112"/>
              <a:gd name="T13" fmla="*/ 209 h 307"/>
              <a:gd name="T14" fmla="*/ 2112 w 2112"/>
              <a:gd name="T15" fmla="*/ 185 h 307"/>
              <a:gd name="T16" fmla="*/ 306 w 2112"/>
              <a:gd name="T17" fmla="*/ 18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307">
                <a:moveTo>
                  <a:pt x="306" y="185"/>
                </a:moveTo>
                <a:cubicBezTo>
                  <a:pt x="306" y="185"/>
                  <a:pt x="306" y="185"/>
                  <a:pt x="306" y="185"/>
                </a:cubicBezTo>
                <a:cubicBezTo>
                  <a:pt x="205" y="185"/>
                  <a:pt x="122" y="102"/>
                  <a:pt x="122" y="0"/>
                </a:cubicBezTo>
                <a:cubicBezTo>
                  <a:pt x="0" y="0"/>
                  <a:pt x="0" y="0"/>
                  <a:pt x="0" y="0"/>
                </a:cubicBezTo>
                <a:cubicBezTo>
                  <a:pt x="0" y="170"/>
                  <a:pt x="137" y="307"/>
                  <a:pt x="306" y="307"/>
                </a:cubicBezTo>
                <a:cubicBezTo>
                  <a:pt x="2014" y="307"/>
                  <a:pt x="2014" y="307"/>
                  <a:pt x="2014" y="307"/>
                </a:cubicBezTo>
                <a:cubicBezTo>
                  <a:pt x="2068" y="307"/>
                  <a:pt x="2112" y="263"/>
                  <a:pt x="2112" y="209"/>
                </a:cubicBezTo>
                <a:cubicBezTo>
                  <a:pt x="2112" y="185"/>
                  <a:pt x="2112" y="185"/>
                  <a:pt x="2112" y="185"/>
                </a:cubicBezTo>
                <a:lnTo>
                  <a:pt x="306" y="185"/>
                </a:lnTo>
                <a:close/>
              </a:path>
            </a:pathLst>
          </a:custGeom>
          <a:solidFill>
            <a:srgbClr val="F5AE3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Tree>
    <p:extLst>
      <p:ext uri="{BB962C8B-B14F-4D97-AF65-F5344CB8AC3E}">
        <p14:creationId xmlns:p14="http://schemas.microsoft.com/office/powerpoint/2010/main" val="308384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left)">
                                      <p:cBhvr>
                                        <p:cTn id="12" dur="500"/>
                                        <p:tgtEl>
                                          <p:spTgt spid="9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p:cTn id="22" dur="500" fill="hold"/>
                                        <p:tgtEl>
                                          <p:spTgt spid="117"/>
                                        </p:tgtEl>
                                        <p:attrNameLst>
                                          <p:attrName>ppt_w</p:attrName>
                                        </p:attrNameLst>
                                      </p:cBhvr>
                                      <p:tavLst>
                                        <p:tav tm="0">
                                          <p:val>
                                            <p:fltVal val="0"/>
                                          </p:val>
                                        </p:tav>
                                        <p:tav tm="100000">
                                          <p:val>
                                            <p:strVal val="#ppt_w"/>
                                          </p:val>
                                        </p:tav>
                                      </p:tavLst>
                                    </p:anim>
                                    <p:anim calcmode="lin" valueType="num">
                                      <p:cBhvr>
                                        <p:cTn id="23" dur="500" fill="hold"/>
                                        <p:tgtEl>
                                          <p:spTgt spid="117"/>
                                        </p:tgtEl>
                                        <p:attrNameLst>
                                          <p:attrName>ppt_h</p:attrName>
                                        </p:attrNameLst>
                                      </p:cBhvr>
                                      <p:tavLst>
                                        <p:tav tm="0">
                                          <p:val>
                                            <p:fltVal val="0"/>
                                          </p:val>
                                        </p:tav>
                                        <p:tav tm="100000">
                                          <p:val>
                                            <p:strVal val="#ppt_h"/>
                                          </p:val>
                                        </p:tav>
                                      </p:tavLst>
                                    </p:anim>
                                    <p:animEffect transition="in" filter="fade">
                                      <p:cBhvr>
                                        <p:cTn id="24" dur="500"/>
                                        <p:tgtEl>
                                          <p:spTgt spid="11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wipe(left)">
                                      <p:cBhvr>
                                        <p:cTn id="2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p:bldP spid="1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5450-FB50-D079-E726-080D11C1E447}"/>
              </a:ext>
            </a:extLst>
          </p:cNvPr>
          <p:cNvSpPr>
            <a:spLocks noGrp="1"/>
          </p:cNvSpPr>
          <p:nvPr>
            <p:ph type="title"/>
          </p:nvPr>
        </p:nvSpPr>
        <p:spPr>
          <a:xfrm>
            <a:off x="838200" y="0"/>
            <a:ext cx="11811000" cy="1325563"/>
          </a:xfrm>
        </p:spPr>
        <p:txBody>
          <a:bodyPr>
            <a:normAutofit/>
          </a:bodyPr>
          <a:lstStyle/>
          <a:p>
            <a:r>
              <a:rPr lang="en-US" sz="3200" b="1" dirty="0">
                <a:solidFill>
                  <a:srgbClr val="2F5597"/>
                </a:solidFill>
              </a:rPr>
              <a:t>3. </a:t>
            </a:r>
            <a:r>
              <a:rPr lang="vi-VN" sz="3200" b="1" dirty="0">
                <a:solidFill>
                  <a:srgbClr val="2F5597"/>
                </a:solidFill>
              </a:rPr>
              <a:t>Xây dựng chương trình của lớp tăng cường/câu lạc bộ</a:t>
            </a:r>
            <a:endParaRPr lang="en-US" sz="3200" b="1" dirty="0">
              <a:solidFill>
                <a:srgbClr val="2F5597"/>
              </a:solidFill>
            </a:endParaRPr>
          </a:p>
        </p:txBody>
      </p:sp>
      <p:sp>
        <p:nvSpPr>
          <p:cNvPr id="3" name="Content Placeholder 2">
            <a:extLst>
              <a:ext uri="{FF2B5EF4-FFF2-40B4-BE49-F238E27FC236}">
                <a16:creationId xmlns:a16="http://schemas.microsoft.com/office/drawing/2014/main" id="{D7ACB1D8-EAD9-0DFE-AE15-A5C76B4F7FD3}"/>
              </a:ext>
            </a:extLst>
          </p:cNvPr>
          <p:cNvSpPr>
            <a:spLocks noGrp="1"/>
          </p:cNvSpPr>
          <p:nvPr>
            <p:ph idx="1"/>
          </p:nvPr>
        </p:nvSpPr>
        <p:spPr>
          <a:xfrm>
            <a:off x="838199" y="1479115"/>
            <a:ext cx="11470341" cy="4351338"/>
          </a:xfrm>
        </p:spPr>
        <p:txBody>
          <a:bodyPr/>
          <a:lstStyle/>
          <a:p>
            <a:r>
              <a:rPr lang="vi-VN" dirty="0">
                <a:solidFill>
                  <a:schemeClr val="tx1"/>
                </a:solidFill>
              </a:rPr>
              <a:t>Tham khảo chương trình giáo dục kĩ năng số của các đơn vị đào tạo có uy tín trong và ngoài nước.</a:t>
            </a:r>
          </a:p>
          <a:p>
            <a:r>
              <a:rPr lang="vi-VN" dirty="0">
                <a:solidFill>
                  <a:schemeClr val="tx1"/>
                </a:solidFill>
              </a:rPr>
              <a:t>Xây dựng chương trình hoạt động của </a:t>
            </a:r>
            <a:r>
              <a:rPr lang="en-US" dirty="0" err="1">
                <a:solidFill>
                  <a:schemeClr val="tx1"/>
                </a:solidFill>
              </a:rPr>
              <a:t>lớp</a:t>
            </a:r>
            <a:r>
              <a:rPr lang="en-US" dirty="0">
                <a:solidFill>
                  <a:schemeClr val="tx1"/>
                </a:solidFill>
              </a:rPr>
              <a:t> </a:t>
            </a:r>
            <a:r>
              <a:rPr lang="en-US" dirty="0" err="1">
                <a:solidFill>
                  <a:schemeClr val="tx1"/>
                </a:solidFill>
              </a:rPr>
              <a:t>tăng</a:t>
            </a:r>
            <a:r>
              <a:rPr lang="en-US" dirty="0">
                <a:solidFill>
                  <a:schemeClr val="tx1"/>
                </a:solidFill>
              </a:rPr>
              <a:t> </a:t>
            </a:r>
            <a:r>
              <a:rPr lang="en-US" dirty="0" err="1">
                <a:solidFill>
                  <a:schemeClr val="tx1"/>
                </a:solidFill>
              </a:rPr>
              <a:t>cường</a:t>
            </a:r>
            <a:r>
              <a:rPr lang="en-US" dirty="0">
                <a:solidFill>
                  <a:schemeClr val="tx1"/>
                </a:solidFill>
              </a:rPr>
              <a:t>/</a:t>
            </a:r>
            <a:r>
              <a:rPr lang="vi-VN" dirty="0">
                <a:solidFill>
                  <a:schemeClr val="tx1"/>
                </a:solidFill>
              </a:rPr>
              <a:t>câu lạc bộ.</a:t>
            </a:r>
          </a:p>
          <a:p>
            <a:endParaRPr lang="en-US" dirty="0">
              <a:solidFill>
                <a:schemeClr val="tx1"/>
              </a:solidFill>
            </a:endParaRPr>
          </a:p>
        </p:txBody>
      </p:sp>
    </p:spTree>
    <p:extLst>
      <p:ext uri="{BB962C8B-B14F-4D97-AF65-F5344CB8AC3E}">
        <p14:creationId xmlns:p14="http://schemas.microsoft.com/office/powerpoint/2010/main" val="1875023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D446-9F1A-185A-4E1B-ED0641258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2FE38-A8B6-2527-C776-D99C12C1D107}"/>
              </a:ext>
            </a:extLst>
          </p:cNvPr>
          <p:cNvSpPr>
            <a:spLocks noGrp="1"/>
          </p:cNvSpPr>
          <p:nvPr>
            <p:ph type="title"/>
          </p:nvPr>
        </p:nvSpPr>
        <p:spPr>
          <a:xfrm>
            <a:off x="838200" y="0"/>
            <a:ext cx="11811000" cy="1325563"/>
          </a:xfrm>
        </p:spPr>
        <p:txBody>
          <a:bodyPr>
            <a:normAutofit/>
          </a:bodyPr>
          <a:lstStyle/>
          <a:p>
            <a:r>
              <a:rPr lang="en-US" sz="3200" b="1" dirty="0">
                <a:solidFill>
                  <a:srgbClr val="2F5597"/>
                </a:solidFill>
              </a:rPr>
              <a:t>4. </a:t>
            </a:r>
            <a:r>
              <a:rPr lang="en-US" sz="3200" b="1" dirty="0" err="1">
                <a:solidFill>
                  <a:srgbClr val="2F5597"/>
                </a:solidFill>
              </a:rPr>
              <a:t>Xây</a:t>
            </a:r>
            <a:r>
              <a:rPr lang="en-US" sz="3200" b="1" dirty="0">
                <a:solidFill>
                  <a:srgbClr val="2F5597"/>
                </a:solidFill>
              </a:rPr>
              <a:t> </a:t>
            </a:r>
            <a:r>
              <a:rPr lang="en-US" sz="3200" b="1" dirty="0" err="1">
                <a:solidFill>
                  <a:srgbClr val="2F5597"/>
                </a:solidFill>
              </a:rPr>
              <a:t>dựng</a:t>
            </a:r>
            <a:r>
              <a:rPr lang="en-US" sz="3200" b="1" dirty="0">
                <a:solidFill>
                  <a:srgbClr val="2F5597"/>
                </a:solidFill>
              </a:rPr>
              <a:t> </a:t>
            </a:r>
            <a:r>
              <a:rPr lang="en-US" sz="3200" b="1" dirty="0" err="1">
                <a:solidFill>
                  <a:srgbClr val="2F5597"/>
                </a:solidFill>
              </a:rPr>
              <a:t>kế</a:t>
            </a:r>
            <a:r>
              <a:rPr lang="en-US" sz="3200" b="1" dirty="0">
                <a:solidFill>
                  <a:srgbClr val="2F5597"/>
                </a:solidFill>
              </a:rPr>
              <a:t> </a:t>
            </a:r>
            <a:r>
              <a:rPr lang="en-US" sz="3200" b="1" dirty="0" err="1">
                <a:solidFill>
                  <a:srgbClr val="2F5597"/>
                </a:solidFill>
              </a:rPr>
              <a:t>hoạch</a:t>
            </a:r>
            <a:r>
              <a:rPr lang="en-US" sz="3200" b="1" dirty="0">
                <a:solidFill>
                  <a:srgbClr val="2F5597"/>
                </a:solidFill>
              </a:rPr>
              <a:t> </a:t>
            </a:r>
            <a:r>
              <a:rPr lang="en-US" sz="3200" b="1" dirty="0" err="1">
                <a:solidFill>
                  <a:srgbClr val="2F5597"/>
                </a:solidFill>
              </a:rPr>
              <a:t>bài</a:t>
            </a:r>
            <a:r>
              <a:rPr lang="en-US" sz="3200" b="1" dirty="0">
                <a:solidFill>
                  <a:srgbClr val="2F5597"/>
                </a:solidFill>
              </a:rPr>
              <a:t> </a:t>
            </a:r>
            <a:r>
              <a:rPr lang="en-US" sz="3200" b="1" dirty="0" err="1">
                <a:solidFill>
                  <a:srgbClr val="2F5597"/>
                </a:solidFill>
              </a:rPr>
              <a:t>dạy</a:t>
            </a:r>
            <a:endParaRPr lang="en-US" sz="3200" b="1" dirty="0">
              <a:solidFill>
                <a:srgbClr val="2F5597"/>
              </a:solidFill>
            </a:endParaRPr>
          </a:p>
        </p:txBody>
      </p:sp>
      <p:sp>
        <p:nvSpPr>
          <p:cNvPr id="8" name="Content Placeholder 2">
            <a:extLst>
              <a:ext uri="{FF2B5EF4-FFF2-40B4-BE49-F238E27FC236}">
                <a16:creationId xmlns:a16="http://schemas.microsoft.com/office/drawing/2014/main" id="{A24CDE59-8A86-0407-0FCF-0E7F2CFD150C}"/>
              </a:ext>
            </a:extLst>
          </p:cNvPr>
          <p:cNvSpPr>
            <a:spLocks noGrp="1"/>
          </p:cNvSpPr>
          <p:nvPr>
            <p:ph idx="1"/>
          </p:nvPr>
        </p:nvSpPr>
        <p:spPr>
          <a:xfrm>
            <a:off x="838200" y="1585487"/>
            <a:ext cx="3741097" cy="1213622"/>
          </a:xfrm>
        </p:spPr>
        <p:txBody>
          <a:bodyPr>
            <a:noAutofit/>
          </a:bodyPr>
          <a:lstStyle/>
          <a:p>
            <a:pPr marL="0" indent="0" algn="just">
              <a:lnSpc>
                <a:spcPct val="160000"/>
              </a:lnSpc>
              <a:buNone/>
            </a:pPr>
            <a:r>
              <a:rPr lang="en-US" sz="2400" dirty="0" err="1">
                <a:solidFill>
                  <a:schemeClr val="tx1"/>
                </a:solidFill>
              </a:rPr>
              <a:t>Với</a:t>
            </a:r>
            <a:r>
              <a:rPr lang="en-US" sz="2400" dirty="0">
                <a:solidFill>
                  <a:schemeClr val="tx1"/>
                </a:solidFill>
              </a:rPr>
              <a:t> </a:t>
            </a:r>
            <a:r>
              <a:rPr lang="en-US" sz="2400" dirty="0" err="1">
                <a:solidFill>
                  <a:schemeClr val="tx1"/>
                </a:solidFill>
              </a:rPr>
              <a:t>mỗi</a:t>
            </a:r>
            <a:r>
              <a:rPr lang="en-US" sz="2400" dirty="0">
                <a:solidFill>
                  <a:schemeClr val="tx1"/>
                </a:solidFill>
              </a:rPr>
              <a:t> </a:t>
            </a:r>
            <a:r>
              <a:rPr lang="en-US" sz="2400" dirty="0" err="1">
                <a:solidFill>
                  <a:schemeClr val="tx1"/>
                </a:solidFill>
              </a:rPr>
              <a:t>buổi</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đã</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xác</a:t>
            </a:r>
            <a:r>
              <a:rPr lang="en-US" sz="2400" dirty="0">
                <a:solidFill>
                  <a:schemeClr val="tx1"/>
                </a:solidFill>
              </a:rPr>
              <a:t> </a:t>
            </a:r>
            <a:r>
              <a:rPr lang="en-US" sz="2400" dirty="0" err="1">
                <a:solidFill>
                  <a:schemeClr val="tx1"/>
                </a:solidFill>
              </a:rPr>
              <a:t>định</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chương</a:t>
            </a:r>
            <a:r>
              <a:rPr lang="en-US" sz="2400" dirty="0">
                <a:solidFill>
                  <a:schemeClr val="tx1"/>
                </a:solidFill>
              </a:rPr>
              <a:t> </a:t>
            </a:r>
            <a:r>
              <a:rPr lang="en-US" sz="2400" dirty="0" err="1">
                <a:solidFill>
                  <a:schemeClr val="tx1"/>
                </a:solidFill>
              </a:rPr>
              <a:t>trình</a:t>
            </a:r>
            <a:r>
              <a:rPr lang="en-US" sz="2400" dirty="0">
                <a:solidFill>
                  <a:schemeClr val="tx1"/>
                </a:solidFill>
              </a:rPr>
              <a:t>, </a:t>
            </a:r>
            <a:r>
              <a:rPr lang="en-US" sz="2400" dirty="0" err="1">
                <a:solidFill>
                  <a:schemeClr val="tx1"/>
                </a:solidFill>
              </a:rPr>
              <a:t>xây</a:t>
            </a:r>
            <a:r>
              <a:rPr lang="en-US" sz="2400" dirty="0">
                <a:solidFill>
                  <a:schemeClr val="tx1"/>
                </a:solidFill>
              </a:rPr>
              <a:t> </a:t>
            </a:r>
            <a:r>
              <a:rPr lang="en-US" sz="2400" dirty="0" err="1">
                <a:solidFill>
                  <a:schemeClr val="tx1"/>
                </a:solidFill>
              </a:rPr>
              <a:t>dựng</a:t>
            </a:r>
            <a:r>
              <a:rPr lang="en-US" sz="2400" dirty="0">
                <a:solidFill>
                  <a:schemeClr val="tx1"/>
                </a:solidFill>
              </a:rPr>
              <a:t> </a:t>
            </a:r>
            <a:r>
              <a:rPr lang="en-US" sz="2400" dirty="0" err="1">
                <a:solidFill>
                  <a:schemeClr val="tx1"/>
                </a:solidFill>
              </a:rPr>
              <a:t>kế</a:t>
            </a:r>
            <a:r>
              <a:rPr lang="en-US" sz="2400" dirty="0">
                <a:solidFill>
                  <a:schemeClr val="tx1"/>
                </a:solidFill>
              </a:rPr>
              <a:t> </a:t>
            </a:r>
            <a:r>
              <a:rPr lang="en-US" sz="2400" dirty="0" err="1">
                <a:solidFill>
                  <a:schemeClr val="tx1"/>
                </a:solidFill>
              </a:rPr>
              <a:t>hoạch</a:t>
            </a:r>
            <a:r>
              <a:rPr lang="en-US" sz="2400" dirty="0">
                <a:solidFill>
                  <a:schemeClr val="tx1"/>
                </a:solidFill>
              </a:rPr>
              <a:t> </a:t>
            </a:r>
            <a:r>
              <a:rPr lang="en-US" sz="2400" dirty="0" err="1">
                <a:solidFill>
                  <a:schemeClr val="tx1"/>
                </a:solidFill>
              </a:rPr>
              <a:t>bài</a:t>
            </a:r>
            <a:r>
              <a:rPr lang="en-US" sz="2400" dirty="0">
                <a:solidFill>
                  <a:schemeClr val="tx1"/>
                </a:solidFill>
              </a:rPr>
              <a:t> </a:t>
            </a:r>
            <a:r>
              <a:rPr lang="en-US" sz="2400" dirty="0" err="1">
                <a:solidFill>
                  <a:schemeClr val="tx1"/>
                </a:solidFill>
              </a:rPr>
              <a:t>dạy</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công</a:t>
            </a:r>
            <a:r>
              <a:rPr lang="en-US" sz="2400" dirty="0">
                <a:solidFill>
                  <a:schemeClr val="tx1"/>
                </a:solidFill>
              </a:rPr>
              <a:t> </a:t>
            </a:r>
            <a:r>
              <a:rPr lang="en-US" sz="2400" dirty="0" err="1">
                <a:solidFill>
                  <a:schemeClr val="tx1"/>
                </a:solidFill>
              </a:rPr>
              <a:t>văn</a:t>
            </a:r>
            <a:r>
              <a:rPr lang="en-US" sz="2400" dirty="0">
                <a:solidFill>
                  <a:schemeClr val="tx1"/>
                </a:solidFill>
              </a:rPr>
              <a:t> 5512. </a:t>
            </a:r>
          </a:p>
        </p:txBody>
      </p:sp>
      <p:pic>
        <p:nvPicPr>
          <p:cNvPr id="3" name="Picture 2">
            <a:extLst>
              <a:ext uri="{FF2B5EF4-FFF2-40B4-BE49-F238E27FC236}">
                <a16:creationId xmlns:a16="http://schemas.microsoft.com/office/drawing/2014/main" id="{8B3D1E2C-0A2D-26A3-AE97-E9AB42E65CF9}"/>
              </a:ext>
            </a:extLst>
          </p:cNvPr>
          <p:cNvPicPr>
            <a:picLocks noChangeAspect="1"/>
          </p:cNvPicPr>
          <p:nvPr/>
        </p:nvPicPr>
        <p:blipFill>
          <a:blip r:embed="rId2"/>
          <a:stretch>
            <a:fillRect/>
          </a:stretch>
        </p:blipFill>
        <p:spPr>
          <a:xfrm>
            <a:off x="5618921" y="1325563"/>
            <a:ext cx="6391097" cy="5482271"/>
          </a:xfrm>
          <a:prstGeom prst="rect">
            <a:avLst/>
          </a:prstGeom>
        </p:spPr>
      </p:pic>
    </p:spTree>
    <p:extLst>
      <p:ext uri="{BB962C8B-B14F-4D97-AF65-F5344CB8AC3E}">
        <p14:creationId xmlns:p14="http://schemas.microsoft.com/office/powerpoint/2010/main" val="647180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AE29-B5BE-FB45-B806-3719E6A32411}"/>
              </a:ext>
            </a:extLst>
          </p:cNvPr>
          <p:cNvSpPr>
            <a:spLocks noGrp="1"/>
          </p:cNvSpPr>
          <p:nvPr>
            <p:ph type="title"/>
          </p:nvPr>
        </p:nvSpPr>
        <p:spPr>
          <a:xfrm>
            <a:off x="770965" y="270996"/>
            <a:ext cx="11353800" cy="536023"/>
          </a:xfrm>
        </p:spPr>
        <p:txBody>
          <a:bodyPr>
            <a:noAutofit/>
          </a:bodyPr>
          <a:lstStyle/>
          <a:p>
            <a:r>
              <a:rPr lang="vi-VN" sz="3000" b="1" dirty="0">
                <a:solidFill>
                  <a:srgbClr val="002060"/>
                </a:solidFill>
                <a:cs typeface="Arial" panose="020B0604020202020204" pitchFamily="34" charset="0"/>
              </a:rPr>
              <a:t>Gợi ý các phương pháp dạy học và kiểm tra, đánh giá phù hợp</a:t>
            </a:r>
            <a:r>
              <a:rPr lang="en-VN" sz="3000" b="1" dirty="0">
                <a:solidFill>
                  <a:srgbClr val="002060"/>
                </a:solidFill>
                <a:cs typeface="Arial" panose="020B0604020202020204" pitchFamily="34" charset="0"/>
              </a:rPr>
              <a:t> </a:t>
            </a:r>
            <a:endParaRPr lang="en-US" sz="3000" b="1" dirty="0">
              <a:solidFill>
                <a:srgbClr val="002060"/>
              </a:solidFill>
              <a:cs typeface="Arial" panose="020B0604020202020204" pitchFamily="34" charset="0"/>
            </a:endParaRPr>
          </a:p>
        </p:txBody>
      </p:sp>
      <p:sp>
        <p:nvSpPr>
          <p:cNvPr id="3" name="Content Placeholder 2">
            <a:extLst>
              <a:ext uri="{FF2B5EF4-FFF2-40B4-BE49-F238E27FC236}">
                <a16:creationId xmlns:a16="http://schemas.microsoft.com/office/drawing/2014/main" id="{758F44FD-F2F6-A646-BC0F-5A1A1321309A}"/>
              </a:ext>
            </a:extLst>
          </p:cNvPr>
          <p:cNvSpPr>
            <a:spLocks noGrp="1"/>
          </p:cNvSpPr>
          <p:nvPr>
            <p:ph idx="1"/>
          </p:nvPr>
        </p:nvSpPr>
        <p:spPr>
          <a:xfrm>
            <a:off x="11683" y="1266273"/>
            <a:ext cx="11353800" cy="5591727"/>
          </a:xfrm>
        </p:spPr>
        <p:txBody>
          <a:bodyPr>
            <a:normAutofit lnSpcReduction="10000"/>
          </a:bodyPr>
          <a:lstStyle/>
          <a:p>
            <a:pPr marL="571500" indent="-342900" algn="just">
              <a:spcBef>
                <a:spcPts val="600"/>
              </a:spcBef>
              <a:spcAft>
                <a:spcPts val="600"/>
              </a:spcAft>
              <a:buFont typeface="Wingdings" pitchFamily="2" charset="2"/>
              <a:buChar char="v"/>
            </a:pPr>
            <a:r>
              <a:rPr lang="vi-VN" b="1" dirty="0">
                <a:solidFill>
                  <a:srgbClr val="3737FF">
                    <a:alpha val="80000"/>
                  </a:srgbClr>
                </a:solidFill>
                <a:effectLst/>
                <a:latin typeface="Roboto" panose="02000000000000000000" pitchFamily="2" charset="0"/>
                <a:ea typeface="Roboto" panose="02000000000000000000" pitchFamily="2" charset="0"/>
              </a:rPr>
              <a:t> Về phương pháp dạy học:</a:t>
            </a:r>
          </a:p>
          <a:p>
            <a:pPr marL="1028700" lvl="1" indent="-342900" algn="just">
              <a:spcBef>
                <a:spcPts val="600"/>
              </a:spcBef>
              <a:spcAft>
                <a:spcPts val="600"/>
              </a:spcAft>
              <a:buFont typeface="Wingdings" pitchFamily="2" charset="2"/>
              <a:buChar char="v"/>
            </a:pPr>
            <a:r>
              <a:rPr lang="vi-VN" dirty="0">
                <a:solidFill>
                  <a:srgbClr val="FF0000">
                    <a:alpha val="80000"/>
                  </a:srgbClr>
                </a:solidFill>
                <a:latin typeface="Roboto" panose="02000000000000000000" pitchFamily="2" charset="0"/>
              </a:rPr>
              <a:t>Dạy học theo dự án</a:t>
            </a:r>
            <a:r>
              <a:rPr lang="vi-VN" dirty="0">
                <a:solidFill>
                  <a:srgbClr val="002060">
                    <a:alpha val="80000"/>
                  </a:srgbClr>
                </a:solidFill>
                <a:latin typeface="Roboto" panose="02000000000000000000" pitchFamily="2" charset="0"/>
              </a:rPr>
              <a:t>: Học sinh phải được vận dụng hầu hết các năng lực số, từ tìm kiếm thông tin, hợp tác trực tuyến, sáng tạo, trình bày và chia sẻ kết quả.</a:t>
            </a:r>
          </a:p>
          <a:p>
            <a:pPr marL="1028700" lvl="1" indent="-342900" algn="just">
              <a:spcBef>
                <a:spcPts val="600"/>
              </a:spcBef>
              <a:spcAft>
                <a:spcPts val="600"/>
              </a:spcAft>
              <a:buFont typeface="Wingdings" pitchFamily="2" charset="2"/>
              <a:buChar char="v"/>
            </a:pPr>
            <a:r>
              <a:rPr lang="vi-VN" dirty="0">
                <a:solidFill>
                  <a:srgbClr val="FF0000">
                    <a:alpha val="80000"/>
                  </a:srgbClr>
                </a:solidFill>
                <a:latin typeface="Roboto" panose="02000000000000000000" pitchFamily="2" charset="0"/>
              </a:rPr>
              <a:t>Lớp học đảo ngược </a:t>
            </a:r>
            <a:r>
              <a:rPr lang="vi-VN" dirty="0">
                <a:solidFill>
                  <a:srgbClr val="002060">
                    <a:alpha val="80000"/>
                  </a:srgbClr>
                </a:solidFill>
                <a:latin typeface="Roboto" panose="02000000000000000000" pitchFamily="2" charset="0"/>
              </a:rPr>
              <a:t>(Flipped Classroom): Giao cho học sinh tự nghiên cứu học liệu số (video, bài đọc) ở nhà, thời gian trên lớp sẽ dành cho việc thảo luận sâu, giải quyết vấn đề và thực hành dưới sự hướng dẫn của giáo viên.</a:t>
            </a:r>
          </a:p>
          <a:p>
            <a:pPr marL="1028700" lvl="1" indent="-342900" algn="just">
              <a:spcBef>
                <a:spcPts val="600"/>
              </a:spcBef>
              <a:spcAft>
                <a:spcPts val="600"/>
              </a:spcAft>
              <a:buFont typeface="Wingdings" pitchFamily="2" charset="2"/>
              <a:buChar char="v"/>
            </a:pPr>
            <a:r>
              <a:rPr lang="vi-VN" dirty="0">
                <a:solidFill>
                  <a:srgbClr val="FF0000">
                    <a:alpha val="80000"/>
                  </a:srgbClr>
                </a:solidFill>
                <a:latin typeface="Roboto" panose="02000000000000000000" pitchFamily="2" charset="0"/>
              </a:rPr>
              <a:t>Dạy học giải quyết vấn đề</a:t>
            </a:r>
            <a:r>
              <a:rPr lang="vi-VN" dirty="0">
                <a:solidFill>
                  <a:srgbClr val="002060">
                    <a:alpha val="80000"/>
                  </a:srgbClr>
                </a:solidFill>
                <a:latin typeface="Roboto" panose="02000000000000000000" pitchFamily="2" charset="0"/>
              </a:rPr>
              <a:t>: Đặt ra các tình huống, bài toán thực tế đòi hỏi học sinh phải sử dụng các công cụ số để thu thập, phân tích dữ liệu và tìm ra giải pháp.</a:t>
            </a:r>
          </a:p>
          <a:p>
            <a:pPr marL="571500" indent="-342900" algn="just">
              <a:spcBef>
                <a:spcPts val="600"/>
              </a:spcBef>
              <a:spcAft>
                <a:spcPts val="600"/>
              </a:spcAft>
              <a:buFont typeface="Wingdings" pitchFamily="2" charset="2"/>
              <a:buChar char="v"/>
            </a:pPr>
            <a:r>
              <a:rPr lang="vi-VN" b="1" dirty="0">
                <a:solidFill>
                  <a:srgbClr val="3737FF">
                    <a:alpha val="80000"/>
                  </a:srgbClr>
                </a:solidFill>
                <a:latin typeface="Roboto" panose="02000000000000000000" pitchFamily="2" charset="0"/>
              </a:rPr>
              <a:t> Về kiểm tra, đánh giá:</a:t>
            </a:r>
          </a:p>
          <a:p>
            <a:pPr marL="1028700" lvl="1" indent="-342900" algn="just">
              <a:spcBef>
                <a:spcPts val="600"/>
              </a:spcBef>
              <a:spcAft>
                <a:spcPts val="600"/>
              </a:spcAft>
              <a:buFont typeface="Wingdings" pitchFamily="2" charset="2"/>
              <a:buChar char="v"/>
            </a:pPr>
            <a:r>
              <a:rPr lang="vi-VN" dirty="0">
                <a:solidFill>
                  <a:srgbClr val="002060">
                    <a:alpha val="80000"/>
                  </a:srgbClr>
                </a:solidFill>
                <a:latin typeface="Roboto" panose="02000000000000000000" pitchFamily="2" charset="0"/>
              </a:rPr>
              <a:t>Cần đa dạng hóa các hình thức đánh giá.</a:t>
            </a:r>
          </a:p>
          <a:p>
            <a:pPr marL="1028700" lvl="1" indent="-342900" algn="just">
              <a:spcBef>
                <a:spcPts val="600"/>
              </a:spcBef>
              <a:spcAft>
                <a:spcPts val="600"/>
              </a:spcAft>
              <a:buFont typeface="Wingdings" pitchFamily="2" charset="2"/>
              <a:buChar char="v"/>
            </a:pPr>
            <a:r>
              <a:rPr lang="vi-VN" dirty="0">
                <a:solidFill>
                  <a:srgbClr val="002060">
                    <a:alpha val="80000"/>
                  </a:srgbClr>
                </a:solidFill>
                <a:latin typeface="Roboto" panose="02000000000000000000" pitchFamily="2" charset="0"/>
              </a:rPr>
              <a:t>Đánh giá qua sản phẩm: Đánh giá các sản phẩm số mà học sinh tạo ra (bài trình chiếu, video, blog, infographic...) dựa trên các tiêu chí rõ ràng.</a:t>
            </a:r>
          </a:p>
        </p:txBody>
      </p:sp>
      <p:sp>
        <p:nvSpPr>
          <p:cNvPr id="4" name="Slide Number Placeholder 3">
            <a:extLst>
              <a:ext uri="{FF2B5EF4-FFF2-40B4-BE49-F238E27FC236}">
                <a16:creationId xmlns:a16="http://schemas.microsoft.com/office/drawing/2014/main" id="{C459A3E8-E8D0-F243-8AA1-DC955CB04AA7}"/>
              </a:ext>
            </a:extLst>
          </p:cNvPr>
          <p:cNvSpPr>
            <a:spLocks noGrp="1"/>
          </p:cNvSpPr>
          <p:nvPr>
            <p:ph type="sldNum" sz="quarter" idx="12"/>
          </p:nvPr>
        </p:nvSpPr>
        <p:spPr/>
        <p:txBody>
          <a:bodyPr/>
          <a:lstStyle/>
          <a:p>
            <a:fld id="{705AC131-3665-43E0-A6EE-7C045553461A}" type="slidenum">
              <a:rPr kumimoji="1" lang="ja-JP" altLang="en-US" smtClean="0"/>
              <a:t>52</a:t>
            </a:fld>
            <a:endParaRPr kumimoji="1" lang="ja-JP" altLang="en-US"/>
          </a:p>
        </p:txBody>
      </p:sp>
    </p:spTree>
    <p:extLst>
      <p:ext uri="{BB962C8B-B14F-4D97-AF65-F5344CB8AC3E}">
        <p14:creationId xmlns:p14="http://schemas.microsoft.com/office/powerpoint/2010/main" val="347567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B05A-3F6B-4BA5-A9BC-7F0101A28C2C}"/>
              </a:ext>
            </a:extLst>
          </p:cNvPr>
          <p:cNvSpPr>
            <a:spLocks noGrp="1"/>
          </p:cNvSpPr>
          <p:nvPr>
            <p:ph type="title"/>
          </p:nvPr>
        </p:nvSpPr>
        <p:spPr>
          <a:xfrm>
            <a:off x="838200" y="2077500"/>
            <a:ext cx="10515600" cy="2017712"/>
          </a:xfrm>
        </p:spPr>
        <p:txBody>
          <a:bodyPr>
            <a:normAutofit/>
          </a:bodyPr>
          <a:lstStyle/>
          <a:p>
            <a:pPr algn="ctr"/>
            <a:r>
              <a:rPr lang="en-US" sz="4400" b="1" dirty="0">
                <a:solidFill>
                  <a:srgbClr val="2F5597"/>
                </a:solidFill>
                <a:cs typeface="Arial" panose="020B0604020202020204" pitchFamily="34" charset="0"/>
              </a:rPr>
              <a:t>TRÂN </a:t>
            </a:r>
            <a:r>
              <a:rPr lang="en-US" sz="4400" b="1" dirty="0" err="1">
                <a:solidFill>
                  <a:srgbClr val="2F5597"/>
                </a:solidFill>
                <a:cs typeface="Arial" panose="020B0604020202020204" pitchFamily="34" charset="0"/>
              </a:rPr>
              <a:t>TRỌNG</a:t>
            </a:r>
            <a:r>
              <a:rPr lang="en-US" sz="4400" b="1" dirty="0">
                <a:solidFill>
                  <a:srgbClr val="2F5597"/>
                </a:solidFill>
                <a:cs typeface="Arial" panose="020B0604020202020204" pitchFamily="34" charset="0"/>
              </a:rPr>
              <a:t> </a:t>
            </a:r>
            <a:r>
              <a:rPr lang="en-US" sz="4400" b="1" dirty="0" err="1">
                <a:solidFill>
                  <a:srgbClr val="2F5597"/>
                </a:solidFill>
                <a:cs typeface="Arial" panose="020B0604020202020204" pitchFamily="34" charset="0"/>
              </a:rPr>
              <a:t>CẢM</a:t>
            </a:r>
            <a:r>
              <a:rPr lang="en-US" sz="4400" b="1" dirty="0">
                <a:solidFill>
                  <a:srgbClr val="2F5597"/>
                </a:solidFill>
                <a:cs typeface="Arial" panose="020B0604020202020204" pitchFamily="34" charset="0"/>
              </a:rPr>
              <a:t> </a:t>
            </a:r>
            <a:r>
              <a:rPr lang="vi-VN" sz="4400" b="1" dirty="0">
                <a:solidFill>
                  <a:srgbClr val="2F5597"/>
                </a:solidFill>
                <a:cs typeface="Arial" panose="020B0604020202020204" pitchFamily="34" charset="0"/>
              </a:rPr>
              <a:t>Ơ</a:t>
            </a:r>
            <a:r>
              <a:rPr lang="en-US" sz="4400" b="1" dirty="0">
                <a:solidFill>
                  <a:srgbClr val="2F5597"/>
                </a:solidFill>
                <a:cs typeface="Arial" panose="020B0604020202020204" pitchFamily="34" charset="0"/>
              </a:rPr>
              <a:t>N!</a:t>
            </a:r>
          </a:p>
        </p:txBody>
      </p:sp>
      <p:sp>
        <p:nvSpPr>
          <p:cNvPr id="3" name="Text Placeholder 2">
            <a:extLst>
              <a:ext uri="{FF2B5EF4-FFF2-40B4-BE49-F238E27FC236}">
                <a16:creationId xmlns:a16="http://schemas.microsoft.com/office/drawing/2014/main" id="{38795649-EC2B-42D9-A639-E800CA8C72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396690-2142-4E22-9164-56A06757023E}"/>
              </a:ext>
            </a:extLst>
          </p:cNvPr>
          <p:cNvSpPr>
            <a:spLocks noGrp="1"/>
          </p:cNvSpPr>
          <p:nvPr>
            <p:ph type="sldNum" sz="quarter" idx="12"/>
          </p:nvPr>
        </p:nvSpPr>
        <p:spPr/>
        <p:txBody>
          <a:bodyPr/>
          <a:lstStyle/>
          <a:p>
            <a:fld id="{705AC131-3665-43E0-A6EE-7C045553461A}" type="slidenum">
              <a:rPr kumimoji="1" lang="ja-JP" altLang="en-US" smtClean="0"/>
              <a:t>53</a:t>
            </a:fld>
            <a:endParaRPr kumimoji="1" lang="ja-JP" altLang="en-US"/>
          </a:p>
        </p:txBody>
      </p:sp>
    </p:spTree>
    <p:extLst>
      <p:ext uri="{BB962C8B-B14F-4D97-AF65-F5344CB8AC3E}">
        <p14:creationId xmlns:p14="http://schemas.microsoft.com/office/powerpoint/2010/main" val="53253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D86B-12F6-F1F0-7F33-55ED83589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B37E0-47A8-6CAE-7058-7B2B6CA15E94}"/>
              </a:ext>
            </a:extLst>
          </p:cNvPr>
          <p:cNvSpPr>
            <a:spLocks noGrp="1"/>
          </p:cNvSpPr>
          <p:nvPr>
            <p:ph type="title"/>
          </p:nvPr>
        </p:nvSpPr>
        <p:spPr>
          <a:xfrm>
            <a:off x="736600" y="136525"/>
            <a:ext cx="11367770" cy="944563"/>
          </a:xfrm>
        </p:spPr>
        <p:txBody>
          <a:bodyPr>
            <a:normAutofit/>
          </a:bodyPr>
          <a:lstStyle/>
          <a:p>
            <a:r>
              <a:rPr lang="vi-VN" sz="4000" b="1" dirty="0">
                <a:solidFill>
                  <a:srgbClr val="2F5597"/>
                </a:solidFill>
                <a:latin typeface="Roboto" panose="02000000000000000000" pitchFamily="2" charset="0"/>
                <a:cs typeface="Arial" panose="020B0604020202020204" pitchFamily="34" charset="0"/>
              </a:rPr>
              <a:t>Tích hợp NLS trong dạy học các môn học</a:t>
            </a:r>
            <a:endParaRPr lang="en-US" sz="4000" b="1"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C79375B9-D904-86B7-B9A4-BC54E280D613}"/>
              </a:ext>
            </a:extLst>
          </p:cNvPr>
          <p:cNvSpPr>
            <a:spLocks noGrp="1"/>
          </p:cNvSpPr>
          <p:nvPr>
            <p:ph type="sldNum" sz="quarter" idx="12"/>
          </p:nvPr>
        </p:nvSpPr>
        <p:spPr/>
        <p:txBody>
          <a:bodyPr/>
          <a:lstStyle/>
          <a:p>
            <a:fld id="{705AC131-3665-43E0-A6EE-7C045553461A}" type="slidenum">
              <a:rPr kumimoji="1" lang="ja-JP" altLang="en-US" smtClean="0"/>
              <a:t>6</a:t>
            </a:fld>
            <a:endParaRPr kumimoji="1" lang="ja-JP" altLang="en-US"/>
          </a:p>
        </p:txBody>
      </p:sp>
      <p:grpSp>
        <p:nvGrpSpPr>
          <p:cNvPr id="5" name="Group 4">
            <a:extLst>
              <a:ext uri="{FF2B5EF4-FFF2-40B4-BE49-F238E27FC236}">
                <a16:creationId xmlns:a16="http://schemas.microsoft.com/office/drawing/2014/main" id="{AC07DBE6-AEAE-DAAD-75DA-A14E914B21C9}"/>
              </a:ext>
            </a:extLst>
          </p:cNvPr>
          <p:cNvGrpSpPr/>
          <p:nvPr/>
        </p:nvGrpSpPr>
        <p:grpSpPr>
          <a:xfrm>
            <a:off x="-18614" y="4476213"/>
            <a:ext cx="10427602" cy="1920938"/>
            <a:chOff x="0" y="5086532"/>
            <a:chExt cx="7114553" cy="1310619"/>
          </a:xfrm>
        </p:grpSpPr>
        <p:sp>
          <p:nvSpPr>
            <p:cNvPr id="6" name="Rectangle 5">
              <a:extLst>
                <a:ext uri="{FF2B5EF4-FFF2-40B4-BE49-F238E27FC236}">
                  <a16:creationId xmlns:a16="http://schemas.microsoft.com/office/drawing/2014/main" id="{84CA1234-2288-C2B2-0E1C-A2F279A5064A}"/>
                </a:ext>
              </a:extLst>
            </p:cNvPr>
            <p:cNvSpPr>
              <a:spLocks noChangeArrowheads="1"/>
            </p:cNvSpPr>
            <p:nvPr/>
          </p:nvSpPr>
          <p:spPr bwMode="auto">
            <a:xfrm>
              <a:off x="0" y="5256125"/>
              <a:ext cx="1229214" cy="1139669"/>
            </a:xfrm>
            <a:prstGeom prst="rect">
              <a:avLst/>
            </a:prstGeom>
            <a:solidFill>
              <a:srgbClr val="CC4E3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7" name="Freeform 6">
              <a:extLst>
                <a:ext uri="{FF2B5EF4-FFF2-40B4-BE49-F238E27FC236}">
                  <a16:creationId xmlns:a16="http://schemas.microsoft.com/office/drawing/2014/main" id="{53ED6AC1-99FC-2417-893E-E6AD6E09ACBA}"/>
                </a:ext>
              </a:extLst>
            </p:cNvPr>
            <p:cNvSpPr>
              <a:spLocks/>
            </p:cNvSpPr>
            <p:nvPr/>
          </p:nvSpPr>
          <p:spPr bwMode="auto">
            <a:xfrm>
              <a:off x="1229214" y="5086532"/>
              <a:ext cx="474862" cy="1310619"/>
            </a:xfrm>
            <a:custGeom>
              <a:avLst/>
              <a:gdLst>
                <a:gd name="T0" fmla="*/ 0 w 350"/>
                <a:gd name="T1" fmla="*/ 966 h 966"/>
                <a:gd name="T2" fmla="*/ 0 w 350"/>
                <a:gd name="T3" fmla="*/ 126 h 966"/>
                <a:gd name="T4" fmla="*/ 350 w 350"/>
                <a:gd name="T5" fmla="*/ 0 h 966"/>
                <a:gd name="T6" fmla="*/ 350 w 350"/>
                <a:gd name="T7" fmla="*/ 714 h 966"/>
                <a:gd name="T8" fmla="*/ 0 w 350"/>
                <a:gd name="T9" fmla="*/ 966 h 966"/>
              </a:gdLst>
              <a:ahLst/>
              <a:cxnLst>
                <a:cxn ang="0">
                  <a:pos x="T0" y="T1"/>
                </a:cxn>
                <a:cxn ang="0">
                  <a:pos x="T2" y="T3"/>
                </a:cxn>
                <a:cxn ang="0">
                  <a:pos x="T4" y="T5"/>
                </a:cxn>
                <a:cxn ang="0">
                  <a:pos x="T6" y="T7"/>
                </a:cxn>
                <a:cxn ang="0">
                  <a:pos x="T8" y="T9"/>
                </a:cxn>
              </a:cxnLst>
              <a:rect l="0" t="0" r="r" b="b"/>
              <a:pathLst>
                <a:path w="350" h="966">
                  <a:moveTo>
                    <a:pt x="0" y="966"/>
                  </a:moveTo>
                  <a:lnTo>
                    <a:pt x="0" y="126"/>
                  </a:lnTo>
                  <a:lnTo>
                    <a:pt x="350" y="0"/>
                  </a:lnTo>
                  <a:lnTo>
                    <a:pt x="350" y="714"/>
                  </a:lnTo>
                  <a:lnTo>
                    <a:pt x="0" y="966"/>
                  </a:lnTo>
                  <a:close/>
                </a:path>
              </a:pathLst>
            </a:custGeom>
            <a:solidFill>
              <a:srgbClr val="CC4E3D">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9" name="Freeform 7">
              <a:extLst>
                <a:ext uri="{FF2B5EF4-FFF2-40B4-BE49-F238E27FC236}">
                  <a16:creationId xmlns:a16="http://schemas.microsoft.com/office/drawing/2014/main" id="{85B2694E-AD8C-191F-F0D2-F1F760F09052}"/>
                </a:ext>
              </a:extLst>
            </p:cNvPr>
            <p:cNvSpPr>
              <a:spLocks/>
            </p:cNvSpPr>
            <p:nvPr/>
          </p:nvSpPr>
          <p:spPr bwMode="auto">
            <a:xfrm>
              <a:off x="1704076" y="5086532"/>
              <a:ext cx="5410477" cy="968719"/>
            </a:xfrm>
            <a:prstGeom prst="homePlate">
              <a:avLst/>
            </a:prstGeom>
            <a:solidFill>
              <a:srgbClr val="CC4E3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sp>
        <p:nvSpPr>
          <p:cNvPr id="10" name="Oval 8">
            <a:extLst>
              <a:ext uri="{FF2B5EF4-FFF2-40B4-BE49-F238E27FC236}">
                <a16:creationId xmlns:a16="http://schemas.microsoft.com/office/drawing/2014/main" id="{6B08F9EA-787C-029F-9403-C89898427A73}"/>
              </a:ext>
            </a:extLst>
          </p:cNvPr>
          <p:cNvSpPr>
            <a:spLocks noChangeArrowheads="1"/>
          </p:cNvSpPr>
          <p:nvPr/>
        </p:nvSpPr>
        <p:spPr bwMode="auto">
          <a:xfrm>
            <a:off x="384504" y="5040960"/>
            <a:ext cx="1049953" cy="1045977"/>
          </a:xfrm>
          <a:prstGeom prst="ellipse">
            <a:avLst/>
          </a:prstGeom>
          <a:solidFill>
            <a:srgbClr val="FFFFFF"/>
          </a:solidFill>
          <a:ln w="38100">
            <a:solidFill>
              <a:srgbClr val="FFFFFF">
                <a:lumMod val="95000"/>
              </a:srgbClr>
            </a:solidFill>
            <a:round/>
            <a:headEnd/>
            <a:tailEnd/>
          </a:ln>
          <a:effectLst>
            <a:outerShdw blurRad="50800" dist="38100" dir="16200000" rotWithShape="0">
              <a:prstClr val="black">
                <a:alpha val="40000"/>
              </a:prstClr>
            </a:outerShdw>
          </a:effectLst>
        </p:spPr>
        <p:txBody>
          <a:bodyPr vert="horz" wrap="square" lIns="0" tIns="0" rIns="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C4E3D"/>
                </a:solidFill>
                <a:effectLst/>
                <a:uLnTx/>
                <a:uFillTx/>
              </a:rPr>
              <a:t>03</a:t>
            </a:r>
          </a:p>
        </p:txBody>
      </p:sp>
      <p:grpSp>
        <p:nvGrpSpPr>
          <p:cNvPr id="11" name="Group 10">
            <a:extLst>
              <a:ext uri="{FF2B5EF4-FFF2-40B4-BE49-F238E27FC236}">
                <a16:creationId xmlns:a16="http://schemas.microsoft.com/office/drawing/2014/main" id="{4EB55A25-90A4-CC93-0DF4-21668139B098}"/>
              </a:ext>
            </a:extLst>
          </p:cNvPr>
          <p:cNvGrpSpPr/>
          <p:nvPr/>
        </p:nvGrpSpPr>
        <p:grpSpPr>
          <a:xfrm>
            <a:off x="-18614" y="3056389"/>
            <a:ext cx="10771628" cy="1674357"/>
            <a:chOff x="0" y="4117813"/>
            <a:chExt cx="7349276" cy="1142382"/>
          </a:xfrm>
        </p:grpSpPr>
        <p:sp>
          <p:nvSpPr>
            <p:cNvPr id="12" name="Rectangle 9">
              <a:extLst>
                <a:ext uri="{FF2B5EF4-FFF2-40B4-BE49-F238E27FC236}">
                  <a16:creationId xmlns:a16="http://schemas.microsoft.com/office/drawing/2014/main" id="{53DEB03F-AE66-6878-473E-1246D8B7E439}"/>
                </a:ext>
              </a:extLst>
            </p:cNvPr>
            <p:cNvSpPr>
              <a:spLocks noChangeArrowheads="1"/>
            </p:cNvSpPr>
            <p:nvPr/>
          </p:nvSpPr>
          <p:spPr bwMode="auto">
            <a:xfrm>
              <a:off x="0" y="4117813"/>
              <a:ext cx="1229214" cy="1139669"/>
            </a:xfrm>
            <a:prstGeom prst="rect">
              <a:avLst/>
            </a:prstGeom>
            <a:solidFill>
              <a:srgbClr val="F5AE3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3" name="Freeform 10">
              <a:extLst>
                <a:ext uri="{FF2B5EF4-FFF2-40B4-BE49-F238E27FC236}">
                  <a16:creationId xmlns:a16="http://schemas.microsoft.com/office/drawing/2014/main" id="{EBBB058C-5823-E4E7-5724-0C7A0E9C69C3}"/>
                </a:ext>
              </a:extLst>
            </p:cNvPr>
            <p:cNvSpPr>
              <a:spLocks/>
            </p:cNvSpPr>
            <p:nvPr/>
          </p:nvSpPr>
          <p:spPr bwMode="auto">
            <a:xfrm>
              <a:off x="1704077" y="4117813"/>
              <a:ext cx="5645199" cy="968719"/>
            </a:xfrm>
            <a:prstGeom prst="homePlate">
              <a:avLst/>
            </a:prstGeom>
            <a:solidFill>
              <a:srgbClr val="F5AE3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4" name="Freeform 11">
              <a:extLst>
                <a:ext uri="{FF2B5EF4-FFF2-40B4-BE49-F238E27FC236}">
                  <a16:creationId xmlns:a16="http://schemas.microsoft.com/office/drawing/2014/main" id="{733181C6-141A-BFDF-7CF1-E0217EA36520}"/>
                </a:ext>
              </a:extLst>
            </p:cNvPr>
            <p:cNvSpPr>
              <a:spLocks/>
            </p:cNvSpPr>
            <p:nvPr/>
          </p:nvSpPr>
          <p:spPr bwMode="auto">
            <a:xfrm>
              <a:off x="1229214" y="4119169"/>
              <a:ext cx="474862" cy="1141026"/>
            </a:xfrm>
            <a:custGeom>
              <a:avLst/>
              <a:gdLst>
                <a:gd name="T0" fmla="*/ 0 w 350"/>
                <a:gd name="T1" fmla="*/ 841 h 841"/>
                <a:gd name="T2" fmla="*/ 0 w 350"/>
                <a:gd name="T3" fmla="*/ 0 h 841"/>
                <a:gd name="T4" fmla="*/ 350 w 350"/>
                <a:gd name="T5" fmla="*/ 0 h 841"/>
                <a:gd name="T6" fmla="*/ 350 w 350"/>
                <a:gd name="T7" fmla="*/ 714 h 841"/>
                <a:gd name="T8" fmla="*/ 0 w 350"/>
                <a:gd name="T9" fmla="*/ 841 h 841"/>
              </a:gdLst>
              <a:ahLst/>
              <a:cxnLst>
                <a:cxn ang="0">
                  <a:pos x="T0" y="T1"/>
                </a:cxn>
                <a:cxn ang="0">
                  <a:pos x="T2" y="T3"/>
                </a:cxn>
                <a:cxn ang="0">
                  <a:pos x="T4" y="T5"/>
                </a:cxn>
                <a:cxn ang="0">
                  <a:pos x="T6" y="T7"/>
                </a:cxn>
                <a:cxn ang="0">
                  <a:pos x="T8" y="T9"/>
                </a:cxn>
              </a:cxnLst>
              <a:rect l="0" t="0" r="r" b="b"/>
              <a:pathLst>
                <a:path w="350" h="841">
                  <a:moveTo>
                    <a:pt x="0" y="841"/>
                  </a:moveTo>
                  <a:lnTo>
                    <a:pt x="0" y="0"/>
                  </a:lnTo>
                  <a:lnTo>
                    <a:pt x="350" y="0"/>
                  </a:lnTo>
                  <a:lnTo>
                    <a:pt x="350" y="714"/>
                  </a:lnTo>
                  <a:lnTo>
                    <a:pt x="0" y="841"/>
                  </a:lnTo>
                  <a:close/>
                </a:path>
              </a:pathLst>
            </a:custGeom>
            <a:solidFill>
              <a:srgbClr val="F5AE3B">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sp>
        <p:nvSpPr>
          <p:cNvPr id="15" name="Oval 12">
            <a:extLst>
              <a:ext uri="{FF2B5EF4-FFF2-40B4-BE49-F238E27FC236}">
                <a16:creationId xmlns:a16="http://schemas.microsoft.com/office/drawing/2014/main" id="{C5E5639C-E624-F036-BE78-7D7A322C2A8D}"/>
              </a:ext>
            </a:extLst>
          </p:cNvPr>
          <p:cNvSpPr>
            <a:spLocks noChangeArrowheads="1"/>
          </p:cNvSpPr>
          <p:nvPr/>
        </p:nvSpPr>
        <p:spPr bwMode="auto">
          <a:xfrm>
            <a:off x="357222" y="3368590"/>
            <a:ext cx="1049953" cy="1047966"/>
          </a:xfrm>
          <a:prstGeom prst="ellipse">
            <a:avLst/>
          </a:prstGeom>
          <a:solidFill>
            <a:srgbClr val="FFFFFF"/>
          </a:solidFill>
          <a:ln w="38100">
            <a:solidFill>
              <a:srgbClr val="FFFFFF">
                <a:lumMod val="95000"/>
              </a:srgbClr>
            </a:solidFill>
            <a:round/>
            <a:headEnd/>
            <a:tailEnd/>
          </a:ln>
          <a:effectLst>
            <a:outerShdw blurRad="50800" dist="38100" dir="16200000" rotWithShape="0">
              <a:prstClr val="black">
                <a:alpha val="40000"/>
              </a:prstClr>
            </a:outerShdw>
          </a:effectLst>
        </p:spPr>
        <p:txBody>
          <a:bodyPr vert="horz" wrap="square" lIns="0" tIns="0" rIns="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F5AE3B"/>
                </a:solidFill>
              </a:rPr>
              <a:t>02</a:t>
            </a:r>
            <a:endParaRPr kumimoji="0" lang="en-US" sz="2400" b="1" i="0" u="none" strike="noStrike" kern="0" cap="none" spc="0" normalizeH="0" baseline="0" noProof="0" dirty="0">
              <a:ln>
                <a:noFill/>
              </a:ln>
              <a:solidFill>
                <a:srgbClr val="F5AE3B"/>
              </a:solidFill>
              <a:effectLst/>
              <a:uLnTx/>
              <a:uFillTx/>
            </a:endParaRPr>
          </a:p>
        </p:txBody>
      </p:sp>
      <p:grpSp>
        <p:nvGrpSpPr>
          <p:cNvPr id="16" name="Group 15">
            <a:extLst>
              <a:ext uri="{FF2B5EF4-FFF2-40B4-BE49-F238E27FC236}">
                <a16:creationId xmlns:a16="http://schemas.microsoft.com/office/drawing/2014/main" id="{C822A4D1-E8CF-7684-E23F-FA1D6F564A4E}"/>
              </a:ext>
            </a:extLst>
          </p:cNvPr>
          <p:cNvGrpSpPr/>
          <p:nvPr/>
        </p:nvGrpSpPr>
        <p:grpSpPr>
          <a:xfrm>
            <a:off x="-18614" y="1386008"/>
            <a:ext cx="8510706" cy="1674359"/>
            <a:chOff x="0" y="2976787"/>
            <a:chExt cx="5806692" cy="1142383"/>
          </a:xfrm>
        </p:grpSpPr>
        <p:sp>
          <p:nvSpPr>
            <p:cNvPr id="17" name="Rectangle 13">
              <a:extLst>
                <a:ext uri="{FF2B5EF4-FFF2-40B4-BE49-F238E27FC236}">
                  <a16:creationId xmlns:a16="http://schemas.microsoft.com/office/drawing/2014/main" id="{203F4207-A9FF-3DBA-736D-F5667E62FA9A}"/>
                </a:ext>
              </a:extLst>
            </p:cNvPr>
            <p:cNvSpPr>
              <a:spLocks noChangeArrowheads="1"/>
            </p:cNvSpPr>
            <p:nvPr/>
          </p:nvSpPr>
          <p:spPr bwMode="auto">
            <a:xfrm>
              <a:off x="0" y="2976787"/>
              <a:ext cx="1229214" cy="1141026"/>
            </a:xfrm>
            <a:prstGeom prst="rect">
              <a:avLst/>
            </a:prstGeom>
            <a:solidFill>
              <a:srgbClr val="A9C37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8" name="Freeform 14">
              <a:extLst>
                <a:ext uri="{FF2B5EF4-FFF2-40B4-BE49-F238E27FC236}">
                  <a16:creationId xmlns:a16="http://schemas.microsoft.com/office/drawing/2014/main" id="{25714991-4CD3-33EF-C028-9C1EEC3A50F5}"/>
                </a:ext>
              </a:extLst>
            </p:cNvPr>
            <p:cNvSpPr>
              <a:spLocks/>
            </p:cNvSpPr>
            <p:nvPr/>
          </p:nvSpPr>
          <p:spPr bwMode="auto">
            <a:xfrm>
              <a:off x="1229214" y="2976787"/>
              <a:ext cx="474862" cy="1141026"/>
            </a:xfrm>
            <a:custGeom>
              <a:avLst/>
              <a:gdLst>
                <a:gd name="T0" fmla="*/ 0 w 350"/>
                <a:gd name="T1" fmla="*/ 841 h 841"/>
                <a:gd name="T2" fmla="*/ 0 w 350"/>
                <a:gd name="T3" fmla="*/ 0 h 841"/>
                <a:gd name="T4" fmla="*/ 350 w 350"/>
                <a:gd name="T5" fmla="*/ 127 h 841"/>
                <a:gd name="T6" fmla="*/ 350 w 350"/>
                <a:gd name="T7" fmla="*/ 841 h 841"/>
                <a:gd name="T8" fmla="*/ 0 w 350"/>
                <a:gd name="T9" fmla="*/ 841 h 841"/>
              </a:gdLst>
              <a:ahLst/>
              <a:cxnLst>
                <a:cxn ang="0">
                  <a:pos x="T0" y="T1"/>
                </a:cxn>
                <a:cxn ang="0">
                  <a:pos x="T2" y="T3"/>
                </a:cxn>
                <a:cxn ang="0">
                  <a:pos x="T4" y="T5"/>
                </a:cxn>
                <a:cxn ang="0">
                  <a:pos x="T6" y="T7"/>
                </a:cxn>
                <a:cxn ang="0">
                  <a:pos x="T8" y="T9"/>
                </a:cxn>
              </a:cxnLst>
              <a:rect l="0" t="0" r="r" b="b"/>
              <a:pathLst>
                <a:path w="350" h="841">
                  <a:moveTo>
                    <a:pt x="0" y="841"/>
                  </a:moveTo>
                  <a:lnTo>
                    <a:pt x="0" y="0"/>
                  </a:lnTo>
                  <a:lnTo>
                    <a:pt x="350" y="127"/>
                  </a:lnTo>
                  <a:lnTo>
                    <a:pt x="350" y="841"/>
                  </a:lnTo>
                  <a:lnTo>
                    <a:pt x="0" y="841"/>
                  </a:lnTo>
                  <a:close/>
                </a:path>
              </a:pathLst>
            </a:custGeom>
            <a:solidFill>
              <a:srgbClr val="A9C37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19" name="Freeform 15">
              <a:extLst>
                <a:ext uri="{FF2B5EF4-FFF2-40B4-BE49-F238E27FC236}">
                  <a16:creationId xmlns:a16="http://schemas.microsoft.com/office/drawing/2014/main" id="{882808CF-5667-CE40-D890-832953481400}"/>
                </a:ext>
              </a:extLst>
            </p:cNvPr>
            <p:cNvSpPr>
              <a:spLocks/>
            </p:cNvSpPr>
            <p:nvPr/>
          </p:nvSpPr>
          <p:spPr bwMode="auto">
            <a:xfrm>
              <a:off x="1704075" y="3150451"/>
              <a:ext cx="4102617" cy="968719"/>
            </a:xfrm>
            <a:prstGeom prst="homePlate">
              <a:avLst/>
            </a:prstGeom>
            <a:solidFill>
              <a:srgbClr val="A9C37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sp>
        <p:nvSpPr>
          <p:cNvPr id="20" name="Oval 16">
            <a:extLst>
              <a:ext uri="{FF2B5EF4-FFF2-40B4-BE49-F238E27FC236}">
                <a16:creationId xmlns:a16="http://schemas.microsoft.com/office/drawing/2014/main" id="{B049BA9D-A5B1-4632-69C3-B4523D57075E}"/>
              </a:ext>
            </a:extLst>
          </p:cNvPr>
          <p:cNvSpPr>
            <a:spLocks noChangeArrowheads="1"/>
          </p:cNvSpPr>
          <p:nvPr/>
        </p:nvSpPr>
        <p:spPr bwMode="auto">
          <a:xfrm>
            <a:off x="357222" y="1698209"/>
            <a:ext cx="1049953" cy="1045977"/>
          </a:xfrm>
          <a:prstGeom prst="ellipse">
            <a:avLst/>
          </a:prstGeom>
          <a:solidFill>
            <a:srgbClr val="FFFFFF"/>
          </a:solidFill>
          <a:ln w="38100">
            <a:solidFill>
              <a:srgbClr val="FFFFFF">
                <a:lumMod val="95000"/>
              </a:srgbClr>
            </a:solidFill>
            <a:round/>
            <a:headEnd/>
            <a:tailEnd/>
          </a:ln>
          <a:effectLst>
            <a:outerShdw blurRad="50800" dist="38100" dir="16200000" rotWithShape="0">
              <a:prstClr val="black">
                <a:alpha val="40000"/>
              </a:prstClr>
            </a:outerShdw>
          </a:effectLst>
        </p:spPr>
        <p:txBody>
          <a:bodyPr vert="horz" wrap="square" lIns="0" tIns="0" rIns="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A9C370"/>
                </a:solidFill>
                <a:effectLst/>
                <a:uLnTx/>
                <a:uFillTx/>
              </a:rPr>
              <a:t>01</a:t>
            </a:r>
          </a:p>
        </p:txBody>
      </p:sp>
      <p:sp>
        <p:nvSpPr>
          <p:cNvPr id="21" name="Rectangle 20">
            <a:extLst>
              <a:ext uri="{FF2B5EF4-FFF2-40B4-BE49-F238E27FC236}">
                <a16:creationId xmlns:a16="http://schemas.microsoft.com/office/drawing/2014/main" id="{602E67E0-0723-AC79-BFA2-458655A729C0}"/>
              </a:ext>
            </a:extLst>
          </p:cNvPr>
          <p:cNvSpPr/>
          <p:nvPr/>
        </p:nvSpPr>
        <p:spPr>
          <a:xfrm>
            <a:off x="6496399" y="1796921"/>
            <a:ext cx="74456" cy="1066616"/>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3" name="Inhaltsplatzhalter 4">
            <a:extLst>
              <a:ext uri="{FF2B5EF4-FFF2-40B4-BE49-F238E27FC236}">
                <a16:creationId xmlns:a16="http://schemas.microsoft.com/office/drawing/2014/main" id="{BB7CC27E-D8EE-0F91-3F44-B4D38D04A425}"/>
              </a:ext>
            </a:extLst>
          </p:cNvPr>
          <p:cNvSpPr txBox="1">
            <a:spLocks/>
          </p:cNvSpPr>
          <p:nvPr/>
        </p:nvSpPr>
        <p:spPr>
          <a:xfrm>
            <a:off x="2641787" y="1785448"/>
            <a:ext cx="3734663" cy="92332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Font typeface="Wingdings" panose="05000000000000000000" pitchFamily="2" charset="2"/>
              <a:buNone/>
            </a:pPr>
            <a:r>
              <a:rPr lang="vi-VN" sz="2000" b="1" dirty="0">
                <a:solidFill>
                  <a:srgbClr val="FFFFFF"/>
                </a:solidFill>
                <a:latin typeface="Roboto"/>
              </a:rPr>
              <a:t>Các môn học là môi trường để học sinh vận dụng kỹ năng số vào thực tiễn.</a:t>
            </a:r>
          </a:p>
        </p:txBody>
      </p:sp>
      <p:sp>
        <p:nvSpPr>
          <p:cNvPr id="25" name="Rectangle 24">
            <a:extLst>
              <a:ext uri="{FF2B5EF4-FFF2-40B4-BE49-F238E27FC236}">
                <a16:creationId xmlns:a16="http://schemas.microsoft.com/office/drawing/2014/main" id="{6DD6CFB3-211A-F466-90FB-8DE8812C498D}"/>
              </a:ext>
            </a:extLst>
          </p:cNvPr>
          <p:cNvSpPr/>
          <p:nvPr/>
        </p:nvSpPr>
        <p:spPr>
          <a:xfrm>
            <a:off x="8816747" y="3242783"/>
            <a:ext cx="74456" cy="1066616"/>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27" name="Inhaltsplatzhalter 4">
            <a:extLst>
              <a:ext uri="{FF2B5EF4-FFF2-40B4-BE49-F238E27FC236}">
                <a16:creationId xmlns:a16="http://schemas.microsoft.com/office/drawing/2014/main" id="{1362AF10-017D-DA0D-3A53-041EEF11DE27}"/>
              </a:ext>
            </a:extLst>
          </p:cNvPr>
          <p:cNvSpPr txBox="1">
            <a:spLocks/>
          </p:cNvSpPr>
          <p:nvPr/>
        </p:nvSpPr>
        <p:spPr>
          <a:xfrm>
            <a:off x="2671165" y="3334295"/>
            <a:ext cx="5900094" cy="92332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Font typeface="Wingdings" panose="05000000000000000000" pitchFamily="2" charset="2"/>
              <a:buNone/>
            </a:pPr>
            <a:r>
              <a:rPr lang="en-US" sz="2000" b="1" dirty="0" err="1">
                <a:solidFill>
                  <a:srgbClr val="FFFFFF"/>
                </a:solidFill>
                <a:latin typeface="Roboto"/>
              </a:rPr>
              <a:t>Đối</a:t>
            </a:r>
            <a:r>
              <a:rPr lang="en-US" sz="2000" b="1" dirty="0">
                <a:solidFill>
                  <a:srgbClr val="FFFFFF"/>
                </a:solidFill>
                <a:latin typeface="Roboto"/>
              </a:rPr>
              <a:t> </a:t>
            </a:r>
            <a:r>
              <a:rPr lang="en-US" sz="2000" b="1" dirty="0" err="1">
                <a:solidFill>
                  <a:srgbClr val="FFFFFF"/>
                </a:solidFill>
                <a:latin typeface="Roboto"/>
              </a:rPr>
              <a:t>chiếu</a:t>
            </a:r>
            <a:r>
              <a:rPr lang="en-US" sz="2000" b="1" dirty="0">
                <a:solidFill>
                  <a:srgbClr val="FFFFFF"/>
                </a:solidFill>
                <a:latin typeface="Roboto"/>
              </a:rPr>
              <a:t> </a:t>
            </a:r>
            <a:r>
              <a:rPr lang="en-US" sz="2000" b="1" dirty="0" err="1">
                <a:solidFill>
                  <a:srgbClr val="FFFFFF"/>
                </a:solidFill>
                <a:latin typeface="Roboto"/>
              </a:rPr>
              <a:t>YCCĐ</a:t>
            </a:r>
            <a:r>
              <a:rPr lang="en-US" sz="2000" b="1" dirty="0">
                <a:solidFill>
                  <a:srgbClr val="FFFFFF"/>
                </a:solidFill>
                <a:latin typeface="Roboto"/>
              </a:rPr>
              <a:t> </a:t>
            </a:r>
            <a:r>
              <a:rPr lang="en-US" sz="2000" b="1" dirty="0" err="1">
                <a:solidFill>
                  <a:srgbClr val="FFFFFF"/>
                </a:solidFill>
                <a:latin typeface="Roboto"/>
              </a:rPr>
              <a:t>môn</a:t>
            </a:r>
            <a:r>
              <a:rPr lang="en-US" sz="2000" b="1" dirty="0">
                <a:solidFill>
                  <a:srgbClr val="FFFFFF"/>
                </a:solidFill>
                <a:latin typeface="Roboto"/>
              </a:rPr>
              <a:t> </a:t>
            </a:r>
            <a:r>
              <a:rPr lang="en-US" sz="2000" b="1" dirty="0" err="1">
                <a:solidFill>
                  <a:srgbClr val="FFFFFF"/>
                </a:solidFill>
                <a:latin typeface="Roboto"/>
              </a:rPr>
              <a:t>học</a:t>
            </a:r>
            <a:r>
              <a:rPr lang="en-US" sz="2000" b="1" dirty="0">
                <a:solidFill>
                  <a:srgbClr val="FFFFFF"/>
                </a:solidFill>
                <a:latin typeface="Roboto"/>
              </a:rPr>
              <a:t> </a:t>
            </a:r>
            <a:r>
              <a:rPr lang="en-US" sz="2000" b="1" dirty="0" err="1">
                <a:solidFill>
                  <a:srgbClr val="FFFFFF"/>
                </a:solidFill>
                <a:latin typeface="Roboto"/>
              </a:rPr>
              <a:t>với</a:t>
            </a:r>
            <a:r>
              <a:rPr lang="en-US" sz="2000" b="1" dirty="0">
                <a:solidFill>
                  <a:srgbClr val="FFFFFF"/>
                </a:solidFill>
                <a:latin typeface="Roboto"/>
              </a:rPr>
              <a:t> Khung NLS </a:t>
            </a:r>
            <a:r>
              <a:rPr lang="en-US" sz="2000" b="1" dirty="0" err="1">
                <a:solidFill>
                  <a:srgbClr val="FFFFFF"/>
                </a:solidFill>
                <a:latin typeface="Roboto"/>
              </a:rPr>
              <a:t>để</a:t>
            </a:r>
            <a:r>
              <a:rPr lang="en-US" sz="2000" b="1" dirty="0">
                <a:solidFill>
                  <a:srgbClr val="FFFFFF"/>
                </a:solidFill>
                <a:latin typeface="Roboto"/>
              </a:rPr>
              <a:t> </a:t>
            </a:r>
            <a:r>
              <a:rPr lang="en-US" sz="2000" b="1" dirty="0" err="1">
                <a:solidFill>
                  <a:srgbClr val="FFFFFF"/>
                </a:solidFill>
                <a:latin typeface="Roboto"/>
              </a:rPr>
              <a:t>xác</a:t>
            </a:r>
            <a:r>
              <a:rPr lang="en-US" sz="2000" b="1" dirty="0">
                <a:solidFill>
                  <a:srgbClr val="FFFFFF"/>
                </a:solidFill>
                <a:latin typeface="Roboto"/>
              </a:rPr>
              <a:t> </a:t>
            </a:r>
            <a:r>
              <a:rPr lang="en-US" sz="2000" b="1" dirty="0" err="1">
                <a:solidFill>
                  <a:srgbClr val="FFFFFF"/>
                </a:solidFill>
                <a:latin typeface="Roboto"/>
              </a:rPr>
              <a:t>định</a:t>
            </a:r>
            <a:r>
              <a:rPr lang="en-US" sz="2000" b="1" dirty="0">
                <a:solidFill>
                  <a:srgbClr val="FFFFFF"/>
                </a:solidFill>
                <a:latin typeface="Roboto"/>
              </a:rPr>
              <a:t> </a:t>
            </a:r>
            <a:r>
              <a:rPr lang="en-US" sz="2000" b="1" dirty="0" err="1">
                <a:solidFill>
                  <a:srgbClr val="FFFFFF"/>
                </a:solidFill>
                <a:latin typeface="Roboto"/>
              </a:rPr>
              <a:t>rõ</a:t>
            </a:r>
            <a:r>
              <a:rPr lang="en-US" sz="2000" b="1" dirty="0">
                <a:solidFill>
                  <a:srgbClr val="FFFFFF"/>
                </a:solidFill>
                <a:latin typeface="Roboto"/>
              </a:rPr>
              <a:t> </a:t>
            </a:r>
            <a:r>
              <a:rPr lang="en-US" sz="2000" b="1" dirty="0" err="1">
                <a:solidFill>
                  <a:srgbClr val="FFFFFF"/>
                </a:solidFill>
                <a:latin typeface="Roboto"/>
              </a:rPr>
              <a:t>các</a:t>
            </a:r>
            <a:r>
              <a:rPr lang="en-US" sz="2000" b="1" dirty="0">
                <a:solidFill>
                  <a:srgbClr val="FFFFFF"/>
                </a:solidFill>
                <a:latin typeface="Roboto"/>
              </a:rPr>
              <a:t> </a:t>
            </a:r>
            <a:r>
              <a:rPr lang="en-US" sz="2000" b="1" dirty="0" err="1">
                <a:solidFill>
                  <a:srgbClr val="FFFFFF"/>
                </a:solidFill>
                <a:latin typeface="Roboto"/>
              </a:rPr>
              <a:t>nội</a:t>
            </a:r>
            <a:r>
              <a:rPr lang="en-US" sz="2000" b="1" dirty="0">
                <a:solidFill>
                  <a:srgbClr val="FFFFFF"/>
                </a:solidFill>
                <a:latin typeface="Roboto"/>
              </a:rPr>
              <a:t> dung, </a:t>
            </a:r>
            <a:r>
              <a:rPr lang="en-US" sz="2000" b="1" dirty="0" err="1">
                <a:solidFill>
                  <a:srgbClr val="FFFFFF"/>
                </a:solidFill>
                <a:latin typeface="Roboto"/>
              </a:rPr>
              <a:t>hình</a:t>
            </a:r>
            <a:r>
              <a:rPr lang="en-US" sz="2000" b="1" dirty="0">
                <a:solidFill>
                  <a:srgbClr val="FFFFFF"/>
                </a:solidFill>
                <a:latin typeface="Roboto"/>
              </a:rPr>
              <a:t> </a:t>
            </a:r>
            <a:r>
              <a:rPr lang="en-US" sz="2000" b="1" dirty="0" err="1">
                <a:solidFill>
                  <a:srgbClr val="FFFFFF"/>
                </a:solidFill>
                <a:latin typeface="Roboto"/>
              </a:rPr>
              <a:t>thức</a:t>
            </a:r>
            <a:r>
              <a:rPr lang="en-US" sz="2000" b="1" dirty="0">
                <a:solidFill>
                  <a:srgbClr val="FFFFFF"/>
                </a:solidFill>
                <a:latin typeface="Roboto"/>
              </a:rPr>
              <a:t> </a:t>
            </a:r>
            <a:r>
              <a:rPr lang="en-US" sz="2000" b="1" dirty="0" err="1">
                <a:solidFill>
                  <a:srgbClr val="FFFFFF"/>
                </a:solidFill>
                <a:latin typeface="Roboto"/>
              </a:rPr>
              <a:t>và</a:t>
            </a:r>
            <a:r>
              <a:rPr lang="en-US" sz="2000" b="1" dirty="0">
                <a:solidFill>
                  <a:srgbClr val="FFFFFF"/>
                </a:solidFill>
                <a:latin typeface="Roboto"/>
              </a:rPr>
              <a:t> “</a:t>
            </a:r>
            <a:r>
              <a:rPr lang="en-US" sz="2000" b="1" dirty="0" err="1">
                <a:solidFill>
                  <a:srgbClr val="FFFFFF"/>
                </a:solidFill>
                <a:latin typeface="Roboto"/>
              </a:rPr>
              <a:t>địa</a:t>
            </a:r>
            <a:r>
              <a:rPr lang="en-US" sz="2000" b="1" dirty="0">
                <a:solidFill>
                  <a:srgbClr val="FFFFFF"/>
                </a:solidFill>
                <a:latin typeface="Roboto"/>
              </a:rPr>
              <a:t> </a:t>
            </a:r>
            <a:r>
              <a:rPr lang="en-US" sz="2000" b="1" dirty="0" err="1">
                <a:solidFill>
                  <a:srgbClr val="FFFFFF"/>
                </a:solidFill>
                <a:latin typeface="Roboto"/>
              </a:rPr>
              <a:t>chỉ</a:t>
            </a:r>
            <a:r>
              <a:rPr lang="en-US" sz="2000" b="1" dirty="0">
                <a:solidFill>
                  <a:srgbClr val="FFFFFF"/>
                </a:solidFill>
                <a:latin typeface="Roboto"/>
              </a:rPr>
              <a:t>” </a:t>
            </a:r>
            <a:r>
              <a:rPr lang="en-US" sz="2000" b="1" dirty="0" err="1">
                <a:solidFill>
                  <a:srgbClr val="FFFFFF"/>
                </a:solidFill>
                <a:latin typeface="Roboto"/>
              </a:rPr>
              <a:t>tích</a:t>
            </a:r>
            <a:r>
              <a:rPr lang="en-US" sz="2000" b="1" dirty="0">
                <a:solidFill>
                  <a:srgbClr val="FFFFFF"/>
                </a:solidFill>
                <a:latin typeface="Roboto"/>
              </a:rPr>
              <a:t> </a:t>
            </a:r>
            <a:r>
              <a:rPr lang="en-US" sz="2000" b="1" dirty="0" err="1">
                <a:solidFill>
                  <a:srgbClr val="FFFFFF"/>
                </a:solidFill>
                <a:latin typeface="Roboto"/>
              </a:rPr>
              <a:t>hợp</a:t>
            </a:r>
            <a:r>
              <a:rPr lang="en-US" sz="2000" b="1" dirty="0">
                <a:solidFill>
                  <a:srgbClr val="FFFFFF"/>
                </a:solidFill>
                <a:latin typeface="Roboto"/>
              </a:rPr>
              <a:t> NLS </a:t>
            </a:r>
            <a:r>
              <a:rPr lang="en-US" sz="2000" b="1" dirty="0" err="1">
                <a:solidFill>
                  <a:srgbClr val="FFFFFF"/>
                </a:solidFill>
                <a:latin typeface="Roboto"/>
              </a:rPr>
              <a:t>trong</a:t>
            </a:r>
            <a:r>
              <a:rPr lang="en-US" sz="2000" b="1" dirty="0">
                <a:solidFill>
                  <a:srgbClr val="FFFFFF"/>
                </a:solidFill>
                <a:latin typeface="Roboto"/>
              </a:rPr>
              <a:t> </a:t>
            </a:r>
            <a:r>
              <a:rPr lang="en-US" sz="2000" b="1" dirty="0" err="1">
                <a:solidFill>
                  <a:srgbClr val="FFFFFF"/>
                </a:solidFill>
                <a:latin typeface="Roboto"/>
              </a:rPr>
              <a:t>từng</a:t>
            </a:r>
            <a:r>
              <a:rPr lang="en-US" sz="2000" b="1" dirty="0">
                <a:solidFill>
                  <a:srgbClr val="FFFFFF"/>
                </a:solidFill>
                <a:latin typeface="Roboto"/>
              </a:rPr>
              <a:t> </a:t>
            </a:r>
            <a:r>
              <a:rPr lang="en-US" sz="2000" b="1" dirty="0" err="1">
                <a:solidFill>
                  <a:srgbClr val="FFFFFF"/>
                </a:solidFill>
                <a:latin typeface="Roboto"/>
              </a:rPr>
              <a:t>bài</a:t>
            </a:r>
            <a:r>
              <a:rPr lang="en-US" sz="2000" b="1" dirty="0">
                <a:solidFill>
                  <a:srgbClr val="FFFFFF"/>
                </a:solidFill>
                <a:latin typeface="Roboto"/>
              </a:rPr>
              <a:t> </a:t>
            </a:r>
            <a:r>
              <a:rPr lang="en-US" sz="2000" b="1" dirty="0" err="1">
                <a:solidFill>
                  <a:srgbClr val="FFFFFF"/>
                </a:solidFill>
                <a:latin typeface="Roboto"/>
              </a:rPr>
              <a:t>học</a:t>
            </a:r>
            <a:r>
              <a:rPr lang="en-US" sz="2000" b="1" dirty="0">
                <a:solidFill>
                  <a:srgbClr val="FFFFFF"/>
                </a:solidFill>
                <a:latin typeface="Roboto"/>
              </a:rPr>
              <a:t>.</a:t>
            </a:r>
          </a:p>
        </p:txBody>
      </p:sp>
      <p:sp>
        <p:nvSpPr>
          <p:cNvPr id="29" name="Rectangle 28">
            <a:extLst>
              <a:ext uri="{FF2B5EF4-FFF2-40B4-BE49-F238E27FC236}">
                <a16:creationId xmlns:a16="http://schemas.microsoft.com/office/drawing/2014/main" id="{C1D948E6-6678-8324-F0DA-312B6EBDF825}"/>
              </a:ext>
            </a:extLst>
          </p:cNvPr>
          <p:cNvSpPr/>
          <p:nvPr/>
        </p:nvSpPr>
        <p:spPr>
          <a:xfrm>
            <a:off x="8496803" y="4656988"/>
            <a:ext cx="74456" cy="1066616"/>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sp>
        <p:nvSpPr>
          <p:cNvPr id="31" name="Inhaltsplatzhalter 4">
            <a:extLst>
              <a:ext uri="{FF2B5EF4-FFF2-40B4-BE49-F238E27FC236}">
                <a16:creationId xmlns:a16="http://schemas.microsoft.com/office/drawing/2014/main" id="{1D7D5DE0-028A-4EF7-87D7-7BDC5E4E33D9}"/>
              </a:ext>
            </a:extLst>
          </p:cNvPr>
          <p:cNvSpPr txBox="1">
            <a:spLocks/>
          </p:cNvSpPr>
          <p:nvPr/>
        </p:nvSpPr>
        <p:spPr>
          <a:xfrm>
            <a:off x="2636039" y="4681212"/>
            <a:ext cx="5595974" cy="92332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Font typeface="Wingdings" panose="05000000000000000000" pitchFamily="2" charset="2"/>
              <a:buNone/>
            </a:pPr>
            <a:r>
              <a:rPr lang="vi-VN" sz="2000" b="1" dirty="0">
                <a:solidFill>
                  <a:srgbClr val="FFFFFF"/>
                </a:solidFill>
                <a:latin typeface="Roboto"/>
              </a:rPr>
              <a:t>Việc phát triển NLS thông qua dạy học tích hợp cần được chú trọng ở cả hai hình thức: tích hợp nội môn và tích hợp liên môn, giáo dục STEM.</a:t>
            </a:r>
          </a:p>
        </p:txBody>
      </p:sp>
      <p:grpSp>
        <p:nvGrpSpPr>
          <p:cNvPr id="33" name="Group 32">
            <a:extLst>
              <a:ext uri="{FF2B5EF4-FFF2-40B4-BE49-F238E27FC236}">
                <a16:creationId xmlns:a16="http://schemas.microsoft.com/office/drawing/2014/main" id="{035E81FD-36A5-FF7D-99B6-EF6FE39E4736}"/>
              </a:ext>
            </a:extLst>
          </p:cNvPr>
          <p:cNvGrpSpPr/>
          <p:nvPr/>
        </p:nvGrpSpPr>
        <p:grpSpPr>
          <a:xfrm>
            <a:off x="8936765" y="4817820"/>
            <a:ext cx="781792" cy="781792"/>
            <a:chOff x="10910231" y="2676525"/>
            <a:chExt cx="579437" cy="579438"/>
          </a:xfrm>
          <a:solidFill>
            <a:srgbClr val="FFFFFF"/>
          </a:solidFill>
        </p:grpSpPr>
        <p:sp>
          <p:nvSpPr>
            <p:cNvPr id="34" name="Freeform 98">
              <a:extLst>
                <a:ext uri="{FF2B5EF4-FFF2-40B4-BE49-F238E27FC236}">
                  <a16:creationId xmlns:a16="http://schemas.microsoft.com/office/drawing/2014/main" id="{B9BE01AF-B4DE-D091-05EF-84F7C711D9DD}"/>
                </a:ext>
              </a:extLst>
            </p:cNvPr>
            <p:cNvSpPr>
              <a:spLocks noEditPoints="1"/>
            </p:cNvSpPr>
            <p:nvPr/>
          </p:nvSpPr>
          <p:spPr bwMode="auto">
            <a:xfrm>
              <a:off x="10910231" y="2676525"/>
              <a:ext cx="579437" cy="579438"/>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35" name="Freeform 99">
              <a:extLst>
                <a:ext uri="{FF2B5EF4-FFF2-40B4-BE49-F238E27FC236}">
                  <a16:creationId xmlns:a16="http://schemas.microsoft.com/office/drawing/2014/main" id="{85C6F1C0-F21D-38F3-AAFC-E4D3E8EF7A00}"/>
                </a:ext>
              </a:extLst>
            </p:cNvPr>
            <p:cNvSpPr>
              <a:spLocks noEditPoints="1"/>
            </p:cNvSpPr>
            <p:nvPr/>
          </p:nvSpPr>
          <p:spPr bwMode="auto">
            <a:xfrm>
              <a:off x="11134076" y="2741613"/>
              <a:ext cx="290512" cy="290513"/>
            </a:xfrm>
            <a:custGeom>
              <a:avLst/>
              <a:gdLst>
                <a:gd name="T0" fmla="*/ 793 w 1834"/>
                <a:gd name="T1" fmla="*/ 199 h 1834"/>
                <a:gd name="T2" fmla="*/ 613 w 1834"/>
                <a:gd name="T3" fmla="*/ 254 h 1834"/>
                <a:gd name="T4" fmla="*/ 450 w 1834"/>
                <a:gd name="T5" fmla="*/ 356 h 1834"/>
                <a:gd name="T6" fmla="*/ 318 w 1834"/>
                <a:gd name="T7" fmla="*/ 502 h 1834"/>
                <a:gd name="T8" fmla="*/ 230 w 1834"/>
                <a:gd name="T9" fmla="*/ 671 h 1834"/>
                <a:gd name="T10" fmla="*/ 190 w 1834"/>
                <a:gd name="T11" fmla="*/ 855 h 1834"/>
                <a:gd name="T12" fmla="*/ 198 w 1834"/>
                <a:gd name="T13" fmla="*/ 1041 h 1834"/>
                <a:gd name="T14" fmla="*/ 253 w 1834"/>
                <a:gd name="T15" fmla="*/ 1221 h 1834"/>
                <a:gd name="T16" fmla="*/ 356 w 1834"/>
                <a:gd name="T17" fmla="*/ 1384 h 1834"/>
                <a:gd name="T18" fmla="*/ 502 w 1834"/>
                <a:gd name="T19" fmla="*/ 1516 h 1834"/>
                <a:gd name="T20" fmla="*/ 672 w 1834"/>
                <a:gd name="T21" fmla="*/ 1604 h 1834"/>
                <a:gd name="T22" fmla="*/ 855 w 1834"/>
                <a:gd name="T23" fmla="*/ 1644 h 1834"/>
                <a:gd name="T24" fmla="*/ 1041 w 1834"/>
                <a:gd name="T25" fmla="*/ 1636 h 1834"/>
                <a:gd name="T26" fmla="*/ 1220 w 1834"/>
                <a:gd name="T27" fmla="*/ 1581 h 1834"/>
                <a:gd name="T28" fmla="*/ 1384 w 1834"/>
                <a:gd name="T29" fmla="*/ 1478 h 1834"/>
                <a:gd name="T30" fmla="*/ 1517 w 1834"/>
                <a:gd name="T31" fmla="*/ 1332 h 1834"/>
                <a:gd name="T32" fmla="*/ 1604 w 1834"/>
                <a:gd name="T33" fmla="*/ 1163 h 1834"/>
                <a:gd name="T34" fmla="*/ 1644 w 1834"/>
                <a:gd name="T35" fmla="*/ 979 h 1834"/>
                <a:gd name="T36" fmla="*/ 1635 w 1834"/>
                <a:gd name="T37" fmla="*/ 793 h 1834"/>
                <a:gd name="T38" fmla="*/ 1580 w 1834"/>
                <a:gd name="T39" fmla="*/ 614 h 1834"/>
                <a:gd name="T40" fmla="*/ 1478 w 1834"/>
                <a:gd name="T41" fmla="*/ 450 h 1834"/>
                <a:gd name="T42" fmla="*/ 1332 w 1834"/>
                <a:gd name="T43" fmla="*/ 317 h 1834"/>
                <a:gd name="T44" fmla="*/ 1161 w 1834"/>
                <a:gd name="T45" fmla="*/ 230 h 1834"/>
                <a:gd name="T46" fmla="*/ 979 w 1834"/>
                <a:gd name="T47" fmla="*/ 190 h 1834"/>
                <a:gd name="T48" fmla="*/ 988 w 1834"/>
                <a:gd name="T49" fmla="*/ 3 h 1834"/>
                <a:gd name="T50" fmla="*/ 1195 w 1834"/>
                <a:gd name="T51" fmla="*/ 43 h 1834"/>
                <a:gd name="T52" fmla="*/ 1390 w 1834"/>
                <a:gd name="T53" fmla="*/ 132 h 1834"/>
                <a:gd name="T54" fmla="*/ 1565 w 1834"/>
                <a:gd name="T55" fmla="*/ 269 h 1834"/>
                <a:gd name="T56" fmla="*/ 1702 w 1834"/>
                <a:gd name="T57" fmla="*/ 444 h 1834"/>
                <a:gd name="T58" fmla="*/ 1791 w 1834"/>
                <a:gd name="T59" fmla="*/ 639 h 1834"/>
                <a:gd name="T60" fmla="*/ 1831 w 1834"/>
                <a:gd name="T61" fmla="*/ 846 h 1834"/>
                <a:gd name="T62" fmla="*/ 1823 w 1834"/>
                <a:gd name="T63" fmla="*/ 1057 h 1834"/>
                <a:gd name="T64" fmla="*/ 1767 w 1834"/>
                <a:gd name="T65" fmla="*/ 1262 h 1834"/>
                <a:gd name="T66" fmla="*/ 1661 w 1834"/>
                <a:gd name="T67" fmla="*/ 1452 h 1834"/>
                <a:gd name="T68" fmla="*/ 1565 w 1834"/>
                <a:gd name="T69" fmla="*/ 1565 h 1834"/>
                <a:gd name="T70" fmla="*/ 1390 w 1834"/>
                <a:gd name="T71" fmla="*/ 1702 h 1834"/>
                <a:gd name="T72" fmla="*/ 1195 w 1834"/>
                <a:gd name="T73" fmla="*/ 1791 h 1834"/>
                <a:gd name="T74" fmla="*/ 988 w 1834"/>
                <a:gd name="T75" fmla="*/ 1831 h 1834"/>
                <a:gd name="T76" fmla="*/ 777 w 1834"/>
                <a:gd name="T77" fmla="*/ 1823 h 1834"/>
                <a:gd name="T78" fmla="*/ 572 w 1834"/>
                <a:gd name="T79" fmla="*/ 1766 h 1834"/>
                <a:gd name="T80" fmla="*/ 382 w 1834"/>
                <a:gd name="T81" fmla="*/ 1662 h 1834"/>
                <a:gd name="T82" fmla="*/ 218 w 1834"/>
                <a:gd name="T83" fmla="*/ 1510 h 1834"/>
                <a:gd name="T84" fmla="*/ 96 w 1834"/>
                <a:gd name="T85" fmla="*/ 1327 h 1834"/>
                <a:gd name="T86" fmla="*/ 24 w 1834"/>
                <a:gd name="T87" fmla="*/ 1127 h 1834"/>
                <a:gd name="T88" fmla="*/ 0 w 1834"/>
                <a:gd name="T89" fmla="*/ 917 h 1834"/>
                <a:gd name="T90" fmla="*/ 24 w 1834"/>
                <a:gd name="T91" fmla="*/ 707 h 1834"/>
                <a:gd name="T92" fmla="*/ 96 w 1834"/>
                <a:gd name="T93" fmla="*/ 507 h 1834"/>
                <a:gd name="T94" fmla="*/ 218 w 1834"/>
                <a:gd name="T95" fmla="*/ 324 h 1834"/>
                <a:gd name="T96" fmla="*/ 382 w 1834"/>
                <a:gd name="T97" fmla="*/ 173 h 1834"/>
                <a:gd name="T98" fmla="*/ 572 w 1834"/>
                <a:gd name="T99" fmla="*/ 68 h 1834"/>
                <a:gd name="T100" fmla="*/ 777 w 1834"/>
                <a:gd name="T101" fmla="*/ 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1834">
                  <a:moveTo>
                    <a:pt x="917" y="188"/>
                  </a:moveTo>
                  <a:lnTo>
                    <a:pt x="855" y="190"/>
                  </a:lnTo>
                  <a:lnTo>
                    <a:pt x="793" y="199"/>
                  </a:lnTo>
                  <a:lnTo>
                    <a:pt x="732" y="211"/>
                  </a:lnTo>
                  <a:lnTo>
                    <a:pt x="672" y="230"/>
                  </a:lnTo>
                  <a:lnTo>
                    <a:pt x="613" y="254"/>
                  </a:lnTo>
                  <a:lnTo>
                    <a:pt x="556" y="283"/>
                  </a:lnTo>
                  <a:lnTo>
                    <a:pt x="502" y="317"/>
                  </a:lnTo>
                  <a:lnTo>
                    <a:pt x="450" y="356"/>
                  </a:lnTo>
                  <a:lnTo>
                    <a:pt x="402" y="402"/>
                  </a:lnTo>
                  <a:lnTo>
                    <a:pt x="356" y="450"/>
                  </a:lnTo>
                  <a:lnTo>
                    <a:pt x="318" y="502"/>
                  </a:lnTo>
                  <a:lnTo>
                    <a:pt x="283" y="556"/>
                  </a:lnTo>
                  <a:lnTo>
                    <a:pt x="253" y="614"/>
                  </a:lnTo>
                  <a:lnTo>
                    <a:pt x="230" y="671"/>
                  </a:lnTo>
                  <a:lnTo>
                    <a:pt x="211" y="732"/>
                  </a:lnTo>
                  <a:lnTo>
                    <a:pt x="198" y="793"/>
                  </a:lnTo>
                  <a:lnTo>
                    <a:pt x="190" y="855"/>
                  </a:lnTo>
                  <a:lnTo>
                    <a:pt x="188" y="917"/>
                  </a:lnTo>
                  <a:lnTo>
                    <a:pt x="190" y="979"/>
                  </a:lnTo>
                  <a:lnTo>
                    <a:pt x="198" y="1041"/>
                  </a:lnTo>
                  <a:lnTo>
                    <a:pt x="211" y="1102"/>
                  </a:lnTo>
                  <a:lnTo>
                    <a:pt x="230" y="1163"/>
                  </a:lnTo>
                  <a:lnTo>
                    <a:pt x="253" y="1221"/>
                  </a:lnTo>
                  <a:lnTo>
                    <a:pt x="283" y="1278"/>
                  </a:lnTo>
                  <a:lnTo>
                    <a:pt x="318" y="1332"/>
                  </a:lnTo>
                  <a:lnTo>
                    <a:pt x="356" y="1384"/>
                  </a:lnTo>
                  <a:lnTo>
                    <a:pt x="402" y="1432"/>
                  </a:lnTo>
                  <a:lnTo>
                    <a:pt x="450" y="1478"/>
                  </a:lnTo>
                  <a:lnTo>
                    <a:pt x="502" y="1516"/>
                  </a:lnTo>
                  <a:lnTo>
                    <a:pt x="556" y="1551"/>
                  </a:lnTo>
                  <a:lnTo>
                    <a:pt x="613" y="1581"/>
                  </a:lnTo>
                  <a:lnTo>
                    <a:pt x="672" y="1604"/>
                  </a:lnTo>
                  <a:lnTo>
                    <a:pt x="732" y="1623"/>
                  </a:lnTo>
                  <a:lnTo>
                    <a:pt x="793" y="1636"/>
                  </a:lnTo>
                  <a:lnTo>
                    <a:pt x="855" y="1644"/>
                  </a:lnTo>
                  <a:lnTo>
                    <a:pt x="917" y="1646"/>
                  </a:lnTo>
                  <a:lnTo>
                    <a:pt x="979" y="1644"/>
                  </a:lnTo>
                  <a:lnTo>
                    <a:pt x="1041" y="1636"/>
                  </a:lnTo>
                  <a:lnTo>
                    <a:pt x="1102" y="1623"/>
                  </a:lnTo>
                  <a:lnTo>
                    <a:pt x="1161" y="1604"/>
                  </a:lnTo>
                  <a:lnTo>
                    <a:pt x="1220" y="1581"/>
                  </a:lnTo>
                  <a:lnTo>
                    <a:pt x="1278" y="1551"/>
                  </a:lnTo>
                  <a:lnTo>
                    <a:pt x="1332" y="1516"/>
                  </a:lnTo>
                  <a:lnTo>
                    <a:pt x="1384" y="1478"/>
                  </a:lnTo>
                  <a:lnTo>
                    <a:pt x="1432" y="1432"/>
                  </a:lnTo>
                  <a:lnTo>
                    <a:pt x="1478" y="1384"/>
                  </a:lnTo>
                  <a:lnTo>
                    <a:pt x="1517" y="1332"/>
                  </a:lnTo>
                  <a:lnTo>
                    <a:pt x="1551" y="1278"/>
                  </a:lnTo>
                  <a:lnTo>
                    <a:pt x="1580" y="1221"/>
                  </a:lnTo>
                  <a:lnTo>
                    <a:pt x="1604" y="1163"/>
                  </a:lnTo>
                  <a:lnTo>
                    <a:pt x="1623" y="1102"/>
                  </a:lnTo>
                  <a:lnTo>
                    <a:pt x="1635" y="1041"/>
                  </a:lnTo>
                  <a:lnTo>
                    <a:pt x="1644" y="979"/>
                  </a:lnTo>
                  <a:lnTo>
                    <a:pt x="1646" y="917"/>
                  </a:lnTo>
                  <a:lnTo>
                    <a:pt x="1644" y="855"/>
                  </a:lnTo>
                  <a:lnTo>
                    <a:pt x="1635" y="793"/>
                  </a:lnTo>
                  <a:lnTo>
                    <a:pt x="1623" y="732"/>
                  </a:lnTo>
                  <a:lnTo>
                    <a:pt x="1604" y="671"/>
                  </a:lnTo>
                  <a:lnTo>
                    <a:pt x="1580" y="614"/>
                  </a:lnTo>
                  <a:lnTo>
                    <a:pt x="1551" y="556"/>
                  </a:lnTo>
                  <a:lnTo>
                    <a:pt x="1517" y="502"/>
                  </a:lnTo>
                  <a:lnTo>
                    <a:pt x="1478" y="450"/>
                  </a:lnTo>
                  <a:lnTo>
                    <a:pt x="1432" y="402"/>
                  </a:lnTo>
                  <a:lnTo>
                    <a:pt x="1384" y="356"/>
                  </a:lnTo>
                  <a:lnTo>
                    <a:pt x="1332" y="317"/>
                  </a:lnTo>
                  <a:lnTo>
                    <a:pt x="1278" y="283"/>
                  </a:lnTo>
                  <a:lnTo>
                    <a:pt x="1220" y="254"/>
                  </a:lnTo>
                  <a:lnTo>
                    <a:pt x="1161" y="230"/>
                  </a:lnTo>
                  <a:lnTo>
                    <a:pt x="1102" y="211"/>
                  </a:lnTo>
                  <a:lnTo>
                    <a:pt x="1041" y="199"/>
                  </a:lnTo>
                  <a:lnTo>
                    <a:pt x="979" y="190"/>
                  </a:lnTo>
                  <a:lnTo>
                    <a:pt x="917" y="188"/>
                  </a:lnTo>
                  <a:close/>
                  <a:moveTo>
                    <a:pt x="917" y="0"/>
                  </a:moveTo>
                  <a:lnTo>
                    <a:pt x="988" y="3"/>
                  </a:lnTo>
                  <a:lnTo>
                    <a:pt x="1058" y="11"/>
                  </a:lnTo>
                  <a:lnTo>
                    <a:pt x="1127" y="24"/>
                  </a:lnTo>
                  <a:lnTo>
                    <a:pt x="1195" y="43"/>
                  </a:lnTo>
                  <a:lnTo>
                    <a:pt x="1262" y="68"/>
                  </a:lnTo>
                  <a:lnTo>
                    <a:pt x="1327" y="97"/>
                  </a:lnTo>
                  <a:lnTo>
                    <a:pt x="1390" y="132"/>
                  </a:lnTo>
                  <a:lnTo>
                    <a:pt x="1452" y="173"/>
                  </a:lnTo>
                  <a:lnTo>
                    <a:pt x="1510" y="218"/>
                  </a:lnTo>
                  <a:lnTo>
                    <a:pt x="1565" y="269"/>
                  </a:lnTo>
                  <a:lnTo>
                    <a:pt x="1616" y="324"/>
                  </a:lnTo>
                  <a:lnTo>
                    <a:pt x="1661" y="382"/>
                  </a:lnTo>
                  <a:lnTo>
                    <a:pt x="1702" y="444"/>
                  </a:lnTo>
                  <a:lnTo>
                    <a:pt x="1737" y="507"/>
                  </a:lnTo>
                  <a:lnTo>
                    <a:pt x="1767" y="572"/>
                  </a:lnTo>
                  <a:lnTo>
                    <a:pt x="1791" y="639"/>
                  </a:lnTo>
                  <a:lnTo>
                    <a:pt x="1810" y="707"/>
                  </a:lnTo>
                  <a:lnTo>
                    <a:pt x="1823" y="776"/>
                  </a:lnTo>
                  <a:lnTo>
                    <a:pt x="1831" y="846"/>
                  </a:lnTo>
                  <a:lnTo>
                    <a:pt x="1834" y="917"/>
                  </a:lnTo>
                  <a:lnTo>
                    <a:pt x="1831" y="988"/>
                  </a:lnTo>
                  <a:lnTo>
                    <a:pt x="1823" y="1057"/>
                  </a:lnTo>
                  <a:lnTo>
                    <a:pt x="1810" y="1127"/>
                  </a:lnTo>
                  <a:lnTo>
                    <a:pt x="1791" y="1196"/>
                  </a:lnTo>
                  <a:lnTo>
                    <a:pt x="1767" y="1262"/>
                  </a:lnTo>
                  <a:lnTo>
                    <a:pt x="1737" y="1327"/>
                  </a:lnTo>
                  <a:lnTo>
                    <a:pt x="1702" y="1391"/>
                  </a:lnTo>
                  <a:lnTo>
                    <a:pt x="1661" y="1452"/>
                  </a:lnTo>
                  <a:lnTo>
                    <a:pt x="1616" y="1510"/>
                  </a:lnTo>
                  <a:lnTo>
                    <a:pt x="1565" y="1565"/>
                  </a:lnTo>
                  <a:lnTo>
                    <a:pt x="1565" y="1565"/>
                  </a:lnTo>
                  <a:lnTo>
                    <a:pt x="1510" y="1616"/>
                  </a:lnTo>
                  <a:lnTo>
                    <a:pt x="1452" y="1662"/>
                  </a:lnTo>
                  <a:lnTo>
                    <a:pt x="1390" y="1702"/>
                  </a:lnTo>
                  <a:lnTo>
                    <a:pt x="1327" y="1738"/>
                  </a:lnTo>
                  <a:lnTo>
                    <a:pt x="1262" y="1766"/>
                  </a:lnTo>
                  <a:lnTo>
                    <a:pt x="1195" y="1791"/>
                  </a:lnTo>
                  <a:lnTo>
                    <a:pt x="1127" y="1810"/>
                  </a:lnTo>
                  <a:lnTo>
                    <a:pt x="1058" y="1823"/>
                  </a:lnTo>
                  <a:lnTo>
                    <a:pt x="988" y="1831"/>
                  </a:lnTo>
                  <a:lnTo>
                    <a:pt x="917" y="1834"/>
                  </a:lnTo>
                  <a:lnTo>
                    <a:pt x="846" y="1831"/>
                  </a:lnTo>
                  <a:lnTo>
                    <a:pt x="777" y="1823"/>
                  </a:lnTo>
                  <a:lnTo>
                    <a:pt x="707" y="1810"/>
                  </a:lnTo>
                  <a:lnTo>
                    <a:pt x="638" y="1791"/>
                  </a:lnTo>
                  <a:lnTo>
                    <a:pt x="572" y="1766"/>
                  </a:lnTo>
                  <a:lnTo>
                    <a:pt x="507" y="1738"/>
                  </a:lnTo>
                  <a:lnTo>
                    <a:pt x="443" y="1702"/>
                  </a:lnTo>
                  <a:lnTo>
                    <a:pt x="382" y="1662"/>
                  </a:lnTo>
                  <a:lnTo>
                    <a:pt x="324" y="1616"/>
                  </a:lnTo>
                  <a:lnTo>
                    <a:pt x="269" y="1565"/>
                  </a:lnTo>
                  <a:lnTo>
                    <a:pt x="218" y="1510"/>
                  </a:lnTo>
                  <a:lnTo>
                    <a:pt x="172" y="1452"/>
                  </a:lnTo>
                  <a:lnTo>
                    <a:pt x="132" y="1391"/>
                  </a:lnTo>
                  <a:lnTo>
                    <a:pt x="96" y="1327"/>
                  </a:lnTo>
                  <a:lnTo>
                    <a:pt x="68" y="1262"/>
                  </a:lnTo>
                  <a:lnTo>
                    <a:pt x="43" y="1196"/>
                  </a:lnTo>
                  <a:lnTo>
                    <a:pt x="24" y="1127"/>
                  </a:lnTo>
                  <a:lnTo>
                    <a:pt x="11" y="1057"/>
                  </a:lnTo>
                  <a:lnTo>
                    <a:pt x="3" y="988"/>
                  </a:lnTo>
                  <a:lnTo>
                    <a:pt x="0" y="917"/>
                  </a:lnTo>
                  <a:lnTo>
                    <a:pt x="3" y="846"/>
                  </a:lnTo>
                  <a:lnTo>
                    <a:pt x="11" y="776"/>
                  </a:lnTo>
                  <a:lnTo>
                    <a:pt x="24" y="707"/>
                  </a:lnTo>
                  <a:lnTo>
                    <a:pt x="43" y="639"/>
                  </a:lnTo>
                  <a:lnTo>
                    <a:pt x="68" y="572"/>
                  </a:lnTo>
                  <a:lnTo>
                    <a:pt x="96" y="507"/>
                  </a:lnTo>
                  <a:lnTo>
                    <a:pt x="132" y="444"/>
                  </a:lnTo>
                  <a:lnTo>
                    <a:pt x="172" y="382"/>
                  </a:lnTo>
                  <a:lnTo>
                    <a:pt x="218" y="324"/>
                  </a:lnTo>
                  <a:lnTo>
                    <a:pt x="269" y="269"/>
                  </a:lnTo>
                  <a:lnTo>
                    <a:pt x="324" y="218"/>
                  </a:lnTo>
                  <a:lnTo>
                    <a:pt x="382" y="173"/>
                  </a:lnTo>
                  <a:lnTo>
                    <a:pt x="443" y="132"/>
                  </a:lnTo>
                  <a:lnTo>
                    <a:pt x="507" y="97"/>
                  </a:lnTo>
                  <a:lnTo>
                    <a:pt x="572" y="68"/>
                  </a:lnTo>
                  <a:lnTo>
                    <a:pt x="638" y="43"/>
                  </a:lnTo>
                  <a:lnTo>
                    <a:pt x="707" y="24"/>
                  </a:lnTo>
                  <a:lnTo>
                    <a:pt x="777" y="11"/>
                  </a:lnTo>
                  <a:lnTo>
                    <a:pt x="846" y="3"/>
                  </a:lnTo>
                  <a:lnTo>
                    <a:pt x="9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36" name="Freeform 100">
              <a:extLst>
                <a:ext uri="{FF2B5EF4-FFF2-40B4-BE49-F238E27FC236}">
                  <a16:creationId xmlns:a16="http://schemas.microsoft.com/office/drawing/2014/main" id="{DBEFED82-E9C0-C487-2CFC-2BE2687B3AA8}"/>
                </a:ext>
              </a:extLst>
            </p:cNvPr>
            <p:cNvSpPr>
              <a:spLocks/>
            </p:cNvSpPr>
            <p:nvPr/>
          </p:nvSpPr>
          <p:spPr bwMode="auto">
            <a:xfrm>
              <a:off x="11219791" y="2808288"/>
              <a:ext cx="119062" cy="47625"/>
            </a:xfrm>
            <a:custGeom>
              <a:avLst/>
              <a:gdLst>
                <a:gd name="T0" fmla="*/ 352 w 753"/>
                <a:gd name="T1" fmla="*/ 0 h 304"/>
                <a:gd name="T2" fmla="*/ 402 w 753"/>
                <a:gd name="T3" fmla="*/ 0 h 304"/>
                <a:gd name="T4" fmla="*/ 452 w 753"/>
                <a:gd name="T5" fmla="*/ 4 h 304"/>
                <a:gd name="T6" fmla="*/ 502 w 753"/>
                <a:gd name="T7" fmla="*/ 15 h 304"/>
                <a:gd name="T8" fmla="*/ 551 w 753"/>
                <a:gd name="T9" fmla="*/ 31 h 304"/>
                <a:gd name="T10" fmla="*/ 598 w 753"/>
                <a:gd name="T11" fmla="*/ 51 h 304"/>
                <a:gd name="T12" fmla="*/ 644 w 753"/>
                <a:gd name="T13" fmla="*/ 77 h 304"/>
                <a:gd name="T14" fmla="*/ 687 w 753"/>
                <a:gd name="T15" fmla="*/ 107 h 304"/>
                <a:gd name="T16" fmla="*/ 727 w 753"/>
                <a:gd name="T17" fmla="*/ 143 h 304"/>
                <a:gd name="T18" fmla="*/ 740 w 753"/>
                <a:gd name="T19" fmla="*/ 160 h 304"/>
                <a:gd name="T20" fmla="*/ 749 w 753"/>
                <a:gd name="T21" fmla="*/ 179 h 304"/>
                <a:gd name="T22" fmla="*/ 753 w 753"/>
                <a:gd name="T23" fmla="*/ 200 h 304"/>
                <a:gd name="T24" fmla="*/ 753 w 753"/>
                <a:gd name="T25" fmla="*/ 220 h 304"/>
                <a:gd name="T26" fmla="*/ 749 w 753"/>
                <a:gd name="T27" fmla="*/ 241 h 304"/>
                <a:gd name="T28" fmla="*/ 740 w 753"/>
                <a:gd name="T29" fmla="*/ 260 h 304"/>
                <a:gd name="T30" fmla="*/ 727 w 753"/>
                <a:gd name="T31" fmla="*/ 276 h 304"/>
                <a:gd name="T32" fmla="*/ 712 w 753"/>
                <a:gd name="T33" fmla="*/ 288 h 304"/>
                <a:gd name="T34" fmla="*/ 696 w 753"/>
                <a:gd name="T35" fmla="*/ 297 h 304"/>
                <a:gd name="T36" fmla="*/ 678 w 753"/>
                <a:gd name="T37" fmla="*/ 302 h 304"/>
                <a:gd name="T38" fmla="*/ 660 w 753"/>
                <a:gd name="T39" fmla="*/ 304 h 304"/>
                <a:gd name="T40" fmla="*/ 643 w 753"/>
                <a:gd name="T41" fmla="*/ 302 h 304"/>
                <a:gd name="T42" fmla="*/ 625 w 753"/>
                <a:gd name="T43" fmla="*/ 297 h 304"/>
                <a:gd name="T44" fmla="*/ 608 w 753"/>
                <a:gd name="T45" fmla="*/ 288 h 304"/>
                <a:gd name="T46" fmla="*/ 594 w 753"/>
                <a:gd name="T47" fmla="*/ 276 h 304"/>
                <a:gd name="T48" fmla="*/ 563 w 753"/>
                <a:gd name="T49" fmla="*/ 249 h 304"/>
                <a:gd name="T50" fmla="*/ 529 w 753"/>
                <a:gd name="T51" fmla="*/ 226 h 304"/>
                <a:gd name="T52" fmla="*/ 492 w 753"/>
                <a:gd name="T53" fmla="*/ 209 h 304"/>
                <a:gd name="T54" fmla="*/ 454 w 753"/>
                <a:gd name="T55" fmla="*/ 197 h 304"/>
                <a:gd name="T56" fmla="*/ 416 w 753"/>
                <a:gd name="T57" fmla="*/ 189 h 304"/>
                <a:gd name="T58" fmla="*/ 377 w 753"/>
                <a:gd name="T59" fmla="*/ 187 h 304"/>
                <a:gd name="T60" fmla="*/ 337 w 753"/>
                <a:gd name="T61" fmla="*/ 189 h 304"/>
                <a:gd name="T62" fmla="*/ 300 w 753"/>
                <a:gd name="T63" fmla="*/ 197 h 304"/>
                <a:gd name="T64" fmla="*/ 262 w 753"/>
                <a:gd name="T65" fmla="*/ 209 h 304"/>
                <a:gd name="T66" fmla="*/ 226 w 753"/>
                <a:gd name="T67" fmla="*/ 226 h 304"/>
                <a:gd name="T68" fmla="*/ 191 w 753"/>
                <a:gd name="T69" fmla="*/ 249 h 304"/>
                <a:gd name="T70" fmla="*/ 160 w 753"/>
                <a:gd name="T71" fmla="*/ 276 h 304"/>
                <a:gd name="T72" fmla="*/ 144 w 753"/>
                <a:gd name="T73" fmla="*/ 289 h 304"/>
                <a:gd name="T74" fmla="*/ 124 w 753"/>
                <a:gd name="T75" fmla="*/ 298 h 304"/>
                <a:gd name="T76" fmla="*/ 104 w 753"/>
                <a:gd name="T77" fmla="*/ 303 h 304"/>
                <a:gd name="T78" fmla="*/ 84 w 753"/>
                <a:gd name="T79" fmla="*/ 303 h 304"/>
                <a:gd name="T80" fmla="*/ 63 w 753"/>
                <a:gd name="T81" fmla="*/ 298 h 304"/>
                <a:gd name="T82" fmla="*/ 44 w 753"/>
                <a:gd name="T83" fmla="*/ 289 h 304"/>
                <a:gd name="T84" fmla="*/ 28 w 753"/>
                <a:gd name="T85" fmla="*/ 276 h 304"/>
                <a:gd name="T86" fmla="*/ 14 w 753"/>
                <a:gd name="T87" fmla="*/ 260 h 304"/>
                <a:gd name="T88" fmla="*/ 4 w 753"/>
                <a:gd name="T89" fmla="*/ 241 h 304"/>
                <a:gd name="T90" fmla="*/ 0 w 753"/>
                <a:gd name="T91" fmla="*/ 220 h 304"/>
                <a:gd name="T92" fmla="*/ 0 w 753"/>
                <a:gd name="T93" fmla="*/ 200 h 304"/>
                <a:gd name="T94" fmla="*/ 4 w 753"/>
                <a:gd name="T95" fmla="*/ 179 h 304"/>
                <a:gd name="T96" fmla="*/ 14 w 753"/>
                <a:gd name="T97" fmla="*/ 160 h 304"/>
                <a:gd name="T98" fmla="*/ 28 w 753"/>
                <a:gd name="T99" fmla="*/ 143 h 304"/>
                <a:gd name="T100" fmla="*/ 67 w 753"/>
                <a:gd name="T101" fmla="*/ 107 h 304"/>
                <a:gd name="T102" fmla="*/ 110 w 753"/>
                <a:gd name="T103" fmla="*/ 77 h 304"/>
                <a:gd name="T104" fmla="*/ 156 w 753"/>
                <a:gd name="T105" fmla="*/ 51 h 304"/>
                <a:gd name="T106" fmla="*/ 202 w 753"/>
                <a:gd name="T107" fmla="*/ 31 h 304"/>
                <a:gd name="T108" fmla="*/ 251 w 753"/>
                <a:gd name="T109" fmla="*/ 15 h 304"/>
                <a:gd name="T110" fmla="*/ 301 w 753"/>
                <a:gd name="T111" fmla="*/ 4 h 304"/>
                <a:gd name="T112" fmla="*/ 352 w 753"/>
                <a:gd name="T11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3" h="304">
                  <a:moveTo>
                    <a:pt x="352" y="0"/>
                  </a:moveTo>
                  <a:lnTo>
                    <a:pt x="402" y="0"/>
                  </a:lnTo>
                  <a:lnTo>
                    <a:pt x="452" y="4"/>
                  </a:lnTo>
                  <a:lnTo>
                    <a:pt x="502" y="15"/>
                  </a:lnTo>
                  <a:lnTo>
                    <a:pt x="551" y="31"/>
                  </a:lnTo>
                  <a:lnTo>
                    <a:pt x="598" y="51"/>
                  </a:lnTo>
                  <a:lnTo>
                    <a:pt x="644" y="77"/>
                  </a:lnTo>
                  <a:lnTo>
                    <a:pt x="687" y="107"/>
                  </a:lnTo>
                  <a:lnTo>
                    <a:pt x="727" y="143"/>
                  </a:lnTo>
                  <a:lnTo>
                    <a:pt x="740" y="160"/>
                  </a:lnTo>
                  <a:lnTo>
                    <a:pt x="749" y="179"/>
                  </a:lnTo>
                  <a:lnTo>
                    <a:pt x="753" y="200"/>
                  </a:lnTo>
                  <a:lnTo>
                    <a:pt x="753" y="220"/>
                  </a:lnTo>
                  <a:lnTo>
                    <a:pt x="749" y="241"/>
                  </a:lnTo>
                  <a:lnTo>
                    <a:pt x="740" y="260"/>
                  </a:lnTo>
                  <a:lnTo>
                    <a:pt x="727" y="276"/>
                  </a:lnTo>
                  <a:lnTo>
                    <a:pt x="712" y="288"/>
                  </a:lnTo>
                  <a:lnTo>
                    <a:pt x="696" y="297"/>
                  </a:lnTo>
                  <a:lnTo>
                    <a:pt x="678" y="302"/>
                  </a:lnTo>
                  <a:lnTo>
                    <a:pt x="660" y="304"/>
                  </a:lnTo>
                  <a:lnTo>
                    <a:pt x="643" y="302"/>
                  </a:lnTo>
                  <a:lnTo>
                    <a:pt x="625" y="297"/>
                  </a:lnTo>
                  <a:lnTo>
                    <a:pt x="608" y="288"/>
                  </a:lnTo>
                  <a:lnTo>
                    <a:pt x="594" y="276"/>
                  </a:lnTo>
                  <a:lnTo>
                    <a:pt x="563" y="249"/>
                  </a:lnTo>
                  <a:lnTo>
                    <a:pt x="529" y="226"/>
                  </a:lnTo>
                  <a:lnTo>
                    <a:pt x="492" y="209"/>
                  </a:lnTo>
                  <a:lnTo>
                    <a:pt x="454" y="197"/>
                  </a:lnTo>
                  <a:lnTo>
                    <a:pt x="416" y="189"/>
                  </a:lnTo>
                  <a:lnTo>
                    <a:pt x="377" y="187"/>
                  </a:lnTo>
                  <a:lnTo>
                    <a:pt x="337" y="189"/>
                  </a:lnTo>
                  <a:lnTo>
                    <a:pt x="300" y="197"/>
                  </a:lnTo>
                  <a:lnTo>
                    <a:pt x="262" y="209"/>
                  </a:lnTo>
                  <a:lnTo>
                    <a:pt x="226" y="226"/>
                  </a:lnTo>
                  <a:lnTo>
                    <a:pt x="191" y="249"/>
                  </a:lnTo>
                  <a:lnTo>
                    <a:pt x="160" y="276"/>
                  </a:lnTo>
                  <a:lnTo>
                    <a:pt x="144" y="289"/>
                  </a:lnTo>
                  <a:lnTo>
                    <a:pt x="124" y="298"/>
                  </a:lnTo>
                  <a:lnTo>
                    <a:pt x="104" y="303"/>
                  </a:lnTo>
                  <a:lnTo>
                    <a:pt x="84" y="303"/>
                  </a:lnTo>
                  <a:lnTo>
                    <a:pt x="63" y="298"/>
                  </a:lnTo>
                  <a:lnTo>
                    <a:pt x="44" y="289"/>
                  </a:lnTo>
                  <a:lnTo>
                    <a:pt x="28" y="276"/>
                  </a:lnTo>
                  <a:lnTo>
                    <a:pt x="14" y="260"/>
                  </a:lnTo>
                  <a:lnTo>
                    <a:pt x="4" y="241"/>
                  </a:lnTo>
                  <a:lnTo>
                    <a:pt x="0" y="220"/>
                  </a:lnTo>
                  <a:lnTo>
                    <a:pt x="0" y="200"/>
                  </a:lnTo>
                  <a:lnTo>
                    <a:pt x="4" y="179"/>
                  </a:lnTo>
                  <a:lnTo>
                    <a:pt x="14" y="160"/>
                  </a:lnTo>
                  <a:lnTo>
                    <a:pt x="28" y="143"/>
                  </a:lnTo>
                  <a:lnTo>
                    <a:pt x="67" y="107"/>
                  </a:lnTo>
                  <a:lnTo>
                    <a:pt x="110" y="77"/>
                  </a:lnTo>
                  <a:lnTo>
                    <a:pt x="156" y="51"/>
                  </a:lnTo>
                  <a:lnTo>
                    <a:pt x="202" y="31"/>
                  </a:lnTo>
                  <a:lnTo>
                    <a:pt x="251" y="15"/>
                  </a:lnTo>
                  <a:lnTo>
                    <a:pt x="301" y="4"/>
                  </a:lnTo>
                  <a:lnTo>
                    <a:pt x="3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sp>
        <p:nvSpPr>
          <p:cNvPr id="37" name="Freeform 164">
            <a:extLst>
              <a:ext uri="{FF2B5EF4-FFF2-40B4-BE49-F238E27FC236}">
                <a16:creationId xmlns:a16="http://schemas.microsoft.com/office/drawing/2014/main" id="{504CE8B4-73AC-F815-3B37-32DFC5706C47}"/>
              </a:ext>
            </a:extLst>
          </p:cNvPr>
          <p:cNvSpPr>
            <a:spLocks noEditPoints="1"/>
          </p:cNvSpPr>
          <p:nvPr/>
        </p:nvSpPr>
        <p:spPr bwMode="auto">
          <a:xfrm>
            <a:off x="9336883" y="3424528"/>
            <a:ext cx="781792" cy="696118"/>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nvGrpSpPr>
          <p:cNvPr id="38" name="Group 37">
            <a:extLst>
              <a:ext uri="{FF2B5EF4-FFF2-40B4-BE49-F238E27FC236}">
                <a16:creationId xmlns:a16="http://schemas.microsoft.com/office/drawing/2014/main" id="{BD00C4EC-D82C-4165-952D-3E0C7663CA10}"/>
              </a:ext>
            </a:extLst>
          </p:cNvPr>
          <p:cNvGrpSpPr/>
          <p:nvPr/>
        </p:nvGrpSpPr>
        <p:grpSpPr>
          <a:xfrm>
            <a:off x="6949746" y="2054206"/>
            <a:ext cx="783941" cy="524769"/>
            <a:chOff x="2491711" y="3544888"/>
            <a:chExt cx="581025" cy="388938"/>
          </a:xfrm>
          <a:solidFill>
            <a:srgbClr val="FFFFFF"/>
          </a:solidFill>
        </p:grpSpPr>
        <p:sp>
          <p:nvSpPr>
            <p:cNvPr id="39" name="Freeform 256">
              <a:extLst>
                <a:ext uri="{FF2B5EF4-FFF2-40B4-BE49-F238E27FC236}">
                  <a16:creationId xmlns:a16="http://schemas.microsoft.com/office/drawing/2014/main" id="{4E01DE3E-BBFE-4A05-222E-A093DC4D2C13}"/>
                </a:ext>
              </a:extLst>
            </p:cNvPr>
            <p:cNvSpPr>
              <a:spLocks/>
            </p:cNvSpPr>
            <p:nvPr/>
          </p:nvSpPr>
          <p:spPr bwMode="auto">
            <a:xfrm>
              <a:off x="258061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40" name="Freeform 257">
              <a:extLst>
                <a:ext uri="{FF2B5EF4-FFF2-40B4-BE49-F238E27FC236}">
                  <a16:creationId xmlns:a16="http://schemas.microsoft.com/office/drawing/2014/main" id="{4B831DD0-7E16-60E6-9179-93C91386769D}"/>
                </a:ext>
              </a:extLst>
            </p:cNvPr>
            <p:cNvSpPr>
              <a:spLocks noEditPoints="1"/>
            </p:cNvSpPr>
            <p:nvPr/>
          </p:nvSpPr>
          <p:spPr bwMode="auto">
            <a:xfrm>
              <a:off x="2491711"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41" name="Freeform 258">
              <a:extLst>
                <a:ext uri="{FF2B5EF4-FFF2-40B4-BE49-F238E27FC236}">
                  <a16:creationId xmlns:a16="http://schemas.microsoft.com/office/drawing/2014/main" id="{02824519-7630-12F5-5DB5-5A92DAD07F38}"/>
                </a:ext>
              </a:extLst>
            </p:cNvPr>
            <p:cNvSpPr>
              <a:spLocks/>
            </p:cNvSpPr>
            <p:nvPr/>
          </p:nvSpPr>
          <p:spPr bwMode="auto">
            <a:xfrm>
              <a:off x="270126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42" name="Freeform 259">
              <a:extLst>
                <a:ext uri="{FF2B5EF4-FFF2-40B4-BE49-F238E27FC236}">
                  <a16:creationId xmlns:a16="http://schemas.microsoft.com/office/drawing/2014/main" id="{AC1BD6C4-81CE-069B-97D4-7B4AF0096A29}"/>
                </a:ext>
              </a:extLst>
            </p:cNvPr>
            <p:cNvSpPr>
              <a:spLocks/>
            </p:cNvSpPr>
            <p:nvPr/>
          </p:nvSpPr>
          <p:spPr bwMode="auto">
            <a:xfrm>
              <a:off x="279492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grpSp>
    </p:spTree>
    <p:extLst>
      <p:ext uri="{BB962C8B-B14F-4D97-AF65-F5344CB8AC3E}">
        <p14:creationId xmlns:p14="http://schemas.microsoft.com/office/powerpoint/2010/main" val="291925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AD86B-12F6-F1F0-7F33-55ED83589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DB37E0-47A8-6CAE-7058-7B2B6CA15E94}"/>
              </a:ext>
            </a:extLst>
          </p:cNvPr>
          <p:cNvSpPr>
            <a:spLocks noGrp="1"/>
          </p:cNvSpPr>
          <p:nvPr>
            <p:ph type="title"/>
          </p:nvPr>
        </p:nvSpPr>
        <p:spPr>
          <a:xfrm>
            <a:off x="736600" y="136525"/>
            <a:ext cx="11367770" cy="944563"/>
          </a:xfrm>
        </p:spPr>
        <p:txBody>
          <a:bodyPr>
            <a:normAutofit/>
          </a:bodyPr>
          <a:lstStyle/>
          <a:p>
            <a:r>
              <a:rPr lang="vi-VN" sz="4000" b="1" dirty="0">
                <a:solidFill>
                  <a:srgbClr val="2F5597"/>
                </a:solidFill>
                <a:latin typeface="Roboto" panose="02000000000000000000" pitchFamily="2" charset="0"/>
                <a:cs typeface="Arial" panose="020B0604020202020204" pitchFamily="34" charset="0"/>
              </a:rPr>
              <a:t>Tổ chức dạy học tăng cường, câu lạc bộ</a:t>
            </a:r>
            <a:endParaRPr lang="en-US" sz="4000" b="1" dirty="0">
              <a:solidFill>
                <a:srgbClr val="2F5597"/>
              </a:solidFill>
              <a:cs typeface="Arial" panose="020B0604020202020204" pitchFamily="34" charset="0"/>
            </a:endParaRPr>
          </a:p>
        </p:txBody>
      </p:sp>
      <p:sp>
        <p:nvSpPr>
          <p:cNvPr id="4" name="Slide Number Placeholder 3">
            <a:extLst>
              <a:ext uri="{FF2B5EF4-FFF2-40B4-BE49-F238E27FC236}">
                <a16:creationId xmlns:a16="http://schemas.microsoft.com/office/drawing/2014/main" id="{C79375B9-D904-86B7-B9A4-BC54E280D613}"/>
              </a:ext>
            </a:extLst>
          </p:cNvPr>
          <p:cNvSpPr>
            <a:spLocks noGrp="1"/>
          </p:cNvSpPr>
          <p:nvPr>
            <p:ph type="sldNum" sz="quarter" idx="12"/>
          </p:nvPr>
        </p:nvSpPr>
        <p:spPr/>
        <p:txBody>
          <a:bodyPr/>
          <a:lstStyle/>
          <a:p>
            <a:fld id="{705AC131-3665-43E0-A6EE-7C045553461A}" type="slidenum">
              <a:rPr kumimoji="1" lang="ja-JP" altLang="en-US" smtClean="0"/>
              <a:t>7</a:t>
            </a:fld>
            <a:endParaRPr kumimoji="1" lang="ja-JP" altLang="en-US"/>
          </a:p>
        </p:txBody>
      </p:sp>
      <p:grpSp>
        <p:nvGrpSpPr>
          <p:cNvPr id="56" name="Group 55">
            <a:extLst>
              <a:ext uri="{FF2B5EF4-FFF2-40B4-BE49-F238E27FC236}">
                <a16:creationId xmlns:a16="http://schemas.microsoft.com/office/drawing/2014/main" id="{30EB78A7-C3B1-D2C9-2279-292C0C7DCEFE}"/>
              </a:ext>
            </a:extLst>
          </p:cNvPr>
          <p:cNvGrpSpPr/>
          <p:nvPr/>
        </p:nvGrpSpPr>
        <p:grpSpPr>
          <a:xfrm>
            <a:off x="-4443851" y="1441838"/>
            <a:ext cx="15445680" cy="2459428"/>
            <a:chOff x="0" y="1924051"/>
            <a:chExt cx="10654654" cy="1696549"/>
          </a:xfrm>
        </p:grpSpPr>
        <p:sp>
          <p:nvSpPr>
            <p:cNvPr id="57" name="Freeform 5">
              <a:extLst>
                <a:ext uri="{FF2B5EF4-FFF2-40B4-BE49-F238E27FC236}">
                  <a16:creationId xmlns:a16="http://schemas.microsoft.com/office/drawing/2014/main" id="{62A3C800-5405-0C9A-7EBC-30CBE0DD4D7A}"/>
                </a:ext>
              </a:extLst>
            </p:cNvPr>
            <p:cNvSpPr>
              <a:spLocks/>
            </p:cNvSpPr>
            <p:nvPr/>
          </p:nvSpPr>
          <p:spPr bwMode="auto">
            <a:xfrm>
              <a:off x="4254134" y="1924051"/>
              <a:ext cx="6400520" cy="793157"/>
            </a:xfrm>
            <a:prstGeom prst="homePlate">
              <a:avLst/>
            </a:prstGeom>
            <a:solidFill>
              <a:srgbClr val="1AAD9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58" name="Freeform 9">
              <a:extLst>
                <a:ext uri="{FF2B5EF4-FFF2-40B4-BE49-F238E27FC236}">
                  <a16:creationId xmlns:a16="http://schemas.microsoft.com/office/drawing/2014/main" id="{F7B9DB1A-08B1-DBDA-F1E4-9D6D2071B6A4}"/>
                </a:ext>
              </a:extLst>
            </p:cNvPr>
            <p:cNvSpPr>
              <a:spLocks/>
            </p:cNvSpPr>
            <p:nvPr/>
          </p:nvSpPr>
          <p:spPr bwMode="auto">
            <a:xfrm>
              <a:off x="3462781" y="1924051"/>
              <a:ext cx="791354" cy="1696549"/>
            </a:xfrm>
            <a:custGeom>
              <a:avLst/>
              <a:gdLst>
                <a:gd name="T0" fmla="*/ 772 w 772"/>
                <a:gd name="T1" fmla="*/ 0 h 1262"/>
                <a:gd name="T2" fmla="*/ 0 w 772"/>
                <a:gd name="T3" fmla="*/ 1059 h 1262"/>
                <a:gd name="T4" fmla="*/ 0 w 772"/>
                <a:gd name="T5" fmla="*/ 1262 h 1262"/>
                <a:gd name="T6" fmla="*/ 772 w 772"/>
                <a:gd name="T7" fmla="*/ 590 h 1262"/>
                <a:gd name="T8" fmla="*/ 772 w 772"/>
                <a:gd name="T9" fmla="*/ 0 h 1262"/>
              </a:gdLst>
              <a:ahLst/>
              <a:cxnLst>
                <a:cxn ang="0">
                  <a:pos x="T0" y="T1"/>
                </a:cxn>
                <a:cxn ang="0">
                  <a:pos x="T2" y="T3"/>
                </a:cxn>
                <a:cxn ang="0">
                  <a:pos x="T4" y="T5"/>
                </a:cxn>
                <a:cxn ang="0">
                  <a:pos x="T6" y="T7"/>
                </a:cxn>
                <a:cxn ang="0">
                  <a:pos x="T8" y="T9"/>
                </a:cxn>
              </a:cxnLst>
              <a:rect l="0" t="0" r="r" b="b"/>
              <a:pathLst>
                <a:path w="772" h="1262">
                  <a:moveTo>
                    <a:pt x="772" y="0"/>
                  </a:moveTo>
                  <a:lnTo>
                    <a:pt x="0" y="1059"/>
                  </a:lnTo>
                  <a:lnTo>
                    <a:pt x="0" y="1262"/>
                  </a:lnTo>
                  <a:lnTo>
                    <a:pt x="772" y="590"/>
                  </a:lnTo>
                  <a:lnTo>
                    <a:pt x="772" y="0"/>
                  </a:lnTo>
                  <a:close/>
                </a:path>
              </a:pathLst>
            </a:custGeom>
            <a:solidFill>
              <a:srgbClr val="1AAD9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59" name="Rectangle 58">
              <a:extLst>
                <a:ext uri="{FF2B5EF4-FFF2-40B4-BE49-F238E27FC236}">
                  <a16:creationId xmlns:a16="http://schemas.microsoft.com/office/drawing/2014/main" id="{4FFC8285-4C9D-F8D0-4A3F-5BDBE769A323}"/>
                </a:ext>
              </a:extLst>
            </p:cNvPr>
            <p:cNvSpPr/>
            <p:nvPr/>
          </p:nvSpPr>
          <p:spPr>
            <a:xfrm>
              <a:off x="0" y="3343276"/>
              <a:ext cx="3462781" cy="277324"/>
            </a:xfrm>
            <a:prstGeom prst="rect">
              <a:avLst/>
            </a:prstGeom>
            <a:solidFill>
              <a:srgbClr val="1AAD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grpSp>
        <p:nvGrpSpPr>
          <p:cNvPr id="60" name="Group 59">
            <a:extLst>
              <a:ext uri="{FF2B5EF4-FFF2-40B4-BE49-F238E27FC236}">
                <a16:creationId xmlns:a16="http://schemas.microsoft.com/office/drawing/2014/main" id="{FF06CC54-4CFE-0791-DB1F-0D31C641F05C}"/>
              </a:ext>
            </a:extLst>
          </p:cNvPr>
          <p:cNvGrpSpPr/>
          <p:nvPr/>
        </p:nvGrpSpPr>
        <p:grpSpPr>
          <a:xfrm>
            <a:off x="-4443851" y="2722223"/>
            <a:ext cx="16059829" cy="1611686"/>
            <a:chOff x="0" y="2807279"/>
            <a:chExt cx="11078302" cy="1111764"/>
          </a:xfrm>
        </p:grpSpPr>
        <p:sp>
          <p:nvSpPr>
            <p:cNvPr id="61" name="Freeform 11">
              <a:extLst>
                <a:ext uri="{FF2B5EF4-FFF2-40B4-BE49-F238E27FC236}">
                  <a16:creationId xmlns:a16="http://schemas.microsoft.com/office/drawing/2014/main" id="{5A558061-4C74-5359-F211-5AFE03AF3ACB}"/>
                </a:ext>
              </a:extLst>
            </p:cNvPr>
            <p:cNvSpPr>
              <a:spLocks/>
            </p:cNvSpPr>
            <p:nvPr/>
          </p:nvSpPr>
          <p:spPr bwMode="auto">
            <a:xfrm>
              <a:off x="4254135" y="2807279"/>
              <a:ext cx="6824167" cy="794502"/>
            </a:xfrm>
            <a:prstGeom prst="homePlate">
              <a:avLst/>
            </a:prstGeom>
            <a:solidFill>
              <a:srgbClr val="A9C37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62" name="Freeform 15">
              <a:extLst>
                <a:ext uri="{FF2B5EF4-FFF2-40B4-BE49-F238E27FC236}">
                  <a16:creationId xmlns:a16="http://schemas.microsoft.com/office/drawing/2014/main" id="{E1CACD88-6F8E-3B91-EF61-37FDD8F399EF}"/>
                </a:ext>
              </a:extLst>
            </p:cNvPr>
            <p:cNvSpPr>
              <a:spLocks/>
            </p:cNvSpPr>
            <p:nvPr/>
          </p:nvSpPr>
          <p:spPr bwMode="auto">
            <a:xfrm>
              <a:off x="3462781" y="2807279"/>
              <a:ext cx="791354" cy="1111764"/>
            </a:xfrm>
            <a:custGeom>
              <a:avLst/>
              <a:gdLst>
                <a:gd name="T0" fmla="*/ 772 w 772"/>
                <a:gd name="T1" fmla="*/ 0 h 827"/>
                <a:gd name="T2" fmla="*/ 0 w 772"/>
                <a:gd name="T3" fmla="*/ 624 h 827"/>
                <a:gd name="T4" fmla="*/ 0 w 772"/>
                <a:gd name="T5" fmla="*/ 827 h 827"/>
                <a:gd name="T6" fmla="*/ 772 w 772"/>
                <a:gd name="T7" fmla="*/ 591 h 827"/>
                <a:gd name="T8" fmla="*/ 772 w 772"/>
                <a:gd name="T9" fmla="*/ 0 h 827"/>
              </a:gdLst>
              <a:ahLst/>
              <a:cxnLst>
                <a:cxn ang="0">
                  <a:pos x="T0" y="T1"/>
                </a:cxn>
                <a:cxn ang="0">
                  <a:pos x="T2" y="T3"/>
                </a:cxn>
                <a:cxn ang="0">
                  <a:pos x="T4" y="T5"/>
                </a:cxn>
                <a:cxn ang="0">
                  <a:pos x="T6" y="T7"/>
                </a:cxn>
                <a:cxn ang="0">
                  <a:pos x="T8" y="T9"/>
                </a:cxn>
              </a:cxnLst>
              <a:rect l="0" t="0" r="r" b="b"/>
              <a:pathLst>
                <a:path w="772" h="827">
                  <a:moveTo>
                    <a:pt x="772" y="0"/>
                  </a:moveTo>
                  <a:lnTo>
                    <a:pt x="0" y="624"/>
                  </a:lnTo>
                  <a:lnTo>
                    <a:pt x="0" y="827"/>
                  </a:lnTo>
                  <a:lnTo>
                    <a:pt x="772" y="591"/>
                  </a:lnTo>
                  <a:lnTo>
                    <a:pt x="772" y="0"/>
                  </a:lnTo>
                  <a:close/>
                </a:path>
              </a:pathLst>
            </a:custGeom>
            <a:solidFill>
              <a:srgbClr val="A9C37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63" name="Rectangle 62">
              <a:extLst>
                <a:ext uri="{FF2B5EF4-FFF2-40B4-BE49-F238E27FC236}">
                  <a16:creationId xmlns:a16="http://schemas.microsoft.com/office/drawing/2014/main" id="{F7A69F5D-1227-8769-354C-5DEA71ED4FD2}"/>
                </a:ext>
              </a:extLst>
            </p:cNvPr>
            <p:cNvSpPr/>
            <p:nvPr/>
          </p:nvSpPr>
          <p:spPr>
            <a:xfrm>
              <a:off x="0" y="3645274"/>
              <a:ext cx="3462781" cy="273769"/>
            </a:xfrm>
            <a:prstGeom prst="rect">
              <a:avLst/>
            </a:prstGeom>
            <a:solidFill>
              <a:srgbClr val="A9C37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grpSp>
        <p:nvGrpSpPr>
          <p:cNvPr id="64" name="Group 63">
            <a:extLst>
              <a:ext uri="{FF2B5EF4-FFF2-40B4-BE49-F238E27FC236}">
                <a16:creationId xmlns:a16="http://schemas.microsoft.com/office/drawing/2014/main" id="{E7695D08-236E-70F0-6B15-BB517ADC72A6}"/>
              </a:ext>
            </a:extLst>
          </p:cNvPr>
          <p:cNvGrpSpPr/>
          <p:nvPr/>
        </p:nvGrpSpPr>
        <p:grpSpPr>
          <a:xfrm>
            <a:off x="-4443851" y="3994810"/>
            <a:ext cx="14663550" cy="1151762"/>
            <a:chOff x="0" y="3685128"/>
            <a:chExt cx="10115129" cy="794502"/>
          </a:xfrm>
        </p:grpSpPr>
        <p:sp>
          <p:nvSpPr>
            <p:cNvPr id="65" name="Freeform 17">
              <a:extLst>
                <a:ext uri="{FF2B5EF4-FFF2-40B4-BE49-F238E27FC236}">
                  <a16:creationId xmlns:a16="http://schemas.microsoft.com/office/drawing/2014/main" id="{765D7BE0-AFBE-ACBD-CA4B-CE0B7A8878CC}"/>
                </a:ext>
              </a:extLst>
            </p:cNvPr>
            <p:cNvSpPr>
              <a:spLocks/>
            </p:cNvSpPr>
            <p:nvPr/>
          </p:nvSpPr>
          <p:spPr bwMode="auto">
            <a:xfrm>
              <a:off x="4254134" y="3685128"/>
              <a:ext cx="5860995" cy="794502"/>
            </a:xfrm>
            <a:prstGeom prst="homePlate">
              <a:avLst/>
            </a:prstGeom>
            <a:solidFill>
              <a:srgbClr val="F5AE3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66" name="Freeform 21">
              <a:extLst>
                <a:ext uri="{FF2B5EF4-FFF2-40B4-BE49-F238E27FC236}">
                  <a16:creationId xmlns:a16="http://schemas.microsoft.com/office/drawing/2014/main" id="{C2D611FA-4BDB-FB83-5BDF-5020DFED3C28}"/>
                </a:ext>
              </a:extLst>
            </p:cNvPr>
            <p:cNvSpPr>
              <a:spLocks/>
            </p:cNvSpPr>
            <p:nvPr/>
          </p:nvSpPr>
          <p:spPr bwMode="auto">
            <a:xfrm>
              <a:off x="3462781" y="3685128"/>
              <a:ext cx="791354" cy="794502"/>
            </a:xfrm>
            <a:custGeom>
              <a:avLst/>
              <a:gdLst>
                <a:gd name="T0" fmla="*/ 772 w 772"/>
                <a:gd name="T1" fmla="*/ 0 h 591"/>
                <a:gd name="T2" fmla="*/ 0 w 772"/>
                <a:gd name="T3" fmla="*/ 196 h 591"/>
                <a:gd name="T4" fmla="*/ 0 w 772"/>
                <a:gd name="T5" fmla="*/ 395 h 591"/>
                <a:gd name="T6" fmla="*/ 772 w 772"/>
                <a:gd name="T7" fmla="*/ 591 h 591"/>
                <a:gd name="T8" fmla="*/ 772 w 772"/>
                <a:gd name="T9" fmla="*/ 0 h 591"/>
              </a:gdLst>
              <a:ahLst/>
              <a:cxnLst>
                <a:cxn ang="0">
                  <a:pos x="T0" y="T1"/>
                </a:cxn>
                <a:cxn ang="0">
                  <a:pos x="T2" y="T3"/>
                </a:cxn>
                <a:cxn ang="0">
                  <a:pos x="T4" y="T5"/>
                </a:cxn>
                <a:cxn ang="0">
                  <a:pos x="T6" y="T7"/>
                </a:cxn>
                <a:cxn ang="0">
                  <a:pos x="T8" y="T9"/>
                </a:cxn>
              </a:cxnLst>
              <a:rect l="0" t="0" r="r" b="b"/>
              <a:pathLst>
                <a:path w="772" h="591">
                  <a:moveTo>
                    <a:pt x="772" y="0"/>
                  </a:moveTo>
                  <a:lnTo>
                    <a:pt x="0" y="196"/>
                  </a:lnTo>
                  <a:lnTo>
                    <a:pt x="0" y="395"/>
                  </a:lnTo>
                  <a:lnTo>
                    <a:pt x="772" y="591"/>
                  </a:lnTo>
                  <a:lnTo>
                    <a:pt x="772" y="0"/>
                  </a:lnTo>
                  <a:close/>
                </a:path>
              </a:pathLst>
            </a:custGeom>
            <a:solidFill>
              <a:srgbClr val="F5AE3B">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67" name="Rectangle 66">
              <a:extLst>
                <a:ext uri="{FF2B5EF4-FFF2-40B4-BE49-F238E27FC236}">
                  <a16:creationId xmlns:a16="http://schemas.microsoft.com/office/drawing/2014/main" id="{FB5C0784-2721-CB24-6AD4-DCF528A7D381}"/>
                </a:ext>
              </a:extLst>
            </p:cNvPr>
            <p:cNvSpPr/>
            <p:nvPr/>
          </p:nvSpPr>
          <p:spPr>
            <a:xfrm>
              <a:off x="0" y="3948294"/>
              <a:ext cx="3462781" cy="271281"/>
            </a:xfrm>
            <a:prstGeom prst="rect">
              <a:avLst/>
            </a:prstGeom>
            <a:solidFill>
              <a:srgbClr val="F5AE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grpSp>
        <p:nvGrpSpPr>
          <p:cNvPr id="68" name="Group 67">
            <a:extLst>
              <a:ext uri="{FF2B5EF4-FFF2-40B4-BE49-F238E27FC236}">
                <a16:creationId xmlns:a16="http://schemas.microsoft.com/office/drawing/2014/main" id="{7E520F17-AA2D-9DAD-382A-4F6069AB8A11}"/>
              </a:ext>
            </a:extLst>
          </p:cNvPr>
          <p:cNvGrpSpPr/>
          <p:nvPr/>
        </p:nvGrpSpPr>
        <p:grpSpPr>
          <a:xfrm>
            <a:off x="-4443851" y="4807473"/>
            <a:ext cx="15221151" cy="1611686"/>
            <a:chOff x="0" y="4245715"/>
            <a:chExt cx="10499770" cy="1111764"/>
          </a:xfrm>
        </p:grpSpPr>
        <p:sp>
          <p:nvSpPr>
            <p:cNvPr id="69" name="Freeform 23">
              <a:extLst>
                <a:ext uri="{FF2B5EF4-FFF2-40B4-BE49-F238E27FC236}">
                  <a16:creationId xmlns:a16="http://schemas.microsoft.com/office/drawing/2014/main" id="{AB6AAD1E-E407-C971-BBEE-E1A64CA47DE9}"/>
                </a:ext>
              </a:extLst>
            </p:cNvPr>
            <p:cNvSpPr>
              <a:spLocks/>
            </p:cNvSpPr>
            <p:nvPr/>
          </p:nvSpPr>
          <p:spPr bwMode="auto">
            <a:xfrm>
              <a:off x="4254133" y="4564322"/>
              <a:ext cx="6245637" cy="793157"/>
            </a:xfrm>
            <a:prstGeom prst="homePlate">
              <a:avLst/>
            </a:prstGeom>
            <a:solidFill>
              <a:srgbClr val="CC4E3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70" name="Freeform 27">
              <a:extLst>
                <a:ext uri="{FF2B5EF4-FFF2-40B4-BE49-F238E27FC236}">
                  <a16:creationId xmlns:a16="http://schemas.microsoft.com/office/drawing/2014/main" id="{214E883E-D265-1F5C-F73B-500D5F0B1ED4}"/>
                </a:ext>
              </a:extLst>
            </p:cNvPr>
            <p:cNvSpPr>
              <a:spLocks/>
            </p:cNvSpPr>
            <p:nvPr/>
          </p:nvSpPr>
          <p:spPr bwMode="auto">
            <a:xfrm>
              <a:off x="3462781" y="4245715"/>
              <a:ext cx="791354" cy="1111764"/>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close/>
                </a:path>
              </a:pathLst>
            </a:custGeom>
            <a:solidFill>
              <a:srgbClr val="CC4E3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71" name="Rectangle 70">
              <a:extLst>
                <a:ext uri="{FF2B5EF4-FFF2-40B4-BE49-F238E27FC236}">
                  <a16:creationId xmlns:a16="http://schemas.microsoft.com/office/drawing/2014/main" id="{376ABDFE-44BA-9155-71D8-88A1458A20C0}"/>
                </a:ext>
              </a:extLst>
            </p:cNvPr>
            <p:cNvSpPr/>
            <p:nvPr/>
          </p:nvSpPr>
          <p:spPr>
            <a:xfrm>
              <a:off x="0" y="4248203"/>
              <a:ext cx="3462781" cy="271281"/>
            </a:xfrm>
            <a:prstGeom prst="rect">
              <a:avLst/>
            </a:prstGeom>
            <a:solidFill>
              <a:srgbClr val="CC4E3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a:ea typeface="+mn-ea"/>
                <a:cs typeface="+mn-cs"/>
              </a:endParaRPr>
            </a:p>
          </p:txBody>
        </p:sp>
      </p:grpSp>
      <p:sp>
        <p:nvSpPr>
          <p:cNvPr id="76" name="Freeform 6">
            <a:extLst>
              <a:ext uri="{FF2B5EF4-FFF2-40B4-BE49-F238E27FC236}">
                <a16:creationId xmlns:a16="http://schemas.microsoft.com/office/drawing/2014/main" id="{7AC883F0-EF08-2AB9-82E1-0699E76A2B78}"/>
              </a:ext>
            </a:extLst>
          </p:cNvPr>
          <p:cNvSpPr>
            <a:spLocks/>
          </p:cNvSpPr>
          <p:nvPr/>
        </p:nvSpPr>
        <p:spPr bwMode="auto">
          <a:xfrm>
            <a:off x="1723221" y="1442379"/>
            <a:ext cx="3438622" cy="1149812"/>
          </a:xfrm>
          <a:custGeom>
            <a:avLst/>
            <a:gdLst>
              <a:gd name="T0" fmla="*/ 2041 w 2314"/>
              <a:gd name="T1" fmla="*/ 0 h 590"/>
              <a:gd name="T2" fmla="*/ 0 w 2314"/>
              <a:gd name="T3" fmla="*/ 0 h 590"/>
              <a:gd name="T4" fmla="*/ 0 w 2314"/>
              <a:gd name="T5" fmla="*/ 590 h 590"/>
              <a:gd name="T6" fmla="*/ 2041 w 2314"/>
              <a:gd name="T7" fmla="*/ 590 h 590"/>
              <a:gd name="T8" fmla="*/ 2314 w 2314"/>
              <a:gd name="T9" fmla="*/ 295 h 590"/>
              <a:gd name="T10" fmla="*/ 2041 w 2314"/>
              <a:gd name="T11" fmla="*/ 0 h 590"/>
            </a:gdLst>
            <a:ahLst/>
            <a:cxnLst>
              <a:cxn ang="0">
                <a:pos x="T0" y="T1"/>
              </a:cxn>
              <a:cxn ang="0">
                <a:pos x="T2" y="T3"/>
              </a:cxn>
              <a:cxn ang="0">
                <a:pos x="T4" y="T5"/>
              </a:cxn>
              <a:cxn ang="0">
                <a:pos x="T6" y="T7"/>
              </a:cxn>
              <a:cxn ang="0">
                <a:pos x="T8" y="T9"/>
              </a:cxn>
              <a:cxn ang="0">
                <a:pos x="T10" y="T11"/>
              </a:cxn>
            </a:cxnLst>
            <a:rect l="0" t="0" r="r" b="b"/>
            <a:pathLst>
              <a:path w="2314" h="590">
                <a:moveTo>
                  <a:pt x="2041" y="0"/>
                </a:moveTo>
                <a:lnTo>
                  <a:pt x="0" y="0"/>
                </a:lnTo>
                <a:lnTo>
                  <a:pt x="0" y="590"/>
                </a:lnTo>
                <a:lnTo>
                  <a:pt x="2041" y="590"/>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77" name="Freeform 8">
            <a:extLst>
              <a:ext uri="{FF2B5EF4-FFF2-40B4-BE49-F238E27FC236}">
                <a16:creationId xmlns:a16="http://schemas.microsoft.com/office/drawing/2014/main" id="{0484BE8A-E030-F57A-A4A7-756A18F10C92}"/>
              </a:ext>
            </a:extLst>
          </p:cNvPr>
          <p:cNvSpPr>
            <a:spLocks/>
          </p:cNvSpPr>
          <p:nvPr/>
        </p:nvSpPr>
        <p:spPr bwMode="auto">
          <a:xfrm>
            <a:off x="576022" y="1442379"/>
            <a:ext cx="1147198" cy="2459428"/>
          </a:xfrm>
          <a:custGeom>
            <a:avLst/>
            <a:gdLst>
              <a:gd name="T0" fmla="*/ 0 w 772"/>
              <a:gd name="T1" fmla="*/ 1059 h 1262"/>
              <a:gd name="T2" fmla="*/ 0 w 772"/>
              <a:gd name="T3" fmla="*/ 1262 h 1262"/>
              <a:gd name="T4" fmla="*/ 772 w 772"/>
              <a:gd name="T5" fmla="*/ 590 h 1262"/>
              <a:gd name="T6" fmla="*/ 772 w 772"/>
              <a:gd name="T7" fmla="*/ 0 h 1262"/>
              <a:gd name="T8" fmla="*/ 0 w 772"/>
              <a:gd name="T9" fmla="*/ 1059 h 1262"/>
            </a:gdLst>
            <a:ahLst/>
            <a:cxnLst>
              <a:cxn ang="0">
                <a:pos x="T0" y="T1"/>
              </a:cxn>
              <a:cxn ang="0">
                <a:pos x="T2" y="T3"/>
              </a:cxn>
              <a:cxn ang="0">
                <a:pos x="T4" y="T5"/>
              </a:cxn>
              <a:cxn ang="0">
                <a:pos x="T6" y="T7"/>
              </a:cxn>
              <a:cxn ang="0">
                <a:pos x="T8" y="T9"/>
              </a:cxn>
            </a:cxnLst>
            <a:rect l="0" t="0" r="r" b="b"/>
            <a:pathLst>
              <a:path w="772" h="1262">
                <a:moveTo>
                  <a:pt x="0" y="1059"/>
                </a:moveTo>
                <a:lnTo>
                  <a:pt x="0" y="1262"/>
                </a:lnTo>
                <a:lnTo>
                  <a:pt x="772" y="590"/>
                </a:lnTo>
                <a:lnTo>
                  <a:pt x="772" y="0"/>
                </a:lnTo>
                <a:lnTo>
                  <a:pt x="0" y="10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78" name="Freeform 10">
            <a:extLst>
              <a:ext uri="{FF2B5EF4-FFF2-40B4-BE49-F238E27FC236}">
                <a16:creationId xmlns:a16="http://schemas.microsoft.com/office/drawing/2014/main" id="{4C2CE9A8-1A01-56B5-25C2-B9A04847544E}"/>
              </a:ext>
            </a:extLst>
          </p:cNvPr>
          <p:cNvSpPr>
            <a:spLocks/>
          </p:cNvSpPr>
          <p:nvPr/>
        </p:nvSpPr>
        <p:spPr bwMode="auto">
          <a:xfrm>
            <a:off x="576022" y="1442379"/>
            <a:ext cx="1147198" cy="2459428"/>
          </a:xfrm>
          <a:custGeom>
            <a:avLst/>
            <a:gdLst>
              <a:gd name="T0" fmla="*/ 772 w 772"/>
              <a:gd name="T1" fmla="*/ 0 h 1262"/>
              <a:gd name="T2" fmla="*/ 0 w 772"/>
              <a:gd name="T3" fmla="*/ 1059 h 1262"/>
              <a:gd name="T4" fmla="*/ 0 w 772"/>
              <a:gd name="T5" fmla="*/ 1262 h 1262"/>
              <a:gd name="T6" fmla="*/ 772 w 772"/>
              <a:gd name="T7" fmla="*/ 590 h 1262"/>
              <a:gd name="T8" fmla="*/ 772 w 772"/>
              <a:gd name="T9" fmla="*/ 0 h 1262"/>
            </a:gdLst>
            <a:ahLst/>
            <a:cxnLst>
              <a:cxn ang="0">
                <a:pos x="T0" y="T1"/>
              </a:cxn>
              <a:cxn ang="0">
                <a:pos x="T2" y="T3"/>
              </a:cxn>
              <a:cxn ang="0">
                <a:pos x="T4" y="T5"/>
              </a:cxn>
              <a:cxn ang="0">
                <a:pos x="T6" y="T7"/>
              </a:cxn>
              <a:cxn ang="0">
                <a:pos x="T8" y="T9"/>
              </a:cxn>
            </a:cxnLst>
            <a:rect l="0" t="0" r="r" b="b"/>
            <a:pathLst>
              <a:path w="772" h="1262">
                <a:moveTo>
                  <a:pt x="772" y="0"/>
                </a:moveTo>
                <a:lnTo>
                  <a:pt x="0" y="1059"/>
                </a:lnTo>
                <a:lnTo>
                  <a:pt x="0" y="1262"/>
                </a:lnTo>
                <a:lnTo>
                  <a:pt x="772" y="590"/>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79" name="Freeform 12">
            <a:extLst>
              <a:ext uri="{FF2B5EF4-FFF2-40B4-BE49-F238E27FC236}">
                <a16:creationId xmlns:a16="http://schemas.microsoft.com/office/drawing/2014/main" id="{B2A3A931-EE67-5EA8-01D6-BB9653C0DC54}"/>
              </a:ext>
            </a:extLst>
          </p:cNvPr>
          <p:cNvSpPr>
            <a:spLocks/>
          </p:cNvSpPr>
          <p:nvPr/>
        </p:nvSpPr>
        <p:spPr bwMode="auto">
          <a:xfrm>
            <a:off x="1723221" y="2722764"/>
            <a:ext cx="3438622" cy="1151762"/>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5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0" name="Freeform 14">
            <a:extLst>
              <a:ext uri="{FF2B5EF4-FFF2-40B4-BE49-F238E27FC236}">
                <a16:creationId xmlns:a16="http://schemas.microsoft.com/office/drawing/2014/main" id="{98E3A8C1-80B7-39F2-CFC5-D1CEC2E03DCC}"/>
              </a:ext>
            </a:extLst>
          </p:cNvPr>
          <p:cNvSpPr>
            <a:spLocks/>
          </p:cNvSpPr>
          <p:nvPr/>
        </p:nvSpPr>
        <p:spPr bwMode="auto">
          <a:xfrm>
            <a:off x="576022" y="2722764"/>
            <a:ext cx="1147198" cy="1611686"/>
          </a:xfrm>
          <a:custGeom>
            <a:avLst/>
            <a:gdLst>
              <a:gd name="T0" fmla="*/ 0 w 772"/>
              <a:gd name="T1" fmla="*/ 624 h 827"/>
              <a:gd name="T2" fmla="*/ 0 w 772"/>
              <a:gd name="T3" fmla="*/ 827 h 827"/>
              <a:gd name="T4" fmla="*/ 772 w 772"/>
              <a:gd name="T5" fmla="*/ 591 h 827"/>
              <a:gd name="T6" fmla="*/ 772 w 772"/>
              <a:gd name="T7" fmla="*/ 0 h 827"/>
              <a:gd name="T8" fmla="*/ 0 w 772"/>
              <a:gd name="T9" fmla="*/ 624 h 827"/>
            </a:gdLst>
            <a:ahLst/>
            <a:cxnLst>
              <a:cxn ang="0">
                <a:pos x="T0" y="T1"/>
              </a:cxn>
              <a:cxn ang="0">
                <a:pos x="T2" y="T3"/>
              </a:cxn>
              <a:cxn ang="0">
                <a:pos x="T4" y="T5"/>
              </a:cxn>
              <a:cxn ang="0">
                <a:pos x="T6" y="T7"/>
              </a:cxn>
              <a:cxn ang="0">
                <a:pos x="T8" y="T9"/>
              </a:cxn>
            </a:cxnLst>
            <a:rect l="0" t="0" r="r" b="b"/>
            <a:pathLst>
              <a:path w="772" h="827">
                <a:moveTo>
                  <a:pt x="0" y="624"/>
                </a:moveTo>
                <a:lnTo>
                  <a:pt x="0" y="827"/>
                </a:lnTo>
                <a:lnTo>
                  <a:pt x="772" y="591"/>
                </a:lnTo>
                <a:lnTo>
                  <a:pt x="772" y="0"/>
                </a:lnTo>
                <a:lnTo>
                  <a:pt x="0" y="6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1" name="Freeform 16">
            <a:extLst>
              <a:ext uri="{FF2B5EF4-FFF2-40B4-BE49-F238E27FC236}">
                <a16:creationId xmlns:a16="http://schemas.microsoft.com/office/drawing/2014/main" id="{015AD4BF-F43B-03F9-292D-02AFB7F7904F}"/>
              </a:ext>
            </a:extLst>
          </p:cNvPr>
          <p:cNvSpPr>
            <a:spLocks/>
          </p:cNvSpPr>
          <p:nvPr/>
        </p:nvSpPr>
        <p:spPr bwMode="auto">
          <a:xfrm>
            <a:off x="576022" y="2722764"/>
            <a:ext cx="1147198" cy="1611686"/>
          </a:xfrm>
          <a:custGeom>
            <a:avLst/>
            <a:gdLst>
              <a:gd name="T0" fmla="*/ 772 w 772"/>
              <a:gd name="T1" fmla="*/ 0 h 827"/>
              <a:gd name="T2" fmla="*/ 0 w 772"/>
              <a:gd name="T3" fmla="*/ 624 h 827"/>
              <a:gd name="T4" fmla="*/ 0 w 772"/>
              <a:gd name="T5" fmla="*/ 827 h 827"/>
              <a:gd name="T6" fmla="*/ 772 w 772"/>
              <a:gd name="T7" fmla="*/ 591 h 827"/>
              <a:gd name="T8" fmla="*/ 772 w 772"/>
              <a:gd name="T9" fmla="*/ 0 h 827"/>
            </a:gdLst>
            <a:ahLst/>
            <a:cxnLst>
              <a:cxn ang="0">
                <a:pos x="T0" y="T1"/>
              </a:cxn>
              <a:cxn ang="0">
                <a:pos x="T2" y="T3"/>
              </a:cxn>
              <a:cxn ang="0">
                <a:pos x="T4" y="T5"/>
              </a:cxn>
              <a:cxn ang="0">
                <a:pos x="T6" y="T7"/>
              </a:cxn>
              <a:cxn ang="0">
                <a:pos x="T8" y="T9"/>
              </a:cxn>
            </a:cxnLst>
            <a:rect l="0" t="0" r="r" b="b"/>
            <a:pathLst>
              <a:path w="772" h="827">
                <a:moveTo>
                  <a:pt x="772" y="0"/>
                </a:moveTo>
                <a:lnTo>
                  <a:pt x="0" y="624"/>
                </a:lnTo>
                <a:lnTo>
                  <a:pt x="0" y="827"/>
                </a:lnTo>
                <a:lnTo>
                  <a:pt x="772" y="591"/>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2" name="Freeform 18">
            <a:extLst>
              <a:ext uri="{FF2B5EF4-FFF2-40B4-BE49-F238E27FC236}">
                <a16:creationId xmlns:a16="http://schemas.microsoft.com/office/drawing/2014/main" id="{61907D58-6B56-269B-1D17-A4C18022B49F}"/>
              </a:ext>
            </a:extLst>
          </p:cNvPr>
          <p:cNvSpPr>
            <a:spLocks/>
          </p:cNvSpPr>
          <p:nvPr/>
        </p:nvSpPr>
        <p:spPr bwMode="auto">
          <a:xfrm>
            <a:off x="1723221" y="3995351"/>
            <a:ext cx="3438622" cy="1151762"/>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6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6"/>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3" name="Freeform 20">
            <a:extLst>
              <a:ext uri="{FF2B5EF4-FFF2-40B4-BE49-F238E27FC236}">
                <a16:creationId xmlns:a16="http://schemas.microsoft.com/office/drawing/2014/main" id="{C9D4E45F-DCED-69C8-0B11-BA001567B82D}"/>
              </a:ext>
            </a:extLst>
          </p:cNvPr>
          <p:cNvSpPr>
            <a:spLocks/>
          </p:cNvSpPr>
          <p:nvPr/>
        </p:nvSpPr>
        <p:spPr bwMode="auto">
          <a:xfrm>
            <a:off x="576022" y="3995351"/>
            <a:ext cx="1147198" cy="1151762"/>
          </a:xfrm>
          <a:custGeom>
            <a:avLst/>
            <a:gdLst>
              <a:gd name="T0" fmla="*/ 0 w 772"/>
              <a:gd name="T1" fmla="*/ 196 h 591"/>
              <a:gd name="T2" fmla="*/ 0 w 772"/>
              <a:gd name="T3" fmla="*/ 395 h 591"/>
              <a:gd name="T4" fmla="*/ 772 w 772"/>
              <a:gd name="T5" fmla="*/ 591 h 591"/>
              <a:gd name="T6" fmla="*/ 772 w 772"/>
              <a:gd name="T7" fmla="*/ 0 h 591"/>
              <a:gd name="T8" fmla="*/ 0 w 772"/>
              <a:gd name="T9" fmla="*/ 196 h 591"/>
            </a:gdLst>
            <a:ahLst/>
            <a:cxnLst>
              <a:cxn ang="0">
                <a:pos x="T0" y="T1"/>
              </a:cxn>
              <a:cxn ang="0">
                <a:pos x="T2" y="T3"/>
              </a:cxn>
              <a:cxn ang="0">
                <a:pos x="T4" y="T5"/>
              </a:cxn>
              <a:cxn ang="0">
                <a:pos x="T6" y="T7"/>
              </a:cxn>
              <a:cxn ang="0">
                <a:pos x="T8" y="T9"/>
              </a:cxn>
            </a:cxnLst>
            <a:rect l="0" t="0" r="r" b="b"/>
            <a:pathLst>
              <a:path w="772" h="591">
                <a:moveTo>
                  <a:pt x="0" y="196"/>
                </a:moveTo>
                <a:lnTo>
                  <a:pt x="0" y="395"/>
                </a:lnTo>
                <a:lnTo>
                  <a:pt x="772" y="591"/>
                </a:lnTo>
                <a:lnTo>
                  <a:pt x="772" y="0"/>
                </a:lnTo>
                <a:lnTo>
                  <a:pt x="0"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4" name="Freeform 22">
            <a:extLst>
              <a:ext uri="{FF2B5EF4-FFF2-40B4-BE49-F238E27FC236}">
                <a16:creationId xmlns:a16="http://schemas.microsoft.com/office/drawing/2014/main" id="{017DCB27-0B55-B86D-BDEF-1EF2A04965D0}"/>
              </a:ext>
            </a:extLst>
          </p:cNvPr>
          <p:cNvSpPr>
            <a:spLocks/>
          </p:cNvSpPr>
          <p:nvPr/>
        </p:nvSpPr>
        <p:spPr bwMode="auto">
          <a:xfrm>
            <a:off x="576022" y="3995351"/>
            <a:ext cx="1147198" cy="1151762"/>
          </a:xfrm>
          <a:custGeom>
            <a:avLst/>
            <a:gdLst>
              <a:gd name="T0" fmla="*/ 772 w 772"/>
              <a:gd name="T1" fmla="*/ 0 h 591"/>
              <a:gd name="T2" fmla="*/ 0 w 772"/>
              <a:gd name="T3" fmla="*/ 196 h 591"/>
              <a:gd name="T4" fmla="*/ 0 w 772"/>
              <a:gd name="T5" fmla="*/ 395 h 591"/>
              <a:gd name="T6" fmla="*/ 772 w 772"/>
              <a:gd name="T7" fmla="*/ 591 h 591"/>
              <a:gd name="T8" fmla="*/ 772 w 772"/>
              <a:gd name="T9" fmla="*/ 0 h 591"/>
            </a:gdLst>
            <a:ahLst/>
            <a:cxnLst>
              <a:cxn ang="0">
                <a:pos x="T0" y="T1"/>
              </a:cxn>
              <a:cxn ang="0">
                <a:pos x="T2" y="T3"/>
              </a:cxn>
              <a:cxn ang="0">
                <a:pos x="T4" y="T5"/>
              </a:cxn>
              <a:cxn ang="0">
                <a:pos x="T6" y="T7"/>
              </a:cxn>
              <a:cxn ang="0">
                <a:pos x="T8" y="T9"/>
              </a:cxn>
            </a:cxnLst>
            <a:rect l="0" t="0" r="r" b="b"/>
            <a:pathLst>
              <a:path w="772" h="591">
                <a:moveTo>
                  <a:pt x="772" y="0"/>
                </a:moveTo>
                <a:lnTo>
                  <a:pt x="0" y="196"/>
                </a:lnTo>
                <a:lnTo>
                  <a:pt x="0" y="395"/>
                </a:lnTo>
                <a:lnTo>
                  <a:pt x="772" y="591"/>
                </a:lnTo>
                <a:lnTo>
                  <a:pt x="7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5" name="Freeform 24">
            <a:extLst>
              <a:ext uri="{FF2B5EF4-FFF2-40B4-BE49-F238E27FC236}">
                <a16:creationId xmlns:a16="http://schemas.microsoft.com/office/drawing/2014/main" id="{3DF16A24-F74D-417D-0CAB-B4AE6E58CF69}"/>
              </a:ext>
            </a:extLst>
          </p:cNvPr>
          <p:cNvSpPr>
            <a:spLocks/>
          </p:cNvSpPr>
          <p:nvPr/>
        </p:nvSpPr>
        <p:spPr bwMode="auto">
          <a:xfrm>
            <a:off x="1723221" y="5269888"/>
            <a:ext cx="3438622" cy="1149812"/>
          </a:xfrm>
          <a:custGeom>
            <a:avLst/>
            <a:gdLst>
              <a:gd name="T0" fmla="*/ 2041 w 2314"/>
              <a:gd name="T1" fmla="*/ 0 h 590"/>
              <a:gd name="T2" fmla="*/ 0 w 2314"/>
              <a:gd name="T3" fmla="*/ 0 h 590"/>
              <a:gd name="T4" fmla="*/ 0 w 2314"/>
              <a:gd name="T5" fmla="*/ 590 h 590"/>
              <a:gd name="T6" fmla="*/ 2041 w 2314"/>
              <a:gd name="T7" fmla="*/ 590 h 590"/>
              <a:gd name="T8" fmla="*/ 2314 w 2314"/>
              <a:gd name="T9" fmla="*/ 295 h 590"/>
              <a:gd name="T10" fmla="*/ 2041 w 2314"/>
              <a:gd name="T11" fmla="*/ 0 h 590"/>
            </a:gdLst>
            <a:ahLst/>
            <a:cxnLst>
              <a:cxn ang="0">
                <a:pos x="T0" y="T1"/>
              </a:cxn>
              <a:cxn ang="0">
                <a:pos x="T2" y="T3"/>
              </a:cxn>
              <a:cxn ang="0">
                <a:pos x="T4" y="T5"/>
              </a:cxn>
              <a:cxn ang="0">
                <a:pos x="T6" y="T7"/>
              </a:cxn>
              <a:cxn ang="0">
                <a:pos x="T8" y="T9"/>
              </a:cxn>
              <a:cxn ang="0">
                <a:pos x="T10" y="T11"/>
              </a:cxn>
            </a:cxnLst>
            <a:rect l="0" t="0" r="r" b="b"/>
            <a:pathLst>
              <a:path w="2314" h="590">
                <a:moveTo>
                  <a:pt x="2041" y="0"/>
                </a:moveTo>
                <a:lnTo>
                  <a:pt x="0" y="0"/>
                </a:lnTo>
                <a:lnTo>
                  <a:pt x="0" y="590"/>
                </a:lnTo>
                <a:lnTo>
                  <a:pt x="2041" y="590"/>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6" name="Freeform 26">
            <a:extLst>
              <a:ext uri="{FF2B5EF4-FFF2-40B4-BE49-F238E27FC236}">
                <a16:creationId xmlns:a16="http://schemas.microsoft.com/office/drawing/2014/main" id="{77513527-991A-7139-07A2-B1D067BED750}"/>
              </a:ext>
            </a:extLst>
          </p:cNvPr>
          <p:cNvSpPr>
            <a:spLocks/>
          </p:cNvSpPr>
          <p:nvPr/>
        </p:nvSpPr>
        <p:spPr bwMode="auto">
          <a:xfrm>
            <a:off x="576022" y="4808014"/>
            <a:ext cx="1147198" cy="1611686"/>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7" name="Freeform 28">
            <a:extLst>
              <a:ext uri="{FF2B5EF4-FFF2-40B4-BE49-F238E27FC236}">
                <a16:creationId xmlns:a16="http://schemas.microsoft.com/office/drawing/2014/main" id="{CEDFF669-BB58-9348-DC62-BA4341C21AE8}"/>
              </a:ext>
            </a:extLst>
          </p:cNvPr>
          <p:cNvSpPr>
            <a:spLocks/>
          </p:cNvSpPr>
          <p:nvPr/>
        </p:nvSpPr>
        <p:spPr bwMode="auto">
          <a:xfrm>
            <a:off x="576022" y="4808014"/>
            <a:ext cx="1147198" cy="1611686"/>
          </a:xfrm>
          <a:custGeom>
            <a:avLst/>
            <a:gdLst>
              <a:gd name="T0" fmla="*/ 0 w 772"/>
              <a:gd name="T1" fmla="*/ 0 h 827"/>
              <a:gd name="T2" fmla="*/ 0 w 772"/>
              <a:gd name="T3" fmla="*/ 204 h 827"/>
              <a:gd name="T4" fmla="*/ 772 w 772"/>
              <a:gd name="T5" fmla="*/ 827 h 827"/>
              <a:gd name="T6" fmla="*/ 772 w 772"/>
              <a:gd name="T7" fmla="*/ 237 h 827"/>
              <a:gd name="T8" fmla="*/ 0 w 772"/>
              <a:gd name="T9" fmla="*/ 0 h 827"/>
            </a:gdLst>
            <a:ahLst/>
            <a:cxnLst>
              <a:cxn ang="0">
                <a:pos x="T0" y="T1"/>
              </a:cxn>
              <a:cxn ang="0">
                <a:pos x="T2" y="T3"/>
              </a:cxn>
              <a:cxn ang="0">
                <a:pos x="T4" y="T5"/>
              </a:cxn>
              <a:cxn ang="0">
                <a:pos x="T6" y="T7"/>
              </a:cxn>
              <a:cxn ang="0">
                <a:pos x="T8" y="T9"/>
              </a:cxn>
            </a:cxnLst>
            <a:rect l="0" t="0" r="r" b="b"/>
            <a:pathLst>
              <a:path w="772" h="827">
                <a:moveTo>
                  <a:pt x="0" y="0"/>
                </a:moveTo>
                <a:lnTo>
                  <a:pt x="0" y="204"/>
                </a:lnTo>
                <a:lnTo>
                  <a:pt x="772" y="827"/>
                </a:lnTo>
                <a:lnTo>
                  <a:pt x="772" y="2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8" name="Freeform 30">
            <a:extLst>
              <a:ext uri="{FF2B5EF4-FFF2-40B4-BE49-F238E27FC236}">
                <a16:creationId xmlns:a16="http://schemas.microsoft.com/office/drawing/2014/main" id="{D7F1EEBE-4E95-C2DA-8C53-2BF64BC2EBF9}"/>
              </a:ext>
            </a:extLst>
          </p:cNvPr>
          <p:cNvSpPr>
            <a:spLocks/>
          </p:cNvSpPr>
          <p:nvPr/>
        </p:nvSpPr>
        <p:spPr bwMode="auto">
          <a:xfrm>
            <a:off x="2198956" y="6550271"/>
            <a:ext cx="3438622" cy="1151762"/>
          </a:xfrm>
          <a:custGeom>
            <a:avLst/>
            <a:gdLst>
              <a:gd name="T0" fmla="*/ 2041 w 2314"/>
              <a:gd name="T1" fmla="*/ 0 h 591"/>
              <a:gd name="T2" fmla="*/ 0 w 2314"/>
              <a:gd name="T3" fmla="*/ 0 h 591"/>
              <a:gd name="T4" fmla="*/ 0 w 2314"/>
              <a:gd name="T5" fmla="*/ 591 h 591"/>
              <a:gd name="T6" fmla="*/ 2041 w 2314"/>
              <a:gd name="T7" fmla="*/ 591 h 591"/>
              <a:gd name="T8" fmla="*/ 2314 w 2314"/>
              <a:gd name="T9" fmla="*/ 295 h 591"/>
              <a:gd name="T10" fmla="*/ 2041 w 2314"/>
              <a:gd name="T11" fmla="*/ 0 h 591"/>
            </a:gdLst>
            <a:ahLst/>
            <a:cxnLst>
              <a:cxn ang="0">
                <a:pos x="T0" y="T1"/>
              </a:cxn>
              <a:cxn ang="0">
                <a:pos x="T2" y="T3"/>
              </a:cxn>
              <a:cxn ang="0">
                <a:pos x="T4" y="T5"/>
              </a:cxn>
              <a:cxn ang="0">
                <a:pos x="T6" y="T7"/>
              </a:cxn>
              <a:cxn ang="0">
                <a:pos x="T8" y="T9"/>
              </a:cxn>
              <a:cxn ang="0">
                <a:pos x="T10" y="T11"/>
              </a:cxn>
            </a:cxnLst>
            <a:rect l="0" t="0" r="r" b="b"/>
            <a:pathLst>
              <a:path w="2314" h="591">
                <a:moveTo>
                  <a:pt x="2041" y="0"/>
                </a:moveTo>
                <a:lnTo>
                  <a:pt x="0" y="0"/>
                </a:lnTo>
                <a:lnTo>
                  <a:pt x="0" y="591"/>
                </a:lnTo>
                <a:lnTo>
                  <a:pt x="2041" y="591"/>
                </a:lnTo>
                <a:lnTo>
                  <a:pt x="2314" y="295"/>
                </a:lnTo>
                <a:lnTo>
                  <a:pt x="20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89" name="Freeform 32">
            <a:extLst>
              <a:ext uri="{FF2B5EF4-FFF2-40B4-BE49-F238E27FC236}">
                <a16:creationId xmlns:a16="http://schemas.microsoft.com/office/drawing/2014/main" id="{7E4FAB0C-CB7C-6821-572B-CDA1E1CFF6E7}"/>
              </a:ext>
            </a:extLst>
          </p:cNvPr>
          <p:cNvSpPr>
            <a:spLocks/>
          </p:cNvSpPr>
          <p:nvPr/>
        </p:nvSpPr>
        <p:spPr bwMode="auto">
          <a:xfrm>
            <a:off x="1051757" y="5240655"/>
            <a:ext cx="1147198" cy="2461378"/>
          </a:xfrm>
          <a:custGeom>
            <a:avLst/>
            <a:gdLst>
              <a:gd name="T0" fmla="*/ 0 w 772"/>
              <a:gd name="T1" fmla="*/ 0 h 1263"/>
              <a:gd name="T2" fmla="*/ 0 w 772"/>
              <a:gd name="T3" fmla="*/ 203 h 1263"/>
              <a:gd name="T4" fmla="*/ 772 w 772"/>
              <a:gd name="T5" fmla="*/ 1263 h 1263"/>
              <a:gd name="T6" fmla="*/ 772 w 772"/>
              <a:gd name="T7" fmla="*/ 672 h 1263"/>
              <a:gd name="T8" fmla="*/ 0 w 772"/>
              <a:gd name="T9" fmla="*/ 0 h 1263"/>
            </a:gdLst>
            <a:ahLst/>
            <a:cxnLst>
              <a:cxn ang="0">
                <a:pos x="T0" y="T1"/>
              </a:cxn>
              <a:cxn ang="0">
                <a:pos x="T2" y="T3"/>
              </a:cxn>
              <a:cxn ang="0">
                <a:pos x="T4" y="T5"/>
              </a:cxn>
              <a:cxn ang="0">
                <a:pos x="T6" y="T7"/>
              </a:cxn>
              <a:cxn ang="0">
                <a:pos x="T8" y="T9"/>
              </a:cxn>
            </a:cxnLst>
            <a:rect l="0" t="0" r="r" b="b"/>
            <a:pathLst>
              <a:path w="772" h="1263">
                <a:moveTo>
                  <a:pt x="0" y="0"/>
                </a:moveTo>
                <a:lnTo>
                  <a:pt x="0" y="203"/>
                </a:lnTo>
                <a:lnTo>
                  <a:pt x="772" y="1263"/>
                </a:lnTo>
                <a:lnTo>
                  <a:pt x="772" y="6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90" name="Freeform 34">
            <a:extLst>
              <a:ext uri="{FF2B5EF4-FFF2-40B4-BE49-F238E27FC236}">
                <a16:creationId xmlns:a16="http://schemas.microsoft.com/office/drawing/2014/main" id="{B50DD05C-3B1E-DF5E-65A9-10A773195D84}"/>
              </a:ext>
            </a:extLst>
          </p:cNvPr>
          <p:cNvSpPr>
            <a:spLocks/>
          </p:cNvSpPr>
          <p:nvPr/>
        </p:nvSpPr>
        <p:spPr bwMode="auto">
          <a:xfrm>
            <a:off x="1051757" y="5240655"/>
            <a:ext cx="1147198" cy="2461378"/>
          </a:xfrm>
          <a:custGeom>
            <a:avLst/>
            <a:gdLst>
              <a:gd name="T0" fmla="*/ 0 w 772"/>
              <a:gd name="T1" fmla="*/ 0 h 1263"/>
              <a:gd name="T2" fmla="*/ 0 w 772"/>
              <a:gd name="T3" fmla="*/ 203 h 1263"/>
              <a:gd name="T4" fmla="*/ 772 w 772"/>
              <a:gd name="T5" fmla="*/ 1263 h 1263"/>
              <a:gd name="T6" fmla="*/ 772 w 772"/>
              <a:gd name="T7" fmla="*/ 672 h 1263"/>
              <a:gd name="T8" fmla="*/ 0 w 772"/>
              <a:gd name="T9" fmla="*/ 0 h 1263"/>
            </a:gdLst>
            <a:ahLst/>
            <a:cxnLst>
              <a:cxn ang="0">
                <a:pos x="T0" y="T1"/>
              </a:cxn>
              <a:cxn ang="0">
                <a:pos x="T2" y="T3"/>
              </a:cxn>
              <a:cxn ang="0">
                <a:pos x="T4" y="T5"/>
              </a:cxn>
              <a:cxn ang="0">
                <a:pos x="T6" y="T7"/>
              </a:cxn>
              <a:cxn ang="0">
                <a:pos x="T8" y="T9"/>
              </a:cxn>
            </a:cxnLst>
            <a:rect l="0" t="0" r="r" b="b"/>
            <a:pathLst>
              <a:path w="772" h="1263">
                <a:moveTo>
                  <a:pt x="0" y="0"/>
                </a:moveTo>
                <a:lnTo>
                  <a:pt x="0" y="203"/>
                </a:lnTo>
                <a:lnTo>
                  <a:pt x="772" y="1263"/>
                </a:lnTo>
                <a:lnTo>
                  <a:pt x="772" y="6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62626"/>
              </a:solidFill>
              <a:effectLst/>
              <a:uLnTx/>
              <a:uFillTx/>
            </a:endParaRPr>
          </a:p>
        </p:txBody>
      </p:sp>
      <p:sp>
        <p:nvSpPr>
          <p:cNvPr id="92" name="Inhaltsplatzhalter 4">
            <a:extLst>
              <a:ext uri="{FF2B5EF4-FFF2-40B4-BE49-F238E27FC236}">
                <a16:creationId xmlns:a16="http://schemas.microsoft.com/office/drawing/2014/main" id="{C4B60D5F-1BDF-A3C5-D4E5-9498E763F083}"/>
              </a:ext>
            </a:extLst>
          </p:cNvPr>
          <p:cNvSpPr txBox="1">
            <a:spLocks/>
          </p:cNvSpPr>
          <p:nvPr/>
        </p:nvSpPr>
        <p:spPr>
          <a:xfrm>
            <a:off x="1938847" y="1462746"/>
            <a:ext cx="8039466"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Font typeface="Wingdings" panose="05000000000000000000" pitchFamily="2" charset="2"/>
              <a:buNone/>
            </a:pPr>
            <a:r>
              <a:rPr lang="vi-VN" sz="2400" b="1" dirty="0">
                <a:solidFill>
                  <a:srgbClr val="FFFFFF"/>
                </a:solidFill>
                <a:latin typeface="Roboto"/>
              </a:rPr>
              <a:t>Các cơ sở giáo dục xây</a:t>
            </a:r>
            <a:r>
              <a:rPr lang="en-US" sz="2400" b="1" dirty="0">
                <a:solidFill>
                  <a:srgbClr val="FFFFFF"/>
                </a:solidFill>
                <a:latin typeface="Roboto"/>
              </a:rPr>
              <a:t> </a:t>
            </a:r>
            <a:r>
              <a:rPr lang="vi-VN" sz="2400" b="1" dirty="0">
                <a:solidFill>
                  <a:srgbClr val="FFFFFF"/>
                </a:solidFill>
                <a:latin typeface="Roboto"/>
              </a:rPr>
              <a:t>dựng kế</a:t>
            </a:r>
            <a:r>
              <a:rPr lang="en-US" sz="2400" b="1" dirty="0">
                <a:solidFill>
                  <a:srgbClr val="FFFFFF"/>
                </a:solidFill>
                <a:latin typeface="Roboto"/>
              </a:rPr>
              <a:t> </a:t>
            </a:r>
            <a:r>
              <a:rPr lang="vi-VN" sz="2400" b="1" dirty="0">
                <a:solidFill>
                  <a:srgbClr val="FFFFFF"/>
                </a:solidFill>
                <a:latin typeface="Roboto"/>
              </a:rPr>
              <a:t>hoạch tăng cường thực hiện Khung NLS với nội dung và thời lượng phù hợp.</a:t>
            </a:r>
          </a:p>
        </p:txBody>
      </p:sp>
      <p:sp>
        <p:nvSpPr>
          <p:cNvPr id="95" name="Inhaltsplatzhalter 4">
            <a:extLst>
              <a:ext uri="{FF2B5EF4-FFF2-40B4-BE49-F238E27FC236}">
                <a16:creationId xmlns:a16="http://schemas.microsoft.com/office/drawing/2014/main" id="{DEE458D7-768E-6B88-2534-444486BAF0D8}"/>
              </a:ext>
            </a:extLst>
          </p:cNvPr>
          <p:cNvSpPr txBox="1">
            <a:spLocks/>
          </p:cNvSpPr>
          <p:nvPr/>
        </p:nvSpPr>
        <p:spPr>
          <a:xfrm>
            <a:off x="1938847" y="2896166"/>
            <a:ext cx="8869870"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Font typeface="Wingdings" panose="05000000000000000000" pitchFamily="2" charset="2"/>
              <a:buNone/>
            </a:pPr>
            <a:r>
              <a:rPr lang="vi-VN" sz="2400" b="1" dirty="0">
                <a:solidFill>
                  <a:srgbClr val="FFFFFF"/>
                </a:solidFill>
                <a:latin typeface="Roboto"/>
              </a:rPr>
              <a:t>Hình thức giáo dục Câu</a:t>
            </a:r>
            <a:r>
              <a:rPr lang="en-US" sz="2400" b="1" dirty="0">
                <a:solidFill>
                  <a:srgbClr val="FFFFFF"/>
                </a:solidFill>
                <a:latin typeface="Roboto"/>
              </a:rPr>
              <a:t> </a:t>
            </a:r>
            <a:r>
              <a:rPr lang="vi-VN" sz="2400" b="1" dirty="0">
                <a:solidFill>
                  <a:srgbClr val="FFFFFF"/>
                </a:solidFill>
                <a:latin typeface="Roboto"/>
              </a:rPr>
              <a:t>lạc bộ phát triển NLS nhằm đáp ứng nhu cầu, nguyện vọng.</a:t>
            </a:r>
          </a:p>
        </p:txBody>
      </p:sp>
      <p:sp>
        <p:nvSpPr>
          <p:cNvPr id="98" name="Inhaltsplatzhalter 4">
            <a:extLst>
              <a:ext uri="{FF2B5EF4-FFF2-40B4-BE49-F238E27FC236}">
                <a16:creationId xmlns:a16="http://schemas.microsoft.com/office/drawing/2014/main" id="{A8961F3D-6356-AE28-3FC0-E44BC14D2490}"/>
              </a:ext>
            </a:extLst>
          </p:cNvPr>
          <p:cNvSpPr txBox="1">
            <a:spLocks/>
          </p:cNvSpPr>
          <p:nvPr/>
        </p:nvSpPr>
        <p:spPr>
          <a:xfrm>
            <a:off x="1972301" y="4168212"/>
            <a:ext cx="7592612"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Font typeface="Wingdings" panose="05000000000000000000" pitchFamily="2" charset="2"/>
              <a:buNone/>
            </a:pPr>
            <a:r>
              <a:rPr lang="vi-VN" sz="2400" b="1" dirty="0">
                <a:solidFill>
                  <a:srgbClr val="FFFFFF"/>
                </a:solidFill>
                <a:latin typeface="Roboto"/>
              </a:rPr>
              <a:t>Lựa chọn nội dung và hình thức tổ chức các câu lạc bộ phù hợp xây dựng kế hoạch, chương trình câu lạc bộ.</a:t>
            </a:r>
          </a:p>
        </p:txBody>
      </p:sp>
      <p:sp>
        <p:nvSpPr>
          <p:cNvPr id="101" name="Inhaltsplatzhalter 4">
            <a:extLst>
              <a:ext uri="{FF2B5EF4-FFF2-40B4-BE49-F238E27FC236}">
                <a16:creationId xmlns:a16="http://schemas.microsoft.com/office/drawing/2014/main" id="{464828B1-58CE-0641-B085-94C7A2F29DE2}"/>
              </a:ext>
            </a:extLst>
          </p:cNvPr>
          <p:cNvSpPr txBox="1">
            <a:spLocks/>
          </p:cNvSpPr>
          <p:nvPr/>
        </p:nvSpPr>
        <p:spPr>
          <a:xfrm>
            <a:off x="1972301" y="5415621"/>
            <a:ext cx="8006012" cy="73866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Font typeface="Wingdings" panose="05000000000000000000" pitchFamily="2" charset="2"/>
              <a:buNone/>
            </a:pPr>
            <a:r>
              <a:rPr lang="vi-VN" sz="2400" b="1" dirty="0">
                <a:solidFill>
                  <a:srgbClr val="FFFFFF"/>
                </a:solidFill>
                <a:latin typeface="Roboto"/>
              </a:rPr>
              <a:t>Thực hiện hiệu quả chủ trương xã hội hóa giáo dục, phối</a:t>
            </a:r>
            <a:r>
              <a:rPr lang="en-US" sz="2400" b="1" dirty="0">
                <a:solidFill>
                  <a:srgbClr val="FFFFFF"/>
                </a:solidFill>
                <a:latin typeface="Roboto"/>
              </a:rPr>
              <a:t> </a:t>
            </a:r>
            <a:r>
              <a:rPr lang="vi-VN" sz="2400" b="1" dirty="0">
                <a:solidFill>
                  <a:srgbClr val="FFFFFF"/>
                </a:solidFill>
                <a:latin typeface="Roboto"/>
              </a:rPr>
              <a:t>hợp với các cơ sở giáo dục đại học, cơ sở nghiên cứu</a:t>
            </a:r>
          </a:p>
        </p:txBody>
      </p:sp>
    </p:spTree>
    <p:extLst>
      <p:ext uri="{BB962C8B-B14F-4D97-AF65-F5344CB8AC3E}">
        <p14:creationId xmlns:p14="http://schemas.microsoft.com/office/powerpoint/2010/main" val="203515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47485-0016-09A2-600C-61202BFB8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35178-B2A6-5480-BADE-DD1D2AE6EDAF}"/>
              </a:ext>
            </a:extLst>
          </p:cNvPr>
          <p:cNvSpPr>
            <a:spLocks noGrp="1"/>
          </p:cNvSpPr>
          <p:nvPr>
            <p:ph type="title"/>
          </p:nvPr>
        </p:nvSpPr>
        <p:spPr>
          <a:xfrm>
            <a:off x="736600" y="136525"/>
            <a:ext cx="10515600" cy="944563"/>
          </a:xfrm>
        </p:spPr>
        <p:txBody>
          <a:bodyPr>
            <a:normAutofit/>
          </a:bodyPr>
          <a:lstStyle/>
          <a:p>
            <a:r>
              <a:rPr lang="en-US" sz="4000" b="1" dirty="0" err="1">
                <a:solidFill>
                  <a:srgbClr val="2F5597"/>
                </a:solidFill>
                <a:cs typeface="Arial" panose="020B0604020202020204" pitchFamily="34" charset="0"/>
              </a:rPr>
              <a:t>Yêu</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cầu</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triển</a:t>
            </a:r>
            <a:r>
              <a:rPr lang="en-US" sz="4000" b="1" dirty="0">
                <a:solidFill>
                  <a:srgbClr val="2F5597"/>
                </a:solidFill>
                <a:cs typeface="Arial" panose="020B0604020202020204" pitchFamily="34" charset="0"/>
              </a:rPr>
              <a:t> </a:t>
            </a:r>
            <a:r>
              <a:rPr lang="en-US" sz="4000" b="1" dirty="0" err="1">
                <a:solidFill>
                  <a:srgbClr val="2F5597"/>
                </a:solidFill>
                <a:cs typeface="Arial" panose="020B0604020202020204" pitchFamily="34" charset="0"/>
              </a:rPr>
              <a:t>khai</a:t>
            </a:r>
            <a:r>
              <a:rPr lang="en-US" sz="4000" b="1" dirty="0">
                <a:solidFill>
                  <a:srgbClr val="2F5597"/>
                </a:solidFill>
                <a:cs typeface="Arial" panose="020B0604020202020204" pitchFamily="34" charset="0"/>
              </a:rPr>
              <a:t> NLS</a:t>
            </a:r>
          </a:p>
        </p:txBody>
      </p:sp>
      <p:sp>
        <p:nvSpPr>
          <p:cNvPr id="3" name="Content Placeholder 2">
            <a:extLst>
              <a:ext uri="{FF2B5EF4-FFF2-40B4-BE49-F238E27FC236}">
                <a16:creationId xmlns:a16="http://schemas.microsoft.com/office/drawing/2014/main" id="{054FA04B-DE9E-6570-FC0D-21A4DB1974D4}"/>
              </a:ext>
            </a:extLst>
          </p:cNvPr>
          <p:cNvSpPr>
            <a:spLocks noGrp="1"/>
          </p:cNvSpPr>
          <p:nvPr>
            <p:ph idx="1"/>
          </p:nvPr>
        </p:nvSpPr>
        <p:spPr>
          <a:xfrm>
            <a:off x="17323533" y="-573750"/>
            <a:ext cx="11345153" cy="5900528"/>
          </a:xfrm>
        </p:spPr>
        <p:txBody>
          <a:bodyPr>
            <a:normAutofit/>
          </a:bodyPr>
          <a:lstStyle/>
          <a:p>
            <a:pPr indent="217488" algn="just">
              <a:lnSpc>
                <a:spcPct val="100000"/>
              </a:lnSpc>
              <a:spcBef>
                <a:spcPts val="1200"/>
              </a:spcBef>
              <a:spcAft>
                <a:spcPts val="600"/>
              </a:spcAft>
            </a:pPr>
            <a:r>
              <a:rPr lang="en-IE" sz="2200" b="1" dirty="0" err="1">
                <a:solidFill>
                  <a:srgbClr val="FF0000"/>
                </a:solidFill>
              </a:rPr>
              <a:t>Phù</a:t>
            </a:r>
            <a:r>
              <a:rPr lang="en-IE" sz="2200" b="1" dirty="0">
                <a:solidFill>
                  <a:srgbClr val="FF0000"/>
                </a:solidFill>
              </a:rPr>
              <a:t> </a:t>
            </a:r>
            <a:r>
              <a:rPr lang="en-IE" sz="2200" b="1" dirty="0" err="1">
                <a:solidFill>
                  <a:srgbClr val="FF0000"/>
                </a:solidFill>
              </a:rPr>
              <a:t>hợp</a:t>
            </a:r>
            <a:r>
              <a:rPr lang="en-IE" sz="2200" b="1" dirty="0">
                <a:solidFill>
                  <a:srgbClr val="FF0000"/>
                </a:solidFill>
              </a:rPr>
              <a:t> </a:t>
            </a:r>
            <a:r>
              <a:rPr lang="en-IE" sz="2200" b="1" dirty="0" err="1">
                <a:solidFill>
                  <a:srgbClr val="FF0000"/>
                </a:solidFill>
              </a:rPr>
              <a:t>với</a:t>
            </a:r>
            <a:r>
              <a:rPr lang="en-IE" sz="2200" b="1" dirty="0">
                <a:solidFill>
                  <a:srgbClr val="FF0000"/>
                </a:solidFill>
              </a:rPr>
              <a:t> </a:t>
            </a:r>
            <a:r>
              <a:rPr lang="en-IE" sz="2200" b="1" dirty="0" err="1">
                <a:solidFill>
                  <a:srgbClr val="FF0000"/>
                </a:solidFill>
              </a:rPr>
              <a:t>thực</a:t>
            </a:r>
            <a:r>
              <a:rPr lang="en-IE" sz="2200" b="1" dirty="0">
                <a:solidFill>
                  <a:srgbClr val="FF0000"/>
                </a:solidFill>
              </a:rPr>
              <a:t> </a:t>
            </a:r>
            <a:r>
              <a:rPr lang="en-IE" sz="2200" b="1" dirty="0" err="1">
                <a:solidFill>
                  <a:srgbClr val="FF0000"/>
                </a:solidFill>
              </a:rPr>
              <a:t>tiễn</a:t>
            </a:r>
            <a:r>
              <a:rPr lang="en-IE" sz="2200" b="1" dirty="0">
                <a:solidFill>
                  <a:srgbClr val="FF0000"/>
                </a:solidFill>
              </a:rPr>
              <a:t> </a:t>
            </a:r>
            <a:r>
              <a:rPr lang="en-IE" sz="2200" b="1" dirty="0" err="1">
                <a:solidFill>
                  <a:srgbClr val="FF0000"/>
                </a:solidFill>
              </a:rPr>
              <a:t>tại</a:t>
            </a:r>
            <a:r>
              <a:rPr lang="en-IE" sz="2200" b="1" dirty="0">
                <a:solidFill>
                  <a:srgbClr val="FF0000"/>
                </a:solidFill>
              </a:rPr>
              <a:t> </a:t>
            </a:r>
            <a:r>
              <a:rPr lang="en-IE" sz="2200" b="1" dirty="0" err="1">
                <a:solidFill>
                  <a:srgbClr val="FF0000"/>
                </a:solidFill>
              </a:rPr>
              <a:t>cơ</a:t>
            </a:r>
            <a:r>
              <a:rPr lang="en-IE" sz="2200" b="1" dirty="0">
                <a:solidFill>
                  <a:srgbClr val="FF0000"/>
                </a:solidFill>
              </a:rPr>
              <a:t> </a:t>
            </a:r>
            <a:r>
              <a:rPr lang="en-IE" sz="2200" b="1" dirty="0" err="1">
                <a:solidFill>
                  <a:srgbClr val="FF0000"/>
                </a:solidFill>
              </a:rPr>
              <a:t>sở</a:t>
            </a:r>
            <a:r>
              <a:rPr lang="en-IE" sz="2200" dirty="0">
                <a:solidFill>
                  <a:srgbClr val="002060"/>
                </a:solidFill>
              </a:rPr>
              <a:t>: </a:t>
            </a:r>
            <a:r>
              <a:rPr lang="en-IE" sz="2200" dirty="0" err="1">
                <a:solidFill>
                  <a:srgbClr val="002060"/>
                </a:solidFill>
              </a:rPr>
              <a:t>đáp</a:t>
            </a:r>
            <a:r>
              <a:rPr lang="en-IE" sz="2200" dirty="0">
                <a:solidFill>
                  <a:srgbClr val="002060"/>
                </a:solidFill>
              </a:rPr>
              <a:t> </a:t>
            </a:r>
            <a:r>
              <a:rPr lang="en-IE" sz="2200" dirty="0" err="1">
                <a:solidFill>
                  <a:srgbClr val="002060"/>
                </a:solidFill>
              </a:rPr>
              <a:t>ứng</a:t>
            </a:r>
            <a:r>
              <a:rPr lang="en-IE" sz="2200" dirty="0">
                <a:solidFill>
                  <a:srgbClr val="002060"/>
                </a:solidFill>
              </a:rPr>
              <a:t> </a:t>
            </a:r>
            <a:r>
              <a:rPr lang="en-IE" sz="2200" dirty="0" err="1">
                <a:solidFill>
                  <a:srgbClr val="002060"/>
                </a:solidFill>
              </a:rPr>
              <a:t>các</a:t>
            </a:r>
            <a:r>
              <a:rPr lang="en-IE" sz="2200" dirty="0">
                <a:solidFill>
                  <a:srgbClr val="002060"/>
                </a:solidFill>
              </a:rPr>
              <a:t> </a:t>
            </a:r>
            <a:r>
              <a:rPr lang="en-IE" sz="2200" dirty="0" err="1">
                <a:solidFill>
                  <a:srgbClr val="002060"/>
                </a:solidFill>
              </a:rPr>
              <a:t>chuẩn</a:t>
            </a:r>
            <a:r>
              <a:rPr lang="en-IE" sz="2200" dirty="0">
                <a:solidFill>
                  <a:srgbClr val="002060"/>
                </a:solidFill>
              </a:rPr>
              <a:t> </a:t>
            </a:r>
            <a:r>
              <a:rPr lang="en-IE" sz="2200" dirty="0" err="1">
                <a:solidFill>
                  <a:srgbClr val="002060"/>
                </a:solidFill>
              </a:rPr>
              <a:t>mực</a:t>
            </a:r>
            <a:r>
              <a:rPr lang="en-IE" sz="2200" dirty="0">
                <a:solidFill>
                  <a:srgbClr val="002060"/>
                </a:solidFill>
              </a:rPr>
              <a:t> </a:t>
            </a:r>
            <a:r>
              <a:rPr lang="en-IE" sz="2200" dirty="0" err="1">
                <a:solidFill>
                  <a:srgbClr val="002060"/>
                </a:solidFill>
              </a:rPr>
              <a:t>quốc</a:t>
            </a:r>
            <a:r>
              <a:rPr lang="en-IE" sz="2200" dirty="0">
                <a:solidFill>
                  <a:srgbClr val="002060"/>
                </a:solidFill>
              </a:rPr>
              <a:t> </a:t>
            </a:r>
            <a:r>
              <a:rPr lang="en-IE" sz="2200" dirty="0" err="1">
                <a:solidFill>
                  <a:srgbClr val="002060"/>
                </a:solidFill>
              </a:rPr>
              <a:t>tế</a:t>
            </a:r>
            <a:r>
              <a:rPr lang="en-IE" sz="2200" dirty="0">
                <a:solidFill>
                  <a:srgbClr val="002060"/>
                </a:solidFill>
              </a:rPr>
              <a:t> </a:t>
            </a:r>
            <a:r>
              <a:rPr lang="en-IE" sz="2200" dirty="0" err="1">
                <a:solidFill>
                  <a:srgbClr val="002060"/>
                </a:solidFill>
              </a:rPr>
              <a:t>nhưng</a:t>
            </a:r>
            <a:r>
              <a:rPr lang="en-IE" sz="2200" dirty="0">
                <a:solidFill>
                  <a:srgbClr val="002060"/>
                </a:solidFill>
              </a:rPr>
              <a:t> </a:t>
            </a:r>
            <a:r>
              <a:rPr lang="en-IE" sz="2200" dirty="0" err="1">
                <a:solidFill>
                  <a:srgbClr val="002060"/>
                </a:solidFill>
              </a:rPr>
              <a:t>vẫn</a:t>
            </a:r>
            <a:r>
              <a:rPr lang="en-IE" sz="2200" dirty="0">
                <a:solidFill>
                  <a:srgbClr val="002060"/>
                </a:solidFill>
              </a:rPr>
              <a:t> </a:t>
            </a:r>
            <a:r>
              <a:rPr lang="en-IE" sz="2200" dirty="0" err="1">
                <a:solidFill>
                  <a:srgbClr val="002060"/>
                </a:solidFill>
              </a:rPr>
              <a:t>phù</a:t>
            </a:r>
            <a:r>
              <a:rPr lang="en-IE" sz="2200" dirty="0">
                <a:solidFill>
                  <a:srgbClr val="002060"/>
                </a:solidFill>
              </a:rPr>
              <a:t> </a:t>
            </a:r>
            <a:r>
              <a:rPr lang="en-IE" sz="2200" dirty="0" err="1">
                <a:solidFill>
                  <a:srgbClr val="002060"/>
                </a:solidFill>
              </a:rPr>
              <a:t>hợp</a:t>
            </a:r>
            <a:r>
              <a:rPr lang="en-IE" sz="2200" dirty="0">
                <a:solidFill>
                  <a:srgbClr val="002060"/>
                </a:solidFill>
              </a:rPr>
              <a:t> </a:t>
            </a:r>
            <a:r>
              <a:rPr lang="en-IE" sz="2200" dirty="0" err="1">
                <a:solidFill>
                  <a:srgbClr val="002060"/>
                </a:solidFill>
              </a:rPr>
              <a:t>với</a:t>
            </a:r>
            <a:r>
              <a:rPr lang="en-IE" sz="2200" dirty="0">
                <a:solidFill>
                  <a:srgbClr val="002060"/>
                </a:solidFill>
              </a:rPr>
              <a:t> </a:t>
            </a:r>
            <a:r>
              <a:rPr lang="en-IE" sz="2200" dirty="0" err="1">
                <a:solidFill>
                  <a:srgbClr val="002060"/>
                </a:solidFill>
              </a:rPr>
              <a:t>điều</a:t>
            </a:r>
            <a:r>
              <a:rPr lang="en-IE" sz="2200" dirty="0">
                <a:solidFill>
                  <a:srgbClr val="002060"/>
                </a:solidFill>
              </a:rPr>
              <a:t> </a:t>
            </a:r>
            <a:r>
              <a:rPr lang="en-IE" sz="2200" dirty="0" err="1">
                <a:solidFill>
                  <a:srgbClr val="002060"/>
                </a:solidFill>
              </a:rPr>
              <a:t>kiện</a:t>
            </a:r>
            <a:r>
              <a:rPr lang="en-IE" sz="2200" dirty="0">
                <a:solidFill>
                  <a:srgbClr val="002060"/>
                </a:solidFill>
              </a:rPr>
              <a:t> </a:t>
            </a:r>
            <a:r>
              <a:rPr lang="en-IE" sz="2200" dirty="0" err="1">
                <a:solidFill>
                  <a:srgbClr val="002060"/>
                </a:solidFill>
              </a:rPr>
              <a:t>thực</a:t>
            </a:r>
            <a:r>
              <a:rPr lang="en-IE" sz="2200" dirty="0">
                <a:solidFill>
                  <a:srgbClr val="002060"/>
                </a:solidFill>
              </a:rPr>
              <a:t> </a:t>
            </a:r>
            <a:r>
              <a:rPr lang="en-IE" sz="2200" dirty="0" err="1">
                <a:solidFill>
                  <a:srgbClr val="002060"/>
                </a:solidFill>
              </a:rPr>
              <a:t>tế</a:t>
            </a:r>
            <a:r>
              <a:rPr lang="en-IE" sz="2200" dirty="0">
                <a:solidFill>
                  <a:srgbClr val="002060"/>
                </a:solidFill>
              </a:rPr>
              <a:t> </a:t>
            </a:r>
            <a:r>
              <a:rPr lang="en-IE" sz="2200" dirty="0" err="1">
                <a:solidFill>
                  <a:srgbClr val="002060"/>
                </a:solidFill>
              </a:rPr>
              <a:t>của</a:t>
            </a:r>
            <a:r>
              <a:rPr lang="en-IE" sz="2200" dirty="0">
                <a:solidFill>
                  <a:srgbClr val="002060"/>
                </a:solidFill>
              </a:rPr>
              <a:t> </a:t>
            </a:r>
            <a:r>
              <a:rPr lang="en-IE" sz="2200" dirty="0" err="1">
                <a:solidFill>
                  <a:srgbClr val="002060"/>
                </a:solidFill>
              </a:rPr>
              <a:t>Việt</a:t>
            </a:r>
            <a:r>
              <a:rPr lang="en-IE" sz="2200" dirty="0">
                <a:solidFill>
                  <a:srgbClr val="002060"/>
                </a:solidFill>
              </a:rPr>
              <a:t> Nam. </a:t>
            </a:r>
            <a:r>
              <a:rPr lang="en-IE" sz="2200" dirty="0" err="1">
                <a:solidFill>
                  <a:srgbClr val="002060"/>
                </a:solidFill>
              </a:rPr>
              <a:t>Quá</a:t>
            </a:r>
            <a:r>
              <a:rPr lang="en-IE" sz="2200" dirty="0">
                <a:solidFill>
                  <a:srgbClr val="002060"/>
                </a:solidFill>
              </a:rPr>
              <a:t> </a:t>
            </a:r>
            <a:r>
              <a:rPr lang="en-IE" sz="2200" dirty="0" err="1">
                <a:solidFill>
                  <a:srgbClr val="002060"/>
                </a:solidFill>
              </a:rPr>
              <a:t>trình</a:t>
            </a:r>
            <a:r>
              <a:rPr lang="en-IE" sz="2200" dirty="0">
                <a:solidFill>
                  <a:srgbClr val="002060"/>
                </a:solidFill>
              </a:rPr>
              <a:t> </a:t>
            </a:r>
            <a:r>
              <a:rPr lang="en-IE" sz="2200" dirty="0" err="1">
                <a:solidFill>
                  <a:srgbClr val="002060"/>
                </a:solidFill>
              </a:rPr>
              <a:t>triển</a:t>
            </a:r>
            <a:r>
              <a:rPr lang="en-IE" sz="2200" dirty="0">
                <a:solidFill>
                  <a:srgbClr val="002060"/>
                </a:solidFill>
              </a:rPr>
              <a:t> </a:t>
            </a:r>
            <a:r>
              <a:rPr lang="en-IE" sz="2200" dirty="0" err="1">
                <a:solidFill>
                  <a:srgbClr val="002060"/>
                </a:solidFill>
              </a:rPr>
              <a:t>khai</a:t>
            </a:r>
            <a:r>
              <a:rPr lang="en-IE" sz="2200" dirty="0">
                <a:solidFill>
                  <a:srgbClr val="002060"/>
                </a:solidFill>
              </a:rPr>
              <a:t> </a:t>
            </a:r>
            <a:r>
              <a:rPr lang="en-IE" sz="2200" dirty="0" err="1">
                <a:solidFill>
                  <a:srgbClr val="002060"/>
                </a:solidFill>
              </a:rPr>
              <a:t>cần</a:t>
            </a:r>
            <a:r>
              <a:rPr lang="en-IE" sz="2200" dirty="0">
                <a:solidFill>
                  <a:srgbClr val="002060"/>
                </a:solidFill>
              </a:rPr>
              <a:t> </a:t>
            </a:r>
            <a:r>
              <a:rPr lang="en-IE" sz="2200" dirty="0" err="1">
                <a:solidFill>
                  <a:srgbClr val="002060"/>
                </a:solidFill>
              </a:rPr>
              <a:t>đảm</a:t>
            </a:r>
            <a:r>
              <a:rPr lang="en-IE" sz="2200" dirty="0">
                <a:solidFill>
                  <a:srgbClr val="002060"/>
                </a:solidFill>
              </a:rPr>
              <a:t> </a:t>
            </a:r>
            <a:r>
              <a:rPr lang="en-IE" sz="2200" dirty="0" err="1">
                <a:solidFill>
                  <a:srgbClr val="002060"/>
                </a:solidFill>
              </a:rPr>
              <a:t>bảo</a:t>
            </a:r>
            <a:r>
              <a:rPr lang="en-IE" sz="2200" dirty="0">
                <a:solidFill>
                  <a:srgbClr val="002060"/>
                </a:solidFill>
              </a:rPr>
              <a:t> </a:t>
            </a:r>
            <a:r>
              <a:rPr lang="en-IE" sz="2200" dirty="0" err="1">
                <a:solidFill>
                  <a:srgbClr val="002060"/>
                </a:solidFill>
              </a:rPr>
              <a:t>tính</a:t>
            </a:r>
            <a:r>
              <a:rPr lang="en-IE" sz="2200" dirty="0">
                <a:solidFill>
                  <a:srgbClr val="002060"/>
                </a:solidFill>
              </a:rPr>
              <a:t> </a:t>
            </a:r>
            <a:r>
              <a:rPr lang="en-IE" sz="2200" dirty="0" err="1">
                <a:solidFill>
                  <a:srgbClr val="002060"/>
                </a:solidFill>
              </a:rPr>
              <a:t>khả</a:t>
            </a:r>
            <a:r>
              <a:rPr lang="en-IE" sz="2200" dirty="0">
                <a:solidFill>
                  <a:srgbClr val="002060"/>
                </a:solidFill>
              </a:rPr>
              <a:t> </a:t>
            </a:r>
            <a:r>
              <a:rPr lang="en-IE" sz="2200" dirty="0" err="1">
                <a:solidFill>
                  <a:srgbClr val="002060"/>
                </a:solidFill>
              </a:rPr>
              <a:t>thi</a:t>
            </a:r>
            <a:r>
              <a:rPr lang="en-IE" sz="2200" dirty="0">
                <a:solidFill>
                  <a:srgbClr val="002060"/>
                </a:solidFill>
              </a:rPr>
              <a:t>.</a:t>
            </a:r>
            <a:endParaRPr lang="en-VN" sz="2200" dirty="0">
              <a:solidFill>
                <a:srgbClr val="002060"/>
              </a:solidFill>
            </a:endParaRPr>
          </a:p>
          <a:p>
            <a:pPr indent="217488" algn="just">
              <a:lnSpc>
                <a:spcPct val="100000"/>
              </a:lnSpc>
              <a:spcBef>
                <a:spcPts val="1200"/>
              </a:spcBef>
              <a:spcAft>
                <a:spcPts val="600"/>
              </a:spcAft>
            </a:pPr>
            <a:r>
              <a:rPr lang="en-IE" sz="2200" b="1" dirty="0" err="1">
                <a:solidFill>
                  <a:srgbClr val="FF0000"/>
                </a:solidFill>
              </a:rPr>
              <a:t>Không</a:t>
            </a:r>
            <a:r>
              <a:rPr lang="en-IE" sz="2200" b="1" dirty="0">
                <a:solidFill>
                  <a:srgbClr val="FF0000"/>
                </a:solidFill>
              </a:rPr>
              <a:t> </a:t>
            </a:r>
            <a:r>
              <a:rPr lang="en-IE" sz="2200" b="1" dirty="0" err="1">
                <a:solidFill>
                  <a:srgbClr val="FF0000"/>
                </a:solidFill>
              </a:rPr>
              <a:t>gây</a:t>
            </a:r>
            <a:r>
              <a:rPr lang="en-IE" sz="2200" b="1" dirty="0">
                <a:solidFill>
                  <a:srgbClr val="FF0000"/>
                </a:solidFill>
              </a:rPr>
              <a:t> </a:t>
            </a:r>
            <a:r>
              <a:rPr lang="en-IE" sz="2200" b="1" dirty="0" err="1">
                <a:solidFill>
                  <a:srgbClr val="FF0000"/>
                </a:solidFill>
              </a:rPr>
              <a:t>quá</a:t>
            </a:r>
            <a:r>
              <a:rPr lang="en-IE" sz="2200" b="1" dirty="0">
                <a:solidFill>
                  <a:srgbClr val="FF0000"/>
                </a:solidFill>
              </a:rPr>
              <a:t> </a:t>
            </a:r>
            <a:r>
              <a:rPr lang="en-IE" sz="2200" b="1" dirty="0" err="1">
                <a:solidFill>
                  <a:srgbClr val="FF0000"/>
                </a:solidFill>
              </a:rPr>
              <a:t>tải</a:t>
            </a:r>
            <a:r>
              <a:rPr lang="en-IE" sz="2200" dirty="0">
                <a:solidFill>
                  <a:srgbClr val="002060"/>
                </a:solidFill>
              </a:rPr>
              <a:t>: </a:t>
            </a:r>
            <a:r>
              <a:rPr lang="en-IE" sz="2200" dirty="0" err="1">
                <a:solidFill>
                  <a:srgbClr val="002060"/>
                </a:solidFill>
              </a:rPr>
              <a:t>không</a:t>
            </a:r>
            <a:r>
              <a:rPr lang="en-IE" sz="2200" dirty="0">
                <a:solidFill>
                  <a:srgbClr val="002060"/>
                </a:solidFill>
              </a:rPr>
              <a:t> </a:t>
            </a:r>
            <a:r>
              <a:rPr lang="en-IE" sz="2200" dirty="0" err="1">
                <a:solidFill>
                  <a:srgbClr val="002060"/>
                </a:solidFill>
              </a:rPr>
              <a:t>làm</a:t>
            </a:r>
            <a:r>
              <a:rPr lang="en-IE" sz="2200" dirty="0">
                <a:solidFill>
                  <a:srgbClr val="002060"/>
                </a:solidFill>
              </a:rPr>
              <a:t> </a:t>
            </a:r>
            <a:r>
              <a:rPr lang="en-IE" sz="2200" dirty="0" err="1">
                <a:solidFill>
                  <a:srgbClr val="002060"/>
                </a:solidFill>
              </a:rPr>
              <a:t>thay</a:t>
            </a:r>
            <a:r>
              <a:rPr lang="en-IE" sz="2200" dirty="0">
                <a:solidFill>
                  <a:srgbClr val="002060"/>
                </a:solidFill>
              </a:rPr>
              <a:t> </a:t>
            </a:r>
            <a:r>
              <a:rPr lang="en-IE" sz="2200" dirty="0" err="1">
                <a:solidFill>
                  <a:srgbClr val="002060"/>
                </a:solidFill>
              </a:rPr>
              <a:t>đổi</a:t>
            </a:r>
            <a:r>
              <a:rPr lang="en-IE" sz="2200" dirty="0">
                <a:solidFill>
                  <a:srgbClr val="002060"/>
                </a:solidFill>
              </a:rPr>
              <a:t>, </a:t>
            </a:r>
            <a:r>
              <a:rPr lang="en-IE" sz="2200" dirty="0" err="1">
                <a:solidFill>
                  <a:srgbClr val="002060"/>
                </a:solidFill>
              </a:rPr>
              <a:t>gây</a:t>
            </a:r>
            <a:r>
              <a:rPr lang="en-IE" sz="2200" dirty="0">
                <a:solidFill>
                  <a:srgbClr val="002060"/>
                </a:solidFill>
              </a:rPr>
              <a:t> </a:t>
            </a:r>
            <a:r>
              <a:rPr lang="en-IE" sz="2200" dirty="0" err="1">
                <a:solidFill>
                  <a:srgbClr val="002060"/>
                </a:solidFill>
              </a:rPr>
              <a:t>quá</a:t>
            </a:r>
            <a:r>
              <a:rPr lang="en-IE" sz="2200" dirty="0">
                <a:solidFill>
                  <a:srgbClr val="002060"/>
                </a:solidFill>
              </a:rPr>
              <a:t> </a:t>
            </a:r>
            <a:r>
              <a:rPr lang="en-IE" sz="2200" dirty="0" err="1">
                <a:solidFill>
                  <a:srgbClr val="002060"/>
                </a:solidFill>
              </a:rPr>
              <a:t>tải</a:t>
            </a:r>
            <a:r>
              <a:rPr lang="en-IE" sz="2200" dirty="0">
                <a:solidFill>
                  <a:srgbClr val="002060"/>
                </a:solidFill>
              </a:rPr>
              <a:t> </a:t>
            </a:r>
            <a:r>
              <a:rPr lang="en-IE" sz="2200" dirty="0" err="1">
                <a:solidFill>
                  <a:srgbClr val="002060"/>
                </a:solidFill>
              </a:rPr>
              <a:t>cho</a:t>
            </a:r>
            <a:r>
              <a:rPr lang="en-IE" sz="2200" dirty="0">
                <a:solidFill>
                  <a:srgbClr val="002060"/>
                </a:solidFill>
              </a:rPr>
              <a:t> CTGDPT 2018; </a:t>
            </a:r>
            <a:r>
              <a:rPr lang="en-IE" sz="2200" dirty="0" err="1">
                <a:solidFill>
                  <a:srgbClr val="002060"/>
                </a:solidFill>
              </a:rPr>
              <a:t>phù</a:t>
            </a:r>
            <a:r>
              <a:rPr lang="en-IE" sz="2200" dirty="0">
                <a:solidFill>
                  <a:srgbClr val="002060"/>
                </a:solidFill>
              </a:rPr>
              <a:t> </a:t>
            </a:r>
            <a:r>
              <a:rPr lang="en-IE" sz="2200" dirty="0" err="1">
                <a:solidFill>
                  <a:srgbClr val="002060"/>
                </a:solidFill>
              </a:rPr>
              <a:t>hợp</a:t>
            </a:r>
            <a:r>
              <a:rPr lang="en-IE" sz="2200" dirty="0">
                <a:solidFill>
                  <a:srgbClr val="002060"/>
                </a:solidFill>
              </a:rPr>
              <a:t> </a:t>
            </a:r>
            <a:r>
              <a:rPr lang="en-IE" sz="2200" dirty="0" err="1">
                <a:solidFill>
                  <a:srgbClr val="002060"/>
                </a:solidFill>
              </a:rPr>
              <a:t>với</a:t>
            </a:r>
            <a:r>
              <a:rPr lang="en-IE" sz="2200" dirty="0">
                <a:solidFill>
                  <a:srgbClr val="002060"/>
                </a:solidFill>
              </a:rPr>
              <a:t> </a:t>
            </a:r>
            <a:r>
              <a:rPr lang="en-IE" sz="2200" dirty="0" err="1">
                <a:solidFill>
                  <a:srgbClr val="002060"/>
                </a:solidFill>
              </a:rPr>
              <a:t>tâm</a:t>
            </a:r>
            <a:r>
              <a:rPr lang="en-IE" sz="2200" dirty="0">
                <a:solidFill>
                  <a:srgbClr val="002060"/>
                </a:solidFill>
              </a:rPr>
              <a:t> </a:t>
            </a:r>
            <a:r>
              <a:rPr lang="en-IE" sz="2200" dirty="0" err="1">
                <a:solidFill>
                  <a:srgbClr val="002060"/>
                </a:solidFill>
              </a:rPr>
              <a:t>lý</a:t>
            </a:r>
            <a:r>
              <a:rPr lang="en-IE" sz="2200" dirty="0">
                <a:solidFill>
                  <a:srgbClr val="002060"/>
                </a:solidFill>
              </a:rPr>
              <a:t> </a:t>
            </a:r>
            <a:r>
              <a:rPr lang="en-IE" sz="2200" dirty="0" err="1">
                <a:solidFill>
                  <a:srgbClr val="002060"/>
                </a:solidFill>
              </a:rPr>
              <a:t>lứa</a:t>
            </a:r>
            <a:r>
              <a:rPr lang="en-IE" sz="2200" dirty="0">
                <a:solidFill>
                  <a:srgbClr val="002060"/>
                </a:solidFill>
              </a:rPr>
              <a:t> </a:t>
            </a:r>
            <a:r>
              <a:rPr lang="en-IE" sz="2200" dirty="0" err="1">
                <a:solidFill>
                  <a:srgbClr val="002060"/>
                </a:solidFill>
              </a:rPr>
              <a:t>tuổi</a:t>
            </a:r>
            <a:r>
              <a:rPr lang="en-IE" sz="2200" dirty="0">
                <a:solidFill>
                  <a:srgbClr val="002060"/>
                </a:solidFill>
              </a:rPr>
              <a:t>, </a:t>
            </a:r>
            <a:r>
              <a:rPr lang="en-IE" sz="2200" dirty="0" err="1">
                <a:solidFill>
                  <a:srgbClr val="002060"/>
                </a:solidFill>
              </a:rPr>
              <a:t>nhu</a:t>
            </a:r>
            <a:r>
              <a:rPr lang="en-IE" sz="2200" dirty="0">
                <a:solidFill>
                  <a:srgbClr val="002060"/>
                </a:solidFill>
              </a:rPr>
              <a:t> </a:t>
            </a:r>
            <a:r>
              <a:rPr lang="en-IE" sz="2200" dirty="0" err="1">
                <a:solidFill>
                  <a:srgbClr val="002060"/>
                </a:solidFill>
              </a:rPr>
              <a:t>cầu</a:t>
            </a:r>
            <a:r>
              <a:rPr lang="en-IE" sz="2200" dirty="0">
                <a:solidFill>
                  <a:srgbClr val="002060"/>
                </a:solidFill>
              </a:rPr>
              <a:t> </a:t>
            </a:r>
            <a:r>
              <a:rPr lang="en-IE" sz="2200" dirty="0" err="1">
                <a:solidFill>
                  <a:srgbClr val="002060"/>
                </a:solidFill>
              </a:rPr>
              <a:t>và</a:t>
            </a:r>
            <a:r>
              <a:rPr lang="en-IE" sz="2200" dirty="0">
                <a:solidFill>
                  <a:srgbClr val="002060"/>
                </a:solidFill>
              </a:rPr>
              <a:t> </a:t>
            </a:r>
            <a:r>
              <a:rPr lang="en-IE" sz="2200" dirty="0" err="1">
                <a:solidFill>
                  <a:srgbClr val="002060"/>
                </a:solidFill>
              </a:rPr>
              <a:t>khả</a:t>
            </a:r>
            <a:r>
              <a:rPr lang="en-IE" sz="2200" dirty="0">
                <a:solidFill>
                  <a:srgbClr val="002060"/>
                </a:solidFill>
              </a:rPr>
              <a:t> </a:t>
            </a:r>
            <a:r>
              <a:rPr lang="en-IE" sz="2200" dirty="0" err="1">
                <a:solidFill>
                  <a:srgbClr val="002060"/>
                </a:solidFill>
              </a:rPr>
              <a:t>năng</a:t>
            </a:r>
            <a:r>
              <a:rPr lang="en-IE" sz="2200" dirty="0">
                <a:solidFill>
                  <a:srgbClr val="002060"/>
                </a:solidFill>
              </a:rPr>
              <a:t> </a:t>
            </a:r>
            <a:r>
              <a:rPr lang="en-IE" sz="2200" dirty="0" err="1">
                <a:solidFill>
                  <a:srgbClr val="002060"/>
                </a:solidFill>
              </a:rPr>
              <a:t>tiếp</a:t>
            </a:r>
            <a:r>
              <a:rPr lang="en-IE" sz="2200" dirty="0">
                <a:solidFill>
                  <a:srgbClr val="002060"/>
                </a:solidFill>
              </a:rPr>
              <a:t> </a:t>
            </a:r>
            <a:r>
              <a:rPr lang="en-IE" sz="2200" dirty="0" err="1">
                <a:solidFill>
                  <a:srgbClr val="002060"/>
                </a:solidFill>
              </a:rPr>
              <a:t>cận</a:t>
            </a:r>
            <a:r>
              <a:rPr lang="en-IE" sz="2200" dirty="0">
                <a:solidFill>
                  <a:srgbClr val="002060"/>
                </a:solidFill>
              </a:rPr>
              <a:t> </a:t>
            </a:r>
            <a:r>
              <a:rPr lang="en-IE" sz="2200" dirty="0" err="1">
                <a:solidFill>
                  <a:srgbClr val="002060"/>
                </a:solidFill>
              </a:rPr>
              <a:t>công</a:t>
            </a:r>
            <a:r>
              <a:rPr lang="en-IE" sz="2200" dirty="0">
                <a:solidFill>
                  <a:srgbClr val="002060"/>
                </a:solidFill>
              </a:rPr>
              <a:t> </a:t>
            </a:r>
            <a:r>
              <a:rPr lang="en-IE" sz="2200" dirty="0" err="1">
                <a:solidFill>
                  <a:srgbClr val="002060"/>
                </a:solidFill>
              </a:rPr>
              <a:t>nghệ</a:t>
            </a:r>
            <a:r>
              <a:rPr lang="en-IE" sz="2200" dirty="0">
                <a:solidFill>
                  <a:srgbClr val="002060"/>
                </a:solidFill>
              </a:rPr>
              <a:t> </a:t>
            </a:r>
            <a:r>
              <a:rPr lang="en-IE" sz="2200" dirty="0" err="1">
                <a:solidFill>
                  <a:srgbClr val="002060"/>
                </a:solidFill>
              </a:rPr>
              <a:t>của</a:t>
            </a:r>
            <a:r>
              <a:rPr lang="en-IE" sz="2200" dirty="0">
                <a:solidFill>
                  <a:srgbClr val="002060"/>
                </a:solidFill>
              </a:rPr>
              <a:t> HS. </a:t>
            </a:r>
            <a:endParaRPr lang="en-VN" sz="2200" dirty="0">
              <a:solidFill>
                <a:srgbClr val="002060"/>
              </a:solidFill>
            </a:endParaRPr>
          </a:p>
          <a:p>
            <a:pPr indent="217488" algn="just">
              <a:lnSpc>
                <a:spcPct val="100000"/>
              </a:lnSpc>
              <a:spcBef>
                <a:spcPts val="1200"/>
              </a:spcBef>
              <a:spcAft>
                <a:spcPts val="600"/>
              </a:spcAft>
            </a:pPr>
            <a:r>
              <a:rPr lang="en-IE" sz="2200" b="1" dirty="0" err="1">
                <a:solidFill>
                  <a:srgbClr val="FF0000"/>
                </a:solidFill>
              </a:rPr>
              <a:t>Tối</a:t>
            </a:r>
            <a:r>
              <a:rPr lang="en-IE" sz="2200" b="1" dirty="0">
                <a:solidFill>
                  <a:srgbClr val="FF0000"/>
                </a:solidFill>
              </a:rPr>
              <a:t> </a:t>
            </a:r>
            <a:r>
              <a:rPr lang="en-IE" sz="2200" b="1" dirty="0" err="1">
                <a:solidFill>
                  <a:srgbClr val="FF0000"/>
                </a:solidFill>
              </a:rPr>
              <a:t>ưu</a:t>
            </a:r>
            <a:r>
              <a:rPr lang="en-IE" sz="2200" b="1" dirty="0">
                <a:solidFill>
                  <a:srgbClr val="FF0000"/>
                </a:solidFill>
              </a:rPr>
              <a:t> </a:t>
            </a:r>
            <a:r>
              <a:rPr lang="en-IE" sz="2200" b="1" dirty="0" err="1">
                <a:solidFill>
                  <a:srgbClr val="FF0000"/>
                </a:solidFill>
              </a:rPr>
              <a:t>hóa</a:t>
            </a:r>
            <a:r>
              <a:rPr lang="en-IE" sz="2200" b="1" dirty="0">
                <a:solidFill>
                  <a:srgbClr val="FF0000"/>
                </a:solidFill>
              </a:rPr>
              <a:t> </a:t>
            </a:r>
            <a:r>
              <a:rPr lang="en-IE" sz="2200" b="1" dirty="0" err="1">
                <a:solidFill>
                  <a:srgbClr val="FF0000"/>
                </a:solidFill>
              </a:rPr>
              <a:t>nguồn</a:t>
            </a:r>
            <a:r>
              <a:rPr lang="en-IE" sz="2200" b="1" dirty="0">
                <a:solidFill>
                  <a:srgbClr val="FF0000"/>
                </a:solidFill>
              </a:rPr>
              <a:t> </a:t>
            </a:r>
            <a:r>
              <a:rPr lang="en-IE" sz="2200" b="1" dirty="0" err="1">
                <a:solidFill>
                  <a:srgbClr val="FF0000"/>
                </a:solidFill>
              </a:rPr>
              <a:t>lực</a:t>
            </a:r>
            <a:r>
              <a:rPr lang="en-IE" sz="2200" dirty="0">
                <a:solidFill>
                  <a:srgbClr val="002060"/>
                </a:solidFill>
              </a:rPr>
              <a:t>: </a:t>
            </a:r>
            <a:r>
              <a:rPr lang="en-IE" sz="2200" dirty="0" err="1">
                <a:solidFill>
                  <a:srgbClr val="002060"/>
                </a:solidFill>
              </a:rPr>
              <a:t>Cần</a:t>
            </a:r>
            <a:r>
              <a:rPr lang="en-IE" sz="2200" dirty="0">
                <a:solidFill>
                  <a:srgbClr val="002060"/>
                </a:solidFill>
              </a:rPr>
              <a:t> </a:t>
            </a:r>
            <a:r>
              <a:rPr lang="en-IE" sz="2200" dirty="0" err="1">
                <a:solidFill>
                  <a:srgbClr val="002060"/>
                </a:solidFill>
              </a:rPr>
              <a:t>phát</a:t>
            </a:r>
            <a:r>
              <a:rPr lang="en-IE" sz="2200" dirty="0">
                <a:solidFill>
                  <a:srgbClr val="002060"/>
                </a:solidFill>
              </a:rPr>
              <a:t> </a:t>
            </a:r>
            <a:r>
              <a:rPr lang="en-IE" sz="2200" dirty="0" err="1">
                <a:solidFill>
                  <a:srgbClr val="002060"/>
                </a:solidFill>
              </a:rPr>
              <a:t>huy</a:t>
            </a:r>
            <a:r>
              <a:rPr lang="en-IE" sz="2200" dirty="0">
                <a:solidFill>
                  <a:srgbClr val="002060"/>
                </a:solidFill>
              </a:rPr>
              <a:t> </a:t>
            </a:r>
            <a:r>
              <a:rPr lang="en-IE" sz="2200" dirty="0" err="1">
                <a:solidFill>
                  <a:srgbClr val="002060"/>
                </a:solidFill>
              </a:rPr>
              <a:t>tối</a:t>
            </a:r>
            <a:r>
              <a:rPr lang="en-IE" sz="2200" dirty="0">
                <a:solidFill>
                  <a:srgbClr val="002060"/>
                </a:solidFill>
              </a:rPr>
              <a:t> </a:t>
            </a:r>
            <a:r>
              <a:rPr lang="en-IE" sz="2200" dirty="0" err="1">
                <a:solidFill>
                  <a:srgbClr val="002060"/>
                </a:solidFill>
              </a:rPr>
              <a:t>đa</a:t>
            </a:r>
            <a:r>
              <a:rPr lang="en-IE" sz="2200" dirty="0">
                <a:solidFill>
                  <a:srgbClr val="002060"/>
                </a:solidFill>
              </a:rPr>
              <a:t> </a:t>
            </a:r>
            <a:r>
              <a:rPr lang="en-IE" sz="2200" dirty="0" err="1">
                <a:solidFill>
                  <a:srgbClr val="002060"/>
                </a:solidFill>
              </a:rPr>
              <a:t>nguồn</a:t>
            </a:r>
            <a:r>
              <a:rPr lang="en-IE" sz="2200" dirty="0">
                <a:solidFill>
                  <a:srgbClr val="002060"/>
                </a:solidFill>
              </a:rPr>
              <a:t> </a:t>
            </a:r>
            <a:r>
              <a:rPr lang="en-IE" sz="2200" dirty="0" err="1">
                <a:solidFill>
                  <a:srgbClr val="002060"/>
                </a:solidFill>
              </a:rPr>
              <a:t>lực</a:t>
            </a:r>
            <a:r>
              <a:rPr lang="en-IE" sz="2200" dirty="0">
                <a:solidFill>
                  <a:srgbClr val="002060"/>
                </a:solidFill>
              </a:rPr>
              <a:t> </a:t>
            </a:r>
            <a:r>
              <a:rPr lang="en-IE" sz="2200" dirty="0" err="1">
                <a:solidFill>
                  <a:srgbClr val="002060"/>
                </a:solidFill>
              </a:rPr>
              <a:t>và</a:t>
            </a:r>
            <a:r>
              <a:rPr lang="en-IE" sz="2200" dirty="0">
                <a:solidFill>
                  <a:srgbClr val="002060"/>
                </a:solidFill>
              </a:rPr>
              <a:t> </a:t>
            </a:r>
            <a:r>
              <a:rPr lang="en-IE" sz="2200" dirty="0" err="1">
                <a:solidFill>
                  <a:srgbClr val="002060"/>
                </a:solidFill>
              </a:rPr>
              <a:t>cơ</a:t>
            </a:r>
            <a:r>
              <a:rPr lang="en-IE" sz="2200" dirty="0">
                <a:solidFill>
                  <a:srgbClr val="002060"/>
                </a:solidFill>
              </a:rPr>
              <a:t> </a:t>
            </a:r>
            <a:r>
              <a:rPr lang="en-IE" sz="2200" dirty="0" err="1">
                <a:solidFill>
                  <a:srgbClr val="002060"/>
                </a:solidFill>
              </a:rPr>
              <a:t>sở</a:t>
            </a:r>
            <a:r>
              <a:rPr lang="en-IE" sz="2200" dirty="0">
                <a:solidFill>
                  <a:srgbClr val="002060"/>
                </a:solidFill>
              </a:rPr>
              <a:t> </a:t>
            </a:r>
            <a:r>
              <a:rPr lang="en-IE" sz="2200" dirty="0" err="1">
                <a:solidFill>
                  <a:srgbClr val="002060"/>
                </a:solidFill>
              </a:rPr>
              <a:t>vật</a:t>
            </a:r>
            <a:r>
              <a:rPr lang="en-IE" sz="2200" dirty="0">
                <a:solidFill>
                  <a:srgbClr val="002060"/>
                </a:solidFill>
              </a:rPr>
              <a:t> </a:t>
            </a:r>
            <a:r>
              <a:rPr lang="en-IE" sz="2200" dirty="0" err="1">
                <a:solidFill>
                  <a:srgbClr val="002060"/>
                </a:solidFill>
              </a:rPr>
              <a:t>chất</a:t>
            </a:r>
            <a:r>
              <a:rPr lang="en-IE" sz="2200" dirty="0">
                <a:solidFill>
                  <a:srgbClr val="002060"/>
                </a:solidFill>
              </a:rPr>
              <a:t> </a:t>
            </a:r>
            <a:r>
              <a:rPr lang="en-IE" sz="2200" dirty="0" err="1">
                <a:solidFill>
                  <a:srgbClr val="002060"/>
                </a:solidFill>
              </a:rPr>
              <a:t>sẵn</a:t>
            </a:r>
            <a:r>
              <a:rPr lang="en-IE" sz="2200" dirty="0">
                <a:solidFill>
                  <a:srgbClr val="002060"/>
                </a:solidFill>
              </a:rPr>
              <a:t> </a:t>
            </a:r>
            <a:r>
              <a:rPr lang="en-IE" sz="2200" dirty="0" err="1">
                <a:solidFill>
                  <a:srgbClr val="002060"/>
                </a:solidFill>
              </a:rPr>
              <a:t>có</a:t>
            </a:r>
            <a:r>
              <a:rPr lang="en-IE" sz="2200" dirty="0">
                <a:solidFill>
                  <a:srgbClr val="002060"/>
                </a:solidFill>
              </a:rPr>
              <a:t>, </a:t>
            </a:r>
            <a:r>
              <a:rPr lang="en-IE" sz="2200" dirty="0" err="1">
                <a:solidFill>
                  <a:srgbClr val="002060"/>
                </a:solidFill>
              </a:rPr>
              <a:t>tránh</a:t>
            </a:r>
            <a:r>
              <a:rPr lang="en-IE" sz="2200" dirty="0">
                <a:solidFill>
                  <a:srgbClr val="002060"/>
                </a:solidFill>
              </a:rPr>
              <a:t> </a:t>
            </a:r>
            <a:r>
              <a:rPr lang="en-IE" sz="2200" dirty="0" err="1">
                <a:solidFill>
                  <a:srgbClr val="002060"/>
                </a:solidFill>
              </a:rPr>
              <a:t>đầu</a:t>
            </a:r>
            <a:r>
              <a:rPr lang="en-IE" sz="2200" dirty="0">
                <a:solidFill>
                  <a:srgbClr val="002060"/>
                </a:solidFill>
              </a:rPr>
              <a:t> </a:t>
            </a:r>
            <a:r>
              <a:rPr lang="en-IE" sz="2200" dirty="0" err="1">
                <a:solidFill>
                  <a:srgbClr val="002060"/>
                </a:solidFill>
              </a:rPr>
              <a:t>tư</a:t>
            </a:r>
            <a:r>
              <a:rPr lang="en-IE" sz="2200" dirty="0">
                <a:solidFill>
                  <a:srgbClr val="002060"/>
                </a:solidFill>
              </a:rPr>
              <a:t> </a:t>
            </a:r>
            <a:r>
              <a:rPr lang="en-IE" sz="2200" dirty="0" err="1">
                <a:solidFill>
                  <a:srgbClr val="002060"/>
                </a:solidFill>
              </a:rPr>
              <a:t>dàn</a:t>
            </a:r>
            <a:r>
              <a:rPr lang="en-IE" sz="2200" dirty="0">
                <a:solidFill>
                  <a:srgbClr val="002060"/>
                </a:solidFill>
              </a:rPr>
              <a:t> </a:t>
            </a:r>
            <a:r>
              <a:rPr lang="en-IE" sz="2200" dirty="0" err="1">
                <a:solidFill>
                  <a:srgbClr val="002060"/>
                </a:solidFill>
              </a:rPr>
              <a:t>trải</a:t>
            </a:r>
            <a:r>
              <a:rPr lang="en-IE" sz="2200" dirty="0">
                <a:solidFill>
                  <a:srgbClr val="002060"/>
                </a:solidFill>
              </a:rPr>
              <a:t>, </a:t>
            </a:r>
            <a:r>
              <a:rPr lang="en-IE" sz="2200" dirty="0" err="1">
                <a:solidFill>
                  <a:srgbClr val="002060"/>
                </a:solidFill>
              </a:rPr>
              <a:t>không</a:t>
            </a:r>
            <a:r>
              <a:rPr lang="en-IE" sz="2200" dirty="0">
                <a:solidFill>
                  <a:srgbClr val="002060"/>
                </a:solidFill>
              </a:rPr>
              <a:t> </a:t>
            </a:r>
            <a:r>
              <a:rPr lang="en-IE" sz="2200" dirty="0" err="1">
                <a:solidFill>
                  <a:srgbClr val="002060"/>
                </a:solidFill>
              </a:rPr>
              <a:t>hiệu</a:t>
            </a:r>
            <a:r>
              <a:rPr lang="en-IE" sz="2200" dirty="0">
                <a:solidFill>
                  <a:srgbClr val="002060"/>
                </a:solidFill>
              </a:rPr>
              <a:t> </a:t>
            </a:r>
            <a:r>
              <a:rPr lang="en-IE" sz="2200" dirty="0" err="1">
                <a:solidFill>
                  <a:srgbClr val="002060"/>
                </a:solidFill>
              </a:rPr>
              <a:t>quả</a:t>
            </a:r>
            <a:r>
              <a:rPr lang="en-IE" sz="2200" dirty="0">
                <a:solidFill>
                  <a:srgbClr val="002060"/>
                </a:solidFill>
              </a:rPr>
              <a:t>.</a:t>
            </a:r>
            <a:endParaRPr lang="en-VN" sz="2200" dirty="0">
              <a:solidFill>
                <a:srgbClr val="002060"/>
              </a:solidFill>
            </a:endParaRPr>
          </a:p>
          <a:p>
            <a:pPr indent="217488" algn="just">
              <a:lnSpc>
                <a:spcPct val="100000"/>
              </a:lnSpc>
              <a:spcBef>
                <a:spcPts val="1200"/>
              </a:spcBef>
              <a:spcAft>
                <a:spcPts val="600"/>
              </a:spcAft>
            </a:pPr>
            <a:r>
              <a:rPr lang="en-IE" sz="2200" b="1" dirty="0" err="1">
                <a:solidFill>
                  <a:srgbClr val="FF0000"/>
                </a:solidFill>
              </a:rPr>
              <a:t>Đảm</a:t>
            </a:r>
            <a:r>
              <a:rPr lang="en-IE" sz="2200" b="1" dirty="0">
                <a:solidFill>
                  <a:srgbClr val="FF0000"/>
                </a:solidFill>
              </a:rPr>
              <a:t> </a:t>
            </a:r>
            <a:r>
              <a:rPr lang="en-IE" sz="2200" b="1" dirty="0" err="1">
                <a:solidFill>
                  <a:srgbClr val="FF0000"/>
                </a:solidFill>
              </a:rPr>
              <a:t>bảo</a:t>
            </a:r>
            <a:r>
              <a:rPr lang="en-IE" sz="2200" b="1" dirty="0">
                <a:solidFill>
                  <a:srgbClr val="FF0000"/>
                </a:solidFill>
              </a:rPr>
              <a:t> </a:t>
            </a:r>
            <a:r>
              <a:rPr lang="en-IE" sz="2200" b="1" dirty="0" err="1">
                <a:solidFill>
                  <a:srgbClr val="FF0000"/>
                </a:solidFill>
              </a:rPr>
              <a:t>công</a:t>
            </a:r>
            <a:r>
              <a:rPr lang="en-IE" sz="2200" b="1" dirty="0">
                <a:solidFill>
                  <a:srgbClr val="FF0000"/>
                </a:solidFill>
              </a:rPr>
              <a:t> </a:t>
            </a:r>
            <a:r>
              <a:rPr lang="en-IE" sz="2200" b="1" dirty="0" err="1">
                <a:solidFill>
                  <a:srgbClr val="FF0000"/>
                </a:solidFill>
              </a:rPr>
              <a:t>bằng</a:t>
            </a:r>
            <a:r>
              <a:rPr lang="en-IE" sz="2200" dirty="0">
                <a:solidFill>
                  <a:srgbClr val="002060"/>
                </a:solidFill>
              </a:rPr>
              <a:t>: </a:t>
            </a:r>
            <a:r>
              <a:rPr lang="en-IE" sz="2200" dirty="0" err="1">
                <a:solidFill>
                  <a:srgbClr val="002060"/>
                </a:solidFill>
              </a:rPr>
              <a:t>có</a:t>
            </a:r>
            <a:r>
              <a:rPr lang="en-IE" sz="2200" dirty="0">
                <a:solidFill>
                  <a:srgbClr val="002060"/>
                </a:solidFill>
              </a:rPr>
              <a:t> </a:t>
            </a:r>
            <a:r>
              <a:rPr lang="en-IE" sz="2200" dirty="0" err="1">
                <a:solidFill>
                  <a:srgbClr val="002060"/>
                </a:solidFill>
              </a:rPr>
              <a:t>giải</a:t>
            </a:r>
            <a:r>
              <a:rPr lang="en-IE" sz="2200" dirty="0">
                <a:solidFill>
                  <a:srgbClr val="002060"/>
                </a:solidFill>
              </a:rPr>
              <a:t> </a:t>
            </a:r>
            <a:r>
              <a:rPr lang="en-IE" sz="2200" dirty="0" err="1">
                <a:solidFill>
                  <a:srgbClr val="002060"/>
                </a:solidFill>
              </a:rPr>
              <a:t>pháp</a:t>
            </a:r>
            <a:r>
              <a:rPr lang="en-IE" sz="2200" dirty="0">
                <a:solidFill>
                  <a:srgbClr val="002060"/>
                </a:solidFill>
              </a:rPr>
              <a:t> </a:t>
            </a:r>
            <a:r>
              <a:rPr lang="en-IE" sz="2200" dirty="0" err="1">
                <a:solidFill>
                  <a:srgbClr val="002060"/>
                </a:solidFill>
              </a:rPr>
              <a:t>phù</a:t>
            </a:r>
            <a:r>
              <a:rPr lang="en-IE" sz="2200" dirty="0">
                <a:solidFill>
                  <a:srgbClr val="002060"/>
                </a:solidFill>
              </a:rPr>
              <a:t> </a:t>
            </a:r>
            <a:r>
              <a:rPr lang="en-IE" sz="2200" dirty="0" err="1">
                <a:solidFill>
                  <a:srgbClr val="002060"/>
                </a:solidFill>
              </a:rPr>
              <a:t>hợp</a:t>
            </a:r>
            <a:r>
              <a:rPr lang="en-IE" sz="2200" dirty="0">
                <a:solidFill>
                  <a:srgbClr val="002060"/>
                </a:solidFill>
              </a:rPr>
              <a:t> </a:t>
            </a:r>
            <a:r>
              <a:rPr lang="en-IE" sz="2200" dirty="0" err="1">
                <a:solidFill>
                  <a:srgbClr val="002060"/>
                </a:solidFill>
              </a:rPr>
              <a:t>để</a:t>
            </a:r>
            <a:r>
              <a:rPr lang="en-IE" sz="2200" dirty="0">
                <a:solidFill>
                  <a:srgbClr val="002060"/>
                </a:solidFill>
              </a:rPr>
              <a:t> </a:t>
            </a:r>
            <a:r>
              <a:rPr lang="en-IE" sz="2200" dirty="0" err="1">
                <a:solidFill>
                  <a:srgbClr val="002060"/>
                </a:solidFill>
              </a:rPr>
              <a:t>mọi</a:t>
            </a:r>
            <a:r>
              <a:rPr lang="en-IE" sz="2200" dirty="0">
                <a:solidFill>
                  <a:srgbClr val="002060"/>
                </a:solidFill>
              </a:rPr>
              <a:t> </a:t>
            </a:r>
            <a:r>
              <a:rPr lang="en-IE" sz="2200" dirty="0" err="1">
                <a:solidFill>
                  <a:srgbClr val="002060"/>
                </a:solidFill>
              </a:rPr>
              <a:t>học</a:t>
            </a:r>
            <a:r>
              <a:rPr lang="en-IE" sz="2200" dirty="0">
                <a:solidFill>
                  <a:srgbClr val="002060"/>
                </a:solidFill>
              </a:rPr>
              <a:t> </a:t>
            </a:r>
            <a:r>
              <a:rPr lang="en-IE" sz="2200" dirty="0" err="1">
                <a:solidFill>
                  <a:srgbClr val="002060"/>
                </a:solidFill>
              </a:rPr>
              <a:t>sinh</a:t>
            </a:r>
            <a:r>
              <a:rPr lang="en-IE" sz="2200" dirty="0">
                <a:solidFill>
                  <a:srgbClr val="002060"/>
                </a:solidFill>
              </a:rPr>
              <a:t>, </a:t>
            </a:r>
            <a:r>
              <a:rPr lang="en-IE" sz="2200" dirty="0" err="1">
                <a:solidFill>
                  <a:srgbClr val="002060"/>
                </a:solidFill>
              </a:rPr>
              <a:t>nhất</a:t>
            </a:r>
            <a:r>
              <a:rPr lang="en-IE" sz="2200" dirty="0">
                <a:solidFill>
                  <a:srgbClr val="002060"/>
                </a:solidFill>
              </a:rPr>
              <a:t> </a:t>
            </a:r>
            <a:r>
              <a:rPr lang="en-IE" sz="2200" dirty="0" err="1">
                <a:solidFill>
                  <a:srgbClr val="002060"/>
                </a:solidFill>
              </a:rPr>
              <a:t>là</a:t>
            </a:r>
            <a:r>
              <a:rPr lang="en-IE" sz="2200" dirty="0">
                <a:solidFill>
                  <a:srgbClr val="002060"/>
                </a:solidFill>
              </a:rPr>
              <a:t> </a:t>
            </a:r>
            <a:r>
              <a:rPr lang="en-IE" sz="2200" dirty="0" err="1">
                <a:solidFill>
                  <a:srgbClr val="002060"/>
                </a:solidFill>
              </a:rPr>
              <a:t>các</a:t>
            </a:r>
            <a:r>
              <a:rPr lang="en-IE" sz="2200" dirty="0">
                <a:solidFill>
                  <a:srgbClr val="002060"/>
                </a:solidFill>
              </a:rPr>
              <a:t> </a:t>
            </a:r>
            <a:r>
              <a:rPr lang="en-IE" sz="2200" dirty="0" err="1">
                <a:solidFill>
                  <a:srgbClr val="002060"/>
                </a:solidFill>
              </a:rPr>
              <a:t>em</a:t>
            </a:r>
            <a:r>
              <a:rPr lang="en-IE" sz="2200" dirty="0">
                <a:solidFill>
                  <a:srgbClr val="002060"/>
                </a:solidFill>
              </a:rPr>
              <a:t> </a:t>
            </a:r>
            <a:r>
              <a:rPr lang="en-IE" sz="2200" dirty="0" err="1">
                <a:solidFill>
                  <a:srgbClr val="002060"/>
                </a:solidFill>
              </a:rPr>
              <a:t>ở</a:t>
            </a:r>
            <a:r>
              <a:rPr lang="en-IE" sz="2200" dirty="0">
                <a:solidFill>
                  <a:srgbClr val="002060"/>
                </a:solidFill>
              </a:rPr>
              <a:t> </a:t>
            </a:r>
            <a:r>
              <a:rPr lang="en-IE" sz="2200" dirty="0" err="1">
                <a:solidFill>
                  <a:srgbClr val="002060"/>
                </a:solidFill>
              </a:rPr>
              <a:t>vùng</a:t>
            </a:r>
            <a:r>
              <a:rPr lang="en-IE" sz="2200" dirty="0">
                <a:solidFill>
                  <a:srgbClr val="002060"/>
                </a:solidFill>
              </a:rPr>
              <a:t> </a:t>
            </a:r>
            <a:r>
              <a:rPr lang="en-IE" sz="2200" dirty="0" err="1">
                <a:solidFill>
                  <a:srgbClr val="002060"/>
                </a:solidFill>
              </a:rPr>
              <a:t>có</a:t>
            </a:r>
            <a:r>
              <a:rPr lang="en-IE" sz="2200" dirty="0">
                <a:solidFill>
                  <a:srgbClr val="002060"/>
                </a:solidFill>
              </a:rPr>
              <a:t> </a:t>
            </a:r>
            <a:r>
              <a:rPr lang="en-IE" sz="2200" dirty="0" err="1">
                <a:solidFill>
                  <a:srgbClr val="002060"/>
                </a:solidFill>
              </a:rPr>
              <a:t>điều</a:t>
            </a:r>
            <a:r>
              <a:rPr lang="en-IE" sz="2200" dirty="0">
                <a:solidFill>
                  <a:srgbClr val="002060"/>
                </a:solidFill>
              </a:rPr>
              <a:t> </a:t>
            </a:r>
            <a:r>
              <a:rPr lang="en-IE" sz="2200" dirty="0" err="1">
                <a:solidFill>
                  <a:srgbClr val="002060"/>
                </a:solidFill>
              </a:rPr>
              <a:t>kiện</a:t>
            </a:r>
            <a:r>
              <a:rPr lang="en-IE" sz="2200" dirty="0">
                <a:solidFill>
                  <a:srgbClr val="002060"/>
                </a:solidFill>
              </a:rPr>
              <a:t> </a:t>
            </a:r>
            <a:r>
              <a:rPr lang="en-IE" sz="2200" dirty="0" err="1">
                <a:solidFill>
                  <a:srgbClr val="002060"/>
                </a:solidFill>
              </a:rPr>
              <a:t>kinh</a:t>
            </a:r>
            <a:r>
              <a:rPr lang="en-IE" sz="2200" dirty="0">
                <a:solidFill>
                  <a:srgbClr val="002060"/>
                </a:solidFill>
              </a:rPr>
              <a:t> </a:t>
            </a:r>
            <a:r>
              <a:rPr lang="en-IE" sz="2200" dirty="0" err="1">
                <a:solidFill>
                  <a:srgbClr val="002060"/>
                </a:solidFill>
              </a:rPr>
              <a:t>tế</a:t>
            </a:r>
            <a:r>
              <a:rPr lang="en-IE" sz="2200" dirty="0">
                <a:solidFill>
                  <a:srgbClr val="002060"/>
                </a:solidFill>
              </a:rPr>
              <a:t> - </a:t>
            </a:r>
            <a:r>
              <a:rPr lang="en-IE" sz="2200" dirty="0" err="1">
                <a:solidFill>
                  <a:srgbClr val="002060"/>
                </a:solidFill>
              </a:rPr>
              <a:t>xã</a:t>
            </a:r>
            <a:r>
              <a:rPr lang="en-IE" sz="2200" dirty="0">
                <a:solidFill>
                  <a:srgbClr val="002060"/>
                </a:solidFill>
              </a:rPr>
              <a:t> </a:t>
            </a:r>
            <a:r>
              <a:rPr lang="en-IE" sz="2200" dirty="0" err="1">
                <a:solidFill>
                  <a:srgbClr val="002060"/>
                </a:solidFill>
              </a:rPr>
              <a:t>hội</a:t>
            </a:r>
            <a:r>
              <a:rPr lang="en-IE" sz="2200" dirty="0">
                <a:solidFill>
                  <a:srgbClr val="002060"/>
                </a:solidFill>
              </a:rPr>
              <a:t> </a:t>
            </a:r>
            <a:r>
              <a:rPr lang="en-IE" sz="2200" dirty="0" err="1">
                <a:solidFill>
                  <a:srgbClr val="002060"/>
                </a:solidFill>
              </a:rPr>
              <a:t>khó</a:t>
            </a:r>
            <a:r>
              <a:rPr lang="en-IE" sz="2200" dirty="0">
                <a:solidFill>
                  <a:srgbClr val="002060"/>
                </a:solidFill>
              </a:rPr>
              <a:t> khan </a:t>
            </a:r>
            <a:r>
              <a:rPr lang="en-IE" sz="2200" dirty="0" err="1">
                <a:solidFill>
                  <a:srgbClr val="002060"/>
                </a:solidFill>
              </a:rPr>
              <a:t>đều</a:t>
            </a:r>
            <a:r>
              <a:rPr lang="en-IE" sz="2200" dirty="0">
                <a:solidFill>
                  <a:srgbClr val="002060"/>
                </a:solidFill>
              </a:rPr>
              <a:t> </a:t>
            </a:r>
            <a:r>
              <a:rPr lang="en-IE" sz="2200" dirty="0" err="1">
                <a:solidFill>
                  <a:srgbClr val="002060"/>
                </a:solidFill>
              </a:rPr>
              <a:t>có</a:t>
            </a:r>
            <a:r>
              <a:rPr lang="en-IE" sz="2200" dirty="0">
                <a:solidFill>
                  <a:srgbClr val="002060"/>
                </a:solidFill>
              </a:rPr>
              <a:t> </a:t>
            </a:r>
            <a:r>
              <a:rPr lang="en-IE" sz="2200" dirty="0" err="1">
                <a:solidFill>
                  <a:srgbClr val="002060"/>
                </a:solidFill>
              </a:rPr>
              <a:t>cơ</a:t>
            </a:r>
            <a:r>
              <a:rPr lang="en-IE" sz="2200" dirty="0">
                <a:solidFill>
                  <a:srgbClr val="002060"/>
                </a:solidFill>
              </a:rPr>
              <a:t> </a:t>
            </a:r>
            <a:r>
              <a:rPr lang="en-IE" sz="2200" dirty="0" err="1">
                <a:solidFill>
                  <a:srgbClr val="002060"/>
                </a:solidFill>
              </a:rPr>
              <a:t>hội</a:t>
            </a:r>
            <a:r>
              <a:rPr lang="en-IE" sz="2200" dirty="0">
                <a:solidFill>
                  <a:srgbClr val="002060"/>
                </a:solidFill>
              </a:rPr>
              <a:t> </a:t>
            </a:r>
            <a:r>
              <a:rPr lang="en-IE" sz="2200" dirty="0" err="1">
                <a:solidFill>
                  <a:srgbClr val="002060"/>
                </a:solidFill>
              </a:rPr>
              <a:t>tiếp</a:t>
            </a:r>
            <a:r>
              <a:rPr lang="en-IE" sz="2200" dirty="0">
                <a:solidFill>
                  <a:srgbClr val="002060"/>
                </a:solidFill>
              </a:rPr>
              <a:t> </a:t>
            </a:r>
            <a:r>
              <a:rPr lang="en-IE" sz="2200" dirty="0" err="1">
                <a:solidFill>
                  <a:srgbClr val="002060"/>
                </a:solidFill>
              </a:rPr>
              <a:t>cận</a:t>
            </a:r>
            <a:r>
              <a:rPr lang="en-IE" sz="2200" dirty="0">
                <a:solidFill>
                  <a:srgbClr val="002060"/>
                </a:solidFill>
              </a:rPr>
              <a:t>.</a:t>
            </a:r>
            <a:endParaRPr lang="en-VN" sz="2200" dirty="0">
              <a:solidFill>
                <a:srgbClr val="002060"/>
              </a:solidFill>
            </a:endParaRPr>
          </a:p>
          <a:p>
            <a:pPr indent="217488" algn="just">
              <a:lnSpc>
                <a:spcPct val="100000"/>
              </a:lnSpc>
              <a:spcBef>
                <a:spcPts val="1200"/>
              </a:spcBef>
              <a:spcAft>
                <a:spcPts val="600"/>
              </a:spcAft>
            </a:pPr>
            <a:r>
              <a:rPr lang="en-US" sz="2200" b="1" dirty="0">
                <a:solidFill>
                  <a:srgbClr val="FF0000"/>
                </a:solidFill>
              </a:rPr>
              <a:t>Vai </a:t>
            </a:r>
            <a:r>
              <a:rPr lang="en-US" sz="2200" b="1" dirty="0" err="1">
                <a:solidFill>
                  <a:srgbClr val="FF0000"/>
                </a:solidFill>
              </a:rPr>
              <a:t>trò</a:t>
            </a:r>
            <a:r>
              <a:rPr lang="en-US" sz="2200" b="1" dirty="0">
                <a:solidFill>
                  <a:srgbClr val="FF0000"/>
                </a:solidFill>
              </a:rPr>
              <a:t> </a:t>
            </a:r>
            <a:r>
              <a:rPr lang="en-US" sz="2200" b="1" dirty="0" err="1">
                <a:solidFill>
                  <a:srgbClr val="FF0000"/>
                </a:solidFill>
              </a:rPr>
              <a:t>của</a:t>
            </a:r>
            <a:r>
              <a:rPr lang="en-US" sz="2200" b="1" dirty="0">
                <a:solidFill>
                  <a:srgbClr val="FF0000"/>
                </a:solidFill>
              </a:rPr>
              <a:t> </a:t>
            </a:r>
            <a:r>
              <a:rPr lang="en-US" sz="2200" b="1" dirty="0" err="1">
                <a:solidFill>
                  <a:srgbClr val="FF0000"/>
                </a:solidFill>
              </a:rPr>
              <a:t>các</a:t>
            </a:r>
            <a:r>
              <a:rPr lang="en-US" sz="2200" b="1" dirty="0">
                <a:solidFill>
                  <a:srgbClr val="FF0000"/>
                </a:solidFill>
              </a:rPr>
              <a:t> </a:t>
            </a:r>
            <a:r>
              <a:rPr lang="en-US" sz="2200" b="1" dirty="0" err="1">
                <a:solidFill>
                  <a:srgbClr val="FF0000"/>
                </a:solidFill>
              </a:rPr>
              <a:t>môn</a:t>
            </a:r>
            <a:r>
              <a:rPr lang="en-US" sz="2200" b="1" dirty="0">
                <a:solidFill>
                  <a:srgbClr val="FF0000"/>
                </a:solidFill>
              </a:rPr>
              <a:t> </a:t>
            </a:r>
            <a:r>
              <a:rPr lang="en-US" sz="2200" b="1" dirty="0" err="1">
                <a:solidFill>
                  <a:srgbClr val="FF0000"/>
                </a:solidFill>
              </a:rPr>
              <a:t>học</a:t>
            </a:r>
            <a:r>
              <a:rPr lang="en-US" sz="2200" dirty="0">
                <a:solidFill>
                  <a:srgbClr val="002060"/>
                </a:solidFill>
              </a:rPr>
              <a:t>: </a:t>
            </a:r>
            <a:r>
              <a:rPr lang="en-IE" sz="2200" dirty="0">
                <a:solidFill>
                  <a:srgbClr val="002060"/>
                </a:solidFill>
              </a:rPr>
              <a:t>Tin </a:t>
            </a:r>
            <a:r>
              <a:rPr lang="en-IE" sz="2200" dirty="0" err="1">
                <a:solidFill>
                  <a:srgbClr val="002060"/>
                </a:solidFill>
              </a:rPr>
              <a:t>học</a:t>
            </a:r>
            <a:r>
              <a:rPr lang="en-IE" sz="2200" dirty="0">
                <a:solidFill>
                  <a:srgbClr val="002060"/>
                </a:solidFill>
              </a:rPr>
              <a:t>  </a:t>
            </a:r>
            <a:r>
              <a:rPr lang="en-IE" sz="2200" dirty="0" err="1">
                <a:solidFill>
                  <a:srgbClr val="002060"/>
                </a:solidFill>
              </a:rPr>
              <a:t>cung</a:t>
            </a:r>
            <a:r>
              <a:rPr lang="en-IE" sz="2200" dirty="0">
                <a:solidFill>
                  <a:srgbClr val="002060"/>
                </a:solidFill>
              </a:rPr>
              <a:t> </a:t>
            </a:r>
            <a:r>
              <a:rPr lang="en-IE" sz="2200" dirty="0" err="1">
                <a:solidFill>
                  <a:srgbClr val="002060"/>
                </a:solidFill>
              </a:rPr>
              <a:t>cấp</a:t>
            </a:r>
            <a:r>
              <a:rPr lang="en-IE" sz="2200" dirty="0">
                <a:solidFill>
                  <a:srgbClr val="002060"/>
                </a:solidFill>
              </a:rPr>
              <a:t> </a:t>
            </a:r>
            <a:r>
              <a:rPr lang="en-IE" sz="2200" dirty="0" err="1">
                <a:solidFill>
                  <a:srgbClr val="002060"/>
                </a:solidFill>
              </a:rPr>
              <a:t>kiến</a:t>
            </a:r>
            <a:r>
              <a:rPr lang="en-IE" sz="2200" dirty="0">
                <a:solidFill>
                  <a:srgbClr val="002060"/>
                </a:solidFill>
              </a:rPr>
              <a:t> </a:t>
            </a:r>
            <a:r>
              <a:rPr lang="en-IE" sz="2200" dirty="0" err="1">
                <a:solidFill>
                  <a:srgbClr val="002060"/>
                </a:solidFill>
              </a:rPr>
              <a:t>thức</a:t>
            </a:r>
            <a:r>
              <a:rPr lang="en-IE" sz="2200" dirty="0">
                <a:solidFill>
                  <a:srgbClr val="002060"/>
                </a:solidFill>
              </a:rPr>
              <a:t> </a:t>
            </a:r>
            <a:r>
              <a:rPr lang="en-IE" sz="2200" dirty="0" err="1">
                <a:solidFill>
                  <a:srgbClr val="002060"/>
                </a:solidFill>
              </a:rPr>
              <a:t>nền</a:t>
            </a:r>
            <a:r>
              <a:rPr lang="en-IE" sz="2200" dirty="0">
                <a:solidFill>
                  <a:srgbClr val="002060"/>
                </a:solidFill>
              </a:rPr>
              <a:t> </a:t>
            </a:r>
            <a:r>
              <a:rPr lang="en-IE" sz="2200" dirty="0" err="1">
                <a:solidFill>
                  <a:srgbClr val="002060"/>
                </a:solidFill>
              </a:rPr>
              <a:t>tảng</a:t>
            </a:r>
            <a:r>
              <a:rPr lang="en-IE" sz="2200" dirty="0">
                <a:solidFill>
                  <a:srgbClr val="002060"/>
                </a:solidFill>
              </a:rPr>
              <a:t>; </a:t>
            </a:r>
            <a:r>
              <a:rPr lang="en-IE" sz="2200" dirty="0" err="1">
                <a:solidFill>
                  <a:srgbClr val="002060"/>
                </a:solidFill>
              </a:rPr>
              <a:t>các</a:t>
            </a:r>
            <a:r>
              <a:rPr lang="en-IE" sz="2200" dirty="0">
                <a:solidFill>
                  <a:srgbClr val="002060"/>
                </a:solidFill>
              </a:rPr>
              <a:t> </a:t>
            </a:r>
            <a:r>
              <a:rPr lang="en-IE" sz="2200" dirty="0" err="1">
                <a:solidFill>
                  <a:srgbClr val="002060"/>
                </a:solidFill>
              </a:rPr>
              <a:t>môn</a:t>
            </a:r>
            <a:r>
              <a:rPr lang="en-IE" sz="2200" dirty="0">
                <a:solidFill>
                  <a:srgbClr val="002060"/>
                </a:solidFill>
              </a:rPr>
              <a:t> </a:t>
            </a:r>
            <a:r>
              <a:rPr lang="en-IE" sz="2200" dirty="0" err="1">
                <a:solidFill>
                  <a:srgbClr val="002060"/>
                </a:solidFill>
              </a:rPr>
              <a:t>học</a:t>
            </a:r>
            <a:r>
              <a:rPr lang="en-IE" sz="2200" dirty="0">
                <a:solidFill>
                  <a:srgbClr val="002060"/>
                </a:solidFill>
              </a:rPr>
              <a:t> </a:t>
            </a:r>
            <a:r>
              <a:rPr lang="en-IE" sz="2200" dirty="0" err="1">
                <a:solidFill>
                  <a:srgbClr val="002060"/>
                </a:solidFill>
              </a:rPr>
              <a:t>và</a:t>
            </a:r>
            <a:r>
              <a:rPr lang="en-IE" sz="2200" dirty="0">
                <a:solidFill>
                  <a:srgbClr val="002060"/>
                </a:solidFill>
              </a:rPr>
              <a:t> HĐGD </a:t>
            </a:r>
            <a:r>
              <a:rPr lang="en-IE" sz="2200" dirty="0" err="1">
                <a:solidFill>
                  <a:srgbClr val="002060"/>
                </a:solidFill>
              </a:rPr>
              <a:t>khác</a:t>
            </a:r>
            <a:r>
              <a:rPr lang="en-IE" sz="2200" dirty="0">
                <a:solidFill>
                  <a:srgbClr val="002060"/>
                </a:solidFill>
              </a:rPr>
              <a:t> </a:t>
            </a:r>
            <a:r>
              <a:rPr lang="en-IE" sz="2200" dirty="0" err="1">
                <a:solidFill>
                  <a:srgbClr val="002060"/>
                </a:solidFill>
              </a:rPr>
              <a:t>tạo</a:t>
            </a:r>
            <a:r>
              <a:rPr lang="en-IE" sz="2200" dirty="0">
                <a:solidFill>
                  <a:srgbClr val="002060"/>
                </a:solidFill>
              </a:rPr>
              <a:t> </a:t>
            </a:r>
            <a:r>
              <a:rPr lang="en-IE" sz="2200" dirty="0" err="1">
                <a:solidFill>
                  <a:srgbClr val="002060"/>
                </a:solidFill>
              </a:rPr>
              <a:t>môi</a:t>
            </a:r>
            <a:r>
              <a:rPr lang="en-IE" sz="2200" dirty="0">
                <a:solidFill>
                  <a:srgbClr val="002060"/>
                </a:solidFill>
              </a:rPr>
              <a:t> </a:t>
            </a:r>
            <a:r>
              <a:rPr lang="en-IE" sz="2200" dirty="0" err="1">
                <a:solidFill>
                  <a:srgbClr val="002060"/>
                </a:solidFill>
              </a:rPr>
              <a:t>trường</a:t>
            </a:r>
            <a:r>
              <a:rPr lang="en-IE" sz="2200" dirty="0">
                <a:solidFill>
                  <a:srgbClr val="002060"/>
                </a:solidFill>
              </a:rPr>
              <a:t> </a:t>
            </a:r>
            <a:r>
              <a:rPr lang="en-IE" sz="2200" dirty="0" err="1">
                <a:solidFill>
                  <a:srgbClr val="002060"/>
                </a:solidFill>
              </a:rPr>
              <a:t>để</a:t>
            </a:r>
            <a:r>
              <a:rPr lang="en-IE" sz="2200" dirty="0">
                <a:solidFill>
                  <a:srgbClr val="002060"/>
                </a:solidFill>
              </a:rPr>
              <a:t> HS </a:t>
            </a:r>
            <a:r>
              <a:rPr lang="en-IE" sz="2200" dirty="0" err="1">
                <a:solidFill>
                  <a:srgbClr val="002060"/>
                </a:solidFill>
              </a:rPr>
              <a:t>vận</a:t>
            </a:r>
            <a:r>
              <a:rPr lang="en-IE" sz="2200" dirty="0">
                <a:solidFill>
                  <a:srgbClr val="002060"/>
                </a:solidFill>
              </a:rPr>
              <a:t> </a:t>
            </a:r>
            <a:r>
              <a:rPr lang="en-IE" sz="2200" dirty="0" err="1">
                <a:solidFill>
                  <a:srgbClr val="002060"/>
                </a:solidFill>
              </a:rPr>
              <a:t>dụng</a:t>
            </a:r>
            <a:r>
              <a:rPr lang="en-IE" sz="2200" dirty="0">
                <a:solidFill>
                  <a:srgbClr val="002060"/>
                </a:solidFill>
              </a:rPr>
              <a:t> NLS </a:t>
            </a:r>
            <a:r>
              <a:rPr lang="en-IE" sz="2200" dirty="0" err="1">
                <a:solidFill>
                  <a:srgbClr val="002060"/>
                </a:solidFill>
              </a:rPr>
              <a:t>vào</a:t>
            </a:r>
            <a:r>
              <a:rPr lang="en-IE" sz="2200" dirty="0">
                <a:solidFill>
                  <a:srgbClr val="002060"/>
                </a:solidFill>
              </a:rPr>
              <a:t> </a:t>
            </a:r>
            <a:r>
              <a:rPr lang="en-IE" sz="2200" dirty="0" err="1">
                <a:solidFill>
                  <a:srgbClr val="002060"/>
                </a:solidFill>
              </a:rPr>
              <a:t>thực</a:t>
            </a:r>
            <a:r>
              <a:rPr lang="en-IE" sz="2200" dirty="0">
                <a:solidFill>
                  <a:srgbClr val="002060"/>
                </a:solidFill>
              </a:rPr>
              <a:t> </a:t>
            </a:r>
            <a:r>
              <a:rPr lang="en-IE" sz="2200" dirty="0" err="1">
                <a:solidFill>
                  <a:srgbClr val="002060"/>
                </a:solidFill>
              </a:rPr>
              <a:t>tiễn</a:t>
            </a:r>
            <a:endParaRPr lang="en-IE" sz="2200" dirty="0">
              <a:solidFill>
                <a:srgbClr val="002060"/>
              </a:solidFill>
            </a:endParaRPr>
          </a:p>
          <a:p>
            <a:pPr indent="217488" algn="just">
              <a:lnSpc>
                <a:spcPct val="100000"/>
              </a:lnSpc>
              <a:spcBef>
                <a:spcPts val="1200"/>
              </a:spcBef>
              <a:spcAft>
                <a:spcPts val="600"/>
              </a:spcAft>
            </a:pPr>
            <a:r>
              <a:rPr lang="en-VN" sz="2200" b="1" dirty="0">
                <a:solidFill>
                  <a:srgbClr val="FF3737"/>
                </a:solidFill>
              </a:rPr>
              <a:t>Các bước chuẩn bị</a:t>
            </a:r>
            <a:r>
              <a:rPr lang="en-VN" sz="2200" dirty="0">
                <a:solidFill>
                  <a:srgbClr val="002060"/>
                </a:solidFill>
              </a:rPr>
              <a:t>: </a:t>
            </a:r>
            <a:r>
              <a:rPr lang="en-US" sz="2200" dirty="0">
                <a:solidFill>
                  <a:srgbClr val="00B050"/>
                </a:solidFill>
              </a:rPr>
              <a:t>N</a:t>
            </a:r>
            <a:r>
              <a:rPr lang="en-VN" sz="2200" dirty="0">
                <a:solidFill>
                  <a:srgbClr val="00B050"/>
                </a:solidFill>
              </a:rPr>
              <a:t>âng cao nhận thức</a:t>
            </a:r>
            <a:r>
              <a:rPr lang="en-VN" sz="2200" dirty="0">
                <a:solidFill>
                  <a:srgbClr val="002060"/>
                </a:solidFill>
              </a:rPr>
              <a:t>; </a:t>
            </a:r>
            <a:r>
              <a:rPr lang="en-VN" sz="2200" dirty="0"/>
              <a:t>Bồi dưỡng đội ngũ GV</a:t>
            </a:r>
            <a:r>
              <a:rPr lang="en-VN" sz="2200" dirty="0">
                <a:solidFill>
                  <a:srgbClr val="002060"/>
                </a:solidFill>
              </a:rPr>
              <a:t>; </a:t>
            </a:r>
            <a:r>
              <a:rPr lang="en-US" sz="2200" dirty="0">
                <a:solidFill>
                  <a:srgbClr val="0000FF"/>
                </a:solidFill>
              </a:rPr>
              <a:t>B</a:t>
            </a:r>
            <a:r>
              <a:rPr lang="en-VN" sz="2200" dirty="0">
                <a:solidFill>
                  <a:srgbClr val="0000FF"/>
                </a:solidFill>
              </a:rPr>
              <a:t>ảo đảm nguồn lực </a:t>
            </a:r>
            <a:endParaRPr lang="en-US" sz="2200" dirty="0">
              <a:solidFill>
                <a:srgbClr val="002060"/>
              </a:solidFill>
            </a:endParaRPr>
          </a:p>
        </p:txBody>
      </p:sp>
      <p:sp>
        <p:nvSpPr>
          <p:cNvPr id="4" name="Slide Number Placeholder 3">
            <a:extLst>
              <a:ext uri="{FF2B5EF4-FFF2-40B4-BE49-F238E27FC236}">
                <a16:creationId xmlns:a16="http://schemas.microsoft.com/office/drawing/2014/main" id="{C3B70B95-A6EF-C58E-0230-EFF61214B441}"/>
              </a:ext>
            </a:extLst>
          </p:cNvPr>
          <p:cNvSpPr>
            <a:spLocks noGrp="1"/>
          </p:cNvSpPr>
          <p:nvPr>
            <p:ph type="sldNum" sz="quarter" idx="12"/>
          </p:nvPr>
        </p:nvSpPr>
        <p:spPr/>
        <p:txBody>
          <a:bodyPr/>
          <a:lstStyle/>
          <a:p>
            <a:fld id="{705AC131-3665-43E0-A6EE-7C045553461A}" type="slidenum">
              <a:rPr kumimoji="1" lang="ja-JP" altLang="en-US" smtClean="0"/>
              <a:t>8</a:t>
            </a:fld>
            <a:endParaRPr kumimoji="1" lang="ja-JP" altLang="en-US"/>
          </a:p>
        </p:txBody>
      </p:sp>
      <p:sp>
        <p:nvSpPr>
          <p:cNvPr id="17" name="Inhaltsplatzhalter 4">
            <a:extLst>
              <a:ext uri="{FF2B5EF4-FFF2-40B4-BE49-F238E27FC236}">
                <a16:creationId xmlns:a16="http://schemas.microsoft.com/office/drawing/2014/main" id="{46F9F3A1-7FA1-8684-8D8A-C1813B82BB4E}"/>
              </a:ext>
            </a:extLst>
          </p:cNvPr>
          <p:cNvSpPr txBox="1">
            <a:spLocks/>
          </p:cNvSpPr>
          <p:nvPr/>
        </p:nvSpPr>
        <p:spPr>
          <a:xfrm>
            <a:off x="2755901" y="1608301"/>
            <a:ext cx="8919008"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200" b="1" dirty="0">
                <a:solidFill>
                  <a:srgbClr val="1AAD96"/>
                </a:solidFill>
                <a:latin typeface="Roboto"/>
              </a:rPr>
              <a:t>đáp ứng các chuẩn mực quốc tế nhưng vẫn phù hợp với điều kiện thực</a:t>
            </a:r>
            <a:r>
              <a:rPr lang="en-US" sz="2200" b="1" dirty="0">
                <a:solidFill>
                  <a:srgbClr val="1AAD96"/>
                </a:solidFill>
                <a:latin typeface="Roboto"/>
              </a:rPr>
              <a:t> </a:t>
            </a:r>
            <a:r>
              <a:rPr lang="vi-VN" sz="2200" b="1" dirty="0">
                <a:solidFill>
                  <a:srgbClr val="1AAD96"/>
                </a:solidFill>
                <a:latin typeface="Roboto"/>
              </a:rPr>
              <a:t>tế của Việt Nam. Quá trình triển khai cần đảm bảo tính khả thi.</a:t>
            </a:r>
          </a:p>
        </p:txBody>
      </p:sp>
      <p:sp>
        <p:nvSpPr>
          <p:cNvPr id="18" name="Inhaltsplatzhalter 4">
            <a:extLst>
              <a:ext uri="{FF2B5EF4-FFF2-40B4-BE49-F238E27FC236}">
                <a16:creationId xmlns:a16="http://schemas.microsoft.com/office/drawing/2014/main" id="{F890ADB3-D2F4-694A-81B6-65F4FAD5905B}"/>
              </a:ext>
            </a:extLst>
          </p:cNvPr>
          <p:cNvSpPr txBox="1">
            <a:spLocks/>
          </p:cNvSpPr>
          <p:nvPr/>
        </p:nvSpPr>
        <p:spPr>
          <a:xfrm>
            <a:off x="167839" y="1607409"/>
            <a:ext cx="2238809"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vi-VN" sz="2200" b="1" dirty="0">
                <a:solidFill>
                  <a:srgbClr val="1AAD96"/>
                </a:solidFill>
                <a:latin typeface="Roboto"/>
              </a:rPr>
              <a:t>Phù hợp với thực tiễn tại cơ sở</a:t>
            </a:r>
            <a:endParaRPr lang="en-US" sz="2200" dirty="0">
              <a:solidFill>
                <a:srgbClr val="1AAD96"/>
              </a:solidFill>
              <a:latin typeface="Roboto"/>
            </a:endParaRPr>
          </a:p>
        </p:txBody>
      </p:sp>
      <p:sp>
        <p:nvSpPr>
          <p:cNvPr id="19" name="Inhaltsplatzhalter 4">
            <a:extLst>
              <a:ext uri="{FF2B5EF4-FFF2-40B4-BE49-F238E27FC236}">
                <a16:creationId xmlns:a16="http://schemas.microsoft.com/office/drawing/2014/main" id="{A748FC5C-2729-5BC8-D173-896E5F3350C2}"/>
              </a:ext>
            </a:extLst>
          </p:cNvPr>
          <p:cNvSpPr txBox="1">
            <a:spLocks/>
          </p:cNvSpPr>
          <p:nvPr/>
        </p:nvSpPr>
        <p:spPr>
          <a:xfrm>
            <a:off x="2755901" y="2390236"/>
            <a:ext cx="8919007"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200" b="1" dirty="0" err="1">
                <a:solidFill>
                  <a:srgbClr val="8CAA48"/>
                </a:solidFill>
                <a:latin typeface="Roboto"/>
              </a:rPr>
              <a:t>không</a:t>
            </a:r>
            <a:r>
              <a:rPr lang="en-US" sz="2200" b="1" dirty="0">
                <a:solidFill>
                  <a:srgbClr val="8CAA48"/>
                </a:solidFill>
                <a:latin typeface="Roboto"/>
              </a:rPr>
              <a:t> </a:t>
            </a:r>
            <a:r>
              <a:rPr lang="en-US" sz="2200" b="1" dirty="0" err="1">
                <a:solidFill>
                  <a:srgbClr val="8CAA48"/>
                </a:solidFill>
                <a:latin typeface="Roboto"/>
              </a:rPr>
              <a:t>làm</a:t>
            </a:r>
            <a:r>
              <a:rPr lang="en-US" sz="2200" b="1" dirty="0">
                <a:solidFill>
                  <a:srgbClr val="8CAA48"/>
                </a:solidFill>
                <a:latin typeface="Roboto"/>
              </a:rPr>
              <a:t> </a:t>
            </a:r>
            <a:r>
              <a:rPr lang="en-US" sz="2200" b="1" dirty="0" err="1">
                <a:solidFill>
                  <a:srgbClr val="8CAA48"/>
                </a:solidFill>
                <a:latin typeface="Roboto"/>
              </a:rPr>
              <a:t>thay</a:t>
            </a:r>
            <a:r>
              <a:rPr lang="en-US" sz="2200" b="1" dirty="0">
                <a:solidFill>
                  <a:srgbClr val="8CAA48"/>
                </a:solidFill>
                <a:latin typeface="Roboto"/>
              </a:rPr>
              <a:t> </a:t>
            </a:r>
            <a:r>
              <a:rPr lang="en-US" sz="2200" b="1" dirty="0" err="1">
                <a:solidFill>
                  <a:srgbClr val="8CAA48"/>
                </a:solidFill>
                <a:latin typeface="Roboto"/>
              </a:rPr>
              <a:t>đổi</a:t>
            </a:r>
            <a:r>
              <a:rPr lang="en-US" sz="2200" b="1" dirty="0">
                <a:solidFill>
                  <a:srgbClr val="8CAA48"/>
                </a:solidFill>
                <a:latin typeface="Roboto"/>
              </a:rPr>
              <a:t>, </a:t>
            </a:r>
            <a:r>
              <a:rPr lang="en-US" sz="2200" b="1" dirty="0" err="1">
                <a:solidFill>
                  <a:srgbClr val="8CAA48"/>
                </a:solidFill>
                <a:latin typeface="Roboto"/>
              </a:rPr>
              <a:t>gây</a:t>
            </a:r>
            <a:r>
              <a:rPr lang="en-US" sz="2200" b="1" dirty="0">
                <a:solidFill>
                  <a:srgbClr val="8CAA48"/>
                </a:solidFill>
                <a:latin typeface="Roboto"/>
              </a:rPr>
              <a:t> </a:t>
            </a:r>
            <a:r>
              <a:rPr lang="en-US" sz="2200" b="1" dirty="0" err="1">
                <a:solidFill>
                  <a:srgbClr val="8CAA48"/>
                </a:solidFill>
                <a:latin typeface="Roboto"/>
              </a:rPr>
              <a:t>quá</a:t>
            </a:r>
            <a:r>
              <a:rPr lang="en-US" sz="2200" b="1" dirty="0">
                <a:solidFill>
                  <a:srgbClr val="8CAA48"/>
                </a:solidFill>
                <a:latin typeface="Roboto"/>
              </a:rPr>
              <a:t> </a:t>
            </a:r>
            <a:r>
              <a:rPr lang="en-US" sz="2200" b="1" dirty="0" err="1">
                <a:solidFill>
                  <a:srgbClr val="8CAA48"/>
                </a:solidFill>
                <a:latin typeface="Roboto"/>
              </a:rPr>
              <a:t>tải</a:t>
            </a:r>
            <a:r>
              <a:rPr lang="en-US" sz="2200" b="1" dirty="0">
                <a:solidFill>
                  <a:srgbClr val="8CAA48"/>
                </a:solidFill>
                <a:latin typeface="Roboto"/>
              </a:rPr>
              <a:t> </a:t>
            </a:r>
            <a:r>
              <a:rPr lang="en-US" sz="2200" b="1" dirty="0" err="1">
                <a:solidFill>
                  <a:srgbClr val="8CAA48"/>
                </a:solidFill>
                <a:latin typeface="Roboto"/>
              </a:rPr>
              <a:t>cho</a:t>
            </a:r>
            <a:r>
              <a:rPr lang="en-US" sz="2200" b="1" dirty="0">
                <a:solidFill>
                  <a:srgbClr val="8CAA48"/>
                </a:solidFill>
                <a:latin typeface="Roboto"/>
              </a:rPr>
              <a:t> </a:t>
            </a:r>
            <a:r>
              <a:rPr lang="en-US" sz="2200" b="1" dirty="0" err="1">
                <a:solidFill>
                  <a:srgbClr val="8CAA48"/>
                </a:solidFill>
                <a:latin typeface="Roboto"/>
              </a:rPr>
              <a:t>CTGDPT</a:t>
            </a:r>
            <a:r>
              <a:rPr lang="en-US" sz="2200" b="1" dirty="0">
                <a:solidFill>
                  <a:srgbClr val="8CAA48"/>
                </a:solidFill>
                <a:latin typeface="Roboto"/>
              </a:rPr>
              <a:t> 2018; </a:t>
            </a:r>
            <a:r>
              <a:rPr lang="en-US" sz="2200" b="1" dirty="0" err="1">
                <a:solidFill>
                  <a:srgbClr val="8CAA48"/>
                </a:solidFill>
                <a:latin typeface="Roboto"/>
              </a:rPr>
              <a:t>phù</a:t>
            </a:r>
            <a:r>
              <a:rPr lang="en-US" sz="2200" b="1" dirty="0">
                <a:solidFill>
                  <a:srgbClr val="8CAA48"/>
                </a:solidFill>
                <a:latin typeface="Roboto"/>
              </a:rPr>
              <a:t> </a:t>
            </a:r>
            <a:r>
              <a:rPr lang="en-US" sz="2200" b="1" dirty="0" err="1">
                <a:solidFill>
                  <a:srgbClr val="8CAA48"/>
                </a:solidFill>
                <a:latin typeface="Roboto"/>
              </a:rPr>
              <a:t>hợp</a:t>
            </a:r>
            <a:r>
              <a:rPr lang="en-US" sz="2200" b="1" dirty="0">
                <a:solidFill>
                  <a:srgbClr val="8CAA48"/>
                </a:solidFill>
                <a:latin typeface="Roboto"/>
              </a:rPr>
              <a:t> </a:t>
            </a:r>
            <a:r>
              <a:rPr lang="en-US" sz="2200" b="1" dirty="0" err="1">
                <a:solidFill>
                  <a:srgbClr val="8CAA48"/>
                </a:solidFill>
                <a:latin typeface="Roboto"/>
              </a:rPr>
              <a:t>với</a:t>
            </a:r>
            <a:r>
              <a:rPr lang="en-US" sz="2200" b="1" dirty="0">
                <a:solidFill>
                  <a:srgbClr val="8CAA48"/>
                </a:solidFill>
                <a:latin typeface="Roboto"/>
              </a:rPr>
              <a:t> </a:t>
            </a:r>
            <a:r>
              <a:rPr lang="en-US" sz="2200" b="1" dirty="0" err="1">
                <a:solidFill>
                  <a:srgbClr val="8CAA48"/>
                </a:solidFill>
                <a:latin typeface="Roboto"/>
              </a:rPr>
              <a:t>tâm</a:t>
            </a:r>
            <a:r>
              <a:rPr lang="en-US" sz="2200" b="1" dirty="0">
                <a:solidFill>
                  <a:srgbClr val="8CAA48"/>
                </a:solidFill>
                <a:latin typeface="Roboto"/>
              </a:rPr>
              <a:t> </a:t>
            </a:r>
            <a:r>
              <a:rPr lang="en-US" sz="2200" b="1" dirty="0" err="1">
                <a:solidFill>
                  <a:srgbClr val="8CAA48"/>
                </a:solidFill>
                <a:latin typeface="Roboto"/>
              </a:rPr>
              <a:t>lý</a:t>
            </a:r>
            <a:r>
              <a:rPr lang="en-US" sz="2200" b="1" dirty="0">
                <a:solidFill>
                  <a:srgbClr val="8CAA48"/>
                </a:solidFill>
                <a:latin typeface="Roboto"/>
              </a:rPr>
              <a:t> </a:t>
            </a:r>
            <a:r>
              <a:rPr lang="en-US" sz="2200" b="1" dirty="0" err="1">
                <a:solidFill>
                  <a:srgbClr val="8CAA48"/>
                </a:solidFill>
                <a:latin typeface="Roboto"/>
              </a:rPr>
              <a:t>lứa</a:t>
            </a:r>
            <a:r>
              <a:rPr lang="en-US" sz="2200" b="1" dirty="0">
                <a:solidFill>
                  <a:srgbClr val="8CAA48"/>
                </a:solidFill>
                <a:latin typeface="Roboto"/>
              </a:rPr>
              <a:t> </a:t>
            </a:r>
            <a:r>
              <a:rPr lang="en-US" sz="2200" b="1" dirty="0" err="1">
                <a:solidFill>
                  <a:srgbClr val="8CAA48"/>
                </a:solidFill>
                <a:latin typeface="Roboto"/>
              </a:rPr>
              <a:t>tuổi</a:t>
            </a:r>
            <a:r>
              <a:rPr lang="en-US" sz="2200" b="1" dirty="0">
                <a:solidFill>
                  <a:srgbClr val="8CAA48"/>
                </a:solidFill>
                <a:latin typeface="Roboto"/>
              </a:rPr>
              <a:t>, </a:t>
            </a:r>
            <a:r>
              <a:rPr lang="en-US" sz="2200" b="1" dirty="0" err="1">
                <a:solidFill>
                  <a:srgbClr val="8CAA48"/>
                </a:solidFill>
                <a:latin typeface="Roboto"/>
              </a:rPr>
              <a:t>nhu</a:t>
            </a:r>
            <a:r>
              <a:rPr lang="en-US" sz="2200" b="1" dirty="0">
                <a:solidFill>
                  <a:srgbClr val="8CAA48"/>
                </a:solidFill>
                <a:latin typeface="Roboto"/>
              </a:rPr>
              <a:t> </a:t>
            </a:r>
            <a:r>
              <a:rPr lang="en-US" sz="2200" b="1" dirty="0" err="1">
                <a:solidFill>
                  <a:srgbClr val="8CAA48"/>
                </a:solidFill>
                <a:latin typeface="Roboto"/>
              </a:rPr>
              <a:t>cầu</a:t>
            </a:r>
            <a:r>
              <a:rPr lang="en-US" sz="2200" b="1" dirty="0">
                <a:solidFill>
                  <a:srgbClr val="8CAA48"/>
                </a:solidFill>
                <a:latin typeface="Roboto"/>
              </a:rPr>
              <a:t> </a:t>
            </a:r>
            <a:r>
              <a:rPr lang="en-US" sz="2200" b="1" dirty="0" err="1">
                <a:solidFill>
                  <a:srgbClr val="8CAA48"/>
                </a:solidFill>
                <a:latin typeface="Roboto"/>
              </a:rPr>
              <a:t>và</a:t>
            </a:r>
            <a:r>
              <a:rPr lang="en-US" sz="2200" b="1" dirty="0">
                <a:solidFill>
                  <a:srgbClr val="8CAA48"/>
                </a:solidFill>
                <a:latin typeface="Roboto"/>
              </a:rPr>
              <a:t> </a:t>
            </a:r>
            <a:r>
              <a:rPr lang="en-US" sz="2200" b="1" dirty="0" err="1">
                <a:solidFill>
                  <a:srgbClr val="8CAA48"/>
                </a:solidFill>
                <a:latin typeface="Roboto"/>
              </a:rPr>
              <a:t>khả</a:t>
            </a:r>
            <a:r>
              <a:rPr lang="en-US" sz="2200" b="1" dirty="0">
                <a:solidFill>
                  <a:srgbClr val="8CAA48"/>
                </a:solidFill>
                <a:latin typeface="Roboto"/>
              </a:rPr>
              <a:t> </a:t>
            </a:r>
            <a:r>
              <a:rPr lang="en-US" sz="2200" b="1" dirty="0" err="1">
                <a:solidFill>
                  <a:srgbClr val="8CAA48"/>
                </a:solidFill>
                <a:latin typeface="Roboto"/>
              </a:rPr>
              <a:t>năng</a:t>
            </a:r>
            <a:r>
              <a:rPr lang="en-US" sz="2200" b="1" dirty="0">
                <a:solidFill>
                  <a:srgbClr val="8CAA48"/>
                </a:solidFill>
                <a:latin typeface="Roboto"/>
              </a:rPr>
              <a:t> </a:t>
            </a:r>
            <a:r>
              <a:rPr lang="en-US" sz="2200" b="1" dirty="0" err="1">
                <a:solidFill>
                  <a:srgbClr val="8CAA48"/>
                </a:solidFill>
                <a:latin typeface="Roboto"/>
              </a:rPr>
              <a:t>tiếp</a:t>
            </a:r>
            <a:r>
              <a:rPr lang="en-US" sz="2200" b="1" dirty="0">
                <a:solidFill>
                  <a:srgbClr val="8CAA48"/>
                </a:solidFill>
                <a:latin typeface="Roboto"/>
              </a:rPr>
              <a:t> </a:t>
            </a:r>
            <a:r>
              <a:rPr lang="en-US" sz="2200" b="1" dirty="0" err="1">
                <a:solidFill>
                  <a:srgbClr val="8CAA48"/>
                </a:solidFill>
                <a:latin typeface="Roboto"/>
              </a:rPr>
              <a:t>cận</a:t>
            </a:r>
            <a:r>
              <a:rPr lang="en-US" sz="2200" b="1" dirty="0">
                <a:solidFill>
                  <a:srgbClr val="8CAA48"/>
                </a:solidFill>
                <a:latin typeface="Roboto"/>
              </a:rPr>
              <a:t> </a:t>
            </a:r>
            <a:r>
              <a:rPr lang="en-US" sz="2200" b="1" dirty="0" err="1">
                <a:solidFill>
                  <a:srgbClr val="8CAA48"/>
                </a:solidFill>
                <a:latin typeface="Roboto"/>
              </a:rPr>
              <a:t>công</a:t>
            </a:r>
            <a:r>
              <a:rPr lang="en-US" sz="2200" b="1" dirty="0">
                <a:solidFill>
                  <a:srgbClr val="8CAA48"/>
                </a:solidFill>
                <a:latin typeface="Roboto"/>
              </a:rPr>
              <a:t> </a:t>
            </a:r>
            <a:r>
              <a:rPr lang="en-US" sz="2200" b="1" dirty="0" err="1">
                <a:solidFill>
                  <a:srgbClr val="8CAA48"/>
                </a:solidFill>
                <a:latin typeface="Roboto"/>
              </a:rPr>
              <a:t>nghệ</a:t>
            </a:r>
            <a:r>
              <a:rPr lang="en-US" sz="2200" b="1" dirty="0">
                <a:solidFill>
                  <a:srgbClr val="8CAA48"/>
                </a:solidFill>
                <a:latin typeface="Roboto"/>
              </a:rPr>
              <a:t> </a:t>
            </a:r>
            <a:r>
              <a:rPr lang="en-US" sz="2200" b="1" dirty="0" err="1">
                <a:solidFill>
                  <a:srgbClr val="8CAA48"/>
                </a:solidFill>
                <a:latin typeface="Roboto"/>
              </a:rPr>
              <a:t>của</a:t>
            </a:r>
            <a:r>
              <a:rPr lang="en-US" sz="2200" b="1" dirty="0">
                <a:solidFill>
                  <a:srgbClr val="8CAA48"/>
                </a:solidFill>
                <a:latin typeface="Roboto"/>
              </a:rPr>
              <a:t> HS.</a:t>
            </a:r>
          </a:p>
        </p:txBody>
      </p:sp>
      <p:sp>
        <p:nvSpPr>
          <p:cNvPr id="20" name="Inhaltsplatzhalter 4">
            <a:extLst>
              <a:ext uri="{FF2B5EF4-FFF2-40B4-BE49-F238E27FC236}">
                <a16:creationId xmlns:a16="http://schemas.microsoft.com/office/drawing/2014/main" id="{65E9E613-589E-B665-F094-85EFCD39B803}"/>
              </a:ext>
            </a:extLst>
          </p:cNvPr>
          <p:cNvSpPr txBox="1">
            <a:spLocks/>
          </p:cNvSpPr>
          <p:nvPr/>
        </p:nvSpPr>
        <p:spPr>
          <a:xfrm>
            <a:off x="517089" y="2382746"/>
            <a:ext cx="1540309"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200" b="1" dirty="0" err="1">
                <a:solidFill>
                  <a:srgbClr val="8CAA48"/>
                </a:solidFill>
                <a:latin typeface="Roboto"/>
              </a:rPr>
              <a:t>Không</a:t>
            </a:r>
            <a:r>
              <a:rPr lang="en-US" sz="2200" b="1" dirty="0">
                <a:solidFill>
                  <a:srgbClr val="8CAA48"/>
                </a:solidFill>
                <a:latin typeface="Roboto"/>
              </a:rPr>
              <a:t> </a:t>
            </a:r>
            <a:r>
              <a:rPr lang="en-US" sz="2200" b="1" dirty="0" err="1">
                <a:solidFill>
                  <a:srgbClr val="8CAA48"/>
                </a:solidFill>
                <a:latin typeface="Roboto"/>
              </a:rPr>
              <a:t>gây</a:t>
            </a:r>
            <a:r>
              <a:rPr lang="en-US" sz="2200" b="1" dirty="0">
                <a:solidFill>
                  <a:srgbClr val="8CAA48"/>
                </a:solidFill>
                <a:latin typeface="Roboto"/>
              </a:rPr>
              <a:t> </a:t>
            </a:r>
            <a:r>
              <a:rPr lang="en-US" sz="2200" b="1" dirty="0" err="1">
                <a:solidFill>
                  <a:srgbClr val="8CAA48"/>
                </a:solidFill>
                <a:latin typeface="Roboto"/>
              </a:rPr>
              <a:t>quá</a:t>
            </a:r>
            <a:r>
              <a:rPr lang="en-US" sz="2200" b="1" dirty="0">
                <a:solidFill>
                  <a:srgbClr val="8CAA48"/>
                </a:solidFill>
                <a:latin typeface="Roboto"/>
              </a:rPr>
              <a:t> </a:t>
            </a:r>
            <a:r>
              <a:rPr lang="en-US" sz="2200" b="1" dirty="0" err="1">
                <a:solidFill>
                  <a:srgbClr val="8CAA48"/>
                </a:solidFill>
                <a:latin typeface="Roboto"/>
              </a:rPr>
              <a:t>tải</a:t>
            </a:r>
            <a:endParaRPr lang="en-US" sz="2200" dirty="0">
              <a:solidFill>
                <a:srgbClr val="8CAA48"/>
              </a:solidFill>
              <a:latin typeface="Roboto"/>
            </a:endParaRPr>
          </a:p>
        </p:txBody>
      </p:sp>
      <p:sp>
        <p:nvSpPr>
          <p:cNvPr id="21" name="Inhaltsplatzhalter 4">
            <a:extLst>
              <a:ext uri="{FF2B5EF4-FFF2-40B4-BE49-F238E27FC236}">
                <a16:creationId xmlns:a16="http://schemas.microsoft.com/office/drawing/2014/main" id="{8A6AD3AD-E49F-BF72-A01A-4386B786DE37}"/>
              </a:ext>
            </a:extLst>
          </p:cNvPr>
          <p:cNvSpPr txBox="1">
            <a:spLocks/>
          </p:cNvSpPr>
          <p:nvPr/>
        </p:nvSpPr>
        <p:spPr>
          <a:xfrm>
            <a:off x="2755901" y="3179687"/>
            <a:ext cx="7193963"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200" b="1" dirty="0">
                <a:solidFill>
                  <a:srgbClr val="EA950C"/>
                </a:solidFill>
                <a:latin typeface="Roboto"/>
              </a:rPr>
              <a:t>Cần phát huy tối đa nguồn lực và cơ sở vật chất sẵn có, tránh đầu tư dàn trải, không hiệu quả.</a:t>
            </a:r>
          </a:p>
        </p:txBody>
      </p:sp>
      <p:sp>
        <p:nvSpPr>
          <p:cNvPr id="22" name="Inhaltsplatzhalter 4">
            <a:extLst>
              <a:ext uri="{FF2B5EF4-FFF2-40B4-BE49-F238E27FC236}">
                <a16:creationId xmlns:a16="http://schemas.microsoft.com/office/drawing/2014/main" id="{EE4E313D-1853-56E3-C9A8-E06534DAFB46}"/>
              </a:ext>
            </a:extLst>
          </p:cNvPr>
          <p:cNvSpPr txBox="1">
            <a:spLocks/>
          </p:cNvSpPr>
          <p:nvPr/>
        </p:nvSpPr>
        <p:spPr>
          <a:xfrm>
            <a:off x="517089" y="3182637"/>
            <a:ext cx="1540309"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vi-VN" sz="2200" b="1" dirty="0">
                <a:solidFill>
                  <a:srgbClr val="EA950C"/>
                </a:solidFill>
                <a:latin typeface="Roboto"/>
              </a:rPr>
              <a:t>Tối ưu hóa nguồn lực</a:t>
            </a:r>
            <a:endParaRPr lang="en-US" sz="2200" dirty="0">
              <a:solidFill>
                <a:srgbClr val="EA950C"/>
              </a:solidFill>
              <a:latin typeface="Roboto"/>
            </a:endParaRPr>
          </a:p>
        </p:txBody>
      </p:sp>
      <p:sp>
        <p:nvSpPr>
          <p:cNvPr id="23" name="Inhaltsplatzhalter 4">
            <a:extLst>
              <a:ext uri="{FF2B5EF4-FFF2-40B4-BE49-F238E27FC236}">
                <a16:creationId xmlns:a16="http://schemas.microsoft.com/office/drawing/2014/main" id="{3894710D-C1DC-6C78-CA4A-BCA18F33E074}"/>
              </a:ext>
            </a:extLst>
          </p:cNvPr>
          <p:cNvSpPr txBox="1">
            <a:spLocks/>
          </p:cNvSpPr>
          <p:nvPr/>
        </p:nvSpPr>
        <p:spPr>
          <a:xfrm>
            <a:off x="2755899" y="3969140"/>
            <a:ext cx="8919009"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en-US" sz="2200" b="1" dirty="0">
                <a:solidFill>
                  <a:srgbClr val="CC4E3D"/>
                </a:solidFill>
                <a:latin typeface="Roboto"/>
              </a:rPr>
              <a:t>C</a:t>
            </a:r>
            <a:r>
              <a:rPr lang="vi-VN" sz="2200" b="1" dirty="0">
                <a:solidFill>
                  <a:srgbClr val="CC4E3D"/>
                </a:solidFill>
                <a:latin typeface="Roboto"/>
              </a:rPr>
              <a:t>ó giải pháp phù hợp để mọi học sinh, nhất là các em ở vùng có điều</a:t>
            </a:r>
            <a:r>
              <a:rPr lang="en-US" sz="2200" b="1" dirty="0">
                <a:solidFill>
                  <a:srgbClr val="CC4E3D"/>
                </a:solidFill>
                <a:latin typeface="Roboto"/>
              </a:rPr>
              <a:t> </a:t>
            </a:r>
            <a:r>
              <a:rPr lang="vi-VN" sz="2200" b="1" dirty="0">
                <a:solidFill>
                  <a:srgbClr val="CC4E3D"/>
                </a:solidFill>
                <a:latin typeface="Roboto"/>
              </a:rPr>
              <a:t> kiện kinh tế - xã hội khó khan đều có cơ hội tiếp cận.</a:t>
            </a:r>
          </a:p>
        </p:txBody>
      </p:sp>
      <p:sp>
        <p:nvSpPr>
          <p:cNvPr id="24" name="Inhaltsplatzhalter 4">
            <a:extLst>
              <a:ext uri="{FF2B5EF4-FFF2-40B4-BE49-F238E27FC236}">
                <a16:creationId xmlns:a16="http://schemas.microsoft.com/office/drawing/2014/main" id="{2B09A46F-8467-27A4-9C69-F179EE3DBB85}"/>
              </a:ext>
            </a:extLst>
          </p:cNvPr>
          <p:cNvSpPr txBox="1">
            <a:spLocks/>
          </p:cNvSpPr>
          <p:nvPr/>
        </p:nvSpPr>
        <p:spPr>
          <a:xfrm>
            <a:off x="517089" y="3969140"/>
            <a:ext cx="1540309"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200" b="1" dirty="0" err="1">
                <a:solidFill>
                  <a:srgbClr val="CC4E3D"/>
                </a:solidFill>
                <a:latin typeface="Roboto"/>
              </a:rPr>
              <a:t>Đảm</a:t>
            </a:r>
            <a:r>
              <a:rPr lang="en-US" sz="2200" b="1" dirty="0">
                <a:solidFill>
                  <a:srgbClr val="CC4E3D"/>
                </a:solidFill>
                <a:latin typeface="Roboto"/>
              </a:rPr>
              <a:t> </a:t>
            </a:r>
            <a:r>
              <a:rPr lang="en-US" sz="2200" b="1" dirty="0" err="1">
                <a:solidFill>
                  <a:srgbClr val="CC4E3D"/>
                </a:solidFill>
                <a:latin typeface="Roboto"/>
              </a:rPr>
              <a:t>bảo</a:t>
            </a:r>
            <a:r>
              <a:rPr lang="en-US" sz="2200" b="1" dirty="0">
                <a:solidFill>
                  <a:srgbClr val="CC4E3D"/>
                </a:solidFill>
                <a:latin typeface="Roboto"/>
              </a:rPr>
              <a:t> </a:t>
            </a:r>
            <a:r>
              <a:rPr lang="en-US" sz="2200" b="1" dirty="0" err="1">
                <a:solidFill>
                  <a:srgbClr val="CC4E3D"/>
                </a:solidFill>
                <a:latin typeface="Roboto"/>
              </a:rPr>
              <a:t>công</a:t>
            </a:r>
            <a:r>
              <a:rPr lang="en-US" sz="2200" b="1" dirty="0">
                <a:solidFill>
                  <a:srgbClr val="CC4E3D"/>
                </a:solidFill>
                <a:latin typeface="Roboto"/>
              </a:rPr>
              <a:t> </a:t>
            </a:r>
            <a:r>
              <a:rPr lang="en-US" sz="2200" b="1" dirty="0" err="1">
                <a:solidFill>
                  <a:srgbClr val="CC4E3D"/>
                </a:solidFill>
                <a:latin typeface="Roboto"/>
              </a:rPr>
              <a:t>bằng</a:t>
            </a:r>
            <a:endParaRPr lang="en-US" sz="2200" dirty="0">
              <a:solidFill>
                <a:srgbClr val="CC4E3D"/>
              </a:solidFill>
              <a:latin typeface="Roboto"/>
            </a:endParaRPr>
          </a:p>
        </p:txBody>
      </p:sp>
      <p:sp>
        <p:nvSpPr>
          <p:cNvPr id="25" name="Inhaltsplatzhalter 4">
            <a:extLst>
              <a:ext uri="{FF2B5EF4-FFF2-40B4-BE49-F238E27FC236}">
                <a16:creationId xmlns:a16="http://schemas.microsoft.com/office/drawing/2014/main" id="{B63EAB99-0C83-D1FF-3622-B2FF055C899A}"/>
              </a:ext>
            </a:extLst>
          </p:cNvPr>
          <p:cNvSpPr txBox="1">
            <a:spLocks/>
          </p:cNvSpPr>
          <p:nvPr/>
        </p:nvSpPr>
        <p:spPr>
          <a:xfrm>
            <a:off x="2755899" y="4758592"/>
            <a:ext cx="8919009"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200" b="1" dirty="0">
                <a:solidFill>
                  <a:srgbClr val="56687C"/>
                </a:solidFill>
                <a:latin typeface="Roboto"/>
              </a:rPr>
              <a:t>Tin học  cung cấp kiến thức nền tảng; các môn học và HĐGD khác tạo môi trường để HS vận dụng NLS vào thực tiễn</a:t>
            </a:r>
          </a:p>
        </p:txBody>
      </p:sp>
      <p:sp>
        <p:nvSpPr>
          <p:cNvPr id="26" name="Inhaltsplatzhalter 4">
            <a:extLst>
              <a:ext uri="{FF2B5EF4-FFF2-40B4-BE49-F238E27FC236}">
                <a16:creationId xmlns:a16="http://schemas.microsoft.com/office/drawing/2014/main" id="{A67C691B-A651-43DC-6523-96A6D1B3DF4F}"/>
              </a:ext>
            </a:extLst>
          </p:cNvPr>
          <p:cNvSpPr txBox="1">
            <a:spLocks/>
          </p:cNvSpPr>
          <p:nvPr/>
        </p:nvSpPr>
        <p:spPr>
          <a:xfrm>
            <a:off x="396438" y="4751702"/>
            <a:ext cx="1781610"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2200" b="1" dirty="0">
                <a:solidFill>
                  <a:srgbClr val="56687C"/>
                </a:solidFill>
                <a:latin typeface="Roboto"/>
              </a:rPr>
              <a:t>Vai </a:t>
            </a:r>
            <a:r>
              <a:rPr lang="en-US" sz="2200" b="1" dirty="0" err="1">
                <a:solidFill>
                  <a:srgbClr val="56687C"/>
                </a:solidFill>
                <a:latin typeface="Roboto"/>
              </a:rPr>
              <a:t>trò</a:t>
            </a:r>
            <a:r>
              <a:rPr lang="en-US" sz="2200" b="1" dirty="0">
                <a:solidFill>
                  <a:srgbClr val="56687C"/>
                </a:solidFill>
                <a:latin typeface="Roboto"/>
              </a:rPr>
              <a:t> </a:t>
            </a:r>
            <a:r>
              <a:rPr lang="en-US" sz="2200" b="1" dirty="0" err="1">
                <a:solidFill>
                  <a:srgbClr val="56687C"/>
                </a:solidFill>
                <a:latin typeface="Roboto"/>
              </a:rPr>
              <a:t>của</a:t>
            </a:r>
            <a:r>
              <a:rPr lang="en-US" sz="2200" b="1" dirty="0">
                <a:solidFill>
                  <a:srgbClr val="56687C"/>
                </a:solidFill>
                <a:latin typeface="Roboto"/>
              </a:rPr>
              <a:t> </a:t>
            </a:r>
            <a:r>
              <a:rPr lang="en-US" sz="2200" b="1" dirty="0" err="1">
                <a:solidFill>
                  <a:srgbClr val="56687C"/>
                </a:solidFill>
                <a:latin typeface="Roboto"/>
              </a:rPr>
              <a:t>các</a:t>
            </a:r>
            <a:r>
              <a:rPr lang="en-US" sz="2200" b="1" dirty="0">
                <a:solidFill>
                  <a:srgbClr val="56687C"/>
                </a:solidFill>
                <a:latin typeface="Roboto"/>
              </a:rPr>
              <a:t> </a:t>
            </a:r>
            <a:r>
              <a:rPr lang="en-US" sz="2200" b="1" dirty="0" err="1">
                <a:solidFill>
                  <a:srgbClr val="56687C"/>
                </a:solidFill>
                <a:latin typeface="Roboto"/>
              </a:rPr>
              <a:t>môn</a:t>
            </a:r>
            <a:r>
              <a:rPr lang="en-US" sz="2200" b="1" dirty="0">
                <a:solidFill>
                  <a:srgbClr val="56687C"/>
                </a:solidFill>
                <a:latin typeface="Roboto"/>
              </a:rPr>
              <a:t> </a:t>
            </a:r>
            <a:r>
              <a:rPr lang="en-US" sz="2200" b="1" dirty="0" err="1">
                <a:solidFill>
                  <a:srgbClr val="56687C"/>
                </a:solidFill>
                <a:latin typeface="Roboto"/>
              </a:rPr>
              <a:t>học</a:t>
            </a:r>
            <a:endParaRPr lang="en-US" sz="2200" dirty="0">
              <a:solidFill>
                <a:srgbClr val="56687C"/>
              </a:solidFill>
              <a:latin typeface="Roboto"/>
            </a:endParaRPr>
          </a:p>
        </p:txBody>
      </p:sp>
      <p:sp>
        <p:nvSpPr>
          <p:cNvPr id="27" name="Inhaltsplatzhalter 4">
            <a:extLst>
              <a:ext uri="{FF2B5EF4-FFF2-40B4-BE49-F238E27FC236}">
                <a16:creationId xmlns:a16="http://schemas.microsoft.com/office/drawing/2014/main" id="{0D64052C-2EC1-A710-0533-DF3070940D51}"/>
              </a:ext>
            </a:extLst>
          </p:cNvPr>
          <p:cNvSpPr txBox="1">
            <a:spLocks/>
          </p:cNvSpPr>
          <p:nvPr/>
        </p:nvSpPr>
        <p:spPr>
          <a:xfrm>
            <a:off x="2755899" y="5715728"/>
            <a:ext cx="8571629" cy="338554"/>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None/>
            </a:pPr>
            <a:r>
              <a:rPr lang="vi-VN" sz="2200" b="1" dirty="0">
                <a:solidFill>
                  <a:schemeClr val="accent1">
                    <a:lumMod val="75000"/>
                  </a:schemeClr>
                </a:solidFill>
                <a:latin typeface="Roboto"/>
              </a:rPr>
              <a:t>Nâng cao nhận thức; Bồi dưỡng đội ngũ GV; Bảo đảm nguồn lực </a:t>
            </a:r>
            <a:endParaRPr lang="en-US" sz="2200" dirty="0">
              <a:solidFill>
                <a:schemeClr val="accent1">
                  <a:lumMod val="75000"/>
                </a:schemeClr>
              </a:solidFill>
              <a:latin typeface="Roboto"/>
            </a:endParaRPr>
          </a:p>
        </p:txBody>
      </p:sp>
      <p:sp>
        <p:nvSpPr>
          <p:cNvPr id="28" name="Inhaltsplatzhalter 4">
            <a:extLst>
              <a:ext uri="{FF2B5EF4-FFF2-40B4-BE49-F238E27FC236}">
                <a16:creationId xmlns:a16="http://schemas.microsoft.com/office/drawing/2014/main" id="{C79D8FE2-3704-C3F7-0259-033BDDB8665E}"/>
              </a:ext>
            </a:extLst>
          </p:cNvPr>
          <p:cNvSpPr txBox="1">
            <a:spLocks/>
          </p:cNvSpPr>
          <p:nvPr/>
        </p:nvSpPr>
        <p:spPr>
          <a:xfrm>
            <a:off x="517089" y="5551593"/>
            <a:ext cx="1540309" cy="677108"/>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vi-VN" sz="2200" b="1" dirty="0">
                <a:solidFill>
                  <a:schemeClr val="accent1">
                    <a:lumMod val="75000"/>
                  </a:schemeClr>
                </a:solidFill>
                <a:latin typeface="Roboto"/>
              </a:rPr>
              <a:t>Các bước chuẩn bị</a:t>
            </a:r>
            <a:endParaRPr lang="en-US" sz="2200" dirty="0">
              <a:solidFill>
                <a:schemeClr val="accent1">
                  <a:lumMod val="75000"/>
                </a:schemeClr>
              </a:solidFill>
              <a:latin typeface="Roboto"/>
            </a:endParaRPr>
          </a:p>
        </p:txBody>
      </p:sp>
      <p:sp>
        <p:nvSpPr>
          <p:cNvPr id="29" name="Rectangle 28">
            <a:extLst>
              <a:ext uri="{FF2B5EF4-FFF2-40B4-BE49-F238E27FC236}">
                <a16:creationId xmlns:a16="http://schemas.microsoft.com/office/drawing/2014/main" id="{5E2DFF9D-8084-724D-58B0-F65B1D7ABEF1}"/>
              </a:ext>
            </a:extLst>
          </p:cNvPr>
          <p:cNvSpPr/>
          <p:nvPr/>
        </p:nvSpPr>
        <p:spPr>
          <a:xfrm>
            <a:off x="2460623" y="1607408"/>
            <a:ext cx="142877" cy="775337"/>
          </a:xfrm>
          <a:prstGeom prst="rect">
            <a:avLst/>
          </a:prstGeom>
          <a:solidFill>
            <a:srgbClr val="1AAD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BE9DABB-F8B6-99FB-6A83-25DF6DDDC011}"/>
              </a:ext>
            </a:extLst>
          </p:cNvPr>
          <p:cNvSpPr/>
          <p:nvPr/>
        </p:nvSpPr>
        <p:spPr>
          <a:xfrm>
            <a:off x="2460623" y="2374292"/>
            <a:ext cx="142877" cy="775337"/>
          </a:xfrm>
          <a:prstGeom prst="rect">
            <a:avLst/>
          </a:prstGeom>
          <a:solidFill>
            <a:srgbClr val="A9C3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641E73C-7E83-B277-5C0B-9FEDA87AD2CD}"/>
              </a:ext>
            </a:extLst>
          </p:cNvPr>
          <p:cNvSpPr/>
          <p:nvPr/>
        </p:nvSpPr>
        <p:spPr>
          <a:xfrm>
            <a:off x="2460623" y="3149629"/>
            <a:ext cx="142877" cy="775337"/>
          </a:xfrm>
          <a:prstGeom prst="rect">
            <a:avLst/>
          </a:prstGeom>
          <a:solidFill>
            <a:srgbClr val="F6B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8BC2576-F6C8-CBA0-9D38-C6DB43852064}"/>
              </a:ext>
            </a:extLst>
          </p:cNvPr>
          <p:cNvSpPr/>
          <p:nvPr/>
        </p:nvSpPr>
        <p:spPr>
          <a:xfrm>
            <a:off x="2460623" y="3916513"/>
            <a:ext cx="142877" cy="775337"/>
          </a:xfrm>
          <a:prstGeom prst="rect">
            <a:avLst/>
          </a:prstGeom>
          <a:solidFill>
            <a:srgbClr val="CC4E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B866BFC-6E17-58AD-D717-75F61542191E}"/>
              </a:ext>
            </a:extLst>
          </p:cNvPr>
          <p:cNvSpPr/>
          <p:nvPr/>
        </p:nvSpPr>
        <p:spPr>
          <a:xfrm>
            <a:off x="2460623" y="4653473"/>
            <a:ext cx="142877" cy="775337"/>
          </a:xfrm>
          <a:prstGeom prst="rect">
            <a:avLst/>
          </a:prstGeom>
          <a:solidFill>
            <a:srgbClr val="5668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ACB2C3B-438B-5F57-857F-60C3415A2F0D}"/>
              </a:ext>
            </a:extLst>
          </p:cNvPr>
          <p:cNvSpPr/>
          <p:nvPr/>
        </p:nvSpPr>
        <p:spPr>
          <a:xfrm>
            <a:off x="2460623" y="5420357"/>
            <a:ext cx="142877" cy="775337"/>
          </a:xfrm>
          <a:prstGeom prst="rect">
            <a:avLst/>
          </a:prstGeom>
          <a:solidFill>
            <a:srgbClr val="2F5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70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23B9BA5-0B7C-BA4F-A058-FE105288E75E}"/>
              </a:ext>
            </a:extLst>
          </p:cNvPr>
          <p:cNvSpPr txBox="1">
            <a:spLocks/>
          </p:cNvSpPr>
          <p:nvPr/>
        </p:nvSpPr>
        <p:spPr>
          <a:xfrm>
            <a:off x="3215728" y="1764407"/>
            <a:ext cx="6936189" cy="23103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spcAft>
                <a:spcPts val="600"/>
              </a:spcAft>
            </a:pPr>
            <a:endParaRPr lang="en-US" sz="4000" kern="1200" dirty="0">
              <a:solidFill>
                <a:schemeClr val="tx1">
                  <a:lumMod val="75000"/>
                  <a:lumOff val="25000"/>
                </a:schemeClr>
              </a:solidFill>
              <a:latin typeface="Roboto" panose="02000000000000000000" pitchFamily="2" charset="0"/>
              <a:ea typeface="+mj-ea"/>
              <a:cs typeface="+mj-cs"/>
            </a:endParaRPr>
          </a:p>
        </p:txBody>
      </p:sp>
      <p:sp>
        <p:nvSpPr>
          <p:cNvPr id="2" name="Title 1">
            <a:extLst>
              <a:ext uri="{FF2B5EF4-FFF2-40B4-BE49-F238E27FC236}">
                <a16:creationId xmlns:a16="http://schemas.microsoft.com/office/drawing/2014/main" id="{27426012-689E-27C3-301D-9D3765964750}"/>
              </a:ext>
            </a:extLst>
          </p:cNvPr>
          <p:cNvSpPr>
            <a:spLocks noGrp="1"/>
          </p:cNvSpPr>
          <p:nvPr>
            <p:ph type="title"/>
          </p:nvPr>
        </p:nvSpPr>
        <p:spPr>
          <a:xfrm>
            <a:off x="2170110" y="2536476"/>
            <a:ext cx="7851775" cy="2130078"/>
          </a:xfrm>
        </p:spPr>
        <p:txBody>
          <a:bodyPr>
            <a:noAutofit/>
          </a:bodyPr>
          <a:lstStyle/>
          <a:p>
            <a:r>
              <a:rPr lang="en-US" sz="4800" dirty="0" err="1">
                <a:solidFill>
                  <a:srgbClr val="2F5597"/>
                </a:solidFill>
                <a:latin typeface="Roboto" panose="02000000000000000000" pitchFamily="2" charset="0"/>
              </a:rPr>
              <a:t>HƯỚNG</a:t>
            </a:r>
            <a:r>
              <a:rPr lang="en-US" sz="4800" dirty="0">
                <a:solidFill>
                  <a:srgbClr val="2F5597"/>
                </a:solidFill>
                <a:latin typeface="Roboto" panose="02000000000000000000" pitchFamily="2" charset="0"/>
              </a:rPr>
              <a:t> </a:t>
            </a:r>
            <a:r>
              <a:rPr lang="en-US" sz="4800" dirty="0" err="1">
                <a:solidFill>
                  <a:srgbClr val="2F5597"/>
                </a:solidFill>
                <a:latin typeface="Roboto" panose="02000000000000000000" pitchFamily="2" charset="0"/>
              </a:rPr>
              <a:t>DẪN</a:t>
            </a:r>
            <a:r>
              <a:rPr lang="en-US" sz="4800" dirty="0">
                <a:solidFill>
                  <a:srgbClr val="2F5597"/>
                </a:solidFill>
                <a:latin typeface="Roboto" panose="02000000000000000000" pitchFamily="2" charset="0"/>
              </a:rPr>
              <a:t> </a:t>
            </a:r>
            <a:r>
              <a:rPr lang="en-US" sz="4800" dirty="0" err="1">
                <a:solidFill>
                  <a:srgbClr val="2F5597"/>
                </a:solidFill>
                <a:latin typeface="Roboto" panose="02000000000000000000" pitchFamily="2" charset="0"/>
              </a:rPr>
              <a:t>TRIỂN</a:t>
            </a:r>
            <a:r>
              <a:rPr lang="en-US" sz="4800" dirty="0">
                <a:solidFill>
                  <a:srgbClr val="2F5597"/>
                </a:solidFill>
                <a:latin typeface="Roboto" panose="02000000000000000000" pitchFamily="2" charset="0"/>
              </a:rPr>
              <a:t> KHAI KHUNG </a:t>
            </a:r>
            <a:r>
              <a:rPr lang="en-US" sz="4800" dirty="0" err="1">
                <a:solidFill>
                  <a:srgbClr val="2F5597"/>
                </a:solidFill>
                <a:latin typeface="Roboto" panose="02000000000000000000" pitchFamily="2" charset="0"/>
              </a:rPr>
              <a:t>NĂNG</a:t>
            </a:r>
            <a:r>
              <a:rPr lang="en-US" sz="4800" dirty="0">
                <a:solidFill>
                  <a:srgbClr val="2F5597"/>
                </a:solidFill>
                <a:latin typeface="Roboto" panose="02000000000000000000" pitchFamily="2" charset="0"/>
              </a:rPr>
              <a:t> LỰC </a:t>
            </a:r>
            <a:r>
              <a:rPr lang="en-US" sz="4800" dirty="0" err="1">
                <a:solidFill>
                  <a:srgbClr val="2F5597"/>
                </a:solidFill>
                <a:latin typeface="Roboto" panose="02000000000000000000" pitchFamily="2" charset="0"/>
              </a:rPr>
              <a:t>SỐ</a:t>
            </a:r>
            <a:r>
              <a:rPr lang="en-US" sz="4800" dirty="0">
                <a:solidFill>
                  <a:srgbClr val="2F5597"/>
                </a:solidFill>
                <a:latin typeface="Roboto" panose="02000000000000000000" pitchFamily="2" charset="0"/>
              </a:rPr>
              <a:t> CHO HỌC SINH </a:t>
            </a:r>
            <a:r>
              <a:rPr lang="en-US" sz="4800" dirty="0" err="1">
                <a:solidFill>
                  <a:srgbClr val="2F5597"/>
                </a:solidFill>
                <a:latin typeface="Roboto" panose="02000000000000000000" pitchFamily="2" charset="0"/>
              </a:rPr>
              <a:t>PHỔ</a:t>
            </a:r>
            <a:r>
              <a:rPr lang="en-US" sz="4800" dirty="0">
                <a:solidFill>
                  <a:srgbClr val="2F5597"/>
                </a:solidFill>
                <a:latin typeface="Roboto" panose="02000000000000000000" pitchFamily="2" charset="0"/>
              </a:rPr>
              <a:t> THÔNG</a:t>
            </a:r>
            <a:br>
              <a:rPr lang="en-US" sz="4800" dirty="0">
                <a:solidFill>
                  <a:srgbClr val="2F5597"/>
                </a:solidFill>
                <a:latin typeface="Roboto" panose="02000000000000000000" pitchFamily="2" charset="0"/>
              </a:rPr>
            </a:br>
            <a:endParaRPr lang="en-US" sz="4800" dirty="0">
              <a:solidFill>
                <a:srgbClr val="2F5597"/>
              </a:solidFill>
            </a:endParaRPr>
          </a:p>
        </p:txBody>
      </p:sp>
      <p:sp>
        <p:nvSpPr>
          <p:cNvPr id="3" name="Text Placeholder 2">
            <a:extLst>
              <a:ext uri="{FF2B5EF4-FFF2-40B4-BE49-F238E27FC236}">
                <a16:creationId xmlns:a16="http://schemas.microsoft.com/office/drawing/2014/main" id="{51537888-8F4D-B8BD-05E1-3FD1EB9409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F24FD1-6A95-B946-8B34-C2146D9802E3}"/>
              </a:ext>
            </a:extLst>
          </p:cNvPr>
          <p:cNvSpPr>
            <a:spLocks noGrp="1"/>
          </p:cNvSpPr>
          <p:nvPr>
            <p:ph type="sldNum" sz="quarter" idx="12"/>
          </p:nvPr>
        </p:nvSpPr>
        <p:spPr/>
        <p:txBody>
          <a:bodyPr vert="horz" lIns="91440" tIns="45720" rIns="91440" bIns="45720" rtlCol="0" anchor="ctr">
            <a:normAutofit/>
          </a:bodyPr>
          <a:lstStyle/>
          <a:p>
            <a:pPr>
              <a:spcAft>
                <a:spcPts val="600"/>
              </a:spcAft>
            </a:pPr>
            <a:fld id="{705AC131-3665-43E0-A6EE-7C045553461A}" type="slidenum">
              <a:rPr kumimoji="1" lang="en-US" altLang="ja-JP"/>
              <a:pPr>
                <a:spcAft>
                  <a:spcPts val="600"/>
                </a:spcAft>
              </a:pPr>
              <a:t>9</a:t>
            </a:fld>
            <a:endParaRPr kumimoji="1" lang="en-US" altLang="ja-JP"/>
          </a:p>
        </p:txBody>
      </p:sp>
    </p:spTree>
    <p:extLst>
      <p:ext uri="{BB962C8B-B14F-4D97-AF65-F5344CB8AC3E}">
        <p14:creationId xmlns:p14="http://schemas.microsoft.com/office/powerpoint/2010/main" val="3153894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4C4D8952613A49B68F22527F6F180A" ma:contentTypeVersion="11" ma:contentTypeDescription="Create a new document." ma:contentTypeScope="" ma:versionID="1a8c2f17f69337ca96194e1eb0199000">
  <xsd:schema xmlns:xsd="http://www.w3.org/2001/XMLSchema" xmlns:xs="http://www.w3.org/2001/XMLSchema" xmlns:p="http://schemas.microsoft.com/office/2006/metadata/properties" xmlns:ns3="9904dd7e-9ce3-4a41-886c-2ed299257589" targetNamespace="http://schemas.microsoft.com/office/2006/metadata/properties" ma:root="true" ma:fieldsID="51d5554d8af3bbcff92cbc258b137d6f" ns3:_="">
    <xsd:import namespace="9904dd7e-9ce3-4a41-886c-2ed29925758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4dd7e-9ce3-4a41-886c-2ed299257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B83CFE-6372-4742-8737-7BE0FF9731C6}">
  <ds:schemaRefs>
    <ds:schemaRef ds:uri="http://schemas.microsoft.com/sharepoint/v3/contenttype/forms"/>
  </ds:schemaRefs>
</ds:datastoreItem>
</file>

<file path=customXml/itemProps2.xml><?xml version="1.0" encoding="utf-8"?>
<ds:datastoreItem xmlns:ds="http://schemas.openxmlformats.org/officeDocument/2006/customXml" ds:itemID="{AE600CB4-61D2-4F54-BC04-5D2837D4608C}">
  <ds:schemaRefs>
    <ds:schemaRef ds:uri="9904dd7e-9ce3-4a41-886c-2ed2992575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F53759E-0F73-4B30-A7E4-A531E64C15D1}">
  <ds:schemaRefs>
    <ds:schemaRef ds:uri="http://www.w3.org/XML/1998/namespace"/>
    <ds:schemaRef ds:uri="http://schemas.openxmlformats.org/package/2006/metadata/core-properties"/>
    <ds:schemaRef ds:uri="9904dd7e-9ce3-4a41-886c-2ed299257589"/>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Tap huan khung NLS - THCS</Template>
  <TotalTime>5223</TotalTime>
  <Words>4736</Words>
  <Application>Microsoft Macintosh PowerPoint</Application>
  <PresentationFormat>Widescreen</PresentationFormat>
  <Paragraphs>498</Paragraphs>
  <Slides>53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Roboto</vt:lpstr>
      <vt:lpstr>Symbol</vt:lpstr>
      <vt:lpstr>Times New Roman</vt:lpstr>
      <vt:lpstr>Wingdings</vt:lpstr>
      <vt:lpstr>Office Theme</vt:lpstr>
      <vt:lpstr>TẬP HUẤN PHÁT TRIỂN NĂNG LỰC SỐ CHO HỌC SINH PHỔ THÔNG</vt:lpstr>
      <vt:lpstr>PowerPoint Presentation</vt:lpstr>
      <vt:lpstr>TỔ CHỨC TRIỂN KHAI KHUNG NĂNG LỰC SỐ</vt:lpstr>
      <vt:lpstr>Hình thức tổ chức triển khai khung NLS</vt:lpstr>
      <vt:lpstr>Dạy học môn Tin học Chương trình GDPT 2018 </vt:lpstr>
      <vt:lpstr>Tích hợp NLS trong dạy học các môn học</vt:lpstr>
      <vt:lpstr>Tổ chức dạy học tăng cường, câu lạc bộ</vt:lpstr>
      <vt:lpstr>Yêu cầu triển khai NLS</vt:lpstr>
      <vt:lpstr>HƯỚNG DẪN TRIỂN KHAI KHUNG NĂNG LỰC SỐ CHO HỌC SINH PHỔ THÔNG </vt:lpstr>
      <vt:lpstr>Công tác triển khai NLS</vt:lpstr>
      <vt:lpstr>Nâng cao nhận thức </vt:lpstr>
      <vt:lpstr>Bồi dưỡng chuyên môn cho đội ngũ giáo viên</vt:lpstr>
      <vt:lpstr>Đảm bảo nguồn lực và cơ sở vật chất</vt:lpstr>
      <vt:lpstr>QUY TRÌNH TRIỂN KHAI KHUNG NĂNG LỰC SỐ</vt:lpstr>
      <vt:lpstr>QUY TRÌNH TRIỂN KHAI KHUNG NĂNG LỰC SỐ</vt:lpstr>
      <vt:lpstr>QUY TRÌNH TRIỂN KHAI KHUNG NĂNG LỰC SỐ</vt:lpstr>
      <vt:lpstr>QUY TRÌNH TRIỂN KHAI KHUNG NĂNG LỰC SỐ</vt:lpstr>
      <vt:lpstr>QUY TRÌNH TRIỂN KHAI KHUNG NĂNG LỰC SỐ</vt:lpstr>
      <vt:lpstr>QUY TRÌNH TRIỂN KHAI KHUNG NĂNG LỰC SỐ</vt:lpstr>
      <vt:lpstr>TRIỂN KHAI KHUNG NĂNG LỰC SỐ  VÀO KẾ HOẠCH GIÁO DỤC NHÀ TRƯỜNG </vt:lpstr>
      <vt:lpstr>QUY TRÌNH TRIỂN KHAI KHUNG NLS VÀO KẾ HOẠCH GIÁO DỤC NHÀ TRƯỜNG</vt:lpstr>
      <vt:lpstr>QUI TRÌNH TRIỂN KHAI KHUNG NLS VÀO KẾ HOẠCH GIÁO DỤC CỦA NHÀ TRƯỜNG</vt:lpstr>
      <vt:lpstr>QUI TRÌNH TRIỂN KHAI KHUNG NLS VÀO KẾ HOẠCH GIÁO DỤC CỦA NHÀ TRƯỜNG</vt:lpstr>
      <vt:lpstr>QUI TRÌNH TRIỂN KHAI KHUNG NLS VÀO KẾ HOẠCH GIÁO DỤC CỦA NHÀ TRƯỜNG</vt:lpstr>
      <vt:lpstr>QUI TRÌNH TRIỂN KHAI KHUNG NLS VÀO KẾ HOẠCH GIÁO DỤC CỦA NHÀ TRƯỜNG</vt:lpstr>
      <vt:lpstr>XÂY DỰNG KẾ HOẠCH DẠY HỌC CỦA TỔ CHUYÊN MÔN  MÔN TIN HỌC</vt:lpstr>
      <vt:lpstr>Qui trình xây dựng KHDH của tổ chuyên môn Tin học</vt:lpstr>
      <vt:lpstr>B1. Nghiên cứu khung năng lực số</vt:lpstr>
      <vt:lpstr>B2. Tham chiếu tiêu chí của NLS với YCCĐ trong CT môn Tin học </vt:lpstr>
      <vt:lpstr>B3. Rà soát từng năng lực số</vt:lpstr>
      <vt:lpstr>Hoàn thiện KHDH của tổ chuyên môn Tin học</vt:lpstr>
      <vt:lpstr>XÂY DỰNG KẾ HOẠCH DẠY HỌC CỦA TỔ CHUYÊN MÔN  CÁC MÔN HỌC/HĐGD</vt:lpstr>
      <vt:lpstr>Quy trình xây dựng kế hoạch dạy học của tổ chuyên môn các môn học/HĐGD</vt:lpstr>
      <vt:lpstr>PowerPoint Presentation</vt:lpstr>
      <vt:lpstr>Quy trình xây dựng kế hoạch dạy học của tổ chuyên môn các môn học/HĐGD</vt:lpstr>
      <vt:lpstr>Quy trình xây dựng kế hoạch dạy học của tổ chuyên môn (các môn học khác)</vt:lpstr>
      <vt:lpstr>PowerPoint Presentation</vt:lpstr>
      <vt:lpstr>QUI TRÌNH  THAM CHIẾU CHƯƠNG TRÌNH MÔN HỌC VỚI KHUNG NĂNG LỰC SỐ </vt:lpstr>
      <vt:lpstr>XÂY DỰNG KẾ HOẠCH GIÁO DỤC CỦA GIÁO VIÊN</vt:lpstr>
      <vt:lpstr>Qui trình xây dựng kế hoạch giáo dục của giáo viên</vt:lpstr>
      <vt:lpstr>XÂY DỰNG KẾ HOẠCH BÀI DẠY</vt:lpstr>
      <vt:lpstr>Xây dựng kế hoạch bài dạy phát triển năng lực số </vt:lpstr>
      <vt:lpstr>Xây dựng kế hoạch bài dạy phát triển năng lực số </vt:lpstr>
      <vt:lpstr>RÀ SOÁT KẾ HOẠCH DẠY HỌC THEO CHƯƠNG TRÌNH</vt:lpstr>
      <vt:lpstr>XÂY DỰNG KẾ HOẠCH BÀI DẠY  HOẠT ĐỘNG NGOẠI KHOÁ</vt:lpstr>
      <vt:lpstr>QUY TRÌNH  TRIỂN KHAI KHUNG NĂNG LỰC SỐ VÀO KẾ HOẠCH GIÁO DỤC NHÀ TRƯỜNG</vt:lpstr>
      <vt:lpstr>Quy trình xây dựng KHBD phát triển NLS</vt:lpstr>
      <vt:lpstr>1. Xác định năng lực số cho bài học</vt:lpstr>
      <vt:lpstr>2. Xác định mục tiêu, chủ đề của lớp tăng cường/câu lạc bộ</vt:lpstr>
      <vt:lpstr>3. Xây dựng chương trình của lớp tăng cường/câu lạc bộ</vt:lpstr>
      <vt:lpstr>4. Xây dựng kế hoạch bài dạy</vt:lpstr>
      <vt:lpstr>Gợi ý các phương pháp dạy học và kiểm tra, đánh giá phù hợp </vt:lpstr>
      <vt:lpstr>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KHUNG NĂNG LỰC SỐ CHO HỌC SINH TRUNG HỌC</dc:title>
  <dc:creator>Hồ Vĩnh Thắng</dc:creator>
  <cp:lastModifiedBy>Hồ Vĩnh Thắng</cp:lastModifiedBy>
  <cp:revision>82</cp:revision>
  <dcterms:created xsi:type="dcterms:W3CDTF">2020-12-22T16:18:39Z</dcterms:created>
  <dcterms:modified xsi:type="dcterms:W3CDTF">2025-09-27T13:58:35Z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0x010100C64C4D8952613A49B68F22527F6F180A</vt:lpwstr>
  </property>
</Properties>
</file>