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91" r:id="rId4"/>
    <p:sldId id="296" r:id="rId5"/>
    <p:sldId id="293" r:id="rId6"/>
    <p:sldId id="295" r:id="rId7"/>
    <p:sldId id="294" r:id="rId8"/>
    <p:sldId id="309" r:id="rId9"/>
    <p:sldId id="297" r:id="rId10"/>
    <p:sldId id="298" r:id="rId11"/>
    <p:sldId id="299" r:id="rId12"/>
    <p:sldId id="300" r:id="rId13"/>
    <p:sldId id="302" r:id="rId14"/>
    <p:sldId id="303" r:id="rId15"/>
    <p:sldId id="313" r:id="rId16"/>
    <p:sldId id="314" r:id="rId17"/>
    <p:sldId id="315" r:id="rId18"/>
    <p:sldId id="305" r:id="rId19"/>
    <p:sldId id="311" r:id="rId20"/>
    <p:sldId id="306" r:id="rId21"/>
    <p:sldId id="316" r:id="rId22"/>
    <p:sldId id="308" r:id="rId23"/>
    <p:sldId id="307" r:id="rId24"/>
    <p:sldId id="318" r:id="rId25"/>
    <p:sldId id="317" r:id="rId26"/>
    <p:sldId id="319" r:id="rId27"/>
    <p:sldId id="32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3731F-A2C0-5DF4-0E04-942056E9D6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23A5C4-3A1D-6555-093B-D646BC2B55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185D38-D28B-D0CE-FD3E-597D22A65A06}"/>
              </a:ext>
            </a:extLst>
          </p:cNvPr>
          <p:cNvSpPr>
            <a:spLocks noGrp="1"/>
          </p:cNvSpPr>
          <p:nvPr>
            <p:ph type="dt" sz="half" idx="10"/>
          </p:nvPr>
        </p:nvSpPr>
        <p:spPr/>
        <p:txBody>
          <a:bodyPr/>
          <a:lstStyle/>
          <a:p>
            <a:fld id="{29232942-3AAA-47FB-B66F-02D9AE0E7B3E}" type="datetimeFigureOut">
              <a:rPr lang="en-US" smtClean="0"/>
              <a:t>12/4/2025</a:t>
            </a:fld>
            <a:endParaRPr lang="en-US"/>
          </a:p>
        </p:txBody>
      </p:sp>
      <p:sp>
        <p:nvSpPr>
          <p:cNvPr id="5" name="Footer Placeholder 4">
            <a:extLst>
              <a:ext uri="{FF2B5EF4-FFF2-40B4-BE49-F238E27FC236}">
                <a16:creationId xmlns:a16="http://schemas.microsoft.com/office/drawing/2014/main" id="{6F6756E5-A96B-75D2-5200-B8932F4A9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E2D484-AEAE-691B-7E85-DA91415F5882}"/>
              </a:ext>
            </a:extLst>
          </p:cNvPr>
          <p:cNvSpPr>
            <a:spLocks noGrp="1"/>
          </p:cNvSpPr>
          <p:nvPr>
            <p:ph type="sldNum" sz="quarter" idx="12"/>
          </p:nvPr>
        </p:nvSpPr>
        <p:spPr/>
        <p:txBody>
          <a:bodyPr/>
          <a:lstStyle/>
          <a:p>
            <a:fld id="{CC47763A-BCD4-47C8-9EEB-52BD3EB19D26}" type="slidenum">
              <a:rPr lang="en-US" smtClean="0"/>
              <a:t>‹#›</a:t>
            </a:fld>
            <a:endParaRPr lang="en-US"/>
          </a:p>
        </p:txBody>
      </p:sp>
    </p:spTree>
    <p:extLst>
      <p:ext uri="{BB962C8B-B14F-4D97-AF65-F5344CB8AC3E}">
        <p14:creationId xmlns:p14="http://schemas.microsoft.com/office/powerpoint/2010/main" val="283930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572F0-35AF-665C-51B5-1D3B4BA282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D31027-FEFB-4F5C-1FB2-962A18FBED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14C225-14D3-0BAB-28FC-057E9273A5BC}"/>
              </a:ext>
            </a:extLst>
          </p:cNvPr>
          <p:cNvSpPr>
            <a:spLocks noGrp="1"/>
          </p:cNvSpPr>
          <p:nvPr>
            <p:ph type="dt" sz="half" idx="10"/>
          </p:nvPr>
        </p:nvSpPr>
        <p:spPr/>
        <p:txBody>
          <a:bodyPr/>
          <a:lstStyle/>
          <a:p>
            <a:fld id="{29232942-3AAA-47FB-B66F-02D9AE0E7B3E}" type="datetimeFigureOut">
              <a:rPr lang="en-US" smtClean="0"/>
              <a:t>12/4/2025</a:t>
            </a:fld>
            <a:endParaRPr lang="en-US"/>
          </a:p>
        </p:txBody>
      </p:sp>
      <p:sp>
        <p:nvSpPr>
          <p:cNvPr id="5" name="Footer Placeholder 4">
            <a:extLst>
              <a:ext uri="{FF2B5EF4-FFF2-40B4-BE49-F238E27FC236}">
                <a16:creationId xmlns:a16="http://schemas.microsoft.com/office/drawing/2014/main" id="{8A0C97FD-620E-F751-86C0-3173F09D92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C6B74-DACC-C3FA-CF90-1FA0FB030800}"/>
              </a:ext>
            </a:extLst>
          </p:cNvPr>
          <p:cNvSpPr>
            <a:spLocks noGrp="1"/>
          </p:cNvSpPr>
          <p:nvPr>
            <p:ph type="sldNum" sz="quarter" idx="12"/>
          </p:nvPr>
        </p:nvSpPr>
        <p:spPr/>
        <p:txBody>
          <a:bodyPr/>
          <a:lstStyle/>
          <a:p>
            <a:fld id="{CC47763A-BCD4-47C8-9EEB-52BD3EB19D26}" type="slidenum">
              <a:rPr lang="en-US" smtClean="0"/>
              <a:t>‹#›</a:t>
            </a:fld>
            <a:endParaRPr lang="en-US"/>
          </a:p>
        </p:txBody>
      </p:sp>
    </p:spTree>
    <p:extLst>
      <p:ext uri="{BB962C8B-B14F-4D97-AF65-F5344CB8AC3E}">
        <p14:creationId xmlns:p14="http://schemas.microsoft.com/office/powerpoint/2010/main" val="1582298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ABED27-5271-C9F1-0BAF-1EEAC69B85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9A02CC-321F-5EF8-801E-8C2A8E1659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9C6958-A412-C014-E5EA-56DA5EC6C5AE}"/>
              </a:ext>
            </a:extLst>
          </p:cNvPr>
          <p:cNvSpPr>
            <a:spLocks noGrp="1"/>
          </p:cNvSpPr>
          <p:nvPr>
            <p:ph type="dt" sz="half" idx="10"/>
          </p:nvPr>
        </p:nvSpPr>
        <p:spPr/>
        <p:txBody>
          <a:bodyPr/>
          <a:lstStyle/>
          <a:p>
            <a:fld id="{29232942-3AAA-47FB-B66F-02D9AE0E7B3E}" type="datetimeFigureOut">
              <a:rPr lang="en-US" smtClean="0"/>
              <a:t>12/4/2025</a:t>
            </a:fld>
            <a:endParaRPr lang="en-US"/>
          </a:p>
        </p:txBody>
      </p:sp>
      <p:sp>
        <p:nvSpPr>
          <p:cNvPr id="5" name="Footer Placeholder 4">
            <a:extLst>
              <a:ext uri="{FF2B5EF4-FFF2-40B4-BE49-F238E27FC236}">
                <a16:creationId xmlns:a16="http://schemas.microsoft.com/office/drawing/2014/main" id="{98E47C78-6B50-8C58-2710-DA76C3B1E2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F41968-05F6-4B59-6BF8-35AC500D6E06}"/>
              </a:ext>
            </a:extLst>
          </p:cNvPr>
          <p:cNvSpPr>
            <a:spLocks noGrp="1"/>
          </p:cNvSpPr>
          <p:nvPr>
            <p:ph type="sldNum" sz="quarter" idx="12"/>
          </p:nvPr>
        </p:nvSpPr>
        <p:spPr/>
        <p:txBody>
          <a:bodyPr/>
          <a:lstStyle/>
          <a:p>
            <a:fld id="{CC47763A-BCD4-47C8-9EEB-52BD3EB19D26}" type="slidenum">
              <a:rPr lang="en-US" smtClean="0"/>
              <a:t>‹#›</a:t>
            </a:fld>
            <a:endParaRPr lang="en-US"/>
          </a:p>
        </p:txBody>
      </p:sp>
    </p:spTree>
    <p:extLst>
      <p:ext uri="{BB962C8B-B14F-4D97-AF65-F5344CB8AC3E}">
        <p14:creationId xmlns:p14="http://schemas.microsoft.com/office/powerpoint/2010/main" val="362263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1E2A3-C5CF-5801-0E56-ECDDF5F6A7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439A43-1AAC-0F01-38A9-62FDFE9340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9D98B3-88EC-CCE6-15AE-AABCA2A4C750}"/>
              </a:ext>
            </a:extLst>
          </p:cNvPr>
          <p:cNvSpPr>
            <a:spLocks noGrp="1"/>
          </p:cNvSpPr>
          <p:nvPr>
            <p:ph type="dt" sz="half" idx="10"/>
          </p:nvPr>
        </p:nvSpPr>
        <p:spPr/>
        <p:txBody>
          <a:bodyPr/>
          <a:lstStyle/>
          <a:p>
            <a:fld id="{29232942-3AAA-47FB-B66F-02D9AE0E7B3E}" type="datetimeFigureOut">
              <a:rPr lang="en-US" smtClean="0"/>
              <a:t>12/4/2025</a:t>
            </a:fld>
            <a:endParaRPr lang="en-US"/>
          </a:p>
        </p:txBody>
      </p:sp>
      <p:sp>
        <p:nvSpPr>
          <p:cNvPr id="5" name="Footer Placeholder 4">
            <a:extLst>
              <a:ext uri="{FF2B5EF4-FFF2-40B4-BE49-F238E27FC236}">
                <a16:creationId xmlns:a16="http://schemas.microsoft.com/office/drawing/2014/main" id="{36FACB10-5F0A-45FA-647A-3D68ABB423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7B3AE-AF20-3BF9-8AA2-7BF917D842A4}"/>
              </a:ext>
            </a:extLst>
          </p:cNvPr>
          <p:cNvSpPr>
            <a:spLocks noGrp="1"/>
          </p:cNvSpPr>
          <p:nvPr>
            <p:ph type="sldNum" sz="quarter" idx="12"/>
          </p:nvPr>
        </p:nvSpPr>
        <p:spPr/>
        <p:txBody>
          <a:bodyPr/>
          <a:lstStyle/>
          <a:p>
            <a:fld id="{CC47763A-BCD4-47C8-9EEB-52BD3EB19D26}" type="slidenum">
              <a:rPr lang="en-US" smtClean="0"/>
              <a:t>‹#›</a:t>
            </a:fld>
            <a:endParaRPr lang="en-US"/>
          </a:p>
        </p:txBody>
      </p:sp>
    </p:spTree>
    <p:extLst>
      <p:ext uri="{BB962C8B-B14F-4D97-AF65-F5344CB8AC3E}">
        <p14:creationId xmlns:p14="http://schemas.microsoft.com/office/powerpoint/2010/main" val="41227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C85F-906F-AEAB-DB37-A5725DB46E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1DB16D-1E8B-F92A-5CDF-AD02D2239A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DE8188-6F1B-AAAF-0B72-513F45A228F3}"/>
              </a:ext>
            </a:extLst>
          </p:cNvPr>
          <p:cNvSpPr>
            <a:spLocks noGrp="1"/>
          </p:cNvSpPr>
          <p:nvPr>
            <p:ph type="dt" sz="half" idx="10"/>
          </p:nvPr>
        </p:nvSpPr>
        <p:spPr/>
        <p:txBody>
          <a:bodyPr/>
          <a:lstStyle/>
          <a:p>
            <a:fld id="{29232942-3AAA-47FB-B66F-02D9AE0E7B3E}" type="datetimeFigureOut">
              <a:rPr lang="en-US" smtClean="0"/>
              <a:t>12/4/2025</a:t>
            </a:fld>
            <a:endParaRPr lang="en-US"/>
          </a:p>
        </p:txBody>
      </p:sp>
      <p:sp>
        <p:nvSpPr>
          <p:cNvPr id="5" name="Footer Placeholder 4">
            <a:extLst>
              <a:ext uri="{FF2B5EF4-FFF2-40B4-BE49-F238E27FC236}">
                <a16:creationId xmlns:a16="http://schemas.microsoft.com/office/drawing/2014/main" id="{1C1170A9-06FD-A5DA-7ABB-5C99F61B13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92ECD2-E875-A926-777B-D65B28D01D4A}"/>
              </a:ext>
            </a:extLst>
          </p:cNvPr>
          <p:cNvSpPr>
            <a:spLocks noGrp="1"/>
          </p:cNvSpPr>
          <p:nvPr>
            <p:ph type="sldNum" sz="quarter" idx="12"/>
          </p:nvPr>
        </p:nvSpPr>
        <p:spPr/>
        <p:txBody>
          <a:bodyPr/>
          <a:lstStyle/>
          <a:p>
            <a:fld id="{CC47763A-BCD4-47C8-9EEB-52BD3EB19D26}" type="slidenum">
              <a:rPr lang="en-US" smtClean="0"/>
              <a:t>‹#›</a:t>
            </a:fld>
            <a:endParaRPr lang="en-US"/>
          </a:p>
        </p:txBody>
      </p:sp>
    </p:spTree>
    <p:extLst>
      <p:ext uri="{BB962C8B-B14F-4D97-AF65-F5344CB8AC3E}">
        <p14:creationId xmlns:p14="http://schemas.microsoft.com/office/powerpoint/2010/main" val="4100268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88065-7305-695E-52BC-A44511489E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680CE6-D11B-0F00-D60F-524FB233DA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BA7F53-7890-DC3A-8251-1E34AEA794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8FC4E3-1544-3894-BC44-1020B5128C13}"/>
              </a:ext>
            </a:extLst>
          </p:cNvPr>
          <p:cNvSpPr>
            <a:spLocks noGrp="1"/>
          </p:cNvSpPr>
          <p:nvPr>
            <p:ph type="dt" sz="half" idx="10"/>
          </p:nvPr>
        </p:nvSpPr>
        <p:spPr/>
        <p:txBody>
          <a:bodyPr/>
          <a:lstStyle/>
          <a:p>
            <a:fld id="{29232942-3AAA-47FB-B66F-02D9AE0E7B3E}" type="datetimeFigureOut">
              <a:rPr lang="en-US" smtClean="0"/>
              <a:t>12/4/2025</a:t>
            </a:fld>
            <a:endParaRPr lang="en-US"/>
          </a:p>
        </p:txBody>
      </p:sp>
      <p:sp>
        <p:nvSpPr>
          <p:cNvPr id="6" name="Footer Placeholder 5">
            <a:extLst>
              <a:ext uri="{FF2B5EF4-FFF2-40B4-BE49-F238E27FC236}">
                <a16:creationId xmlns:a16="http://schemas.microsoft.com/office/drawing/2014/main" id="{CA427117-5AD9-1D80-883E-5CC208B9A7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0BF14-A815-4372-4357-D7E54ED2D8CD}"/>
              </a:ext>
            </a:extLst>
          </p:cNvPr>
          <p:cNvSpPr>
            <a:spLocks noGrp="1"/>
          </p:cNvSpPr>
          <p:nvPr>
            <p:ph type="sldNum" sz="quarter" idx="12"/>
          </p:nvPr>
        </p:nvSpPr>
        <p:spPr/>
        <p:txBody>
          <a:bodyPr/>
          <a:lstStyle/>
          <a:p>
            <a:fld id="{CC47763A-BCD4-47C8-9EEB-52BD3EB19D26}" type="slidenum">
              <a:rPr lang="en-US" smtClean="0"/>
              <a:t>‹#›</a:t>
            </a:fld>
            <a:endParaRPr lang="en-US"/>
          </a:p>
        </p:txBody>
      </p:sp>
    </p:spTree>
    <p:extLst>
      <p:ext uri="{BB962C8B-B14F-4D97-AF65-F5344CB8AC3E}">
        <p14:creationId xmlns:p14="http://schemas.microsoft.com/office/powerpoint/2010/main" val="3476562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20CEE-2E18-AB53-85D1-AC92BB27BC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5121D9-F461-63B0-661B-48382730B1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64A98F-B8A8-8A2F-D0D6-59052EA543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ACD42E-FF80-9882-1F0C-B483EC3028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9BA1AF-9609-770D-4E79-137007C447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4B3793-CE27-A774-F617-7BE9FC7900DA}"/>
              </a:ext>
            </a:extLst>
          </p:cNvPr>
          <p:cNvSpPr>
            <a:spLocks noGrp="1"/>
          </p:cNvSpPr>
          <p:nvPr>
            <p:ph type="dt" sz="half" idx="10"/>
          </p:nvPr>
        </p:nvSpPr>
        <p:spPr/>
        <p:txBody>
          <a:bodyPr/>
          <a:lstStyle/>
          <a:p>
            <a:fld id="{29232942-3AAA-47FB-B66F-02D9AE0E7B3E}" type="datetimeFigureOut">
              <a:rPr lang="en-US" smtClean="0"/>
              <a:t>12/4/2025</a:t>
            </a:fld>
            <a:endParaRPr lang="en-US"/>
          </a:p>
        </p:txBody>
      </p:sp>
      <p:sp>
        <p:nvSpPr>
          <p:cNvPr id="8" name="Footer Placeholder 7">
            <a:extLst>
              <a:ext uri="{FF2B5EF4-FFF2-40B4-BE49-F238E27FC236}">
                <a16:creationId xmlns:a16="http://schemas.microsoft.com/office/drawing/2014/main" id="{EB4724B0-8DBB-71B0-D500-8743C4B529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09FE91-B3D3-B046-337B-FD5223DF67E3}"/>
              </a:ext>
            </a:extLst>
          </p:cNvPr>
          <p:cNvSpPr>
            <a:spLocks noGrp="1"/>
          </p:cNvSpPr>
          <p:nvPr>
            <p:ph type="sldNum" sz="quarter" idx="12"/>
          </p:nvPr>
        </p:nvSpPr>
        <p:spPr/>
        <p:txBody>
          <a:bodyPr/>
          <a:lstStyle/>
          <a:p>
            <a:fld id="{CC47763A-BCD4-47C8-9EEB-52BD3EB19D26}" type="slidenum">
              <a:rPr lang="en-US" smtClean="0"/>
              <a:t>‹#›</a:t>
            </a:fld>
            <a:endParaRPr lang="en-US"/>
          </a:p>
        </p:txBody>
      </p:sp>
    </p:spTree>
    <p:extLst>
      <p:ext uri="{BB962C8B-B14F-4D97-AF65-F5344CB8AC3E}">
        <p14:creationId xmlns:p14="http://schemas.microsoft.com/office/powerpoint/2010/main" val="322306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47437-1C75-A2BC-8EE3-5ADE91951F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269730-5659-C626-6564-FF1641306C1B}"/>
              </a:ext>
            </a:extLst>
          </p:cNvPr>
          <p:cNvSpPr>
            <a:spLocks noGrp="1"/>
          </p:cNvSpPr>
          <p:nvPr>
            <p:ph type="dt" sz="half" idx="10"/>
          </p:nvPr>
        </p:nvSpPr>
        <p:spPr/>
        <p:txBody>
          <a:bodyPr/>
          <a:lstStyle/>
          <a:p>
            <a:fld id="{29232942-3AAA-47FB-B66F-02D9AE0E7B3E}" type="datetimeFigureOut">
              <a:rPr lang="en-US" smtClean="0"/>
              <a:t>12/4/2025</a:t>
            </a:fld>
            <a:endParaRPr lang="en-US"/>
          </a:p>
        </p:txBody>
      </p:sp>
      <p:sp>
        <p:nvSpPr>
          <p:cNvPr id="4" name="Footer Placeholder 3">
            <a:extLst>
              <a:ext uri="{FF2B5EF4-FFF2-40B4-BE49-F238E27FC236}">
                <a16:creationId xmlns:a16="http://schemas.microsoft.com/office/drawing/2014/main" id="{4885CFA0-3E78-4C33-EDD3-575ED4BCAE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EBA618-8319-DCDF-32F1-3B2893398A34}"/>
              </a:ext>
            </a:extLst>
          </p:cNvPr>
          <p:cNvSpPr>
            <a:spLocks noGrp="1"/>
          </p:cNvSpPr>
          <p:nvPr>
            <p:ph type="sldNum" sz="quarter" idx="12"/>
          </p:nvPr>
        </p:nvSpPr>
        <p:spPr/>
        <p:txBody>
          <a:bodyPr/>
          <a:lstStyle/>
          <a:p>
            <a:fld id="{CC47763A-BCD4-47C8-9EEB-52BD3EB19D26}" type="slidenum">
              <a:rPr lang="en-US" smtClean="0"/>
              <a:t>‹#›</a:t>
            </a:fld>
            <a:endParaRPr lang="en-US"/>
          </a:p>
        </p:txBody>
      </p:sp>
    </p:spTree>
    <p:extLst>
      <p:ext uri="{BB962C8B-B14F-4D97-AF65-F5344CB8AC3E}">
        <p14:creationId xmlns:p14="http://schemas.microsoft.com/office/powerpoint/2010/main" val="3084200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B695D9-A9CD-B4D8-1F6A-A86E20ED81DD}"/>
              </a:ext>
            </a:extLst>
          </p:cNvPr>
          <p:cNvSpPr>
            <a:spLocks noGrp="1"/>
          </p:cNvSpPr>
          <p:nvPr>
            <p:ph type="dt" sz="half" idx="10"/>
          </p:nvPr>
        </p:nvSpPr>
        <p:spPr/>
        <p:txBody>
          <a:bodyPr/>
          <a:lstStyle/>
          <a:p>
            <a:fld id="{29232942-3AAA-47FB-B66F-02D9AE0E7B3E}" type="datetimeFigureOut">
              <a:rPr lang="en-US" smtClean="0"/>
              <a:t>12/4/2025</a:t>
            </a:fld>
            <a:endParaRPr lang="en-US"/>
          </a:p>
        </p:txBody>
      </p:sp>
      <p:sp>
        <p:nvSpPr>
          <p:cNvPr id="3" name="Footer Placeholder 2">
            <a:extLst>
              <a:ext uri="{FF2B5EF4-FFF2-40B4-BE49-F238E27FC236}">
                <a16:creationId xmlns:a16="http://schemas.microsoft.com/office/drawing/2014/main" id="{2821C37D-7C79-87B8-97BA-369AF378F0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5245B5-520C-2C6B-25BF-B45D523F8A19}"/>
              </a:ext>
            </a:extLst>
          </p:cNvPr>
          <p:cNvSpPr>
            <a:spLocks noGrp="1"/>
          </p:cNvSpPr>
          <p:nvPr>
            <p:ph type="sldNum" sz="quarter" idx="12"/>
          </p:nvPr>
        </p:nvSpPr>
        <p:spPr/>
        <p:txBody>
          <a:bodyPr/>
          <a:lstStyle/>
          <a:p>
            <a:fld id="{CC47763A-BCD4-47C8-9EEB-52BD3EB19D26}" type="slidenum">
              <a:rPr lang="en-US" smtClean="0"/>
              <a:t>‹#›</a:t>
            </a:fld>
            <a:endParaRPr lang="en-US"/>
          </a:p>
        </p:txBody>
      </p:sp>
    </p:spTree>
    <p:extLst>
      <p:ext uri="{BB962C8B-B14F-4D97-AF65-F5344CB8AC3E}">
        <p14:creationId xmlns:p14="http://schemas.microsoft.com/office/powerpoint/2010/main" val="3242799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67B96-58EE-6B40-4DEA-A616DD3CE8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994A47-43F2-F1D0-33DA-7FA321D3CC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2B4742-0BAE-D391-5026-1950A8F7FD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FCBE72-C322-15E7-6C9E-FFBA365E8401}"/>
              </a:ext>
            </a:extLst>
          </p:cNvPr>
          <p:cNvSpPr>
            <a:spLocks noGrp="1"/>
          </p:cNvSpPr>
          <p:nvPr>
            <p:ph type="dt" sz="half" idx="10"/>
          </p:nvPr>
        </p:nvSpPr>
        <p:spPr/>
        <p:txBody>
          <a:bodyPr/>
          <a:lstStyle/>
          <a:p>
            <a:fld id="{29232942-3AAA-47FB-B66F-02D9AE0E7B3E}" type="datetimeFigureOut">
              <a:rPr lang="en-US" smtClean="0"/>
              <a:t>12/4/2025</a:t>
            </a:fld>
            <a:endParaRPr lang="en-US"/>
          </a:p>
        </p:txBody>
      </p:sp>
      <p:sp>
        <p:nvSpPr>
          <p:cNvPr id="6" name="Footer Placeholder 5">
            <a:extLst>
              <a:ext uri="{FF2B5EF4-FFF2-40B4-BE49-F238E27FC236}">
                <a16:creationId xmlns:a16="http://schemas.microsoft.com/office/drawing/2014/main" id="{3740449C-6631-3734-01F3-EC4BD2E061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87AE80-E020-1F77-DC82-13DD97B16067}"/>
              </a:ext>
            </a:extLst>
          </p:cNvPr>
          <p:cNvSpPr>
            <a:spLocks noGrp="1"/>
          </p:cNvSpPr>
          <p:nvPr>
            <p:ph type="sldNum" sz="quarter" idx="12"/>
          </p:nvPr>
        </p:nvSpPr>
        <p:spPr/>
        <p:txBody>
          <a:bodyPr/>
          <a:lstStyle/>
          <a:p>
            <a:fld id="{CC47763A-BCD4-47C8-9EEB-52BD3EB19D26}" type="slidenum">
              <a:rPr lang="en-US" smtClean="0"/>
              <a:t>‹#›</a:t>
            </a:fld>
            <a:endParaRPr lang="en-US"/>
          </a:p>
        </p:txBody>
      </p:sp>
    </p:spTree>
    <p:extLst>
      <p:ext uri="{BB962C8B-B14F-4D97-AF65-F5344CB8AC3E}">
        <p14:creationId xmlns:p14="http://schemas.microsoft.com/office/powerpoint/2010/main" val="3994639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CC487-16DE-12C1-5770-519DBAF3D9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5F1D75-9232-C0AB-E7A9-220A055E50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FB3569-CC9A-A1BA-7427-352B2A751A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F9F53D-629E-D6A1-8563-D9991F0072FB}"/>
              </a:ext>
            </a:extLst>
          </p:cNvPr>
          <p:cNvSpPr>
            <a:spLocks noGrp="1"/>
          </p:cNvSpPr>
          <p:nvPr>
            <p:ph type="dt" sz="half" idx="10"/>
          </p:nvPr>
        </p:nvSpPr>
        <p:spPr/>
        <p:txBody>
          <a:bodyPr/>
          <a:lstStyle/>
          <a:p>
            <a:fld id="{29232942-3AAA-47FB-B66F-02D9AE0E7B3E}" type="datetimeFigureOut">
              <a:rPr lang="en-US" smtClean="0"/>
              <a:t>12/4/2025</a:t>
            </a:fld>
            <a:endParaRPr lang="en-US"/>
          </a:p>
        </p:txBody>
      </p:sp>
      <p:sp>
        <p:nvSpPr>
          <p:cNvPr id="6" name="Footer Placeholder 5">
            <a:extLst>
              <a:ext uri="{FF2B5EF4-FFF2-40B4-BE49-F238E27FC236}">
                <a16:creationId xmlns:a16="http://schemas.microsoft.com/office/drawing/2014/main" id="{07685919-2018-CFC3-7A79-AC88AC2CFC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EC4CB5-9073-B7B9-F7A7-FD3E04182281}"/>
              </a:ext>
            </a:extLst>
          </p:cNvPr>
          <p:cNvSpPr>
            <a:spLocks noGrp="1"/>
          </p:cNvSpPr>
          <p:nvPr>
            <p:ph type="sldNum" sz="quarter" idx="12"/>
          </p:nvPr>
        </p:nvSpPr>
        <p:spPr/>
        <p:txBody>
          <a:bodyPr/>
          <a:lstStyle/>
          <a:p>
            <a:fld id="{CC47763A-BCD4-47C8-9EEB-52BD3EB19D26}" type="slidenum">
              <a:rPr lang="en-US" smtClean="0"/>
              <a:t>‹#›</a:t>
            </a:fld>
            <a:endParaRPr lang="en-US"/>
          </a:p>
        </p:txBody>
      </p:sp>
    </p:spTree>
    <p:extLst>
      <p:ext uri="{BB962C8B-B14F-4D97-AF65-F5344CB8AC3E}">
        <p14:creationId xmlns:p14="http://schemas.microsoft.com/office/powerpoint/2010/main" val="2788015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E703BC-B90F-0BC9-FFA3-ED29E0F5AF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AF3A1E-27E5-2D5C-E17B-D2D65A120A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1FB145-0F11-C781-95D6-80A820F5B5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2942-3AAA-47FB-B66F-02D9AE0E7B3E}" type="datetimeFigureOut">
              <a:rPr lang="en-US" smtClean="0"/>
              <a:t>12/4/2025</a:t>
            </a:fld>
            <a:endParaRPr lang="en-US"/>
          </a:p>
        </p:txBody>
      </p:sp>
      <p:sp>
        <p:nvSpPr>
          <p:cNvPr id="5" name="Footer Placeholder 4">
            <a:extLst>
              <a:ext uri="{FF2B5EF4-FFF2-40B4-BE49-F238E27FC236}">
                <a16:creationId xmlns:a16="http://schemas.microsoft.com/office/drawing/2014/main" id="{1BAFD82B-4077-AE0B-4596-ED44F6D258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4BA0B5-624F-A981-D2E8-55502B65DA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47763A-BCD4-47C8-9EEB-52BD3EB19D26}" type="slidenum">
              <a:rPr lang="en-US" smtClean="0"/>
              <a:t>‹#›</a:t>
            </a:fld>
            <a:endParaRPr lang="en-US"/>
          </a:p>
        </p:txBody>
      </p:sp>
    </p:spTree>
    <p:extLst>
      <p:ext uri="{BB962C8B-B14F-4D97-AF65-F5344CB8AC3E}">
        <p14:creationId xmlns:p14="http://schemas.microsoft.com/office/powerpoint/2010/main" val="1908284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1.tmp"/><Relationship Id="rId1" Type="http://schemas.openxmlformats.org/officeDocument/2006/relationships/slideLayout" Target="../slideLayouts/slideLayout1.xml"/><Relationship Id="rId4" Type="http://schemas.openxmlformats.org/officeDocument/2006/relationships/image" Target="../media/image4.tmp"/></Relationships>
</file>

<file path=ppt/slides/_rels/slide5.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1.tmp"/><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441175"/>
          </a:xfrm>
          <a:prstGeom prst="rect">
            <a:avLst/>
          </a:prstGeom>
        </p:spPr>
      </p:pic>
    </p:spTree>
    <p:extLst>
      <p:ext uri="{BB962C8B-B14F-4D97-AF65-F5344CB8AC3E}">
        <p14:creationId xmlns:p14="http://schemas.microsoft.com/office/powerpoint/2010/main" val="194404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558271"/>
            <a:ext cx="6993836" cy="538162"/>
          </a:xfrm>
        </p:spPr>
        <p:txBody>
          <a:bodyPr>
            <a:normAutofit fontScale="90000"/>
          </a:bodyPr>
          <a:lstStyle/>
          <a:p>
            <a:r>
              <a:rPr lang="en-US" sz="2800" b="1" dirty="0">
                <a:solidFill>
                  <a:schemeClr val="accent1"/>
                </a:solidFill>
                <a:latin typeface="Times New Roman" panose="02020603050405020304" pitchFamily="18" charset="0"/>
                <a:cs typeface="Times New Roman" panose="02020603050405020304" pitchFamily="18" charset="0"/>
              </a:rPr>
              <a:t>I. SINH VẬT ĐƠN BÀO VÀ SINH VẬT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441175"/>
          </a:xfrm>
          <a:prstGeom prst="rect">
            <a:avLst/>
          </a:prstGeom>
        </p:spPr>
      </p:pic>
      <p:pic>
        <p:nvPicPr>
          <p:cNvPr id="5" name="Picture 4">
            <a:extLst>
              <a:ext uri="{FF2B5EF4-FFF2-40B4-BE49-F238E27FC236}">
                <a16:creationId xmlns:a16="http://schemas.microsoft.com/office/drawing/2014/main" id="{99325F46-9534-9E51-A290-213B5DDB679B}"/>
              </a:ext>
            </a:extLst>
          </p:cNvPr>
          <p:cNvPicPr>
            <a:picLocks noChangeAspect="1"/>
          </p:cNvPicPr>
          <p:nvPr/>
        </p:nvPicPr>
        <p:blipFill rotWithShape="1">
          <a:blip r:embed="rId3">
            <a:extLst>
              <a:ext uri="{28A0092B-C50C-407E-A947-70E740481C1C}">
                <a14:useLocalDpi xmlns:a14="http://schemas.microsoft.com/office/drawing/2010/main" val="0"/>
              </a:ext>
            </a:extLst>
          </a:blip>
          <a:srcRect l="27391" t="27288" r="23940" b="5039"/>
          <a:stretch/>
        </p:blipFill>
        <p:spPr>
          <a:xfrm>
            <a:off x="2295939" y="2064444"/>
            <a:ext cx="6609521" cy="4763740"/>
          </a:xfrm>
          <a:prstGeom prst="rect">
            <a:avLst/>
          </a:prstGeom>
        </p:spPr>
      </p:pic>
    </p:spTree>
    <p:extLst>
      <p:ext uri="{BB962C8B-B14F-4D97-AF65-F5344CB8AC3E}">
        <p14:creationId xmlns:p14="http://schemas.microsoft.com/office/powerpoint/2010/main" val="1688259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250162"/>
            <a:ext cx="5373758" cy="538162"/>
          </a:xfrm>
        </p:spPr>
        <p:txBody>
          <a:bodyPr>
            <a:normAutofit/>
          </a:bodyPr>
          <a:lstStyle/>
          <a:p>
            <a:r>
              <a:rPr lang="en-US" sz="2800" b="1" dirty="0">
                <a:solidFill>
                  <a:schemeClr val="accent1"/>
                </a:solidFill>
                <a:latin typeface="Times New Roman" panose="02020603050405020304" pitchFamily="18" charset="0"/>
                <a:cs typeface="Times New Roman" panose="02020603050405020304" pitchFamily="18" charset="0"/>
              </a:rPr>
              <a:t>II. TỔ CHỨC CƠ THỂ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pic>
        <p:nvPicPr>
          <p:cNvPr id="4" name="Picture 3">
            <a:extLst>
              <a:ext uri="{FF2B5EF4-FFF2-40B4-BE49-F238E27FC236}">
                <a16:creationId xmlns:a16="http://schemas.microsoft.com/office/drawing/2014/main" id="{970F2CE6-5BE5-519B-A3EA-B7C07771A848}"/>
              </a:ext>
            </a:extLst>
          </p:cNvPr>
          <p:cNvPicPr>
            <a:picLocks noChangeAspect="1"/>
          </p:cNvPicPr>
          <p:nvPr/>
        </p:nvPicPr>
        <p:blipFill rotWithShape="1">
          <a:blip r:embed="rId3">
            <a:extLst>
              <a:ext uri="{28A0092B-C50C-407E-A947-70E740481C1C}">
                <a14:useLocalDpi xmlns:a14="http://schemas.microsoft.com/office/drawing/2010/main" val="0"/>
              </a:ext>
            </a:extLst>
          </a:blip>
          <a:srcRect l="23233" t="26062" r="20516" b="5806"/>
          <a:stretch/>
        </p:blipFill>
        <p:spPr>
          <a:xfrm>
            <a:off x="2094937" y="1698868"/>
            <a:ext cx="8002125" cy="5149193"/>
          </a:xfrm>
          <a:prstGeom prst="rect">
            <a:avLst/>
          </a:prstGeom>
        </p:spPr>
      </p:pic>
    </p:spTree>
    <p:extLst>
      <p:ext uri="{BB962C8B-B14F-4D97-AF65-F5344CB8AC3E}">
        <p14:creationId xmlns:p14="http://schemas.microsoft.com/office/powerpoint/2010/main" val="293543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250162"/>
            <a:ext cx="5373758" cy="538162"/>
          </a:xfrm>
        </p:spPr>
        <p:txBody>
          <a:bodyPr>
            <a:normAutofit/>
          </a:bodyPr>
          <a:lstStyle/>
          <a:p>
            <a:r>
              <a:rPr lang="en-US" sz="2800" b="1" dirty="0">
                <a:solidFill>
                  <a:schemeClr val="accent1"/>
                </a:solidFill>
                <a:latin typeface="Times New Roman" panose="02020603050405020304" pitchFamily="18" charset="0"/>
                <a:cs typeface="Times New Roman" panose="02020603050405020304" pitchFamily="18" charset="0"/>
              </a:rPr>
              <a:t>II. TỔ CHỨC CƠ THỂ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pic>
        <p:nvPicPr>
          <p:cNvPr id="5" name="Picture 4">
            <a:extLst>
              <a:ext uri="{FF2B5EF4-FFF2-40B4-BE49-F238E27FC236}">
                <a16:creationId xmlns:a16="http://schemas.microsoft.com/office/drawing/2014/main" id="{63E4C049-1A0C-9B36-BCAF-11968A940DF9}"/>
              </a:ext>
            </a:extLst>
          </p:cNvPr>
          <p:cNvPicPr>
            <a:picLocks noChangeAspect="1"/>
          </p:cNvPicPr>
          <p:nvPr/>
        </p:nvPicPr>
        <p:blipFill rotWithShape="1">
          <a:blip r:embed="rId3">
            <a:extLst>
              <a:ext uri="{28A0092B-C50C-407E-A947-70E740481C1C}">
                <a14:useLocalDpi xmlns:a14="http://schemas.microsoft.com/office/drawing/2010/main" val="0"/>
              </a:ext>
            </a:extLst>
          </a:blip>
          <a:srcRect l="25924" t="29745" r="22392" b="17928"/>
          <a:stretch/>
        </p:blipFill>
        <p:spPr>
          <a:xfrm>
            <a:off x="1212572" y="1815973"/>
            <a:ext cx="9355846" cy="5032088"/>
          </a:xfrm>
          <a:prstGeom prst="rect">
            <a:avLst/>
          </a:prstGeom>
        </p:spPr>
      </p:pic>
    </p:spTree>
    <p:extLst>
      <p:ext uri="{BB962C8B-B14F-4D97-AF65-F5344CB8AC3E}">
        <p14:creationId xmlns:p14="http://schemas.microsoft.com/office/powerpoint/2010/main" val="3296595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250162"/>
            <a:ext cx="5373758" cy="538162"/>
          </a:xfrm>
        </p:spPr>
        <p:txBody>
          <a:bodyPr>
            <a:normAutofit/>
          </a:bodyPr>
          <a:lstStyle/>
          <a:p>
            <a:r>
              <a:rPr lang="en-US" sz="2800" b="1" dirty="0">
                <a:solidFill>
                  <a:schemeClr val="accent1"/>
                </a:solidFill>
                <a:latin typeface="Times New Roman" panose="02020603050405020304" pitchFamily="18" charset="0"/>
                <a:cs typeface="Times New Roman" panose="02020603050405020304" pitchFamily="18" charset="0"/>
              </a:rPr>
              <a:t>II. TỔ CHỨC CƠ THỂ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pic>
        <p:nvPicPr>
          <p:cNvPr id="4" name="Picture 3">
            <a:extLst>
              <a:ext uri="{FF2B5EF4-FFF2-40B4-BE49-F238E27FC236}">
                <a16:creationId xmlns:a16="http://schemas.microsoft.com/office/drawing/2014/main" id="{CA369AF6-DD4E-EC7E-7F28-E305EBDA4BED}"/>
              </a:ext>
            </a:extLst>
          </p:cNvPr>
          <p:cNvPicPr>
            <a:picLocks noChangeAspect="1"/>
          </p:cNvPicPr>
          <p:nvPr/>
        </p:nvPicPr>
        <p:blipFill rotWithShape="1">
          <a:blip r:embed="rId3">
            <a:extLst>
              <a:ext uri="{28A0092B-C50C-407E-A947-70E740481C1C}">
                <a14:useLocalDpi xmlns:a14="http://schemas.microsoft.com/office/drawing/2010/main" val="0"/>
              </a:ext>
            </a:extLst>
          </a:blip>
          <a:srcRect l="24294" t="25249" r="21005" b="22992"/>
          <a:stretch/>
        </p:blipFill>
        <p:spPr>
          <a:xfrm>
            <a:off x="1341784" y="1788324"/>
            <a:ext cx="10065752" cy="5059737"/>
          </a:xfrm>
          <a:prstGeom prst="rect">
            <a:avLst/>
          </a:prstGeom>
        </p:spPr>
      </p:pic>
    </p:spTree>
    <p:extLst>
      <p:ext uri="{BB962C8B-B14F-4D97-AF65-F5344CB8AC3E}">
        <p14:creationId xmlns:p14="http://schemas.microsoft.com/office/powerpoint/2010/main" val="2663409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250162"/>
            <a:ext cx="5373758" cy="538162"/>
          </a:xfrm>
        </p:spPr>
        <p:txBody>
          <a:bodyPr>
            <a:normAutofit/>
          </a:bodyPr>
          <a:lstStyle/>
          <a:p>
            <a:r>
              <a:rPr lang="en-US" sz="2800" b="1" dirty="0">
                <a:solidFill>
                  <a:schemeClr val="accent1"/>
                </a:solidFill>
                <a:latin typeface="Times New Roman" panose="02020603050405020304" pitchFamily="18" charset="0"/>
                <a:cs typeface="Times New Roman" panose="02020603050405020304" pitchFamily="18" charset="0"/>
              </a:rPr>
              <a:t>II. TỔ CHỨC CƠ THỂ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pic>
        <p:nvPicPr>
          <p:cNvPr id="4" name="Picture 3">
            <a:extLst>
              <a:ext uri="{FF2B5EF4-FFF2-40B4-BE49-F238E27FC236}">
                <a16:creationId xmlns:a16="http://schemas.microsoft.com/office/drawing/2014/main" id="{9C7E3147-9342-C78E-397E-DCC753DB7B24}"/>
              </a:ext>
            </a:extLst>
          </p:cNvPr>
          <p:cNvPicPr>
            <a:picLocks noChangeAspect="1"/>
          </p:cNvPicPr>
          <p:nvPr/>
        </p:nvPicPr>
        <p:blipFill rotWithShape="1">
          <a:blip r:embed="rId3">
            <a:extLst>
              <a:ext uri="{28A0092B-C50C-407E-A947-70E740481C1C}">
                <a14:useLocalDpi xmlns:a14="http://schemas.microsoft.com/office/drawing/2010/main" val="0"/>
              </a:ext>
            </a:extLst>
          </a:blip>
          <a:srcRect l="34565" t="68568" r="31033" b="1969"/>
          <a:stretch/>
        </p:blipFill>
        <p:spPr>
          <a:xfrm>
            <a:off x="258416" y="1918252"/>
            <a:ext cx="10267323" cy="4671391"/>
          </a:xfrm>
          <a:prstGeom prst="rect">
            <a:avLst/>
          </a:prstGeom>
        </p:spPr>
      </p:pic>
    </p:spTree>
    <p:extLst>
      <p:ext uri="{BB962C8B-B14F-4D97-AF65-F5344CB8AC3E}">
        <p14:creationId xmlns:p14="http://schemas.microsoft.com/office/powerpoint/2010/main" val="3892339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250162"/>
            <a:ext cx="5373758" cy="538162"/>
          </a:xfrm>
        </p:spPr>
        <p:txBody>
          <a:bodyPr>
            <a:normAutofit/>
          </a:bodyPr>
          <a:lstStyle/>
          <a:p>
            <a:r>
              <a:rPr lang="en-US" sz="2800" b="1" dirty="0">
                <a:solidFill>
                  <a:schemeClr val="accent1"/>
                </a:solidFill>
                <a:latin typeface="Times New Roman" panose="02020603050405020304" pitchFamily="18" charset="0"/>
                <a:cs typeface="Times New Roman" panose="02020603050405020304" pitchFamily="18" charset="0"/>
              </a:rPr>
              <a:t>II. TỔ CHỨC CƠ THỂ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pic>
        <p:nvPicPr>
          <p:cNvPr id="5" name="Picture 4">
            <a:extLst>
              <a:ext uri="{FF2B5EF4-FFF2-40B4-BE49-F238E27FC236}">
                <a16:creationId xmlns:a16="http://schemas.microsoft.com/office/drawing/2014/main" id="{265B860E-8DDA-1B16-C9FF-36F1234CF40F}"/>
              </a:ext>
            </a:extLst>
          </p:cNvPr>
          <p:cNvPicPr>
            <a:picLocks noChangeAspect="1"/>
          </p:cNvPicPr>
          <p:nvPr/>
        </p:nvPicPr>
        <p:blipFill rotWithShape="1">
          <a:blip r:embed="rId3">
            <a:extLst>
              <a:ext uri="{28A0092B-C50C-407E-A947-70E740481C1C}">
                <a14:useLocalDpi xmlns:a14="http://schemas.microsoft.com/office/drawing/2010/main" val="0"/>
              </a:ext>
            </a:extLst>
          </a:blip>
          <a:srcRect l="26086" t="25249" r="23207" b="13785"/>
          <a:stretch/>
        </p:blipFill>
        <p:spPr>
          <a:xfrm>
            <a:off x="1779105" y="1788324"/>
            <a:ext cx="7921548" cy="5059737"/>
          </a:xfrm>
          <a:prstGeom prst="rect">
            <a:avLst/>
          </a:prstGeom>
        </p:spPr>
      </p:pic>
    </p:spTree>
    <p:extLst>
      <p:ext uri="{BB962C8B-B14F-4D97-AF65-F5344CB8AC3E}">
        <p14:creationId xmlns:p14="http://schemas.microsoft.com/office/powerpoint/2010/main" val="4255647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250162"/>
            <a:ext cx="5373758" cy="538162"/>
          </a:xfrm>
        </p:spPr>
        <p:txBody>
          <a:bodyPr>
            <a:normAutofit/>
          </a:bodyPr>
          <a:lstStyle/>
          <a:p>
            <a:r>
              <a:rPr lang="en-US" sz="2800" b="1" dirty="0">
                <a:solidFill>
                  <a:schemeClr val="accent1"/>
                </a:solidFill>
                <a:latin typeface="Times New Roman" panose="02020603050405020304" pitchFamily="18" charset="0"/>
                <a:cs typeface="Times New Roman" panose="02020603050405020304" pitchFamily="18" charset="0"/>
              </a:rPr>
              <a:t>II. TỔ CHỨC CƠ THỂ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pic>
        <p:nvPicPr>
          <p:cNvPr id="4" name="Picture 3">
            <a:extLst>
              <a:ext uri="{FF2B5EF4-FFF2-40B4-BE49-F238E27FC236}">
                <a16:creationId xmlns:a16="http://schemas.microsoft.com/office/drawing/2014/main" id="{86F57753-4F1C-62F2-6095-65619AA2917B}"/>
              </a:ext>
            </a:extLst>
          </p:cNvPr>
          <p:cNvPicPr>
            <a:picLocks noChangeAspect="1"/>
          </p:cNvPicPr>
          <p:nvPr/>
        </p:nvPicPr>
        <p:blipFill rotWithShape="1">
          <a:blip r:embed="rId3">
            <a:extLst>
              <a:ext uri="{28A0092B-C50C-407E-A947-70E740481C1C}">
                <a14:useLocalDpi xmlns:a14="http://schemas.microsoft.com/office/drawing/2010/main" val="0"/>
              </a:ext>
            </a:extLst>
          </a:blip>
          <a:srcRect l="26902" t="25249" r="23940" b="16360"/>
          <a:stretch/>
        </p:blipFill>
        <p:spPr>
          <a:xfrm>
            <a:off x="3279912" y="1825912"/>
            <a:ext cx="7832697" cy="4942636"/>
          </a:xfrm>
          <a:prstGeom prst="rect">
            <a:avLst/>
          </a:prstGeom>
        </p:spPr>
      </p:pic>
    </p:spTree>
    <p:extLst>
      <p:ext uri="{BB962C8B-B14F-4D97-AF65-F5344CB8AC3E}">
        <p14:creationId xmlns:p14="http://schemas.microsoft.com/office/powerpoint/2010/main" val="2666581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250162"/>
            <a:ext cx="5373758" cy="538162"/>
          </a:xfrm>
        </p:spPr>
        <p:txBody>
          <a:bodyPr>
            <a:normAutofit/>
          </a:bodyPr>
          <a:lstStyle/>
          <a:p>
            <a:r>
              <a:rPr lang="en-US" sz="2800" b="1" dirty="0">
                <a:solidFill>
                  <a:schemeClr val="accent1"/>
                </a:solidFill>
                <a:latin typeface="Times New Roman" panose="02020603050405020304" pitchFamily="18" charset="0"/>
                <a:cs typeface="Times New Roman" panose="02020603050405020304" pitchFamily="18" charset="0"/>
              </a:rPr>
              <a:t>II. TỔ CHỨC CƠ THỂ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pic>
        <p:nvPicPr>
          <p:cNvPr id="4" name="Picture 3">
            <a:extLst>
              <a:ext uri="{FF2B5EF4-FFF2-40B4-BE49-F238E27FC236}">
                <a16:creationId xmlns:a16="http://schemas.microsoft.com/office/drawing/2014/main" id="{67B24D34-336E-0199-2185-52AD7E64C869}"/>
              </a:ext>
            </a:extLst>
          </p:cNvPr>
          <p:cNvPicPr>
            <a:picLocks noChangeAspect="1"/>
          </p:cNvPicPr>
          <p:nvPr/>
        </p:nvPicPr>
        <p:blipFill rotWithShape="1">
          <a:blip r:embed="rId3">
            <a:extLst>
              <a:ext uri="{28A0092B-C50C-407E-A947-70E740481C1C}">
                <a14:useLocalDpi xmlns:a14="http://schemas.microsoft.com/office/drawing/2010/main" val="0"/>
              </a:ext>
            </a:extLst>
          </a:blip>
          <a:srcRect l="25679" t="26675" r="22473" b="24669"/>
          <a:stretch/>
        </p:blipFill>
        <p:spPr>
          <a:xfrm>
            <a:off x="1033669" y="1825912"/>
            <a:ext cx="9834442" cy="4902879"/>
          </a:xfrm>
          <a:prstGeom prst="rect">
            <a:avLst/>
          </a:prstGeom>
        </p:spPr>
      </p:pic>
      <p:sp>
        <p:nvSpPr>
          <p:cNvPr id="3" name="TextBox 2">
            <a:extLst>
              <a:ext uri="{FF2B5EF4-FFF2-40B4-BE49-F238E27FC236}">
                <a16:creationId xmlns:a16="http://schemas.microsoft.com/office/drawing/2014/main" id="{FFC06B5A-036B-D668-CCBF-66334B20B9E7}"/>
              </a:ext>
            </a:extLst>
          </p:cNvPr>
          <p:cNvSpPr txBox="1"/>
          <p:nvPr/>
        </p:nvSpPr>
        <p:spPr>
          <a:xfrm>
            <a:off x="5734878" y="5043679"/>
            <a:ext cx="1411357" cy="400110"/>
          </a:xfrm>
          <a:prstGeom prst="rect">
            <a:avLst/>
          </a:prstGeom>
          <a:noFill/>
        </p:spPr>
        <p:txBody>
          <a:bodyPr wrap="square" rtlCol="0">
            <a:spAutoFit/>
          </a:bodyPr>
          <a:lstStyle/>
          <a:p>
            <a:r>
              <a:rPr lang="en-US" sz="2000" dirty="0" err="1">
                <a:solidFill>
                  <a:srgbClr val="FF0000"/>
                </a:solidFill>
              </a:rPr>
              <a:t>Tế</a:t>
            </a:r>
            <a:r>
              <a:rPr lang="en-US" sz="2000" dirty="0">
                <a:solidFill>
                  <a:srgbClr val="FF0000"/>
                </a:solidFill>
              </a:rPr>
              <a:t> </a:t>
            </a:r>
            <a:r>
              <a:rPr lang="en-US" sz="2000" dirty="0" err="1">
                <a:solidFill>
                  <a:srgbClr val="FF0000"/>
                </a:solidFill>
              </a:rPr>
              <a:t>bào</a:t>
            </a:r>
            <a:endParaRPr lang="en-US" sz="2000" dirty="0">
              <a:solidFill>
                <a:srgbClr val="FF0000"/>
              </a:solidFill>
            </a:endParaRPr>
          </a:p>
        </p:txBody>
      </p:sp>
      <p:sp>
        <p:nvSpPr>
          <p:cNvPr id="5" name="TextBox 4">
            <a:extLst>
              <a:ext uri="{FF2B5EF4-FFF2-40B4-BE49-F238E27FC236}">
                <a16:creationId xmlns:a16="http://schemas.microsoft.com/office/drawing/2014/main" id="{6E2E73B1-559C-AC5A-E632-0BEB2DFF4E5C}"/>
              </a:ext>
            </a:extLst>
          </p:cNvPr>
          <p:cNvSpPr txBox="1"/>
          <p:nvPr/>
        </p:nvSpPr>
        <p:spPr>
          <a:xfrm>
            <a:off x="5734877" y="5857072"/>
            <a:ext cx="1411357" cy="400110"/>
          </a:xfrm>
          <a:prstGeom prst="rect">
            <a:avLst/>
          </a:prstGeom>
          <a:noFill/>
        </p:spPr>
        <p:txBody>
          <a:bodyPr wrap="square" rtlCol="0">
            <a:spAutoFit/>
          </a:bodyPr>
          <a:lstStyle/>
          <a:p>
            <a:r>
              <a:rPr lang="en-US" sz="2000" dirty="0" err="1">
                <a:solidFill>
                  <a:srgbClr val="FF0000"/>
                </a:solidFill>
              </a:rPr>
              <a:t>Mô</a:t>
            </a:r>
            <a:endParaRPr lang="en-US" sz="2000" dirty="0">
              <a:solidFill>
                <a:srgbClr val="FF0000"/>
              </a:solidFill>
            </a:endParaRPr>
          </a:p>
        </p:txBody>
      </p:sp>
      <p:sp>
        <p:nvSpPr>
          <p:cNvPr id="6" name="TextBox 5">
            <a:extLst>
              <a:ext uri="{FF2B5EF4-FFF2-40B4-BE49-F238E27FC236}">
                <a16:creationId xmlns:a16="http://schemas.microsoft.com/office/drawing/2014/main" id="{9A84408A-D60E-A7BE-11E7-18EC0F39EC08}"/>
              </a:ext>
            </a:extLst>
          </p:cNvPr>
          <p:cNvSpPr txBox="1"/>
          <p:nvPr/>
        </p:nvSpPr>
        <p:spPr>
          <a:xfrm>
            <a:off x="7265505" y="5053618"/>
            <a:ext cx="1411357" cy="400110"/>
          </a:xfrm>
          <a:prstGeom prst="rect">
            <a:avLst/>
          </a:prstGeom>
          <a:noFill/>
        </p:spPr>
        <p:txBody>
          <a:bodyPr wrap="square" rtlCol="0">
            <a:spAutoFit/>
          </a:bodyPr>
          <a:lstStyle/>
          <a:p>
            <a:r>
              <a:rPr lang="en-US" sz="2000" dirty="0" err="1">
                <a:solidFill>
                  <a:srgbClr val="FF0000"/>
                </a:solidFill>
              </a:rPr>
              <a:t>Hệ</a:t>
            </a:r>
            <a:r>
              <a:rPr lang="en-US" sz="2000" dirty="0">
                <a:solidFill>
                  <a:srgbClr val="FF0000"/>
                </a:solidFill>
              </a:rPr>
              <a:t> </a:t>
            </a:r>
            <a:r>
              <a:rPr lang="en-US" sz="2000" dirty="0" err="1">
                <a:solidFill>
                  <a:srgbClr val="FF0000"/>
                </a:solidFill>
              </a:rPr>
              <a:t>cơ</a:t>
            </a:r>
            <a:r>
              <a:rPr lang="en-US" sz="2000" dirty="0">
                <a:solidFill>
                  <a:srgbClr val="FF0000"/>
                </a:solidFill>
              </a:rPr>
              <a:t> </a:t>
            </a:r>
            <a:r>
              <a:rPr lang="en-US" sz="2000" dirty="0" err="1">
                <a:solidFill>
                  <a:srgbClr val="FF0000"/>
                </a:solidFill>
              </a:rPr>
              <a:t>quan</a:t>
            </a:r>
            <a:endParaRPr lang="en-US" sz="2000" dirty="0">
              <a:solidFill>
                <a:srgbClr val="FF0000"/>
              </a:solidFill>
            </a:endParaRPr>
          </a:p>
        </p:txBody>
      </p:sp>
      <p:sp>
        <p:nvSpPr>
          <p:cNvPr id="8" name="TextBox 7">
            <a:extLst>
              <a:ext uri="{FF2B5EF4-FFF2-40B4-BE49-F238E27FC236}">
                <a16:creationId xmlns:a16="http://schemas.microsoft.com/office/drawing/2014/main" id="{8B342364-3D8F-E176-E860-098D6C8421BB}"/>
              </a:ext>
            </a:extLst>
          </p:cNvPr>
          <p:cNvSpPr txBox="1"/>
          <p:nvPr/>
        </p:nvSpPr>
        <p:spPr>
          <a:xfrm>
            <a:off x="8796128" y="5043680"/>
            <a:ext cx="1411357" cy="400110"/>
          </a:xfrm>
          <a:prstGeom prst="rect">
            <a:avLst/>
          </a:prstGeom>
          <a:noFill/>
        </p:spPr>
        <p:txBody>
          <a:bodyPr wrap="square" rtlCol="0">
            <a:spAutoFit/>
          </a:bodyPr>
          <a:lstStyle/>
          <a:p>
            <a:r>
              <a:rPr lang="en-US" sz="2000" dirty="0" err="1">
                <a:solidFill>
                  <a:srgbClr val="FF0000"/>
                </a:solidFill>
              </a:rPr>
              <a:t>Hệ</a:t>
            </a:r>
            <a:r>
              <a:rPr lang="en-US" sz="2000" dirty="0">
                <a:solidFill>
                  <a:srgbClr val="FF0000"/>
                </a:solidFill>
              </a:rPr>
              <a:t> </a:t>
            </a:r>
            <a:r>
              <a:rPr lang="en-US" sz="2000" dirty="0" err="1">
                <a:solidFill>
                  <a:srgbClr val="FF0000"/>
                </a:solidFill>
              </a:rPr>
              <a:t>cơ</a:t>
            </a:r>
            <a:r>
              <a:rPr lang="en-US" sz="2000" dirty="0">
                <a:solidFill>
                  <a:srgbClr val="FF0000"/>
                </a:solidFill>
              </a:rPr>
              <a:t> </a:t>
            </a:r>
            <a:r>
              <a:rPr lang="en-US" sz="2000" dirty="0" err="1">
                <a:solidFill>
                  <a:srgbClr val="FF0000"/>
                </a:solidFill>
              </a:rPr>
              <a:t>quan</a:t>
            </a:r>
            <a:endParaRPr lang="en-US" sz="2000" dirty="0">
              <a:solidFill>
                <a:srgbClr val="FF0000"/>
              </a:solidFill>
            </a:endParaRPr>
          </a:p>
        </p:txBody>
      </p:sp>
      <p:sp>
        <p:nvSpPr>
          <p:cNvPr id="9" name="TextBox 8">
            <a:extLst>
              <a:ext uri="{FF2B5EF4-FFF2-40B4-BE49-F238E27FC236}">
                <a16:creationId xmlns:a16="http://schemas.microsoft.com/office/drawing/2014/main" id="{6BEC12AE-678A-725F-0A53-61709D9EC566}"/>
              </a:ext>
            </a:extLst>
          </p:cNvPr>
          <p:cNvSpPr txBox="1"/>
          <p:nvPr/>
        </p:nvSpPr>
        <p:spPr>
          <a:xfrm>
            <a:off x="7146234" y="5691149"/>
            <a:ext cx="1411357" cy="400110"/>
          </a:xfrm>
          <a:prstGeom prst="rect">
            <a:avLst/>
          </a:prstGeom>
          <a:noFill/>
        </p:spPr>
        <p:txBody>
          <a:bodyPr wrap="square" rtlCol="0">
            <a:spAutoFit/>
          </a:bodyPr>
          <a:lstStyle/>
          <a:p>
            <a:r>
              <a:rPr lang="en-US" sz="2000" dirty="0" err="1">
                <a:solidFill>
                  <a:srgbClr val="FF0000"/>
                </a:solidFill>
              </a:rPr>
              <a:t>Cơ</a:t>
            </a:r>
            <a:r>
              <a:rPr lang="en-US" sz="2000" dirty="0">
                <a:solidFill>
                  <a:srgbClr val="FF0000"/>
                </a:solidFill>
              </a:rPr>
              <a:t> </a:t>
            </a:r>
            <a:r>
              <a:rPr lang="en-US" sz="2000" dirty="0" err="1">
                <a:solidFill>
                  <a:srgbClr val="FF0000"/>
                </a:solidFill>
              </a:rPr>
              <a:t>thể</a:t>
            </a:r>
            <a:endParaRPr lang="en-US" sz="2000" dirty="0">
              <a:solidFill>
                <a:srgbClr val="FF0000"/>
              </a:solidFill>
            </a:endParaRPr>
          </a:p>
        </p:txBody>
      </p:sp>
      <p:sp>
        <p:nvSpPr>
          <p:cNvPr id="10" name="TextBox 9">
            <a:extLst>
              <a:ext uri="{FF2B5EF4-FFF2-40B4-BE49-F238E27FC236}">
                <a16:creationId xmlns:a16="http://schemas.microsoft.com/office/drawing/2014/main" id="{2CD82B73-C038-A761-55A5-6AA7808287D4}"/>
              </a:ext>
            </a:extLst>
          </p:cNvPr>
          <p:cNvSpPr txBox="1"/>
          <p:nvPr/>
        </p:nvSpPr>
        <p:spPr>
          <a:xfrm>
            <a:off x="8796127" y="5851329"/>
            <a:ext cx="1411357" cy="400110"/>
          </a:xfrm>
          <a:prstGeom prst="rect">
            <a:avLst/>
          </a:prstGeom>
          <a:noFill/>
        </p:spPr>
        <p:txBody>
          <a:bodyPr wrap="square" rtlCol="0">
            <a:spAutoFit/>
          </a:bodyPr>
          <a:lstStyle/>
          <a:p>
            <a:r>
              <a:rPr lang="en-US" sz="2000" dirty="0" err="1">
                <a:solidFill>
                  <a:srgbClr val="FF0000"/>
                </a:solidFill>
              </a:rPr>
              <a:t>Cơ</a:t>
            </a:r>
            <a:r>
              <a:rPr lang="en-US" sz="2000" dirty="0">
                <a:solidFill>
                  <a:srgbClr val="FF0000"/>
                </a:solidFill>
              </a:rPr>
              <a:t> </a:t>
            </a:r>
            <a:r>
              <a:rPr lang="en-US" sz="2000" dirty="0" err="1">
                <a:solidFill>
                  <a:srgbClr val="FF0000"/>
                </a:solidFill>
              </a:rPr>
              <a:t>thể</a:t>
            </a:r>
            <a:endParaRPr lang="en-US" sz="2000" dirty="0">
              <a:solidFill>
                <a:srgbClr val="FF0000"/>
              </a:solidFill>
            </a:endParaRPr>
          </a:p>
        </p:txBody>
      </p:sp>
    </p:spTree>
    <p:extLst>
      <p:ext uri="{BB962C8B-B14F-4D97-AF65-F5344CB8AC3E}">
        <p14:creationId xmlns:p14="http://schemas.microsoft.com/office/powerpoint/2010/main" val="177294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250162"/>
            <a:ext cx="5373758" cy="538162"/>
          </a:xfrm>
        </p:spPr>
        <p:txBody>
          <a:bodyPr>
            <a:normAutofit/>
          </a:bodyPr>
          <a:lstStyle/>
          <a:p>
            <a:r>
              <a:rPr lang="en-US" sz="2800" b="1" dirty="0">
                <a:solidFill>
                  <a:schemeClr val="accent1"/>
                </a:solidFill>
                <a:latin typeface="Times New Roman" panose="02020603050405020304" pitchFamily="18" charset="0"/>
                <a:cs typeface="Times New Roman" panose="02020603050405020304" pitchFamily="18" charset="0"/>
              </a:rPr>
              <a:t>II. TỔ CHỨC CƠ THỂ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pic>
        <p:nvPicPr>
          <p:cNvPr id="4" name="Picture 3">
            <a:extLst>
              <a:ext uri="{FF2B5EF4-FFF2-40B4-BE49-F238E27FC236}">
                <a16:creationId xmlns:a16="http://schemas.microsoft.com/office/drawing/2014/main" id="{4862EBB6-5CE4-AC4A-DE27-D4529006BA89}"/>
              </a:ext>
            </a:extLst>
          </p:cNvPr>
          <p:cNvPicPr>
            <a:picLocks noChangeAspect="1"/>
          </p:cNvPicPr>
          <p:nvPr/>
        </p:nvPicPr>
        <p:blipFill rotWithShape="1">
          <a:blip r:embed="rId3">
            <a:extLst>
              <a:ext uri="{28A0092B-C50C-407E-A947-70E740481C1C}">
                <a14:useLocalDpi xmlns:a14="http://schemas.microsoft.com/office/drawing/2010/main" val="0"/>
              </a:ext>
            </a:extLst>
          </a:blip>
          <a:srcRect l="26805" t="35620" r="23451" b="19156"/>
          <a:stretch/>
        </p:blipFill>
        <p:spPr>
          <a:xfrm>
            <a:off x="1123119" y="1825911"/>
            <a:ext cx="10398124" cy="5022149"/>
          </a:xfrm>
          <a:prstGeom prst="rect">
            <a:avLst/>
          </a:prstGeom>
        </p:spPr>
      </p:pic>
      <p:graphicFrame>
        <p:nvGraphicFramePr>
          <p:cNvPr id="5" name="Table 4">
            <a:extLst>
              <a:ext uri="{FF2B5EF4-FFF2-40B4-BE49-F238E27FC236}">
                <a16:creationId xmlns:a16="http://schemas.microsoft.com/office/drawing/2014/main" id="{5DA717C7-8757-8D39-5BF0-65D95F033B5C}"/>
              </a:ext>
            </a:extLst>
          </p:cNvPr>
          <p:cNvGraphicFramePr>
            <a:graphicFrameLocks noGrp="1"/>
          </p:cNvGraphicFramePr>
          <p:nvPr>
            <p:extLst>
              <p:ext uri="{D42A27DB-BD31-4B8C-83A1-F6EECF244321}">
                <p14:modId xmlns:p14="http://schemas.microsoft.com/office/powerpoint/2010/main" val="2264716794"/>
              </p:ext>
            </p:extLst>
          </p:nvPr>
        </p:nvGraphicFramePr>
        <p:xfrm>
          <a:off x="4502425" y="4164496"/>
          <a:ext cx="6698976" cy="596347"/>
        </p:xfrm>
        <a:graphic>
          <a:graphicData uri="http://schemas.openxmlformats.org/drawingml/2006/table">
            <a:tbl>
              <a:tblPr firstRow="1" bandRow="1">
                <a:tableStyleId>{5C22544A-7EE6-4342-B048-85BDC9FD1C3A}</a:tableStyleId>
              </a:tblPr>
              <a:tblGrid>
                <a:gridCol w="3389245">
                  <a:extLst>
                    <a:ext uri="{9D8B030D-6E8A-4147-A177-3AD203B41FA5}">
                      <a16:colId xmlns:a16="http://schemas.microsoft.com/office/drawing/2014/main" val="3848393951"/>
                    </a:ext>
                  </a:extLst>
                </a:gridCol>
                <a:gridCol w="3309731">
                  <a:extLst>
                    <a:ext uri="{9D8B030D-6E8A-4147-A177-3AD203B41FA5}">
                      <a16:colId xmlns:a16="http://schemas.microsoft.com/office/drawing/2014/main" val="2475508889"/>
                    </a:ext>
                  </a:extLst>
                </a:gridCol>
              </a:tblGrid>
              <a:tr h="59634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05767992"/>
                  </a:ext>
                </a:extLst>
              </a:tr>
            </a:tbl>
          </a:graphicData>
        </a:graphic>
      </p:graphicFrame>
      <p:graphicFrame>
        <p:nvGraphicFramePr>
          <p:cNvPr id="6" name="Table 5">
            <a:extLst>
              <a:ext uri="{FF2B5EF4-FFF2-40B4-BE49-F238E27FC236}">
                <a16:creationId xmlns:a16="http://schemas.microsoft.com/office/drawing/2014/main" id="{2098037A-B2CC-FBA5-340D-63CB03D88EDD}"/>
              </a:ext>
            </a:extLst>
          </p:cNvPr>
          <p:cNvGraphicFramePr>
            <a:graphicFrameLocks noGrp="1"/>
          </p:cNvGraphicFramePr>
          <p:nvPr>
            <p:extLst>
              <p:ext uri="{D42A27DB-BD31-4B8C-83A1-F6EECF244321}">
                <p14:modId xmlns:p14="http://schemas.microsoft.com/office/powerpoint/2010/main" val="393889923"/>
              </p:ext>
            </p:extLst>
          </p:nvPr>
        </p:nvGraphicFramePr>
        <p:xfrm>
          <a:off x="4502425" y="4777833"/>
          <a:ext cx="6698976" cy="596347"/>
        </p:xfrm>
        <a:graphic>
          <a:graphicData uri="http://schemas.openxmlformats.org/drawingml/2006/table">
            <a:tbl>
              <a:tblPr firstRow="1" bandRow="1">
                <a:tableStyleId>{5C22544A-7EE6-4342-B048-85BDC9FD1C3A}</a:tableStyleId>
              </a:tblPr>
              <a:tblGrid>
                <a:gridCol w="3389245">
                  <a:extLst>
                    <a:ext uri="{9D8B030D-6E8A-4147-A177-3AD203B41FA5}">
                      <a16:colId xmlns:a16="http://schemas.microsoft.com/office/drawing/2014/main" val="3848393951"/>
                    </a:ext>
                  </a:extLst>
                </a:gridCol>
                <a:gridCol w="3309731">
                  <a:extLst>
                    <a:ext uri="{9D8B030D-6E8A-4147-A177-3AD203B41FA5}">
                      <a16:colId xmlns:a16="http://schemas.microsoft.com/office/drawing/2014/main" val="2475508889"/>
                    </a:ext>
                  </a:extLst>
                </a:gridCol>
              </a:tblGrid>
              <a:tr h="59634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05767992"/>
                  </a:ext>
                </a:extLst>
              </a:tr>
            </a:tbl>
          </a:graphicData>
        </a:graphic>
      </p:graphicFrame>
      <p:graphicFrame>
        <p:nvGraphicFramePr>
          <p:cNvPr id="8" name="Table 7">
            <a:extLst>
              <a:ext uri="{FF2B5EF4-FFF2-40B4-BE49-F238E27FC236}">
                <a16:creationId xmlns:a16="http://schemas.microsoft.com/office/drawing/2014/main" id="{3DFE8532-1E58-7334-3D1E-C3FC8D8AD5C1}"/>
              </a:ext>
            </a:extLst>
          </p:cNvPr>
          <p:cNvGraphicFramePr>
            <a:graphicFrameLocks noGrp="1"/>
          </p:cNvGraphicFramePr>
          <p:nvPr>
            <p:extLst>
              <p:ext uri="{D42A27DB-BD31-4B8C-83A1-F6EECF244321}">
                <p14:modId xmlns:p14="http://schemas.microsoft.com/office/powerpoint/2010/main" val="3872533"/>
              </p:ext>
            </p:extLst>
          </p:nvPr>
        </p:nvGraphicFramePr>
        <p:xfrm>
          <a:off x="4502425" y="5374180"/>
          <a:ext cx="6698976" cy="596347"/>
        </p:xfrm>
        <a:graphic>
          <a:graphicData uri="http://schemas.openxmlformats.org/drawingml/2006/table">
            <a:tbl>
              <a:tblPr firstRow="1" bandRow="1">
                <a:tableStyleId>{5C22544A-7EE6-4342-B048-85BDC9FD1C3A}</a:tableStyleId>
              </a:tblPr>
              <a:tblGrid>
                <a:gridCol w="3389245">
                  <a:extLst>
                    <a:ext uri="{9D8B030D-6E8A-4147-A177-3AD203B41FA5}">
                      <a16:colId xmlns:a16="http://schemas.microsoft.com/office/drawing/2014/main" val="3848393951"/>
                    </a:ext>
                  </a:extLst>
                </a:gridCol>
                <a:gridCol w="3309731">
                  <a:extLst>
                    <a:ext uri="{9D8B030D-6E8A-4147-A177-3AD203B41FA5}">
                      <a16:colId xmlns:a16="http://schemas.microsoft.com/office/drawing/2014/main" val="2475508889"/>
                    </a:ext>
                  </a:extLst>
                </a:gridCol>
              </a:tblGrid>
              <a:tr h="59634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05767992"/>
                  </a:ext>
                </a:extLst>
              </a:tr>
            </a:tbl>
          </a:graphicData>
        </a:graphic>
      </p:graphicFrame>
      <p:graphicFrame>
        <p:nvGraphicFramePr>
          <p:cNvPr id="9" name="Table 8">
            <a:extLst>
              <a:ext uri="{FF2B5EF4-FFF2-40B4-BE49-F238E27FC236}">
                <a16:creationId xmlns:a16="http://schemas.microsoft.com/office/drawing/2014/main" id="{5E33C4CF-4E0A-F2F3-A420-EE729912C7DB}"/>
              </a:ext>
            </a:extLst>
          </p:cNvPr>
          <p:cNvGraphicFramePr>
            <a:graphicFrameLocks noGrp="1"/>
          </p:cNvGraphicFramePr>
          <p:nvPr>
            <p:extLst>
              <p:ext uri="{D42A27DB-BD31-4B8C-83A1-F6EECF244321}">
                <p14:modId xmlns:p14="http://schemas.microsoft.com/office/powerpoint/2010/main" val="3872533"/>
              </p:ext>
            </p:extLst>
          </p:nvPr>
        </p:nvGraphicFramePr>
        <p:xfrm>
          <a:off x="4502425" y="5962035"/>
          <a:ext cx="6698976" cy="596347"/>
        </p:xfrm>
        <a:graphic>
          <a:graphicData uri="http://schemas.openxmlformats.org/drawingml/2006/table">
            <a:tbl>
              <a:tblPr firstRow="1" bandRow="1">
                <a:tableStyleId>{5C22544A-7EE6-4342-B048-85BDC9FD1C3A}</a:tableStyleId>
              </a:tblPr>
              <a:tblGrid>
                <a:gridCol w="3389245">
                  <a:extLst>
                    <a:ext uri="{9D8B030D-6E8A-4147-A177-3AD203B41FA5}">
                      <a16:colId xmlns:a16="http://schemas.microsoft.com/office/drawing/2014/main" val="3848393951"/>
                    </a:ext>
                  </a:extLst>
                </a:gridCol>
                <a:gridCol w="3309731">
                  <a:extLst>
                    <a:ext uri="{9D8B030D-6E8A-4147-A177-3AD203B41FA5}">
                      <a16:colId xmlns:a16="http://schemas.microsoft.com/office/drawing/2014/main" val="2475508889"/>
                    </a:ext>
                  </a:extLst>
                </a:gridCol>
              </a:tblGrid>
              <a:tr h="59634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05767992"/>
                  </a:ext>
                </a:extLst>
              </a:tr>
            </a:tbl>
          </a:graphicData>
        </a:graphic>
      </p:graphicFrame>
    </p:spTree>
    <p:extLst>
      <p:ext uri="{BB962C8B-B14F-4D97-AF65-F5344CB8AC3E}">
        <p14:creationId xmlns:p14="http://schemas.microsoft.com/office/powerpoint/2010/main" val="1866258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6A1CFCE-13B3-6C14-DDE2-1A57DB767EE2}"/>
              </a:ext>
            </a:extLst>
          </p:cNvPr>
          <p:cNvPicPr>
            <a:picLocks noChangeAspect="1"/>
          </p:cNvPicPr>
          <p:nvPr/>
        </p:nvPicPr>
        <p:blipFill rotWithShape="1">
          <a:blip r:embed="rId2">
            <a:extLst>
              <a:ext uri="{28A0092B-C50C-407E-A947-70E740481C1C}">
                <a14:useLocalDpi xmlns:a14="http://schemas.microsoft.com/office/drawing/2010/main" val="0"/>
              </a:ext>
            </a:extLst>
          </a:blip>
          <a:srcRect l="26739" t="30742" r="28370" b="18327"/>
          <a:stretch/>
        </p:blipFill>
        <p:spPr>
          <a:xfrm>
            <a:off x="-89452" y="0"/>
            <a:ext cx="12019864" cy="6858000"/>
          </a:xfrm>
          <a:prstGeom prst="rect">
            <a:avLst/>
          </a:prstGeom>
        </p:spPr>
      </p:pic>
    </p:spTree>
    <p:extLst>
      <p:ext uri="{BB962C8B-B14F-4D97-AF65-F5344CB8AC3E}">
        <p14:creationId xmlns:p14="http://schemas.microsoft.com/office/powerpoint/2010/main" val="1062707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p:txBody>
          <a:bodyPr/>
          <a:lstStyle/>
          <a:p>
            <a:endParaRPr lang="en-US"/>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34502"/>
          <a:stretch/>
        </p:blipFill>
        <p:spPr>
          <a:xfrm>
            <a:off x="-1" y="99390"/>
            <a:ext cx="12132747" cy="4681331"/>
          </a:xfrm>
          <a:prstGeom prst="rect">
            <a:avLst/>
          </a:prstGeom>
        </p:spPr>
      </p:pic>
    </p:spTree>
    <p:extLst>
      <p:ext uri="{BB962C8B-B14F-4D97-AF65-F5344CB8AC3E}">
        <p14:creationId xmlns:p14="http://schemas.microsoft.com/office/powerpoint/2010/main" val="1384988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255105" y="1309076"/>
            <a:ext cx="8504584" cy="538162"/>
          </a:xfrm>
        </p:spPr>
        <p:txBody>
          <a:bodyPr>
            <a:normAutofit fontScale="90000"/>
          </a:bodyPr>
          <a:lstStyle/>
          <a:p>
            <a:r>
              <a:rPr lang="en-US" sz="2800" b="1" dirty="0">
                <a:solidFill>
                  <a:schemeClr val="accent1"/>
                </a:solidFill>
                <a:latin typeface="Times New Roman" panose="02020603050405020304" pitchFamily="18" charset="0"/>
                <a:cs typeface="Times New Roman" panose="02020603050405020304" pitchFamily="18" charset="0"/>
              </a:rPr>
              <a:t>III. THỰC HÀNH TÌM HIỂU VỀ TỔ CHỨC CƠ THỂ.</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pic>
        <p:nvPicPr>
          <p:cNvPr id="4" name="Picture 3">
            <a:extLst>
              <a:ext uri="{FF2B5EF4-FFF2-40B4-BE49-F238E27FC236}">
                <a16:creationId xmlns:a16="http://schemas.microsoft.com/office/drawing/2014/main" id="{6809CCB5-EC22-DA53-DFA6-26012BD304C1}"/>
              </a:ext>
            </a:extLst>
          </p:cNvPr>
          <p:cNvPicPr>
            <a:picLocks noChangeAspect="1"/>
          </p:cNvPicPr>
          <p:nvPr/>
        </p:nvPicPr>
        <p:blipFill rotWithShape="1">
          <a:blip r:embed="rId3">
            <a:extLst>
              <a:ext uri="{28A0092B-C50C-407E-A947-70E740481C1C}">
                <a14:useLocalDpi xmlns:a14="http://schemas.microsoft.com/office/drawing/2010/main" val="0"/>
              </a:ext>
            </a:extLst>
          </a:blip>
          <a:srcRect l="24457" t="25249" r="21413" b="33427"/>
          <a:stretch/>
        </p:blipFill>
        <p:spPr>
          <a:xfrm>
            <a:off x="188842" y="2657273"/>
            <a:ext cx="10333386" cy="4190788"/>
          </a:xfrm>
          <a:prstGeom prst="rect">
            <a:avLst/>
          </a:prstGeom>
        </p:spPr>
      </p:pic>
      <p:sp>
        <p:nvSpPr>
          <p:cNvPr id="5" name="Title 1">
            <a:extLst>
              <a:ext uri="{FF2B5EF4-FFF2-40B4-BE49-F238E27FC236}">
                <a16:creationId xmlns:a16="http://schemas.microsoft.com/office/drawing/2014/main" id="{DDAC6673-E8A3-B30C-0BAF-B3C64CFC65F1}"/>
              </a:ext>
            </a:extLst>
          </p:cNvPr>
          <p:cNvSpPr txBox="1">
            <a:spLocks/>
          </p:cNvSpPr>
          <p:nvPr/>
        </p:nvSpPr>
        <p:spPr>
          <a:xfrm>
            <a:off x="82826" y="1838019"/>
            <a:ext cx="8047383" cy="53816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accent1"/>
                </a:solidFill>
                <a:latin typeface="Times New Roman" panose="02020603050405020304" pitchFamily="18" charset="0"/>
                <a:cs typeface="Times New Roman" panose="02020603050405020304" pitchFamily="18" charset="0"/>
              </a:rPr>
              <a:t>1. </a:t>
            </a:r>
            <a:r>
              <a:rPr lang="en-US" sz="2800" b="1" dirty="0" err="1">
                <a:solidFill>
                  <a:schemeClr val="accent1"/>
                </a:solidFill>
                <a:latin typeface="Times New Roman" panose="02020603050405020304" pitchFamily="18" charset="0"/>
                <a:cs typeface="Times New Roman" panose="02020603050405020304" pitchFamily="18" charset="0"/>
              </a:rPr>
              <a:t>Tìm</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hiểu</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về</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hình</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dạng</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cấu</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tạo</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của</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sinh</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vật</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đơn</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bào</a:t>
            </a:r>
            <a:r>
              <a:rPr lang="en-US" sz="2800" b="1" dirty="0">
                <a:solidFill>
                  <a:schemeClr val="accent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6445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8ED8F7D-11B4-FDB6-F028-BE47CC81A469}"/>
              </a:ext>
            </a:extLst>
          </p:cNvPr>
          <p:cNvSpPr txBox="1">
            <a:spLocks/>
          </p:cNvSpPr>
          <p:nvPr/>
        </p:nvSpPr>
        <p:spPr>
          <a:xfrm>
            <a:off x="967409" y="2756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sp>
        <p:nvSpPr>
          <p:cNvPr id="7" name="AutoShape 2">
            <a:extLst>
              <a:ext uri="{FF2B5EF4-FFF2-40B4-BE49-F238E27FC236}">
                <a16:creationId xmlns:a16="http://schemas.microsoft.com/office/drawing/2014/main" id="{6D98A34F-9268-283B-39F1-1C70FEC88DA7}"/>
              </a:ext>
            </a:extLst>
          </p:cNvPr>
          <p:cNvSpPr>
            <a:spLocks noChangeAspect="1" noChangeArrowheads="1"/>
          </p:cNvSpPr>
          <p:nvPr/>
        </p:nvSpPr>
        <p:spPr bwMode="auto">
          <a:xfrm>
            <a:off x="5943600" y="3276600"/>
            <a:ext cx="2534478" cy="25344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D98B460C-2061-9113-61CA-0EF71691F1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2574" y="0"/>
            <a:ext cx="9173817" cy="7225748"/>
          </a:xfrm>
          <a:prstGeom prst="rect">
            <a:avLst/>
          </a:prstGeom>
        </p:spPr>
      </p:pic>
    </p:spTree>
    <p:extLst>
      <p:ext uri="{BB962C8B-B14F-4D97-AF65-F5344CB8AC3E}">
        <p14:creationId xmlns:p14="http://schemas.microsoft.com/office/powerpoint/2010/main" val="14953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299857"/>
            <a:ext cx="8504584" cy="538162"/>
          </a:xfrm>
        </p:spPr>
        <p:txBody>
          <a:bodyPr>
            <a:normAutofit fontScale="90000"/>
          </a:bodyPr>
          <a:lstStyle/>
          <a:p>
            <a:r>
              <a:rPr lang="en-US" sz="2800" b="1" dirty="0">
                <a:solidFill>
                  <a:schemeClr val="accent1"/>
                </a:solidFill>
                <a:latin typeface="Times New Roman" panose="02020603050405020304" pitchFamily="18" charset="0"/>
                <a:cs typeface="Times New Roman" panose="02020603050405020304" pitchFamily="18" charset="0"/>
              </a:rPr>
              <a:t>III. THỰC HÀNH TÌM HIỂU VỀ TỔ CHỨC CƠ THỂ.</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sp>
        <p:nvSpPr>
          <p:cNvPr id="5" name="Title 1">
            <a:extLst>
              <a:ext uri="{FF2B5EF4-FFF2-40B4-BE49-F238E27FC236}">
                <a16:creationId xmlns:a16="http://schemas.microsoft.com/office/drawing/2014/main" id="{DDAC6673-E8A3-B30C-0BAF-B3C64CFC65F1}"/>
              </a:ext>
            </a:extLst>
          </p:cNvPr>
          <p:cNvSpPr txBox="1">
            <a:spLocks/>
          </p:cNvSpPr>
          <p:nvPr/>
        </p:nvSpPr>
        <p:spPr>
          <a:xfrm>
            <a:off x="82826" y="1838019"/>
            <a:ext cx="8047383" cy="53816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accent1"/>
                </a:solidFill>
                <a:latin typeface="Times New Roman" panose="02020603050405020304" pitchFamily="18" charset="0"/>
                <a:cs typeface="Times New Roman" panose="02020603050405020304" pitchFamily="18" charset="0"/>
              </a:rPr>
              <a:t>2. </a:t>
            </a:r>
            <a:r>
              <a:rPr lang="en-US" sz="2800" b="1" dirty="0" err="1">
                <a:solidFill>
                  <a:schemeClr val="accent1"/>
                </a:solidFill>
                <a:latin typeface="Times New Roman" panose="02020603050405020304" pitchFamily="18" charset="0"/>
                <a:cs typeface="Times New Roman" panose="02020603050405020304" pitchFamily="18" charset="0"/>
              </a:rPr>
              <a:t>Tìm</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hiểu</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về</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tổ</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chức</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cơ</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thể</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thực</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vật</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và</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cơ</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thể</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người</a:t>
            </a:r>
            <a:r>
              <a:rPr lang="en-US" sz="2800" b="1" dirty="0">
                <a:solidFill>
                  <a:schemeClr val="accent1"/>
                </a:solidFill>
                <a:latin typeface="Times New Roman" panose="02020603050405020304" pitchFamily="18" charset="0"/>
                <a:cs typeface="Times New Roman" panose="02020603050405020304" pitchFamily="18" charset="0"/>
              </a:rPr>
              <a:t>.</a:t>
            </a:r>
          </a:p>
        </p:txBody>
      </p:sp>
      <p:pic>
        <p:nvPicPr>
          <p:cNvPr id="8" name="Picture 7">
            <a:extLst>
              <a:ext uri="{FF2B5EF4-FFF2-40B4-BE49-F238E27FC236}">
                <a16:creationId xmlns:a16="http://schemas.microsoft.com/office/drawing/2014/main" id="{4961D1D6-833A-4854-3B09-DF6506703003}"/>
              </a:ext>
            </a:extLst>
          </p:cNvPr>
          <p:cNvPicPr>
            <a:picLocks noChangeAspect="1"/>
          </p:cNvPicPr>
          <p:nvPr/>
        </p:nvPicPr>
        <p:blipFill rotWithShape="1">
          <a:blip r:embed="rId3">
            <a:extLst>
              <a:ext uri="{28A0092B-C50C-407E-A947-70E740481C1C}">
                <a14:useLocalDpi xmlns:a14="http://schemas.microsoft.com/office/drawing/2010/main" val="0"/>
              </a:ext>
            </a:extLst>
          </a:blip>
          <a:srcRect l="54076" t="24066" r="27282" b="42854"/>
          <a:stretch/>
        </p:blipFill>
        <p:spPr>
          <a:xfrm>
            <a:off x="586408" y="2670049"/>
            <a:ext cx="3843629" cy="3623542"/>
          </a:xfrm>
          <a:prstGeom prst="rect">
            <a:avLst/>
          </a:prstGeom>
        </p:spPr>
      </p:pic>
      <p:pic>
        <p:nvPicPr>
          <p:cNvPr id="9" name="Picture 8">
            <a:extLst>
              <a:ext uri="{FF2B5EF4-FFF2-40B4-BE49-F238E27FC236}">
                <a16:creationId xmlns:a16="http://schemas.microsoft.com/office/drawing/2014/main" id="{2BB06574-B53C-E770-374D-78C8D5E984A0}"/>
              </a:ext>
            </a:extLst>
          </p:cNvPr>
          <p:cNvPicPr>
            <a:picLocks noChangeAspect="1"/>
          </p:cNvPicPr>
          <p:nvPr/>
        </p:nvPicPr>
        <p:blipFill rotWithShape="1">
          <a:blip r:embed="rId3">
            <a:extLst>
              <a:ext uri="{28A0092B-C50C-407E-A947-70E740481C1C}">
                <a14:useLocalDpi xmlns:a14="http://schemas.microsoft.com/office/drawing/2010/main" val="0"/>
              </a:ext>
            </a:extLst>
          </a:blip>
          <a:srcRect l="32527" t="56686" r="27282" b="588"/>
          <a:stretch/>
        </p:blipFill>
        <p:spPr>
          <a:xfrm>
            <a:off x="4581939" y="2505389"/>
            <a:ext cx="7531017" cy="4253219"/>
          </a:xfrm>
          <a:prstGeom prst="rect">
            <a:avLst/>
          </a:prstGeom>
        </p:spPr>
      </p:pic>
    </p:spTree>
    <p:extLst>
      <p:ext uri="{BB962C8B-B14F-4D97-AF65-F5344CB8AC3E}">
        <p14:creationId xmlns:p14="http://schemas.microsoft.com/office/powerpoint/2010/main" val="382399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250162"/>
            <a:ext cx="5373758" cy="538162"/>
          </a:xfrm>
        </p:spPr>
        <p:txBody>
          <a:bodyPr>
            <a:normAutofit/>
          </a:bodyPr>
          <a:lstStyle/>
          <a:p>
            <a:r>
              <a:rPr lang="en-US" sz="2800" b="1" dirty="0">
                <a:solidFill>
                  <a:schemeClr val="accent1"/>
                </a:solidFill>
                <a:latin typeface="Times New Roman" panose="02020603050405020304" pitchFamily="18" charset="0"/>
                <a:cs typeface="Times New Roman" panose="02020603050405020304" pitchFamily="18" charset="0"/>
              </a:rPr>
              <a:t>II. TỔ CHỨC CƠ THỂ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sp>
        <p:nvSpPr>
          <p:cNvPr id="3" name="Title 1">
            <a:extLst>
              <a:ext uri="{FF2B5EF4-FFF2-40B4-BE49-F238E27FC236}">
                <a16:creationId xmlns:a16="http://schemas.microsoft.com/office/drawing/2014/main" id="{9BF83A6F-DB84-C0F9-11AE-DD8F917C9C35}"/>
              </a:ext>
            </a:extLst>
          </p:cNvPr>
          <p:cNvSpPr txBox="1">
            <a:spLocks/>
          </p:cNvSpPr>
          <p:nvPr/>
        </p:nvSpPr>
        <p:spPr>
          <a:xfrm>
            <a:off x="82826" y="1838019"/>
            <a:ext cx="8047383" cy="53816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accent1"/>
                </a:solidFill>
                <a:latin typeface="Times New Roman" panose="02020603050405020304" pitchFamily="18" charset="0"/>
                <a:cs typeface="Times New Roman" panose="02020603050405020304" pitchFamily="18" charset="0"/>
              </a:rPr>
              <a:t>2. </a:t>
            </a:r>
            <a:r>
              <a:rPr lang="en-US" sz="2800" b="1" dirty="0" err="1">
                <a:solidFill>
                  <a:schemeClr val="accent1"/>
                </a:solidFill>
                <a:latin typeface="Times New Roman" panose="02020603050405020304" pitchFamily="18" charset="0"/>
                <a:cs typeface="Times New Roman" panose="02020603050405020304" pitchFamily="18" charset="0"/>
              </a:rPr>
              <a:t>Tìm</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hiểu</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về</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tổ</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chức</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cơ</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thể</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thực</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vật</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và</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cơ</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thể</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người</a:t>
            </a:r>
            <a:r>
              <a:rPr lang="en-US" sz="2800" b="1" dirty="0">
                <a:solidFill>
                  <a:schemeClr val="accent1"/>
                </a:solidFill>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F63CB771-AFBD-96C4-1673-66EB14E41D1E}"/>
              </a:ext>
            </a:extLst>
          </p:cNvPr>
          <p:cNvPicPr>
            <a:picLocks noChangeAspect="1"/>
          </p:cNvPicPr>
          <p:nvPr/>
        </p:nvPicPr>
        <p:blipFill rotWithShape="1">
          <a:blip r:embed="rId3">
            <a:extLst>
              <a:ext uri="{28A0092B-C50C-407E-A947-70E740481C1C}">
                <a14:useLocalDpi xmlns:a14="http://schemas.microsoft.com/office/drawing/2010/main" val="0"/>
              </a:ext>
            </a:extLst>
          </a:blip>
          <a:srcRect l="24783" t="25472" r="21005" b="36056"/>
          <a:stretch/>
        </p:blipFill>
        <p:spPr>
          <a:xfrm>
            <a:off x="528001" y="2476598"/>
            <a:ext cx="11604745" cy="4381402"/>
          </a:xfrm>
          <a:prstGeom prst="rect">
            <a:avLst/>
          </a:prstGeom>
        </p:spPr>
      </p:pic>
      <p:sp>
        <p:nvSpPr>
          <p:cNvPr id="6" name="TextBox 5">
            <a:extLst>
              <a:ext uri="{FF2B5EF4-FFF2-40B4-BE49-F238E27FC236}">
                <a16:creationId xmlns:a16="http://schemas.microsoft.com/office/drawing/2014/main" id="{A7809706-B52E-F6EA-D5D6-399F02B5117A}"/>
              </a:ext>
            </a:extLst>
          </p:cNvPr>
          <p:cNvSpPr txBox="1"/>
          <p:nvPr/>
        </p:nvSpPr>
        <p:spPr>
          <a:xfrm>
            <a:off x="5370437" y="4149156"/>
            <a:ext cx="940905" cy="400110"/>
          </a:xfrm>
          <a:prstGeom prst="rect">
            <a:avLst/>
          </a:prstGeom>
          <a:solidFill>
            <a:schemeClr val="accent2"/>
          </a:solidFill>
        </p:spPr>
        <p:txBody>
          <a:bodyPr wrap="square" rtlCol="0">
            <a:spAutoFit/>
          </a:bodyPr>
          <a:lstStyle/>
          <a:p>
            <a:r>
              <a:rPr lang="en-US" sz="2000" b="1" dirty="0" err="1">
                <a:solidFill>
                  <a:srgbClr val="0070C0"/>
                </a:solidFill>
              </a:rPr>
              <a:t>Hô</a:t>
            </a:r>
            <a:r>
              <a:rPr lang="en-US" sz="2000" b="1" dirty="0">
                <a:solidFill>
                  <a:srgbClr val="0070C0"/>
                </a:solidFill>
              </a:rPr>
              <a:t> </a:t>
            </a:r>
            <a:r>
              <a:rPr lang="en-US" sz="2000" b="1" dirty="0" err="1">
                <a:solidFill>
                  <a:srgbClr val="0070C0"/>
                </a:solidFill>
              </a:rPr>
              <a:t>hấp</a:t>
            </a:r>
            <a:endParaRPr lang="en-US" sz="2000" b="1" dirty="0">
              <a:solidFill>
                <a:srgbClr val="0070C0"/>
              </a:solidFill>
            </a:endParaRPr>
          </a:p>
        </p:txBody>
      </p:sp>
      <p:sp>
        <p:nvSpPr>
          <p:cNvPr id="8" name="TextBox 7">
            <a:extLst>
              <a:ext uri="{FF2B5EF4-FFF2-40B4-BE49-F238E27FC236}">
                <a16:creationId xmlns:a16="http://schemas.microsoft.com/office/drawing/2014/main" id="{AA1DDFE7-E879-7CA8-28BB-D1B65C3B8BD1}"/>
              </a:ext>
            </a:extLst>
          </p:cNvPr>
          <p:cNvSpPr txBox="1"/>
          <p:nvPr/>
        </p:nvSpPr>
        <p:spPr>
          <a:xfrm>
            <a:off x="4106517" y="5158032"/>
            <a:ext cx="1094957"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Phổi</a:t>
            </a:r>
            <a:endParaRPr lang="en-US" sz="2000" b="1" dirty="0">
              <a:solidFill>
                <a:srgbClr val="0070C0"/>
              </a:solidFill>
            </a:endParaRPr>
          </a:p>
        </p:txBody>
      </p:sp>
      <p:sp>
        <p:nvSpPr>
          <p:cNvPr id="9" name="TextBox 8">
            <a:extLst>
              <a:ext uri="{FF2B5EF4-FFF2-40B4-BE49-F238E27FC236}">
                <a16:creationId xmlns:a16="http://schemas.microsoft.com/office/drawing/2014/main" id="{BE6675A5-1BA1-E81B-084B-7AB841B5E75F}"/>
              </a:ext>
            </a:extLst>
          </p:cNvPr>
          <p:cNvSpPr txBox="1"/>
          <p:nvPr/>
        </p:nvSpPr>
        <p:spPr>
          <a:xfrm>
            <a:off x="5518893" y="5158032"/>
            <a:ext cx="1199959"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Khí</a:t>
            </a:r>
            <a:r>
              <a:rPr lang="en-US" sz="2000" b="1" dirty="0">
                <a:solidFill>
                  <a:srgbClr val="0070C0"/>
                </a:solidFill>
              </a:rPr>
              <a:t> </a:t>
            </a:r>
            <a:r>
              <a:rPr lang="en-US" sz="2000" b="1" dirty="0" err="1">
                <a:solidFill>
                  <a:srgbClr val="0070C0"/>
                </a:solidFill>
              </a:rPr>
              <a:t>quản</a:t>
            </a:r>
            <a:endParaRPr lang="en-US" sz="2000" b="1" dirty="0">
              <a:solidFill>
                <a:srgbClr val="0070C0"/>
              </a:solidFill>
            </a:endParaRPr>
          </a:p>
        </p:txBody>
      </p:sp>
      <p:sp>
        <p:nvSpPr>
          <p:cNvPr id="10" name="TextBox 9">
            <a:extLst>
              <a:ext uri="{FF2B5EF4-FFF2-40B4-BE49-F238E27FC236}">
                <a16:creationId xmlns:a16="http://schemas.microsoft.com/office/drawing/2014/main" id="{640C9757-F183-A544-A0D7-0CE99A11C6AB}"/>
              </a:ext>
            </a:extLst>
          </p:cNvPr>
          <p:cNvSpPr txBox="1"/>
          <p:nvPr/>
        </p:nvSpPr>
        <p:spPr>
          <a:xfrm>
            <a:off x="10007453" y="5083436"/>
            <a:ext cx="940905"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Dạ</a:t>
            </a:r>
            <a:r>
              <a:rPr lang="en-US" sz="2000" b="1" dirty="0">
                <a:solidFill>
                  <a:srgbClr val="0070C0"/>
                </a:solidFill>
              </a:rPr>
              <a:t> </a:t>
            </a:r>
            <a:r>
              <a:rPr lang="en-US" sz="2000" b="1" dirty="0" err="1">
                <a:solidFill>
                  <a:srgbClr val="0070C0"/>
                </a:solidFill>
              </a:rPr>
              <a:t>dày</a:t>
            </a:r>
            <a:endParaRPr lang="en-US" sz="2000" b="1" dirty="0">
              <a:solidFill>
                <a:srgbClr val="0070C0"/>
              </a:solidFill>
            </a:endParaRPr>
          </a:p>
        </p:txBody>
      </p:sp>
      <p:sp>
        <p:nvSpPr>
          <p:cNvPr id="11" name="TextBox 10">
            <a:extLst>
              <a:ext uri="{FF2B5EF4-FFF2-40B4-BE49-F238E27FC236}">
                <a16:creationId xmlns:a16="http://schemas.microsoft.com/office/drawing/2014/main" id="{EF9E729A-3090-3DEF-30B8-99F471FDD0BB}"/>
              </a:ext>
            </a:extLst>
          </p:cNvPr>
          <p:cNvSpPr txBox="1"/>
          <p:nvPr/>
        </p:nvSpPr>
        <p:spPr>
          <a:xfrm>
            <a:off x="6994866" y="5187364"/>
            <a:ext cx="1304308"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Hệ</a:t>
            </a:r>
            <a:r>
              <a:rPr lang="en-US" sz="2000" b="1" dirty="0">
                <a:solidFill>
                  <a:srgbClr val="0070C0"/>
                </a:solidFill>
              </a:rPr>
              <a:t> </a:t>
            </a:r>
            <a:r>
              <a:rPr lang="en-US" sz="2000" b="1" dirty="0" err="1">
                <a:solidFill>
                  <a:srgbClr val="0070C0"/>
                </a:solidFill>
              </a:rPr>
              <a:t>Bài</a:t>
            </a:r>
            <a:r>
              <a:rPr lang="en-US" sz="2000" b="1" dirty="0">
                <a:solidFill>
                  <a:srgbClr val="0070C0"/>
                </a:solidFill>
              </a:rPr>
              <a:t> </a:t>
            </a:r>
            <a:r>
              <a:rPr lang="en-US" sz="2000" b="1" dirty="0" err="1">
                <a:solidFill>
                  <a:srgbClr val="0070C0"/>
                </a:solidFill>
              </a:rPr>
              <a:t>tiết</a:t>
            </a:r>
            <a:endParaRPr lang="en-US" sz="2000" b="1" dirty="0">
              <a:solidFill>
                <a:srgbClr val="0070C0"/>
              </a:solidFill>
            </a:endParaRPr>
          </a:p>
        </p:txBody>
      </p:sp>
      <p:sp>
        <p:nvSpPr>
          <p:cNvPr id="12" name="TextBox 11">
            <a:extLst>
              <a:ext uri="{FF2B5EF4-FFF2-40B4-BE49-F238E27FC236}">
                <a16:creationId xmlns:a16="http://schemas.microsoft.com/office/drawing/2014/main" id="{B2F3F0B8-72B1-3213-664F-0BC5BC4B9AB4}"/>
              </a:ext>
            </a:extLst>
          </p:cNvPr>
          <p:cNvSpPr txBox="1"/>
          <p:nvPr/>
        </p:nvSpPr>
        <p:spPr>
          <a:xfrm>
            <a:off x="6370976" y="6052499"/>
            <a:ext cx="940905"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Thận</a:t>
            </a:r>
            <a:endParaRPr lang="en-US" sz="2000" b="1" dirty="0">
              <a:solidFill>
                <a:srgbClr val="0070C0"/>
              </a:solidFill>
            </a:endParaRPr>
          </a:p>
        </p:txBody>
      </p:sp>
      <p:sp>
        <p:nvSpPr>
          <p:cNvPr id="13" name="TextBox 12">
            <a:extLst>
              <a:ext uri="{FF2B5EF4-FFF2-40B4-BE49-F238E27FC236}">
                <a16:creationId xmlns:a16="http://schemas.microsoft.com/office/drawing/2014/main" id="{4E170FE5-7513-CF2F-FAD9-B9283E6501D7}"/>
              </a:ext>
            </a:extLst>
          </p:cNvPr>
          <p:cNvSpPr txBox="1"/>
          <p:nvPr/>
        </p:nvSpPr>
        <p:spPr>
          <a:xfrm>
            <a:off x="7659756" y="6022682"/>
            <a:ext cx="1196009"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Bóng</a:t>
            </a:r>
            <a:r>
              <a:rPr lang="en-US" sz="2000" b="1" dirty="0">
                <a:solidFill>
                  <a:srgbClr val="0070C0"/>
                </a:solidFill>
              </a:rPr>
              <a:t> </a:t>
            </a:r>
            <a:r>
              <a:rPr lang="en-US" sz="2000" b="1" dirty="0" err="1">
                <a:solidFill>
                  <a:srgbClr val="0070C0"/>
                </a:solidFill>
              </a:rPr>
              <a:t>đái</a:t>
            </a:r>
            <a:endParaRPr lang="en-US" sz="2000" b="1" dirty="0">
              <a:solidFill>
                <a:srgbClr val="0070C0"/>
              </a:solidFill>
            </a:endParaRPr>
          </a:p>
        </p:txBody>
      </p:sp>
    </p:spTree>
    <p:extLst>
      <p:ext uri="{BB962C8B-B14F-4D97-AF65-F5344CB8AC3E}">
        <p14:creationId xmlns:p14="http://schemas.microsoft.com/office/powerpoint/2010/main" val="366973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sp>
        <p:nvSpPr>
          <p:cNvPr id="3" name="Title 1">
            <a:extLst>
              <a:ext uri="{FF2B5EF4-FFF2-40B4-BE49-F238E27FC236}">
                <a16:creationId xmlns:a16="http://schemas.microsoft.com/office/drawing/2014/main" id="{9BF83A6F-DB84-C0F9-11AE-DD8F917C9C35}"/>
              </a:ext>
            </a:extLst>
          </p:cNvPr>
          <p:cNvSpPr txBox="1">
            <a:spLocks/>
          </p:cNvSpPr>
          <p:nvPr/>
        </p:nvSpPr>
        <p:spPr>
          <a:xfrm>
            <a:off x="82825" y="1378701"/>
            <a:ext cx="8047383" cy="53816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accent1"/>
                </a:solidFill>
                <a:latin typeface="Times New Roman" panose="02020603050405020304" pitchFamily="18" charset="0"/>
                <a:cs typeface="Times New Roman" panose="02020603050405020304" pitchFamily="18" charset="0"/>
              </a:rPr>
              <a:t>2. </a:t>
            </a:r>
            <a:r>
              <a:rPr lang="en-US" sz="2800" b="1" dirty="0" err="1">
                <a:solidFill>
                  <a:schemeClr val="accent1"/>
                </a:solidFill>
                <a:latin typeface="Times New Roman" panose="02020603050405020304" pitchFamily="18" charset="0"/>
                <a:cs typeface="Times New Roman" panose="02020603050405020304" pitchFamily="18" charset="0"/>
              </a:rPr>
              <a:t>Tìm</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hiểu</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về</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tổ</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chức</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cơ</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thể</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thực</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vật</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và</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cơ</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thể</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người</a:t>
            </a:r>
            <a:r>
              <a:rPr lang="en-US" sz="2800" b="1" dirty="0">
                <a:solidFill>
                  <a:schemeClr val="accent1"/>
                </a:solidFill>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F63CB771-AFBD-96C4-1673-66EB14E41D1E}"/>
              </a:ext>
            </a:extLst>
          </p:cNvPr>
          <p:cNvPicPr>
            <a:picLocks noChangeAspect="1"/>
          </p:cNvPicPr>
          <p:nvPr/>
        </p:nvPicPr>
        <p:blipFill rotWithShape="1">
          <a:blip r:embed="rId3">
            <a:extLst>
              <a:ext uri="{28A0092B-C50C-407E-A947-70E740481C1C}">
                <a14:useLocalDpi xmlns:a14="http://schemas.microsoft.com/office/drawing/2010/main" val="0"/>
              </a:ext>
            </a:extLst>
          </a:blip>
          <a:srcRect l="24783" t="25472" r="21005" b="36056"/>
          <a:stretch/>
        </p:blipFill>
        <p:spPr>
          <a:xfrm>
            <a:off x="528001" y="2476598"/>
            <a:ext cx="11604745" cy="4381402"/>
          </a:xfrm>
          <a:prstGeom prst="rect">
            <a:avLst/>
          </a:prstGeom>
        </p:spPr>
      </p:pic>
      <p:sp>
        <p:nvSpPr>
          <p:cNvPr id="6" name="TextBox 5">
            <a:extLst>
              <a:ext uri="{FF2B5EF4-FFF2-40B4-BE49-F238E27FC236}">
                <a16:creationId xmlns:a16="http://schemas.microsoft.com/office/drawing/2014/main" id="{A7809706-B52E-F6EA-D5D6-399F02B5117A}"/>
              </a:ext>
            </a:extLst>
          </p:cNvPr>
          <p:cNvSpPr txBox="1"/>
          <p:nvPr/>
        </p:nvSpPr>
        <p:spPr>
          <a:xfrm>
            <a:off x="4952996" y="4125910"/>
            <a:ext cx="940905" cy="400110"/>
          </a:xfrm>
          <a:prstGeom prst="rect">
            <a:avLst/>
          </a:prstGeom>
          <a:noFill/>
        </p:spPr>
        <p:txBody>
          <a:bodyPr wrap="square" rtlCol="0">
            <a:spAutoFit/>
          </a:bodyPr>
          <a:lstStyle/>
          <a:p>
            <a:r>
              <a:rPr lang="en-US" sz="2000" b="1" dirty="0" err="1">
                <a:solidFill>
                  <a:srgbClr val="0070C0"/>
                </a:solidFill>
              </a:rPr>
              <a:t>Hô</a:t>
            </a:r>
            <a:r>
              <a:rPr lang="en-US" sz="2000" b="1" dirty="0">
                <a:solidFill>
                  <a:srgbClr val="0070C0"/>
                </a:solidFill>
              </a:rPr>
              <a:t> </a:t>
            </a:r>
            <a:r>
              <a:rPr lang="en-US" sz="2000" b="1" dirty="0" err="1">
                <a:solidFill>
                  <a:srgbClr val="0070C0"/>
                </a:solidFill>
              </a:rPr>
              <a:t>hấp</a:t>
            </a:r>
            <a:endParaRPr lang="en-US" sz="2000" b="1" dirty="0">
              <a:solidFill>
                <a:srgbClr val="0070C0"/>
              </a:solidFill>
            </a:endParaRPr>
          </a:p>
        </p:txBody>
      </p:sp>
      <p:sp>
        <p:nvSpPr>
          <p:cNvPr id="8" name="TextBox 7">
            <a:extLst>
              <a:ext uri="{FF2B5EF4-FFF2-40B4-BE49-F238E27FC236}">
                <a16:creationId xmlns:a16="http://schemas.microsoft.com/office/drawing/2014/main" id="{AA1DDFE7-E879-7CA8-28BB-D1B65C3B8BD1}"/>
              </a:ext>
            </a:extLst>
          </p:cNvPr>
          <p:cNvSpPr txBox="1"/>
          <p:nvPr/>
        </p:nvSpPr>
        <p:spPr>
          <a:xfrm>
            <a:off x="4106517" y="5158032"/>
            <a:ext cx="1094957"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Phổi</a:t>
            </a:r>
            <a:endParaRPr lang="en-US" sz="2000" b="1" dirty="0">
              <a:solidFill>
                <a:srgbClr val="0070C0"/>
              </a:solidFill>
            </a:endParaRPr>
          </a:p>
        </p:txBody>
      </p:sp>
      <p:sp>
        <p:nvSpPr>
          <p:cNvPr id="9" name="TextBox 8">
            <a:extLst>
              <a:ext uri="{FF2B5EF4-FFF2-40B4-BE49-F238E27FC236}">
                <a16:creationId xmlns:a16="http://schemas.microsoft.com/office/drawing/2014/main" id="{BE6675A5-1BA1-E81B-084B-7AB841B5E75F}"/>
              </a:ext>
            </a:extLst>
          </p:cNvPr>
          <p:cNvSpPr txBox="1"/>
          <p:nvPr/>
        </p:nvSpPr>
        <p:spPr>
          <a:xfrm>
            <a:off x="5518893" y="5158032"/>
            <a:ext cx="1199959"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Khí</a:t>
            </a:r>
            <a:r>
              <a:rPr lang="en-US" sz="2000" b="1" dirty="0">
                <a:solidFill>
                  <a:srgbClr val="0070C0"/>
                </a:solidFill>
              </a:rPr>
              <a:t> </a:t>
            </a:r>
            <a:r>
              <a:rPr lang="en-US" sz="2000" b="1" dirty="0" err="1">
                <a:solidFill>
                  <a:srgbClr val="0070C0"/>
                </a:solidFill>
              </a:rPr>
              <a:t>quản</a:t>
            </a:r>
            <a:endParaRPr lang="en-US" sz="2000" b="1" dirty="0">
              <a:solidFill>
                <a:srgbClr val="0070C0"/>
              </a:solidFill>
            </a:endParaRPr>
          </a:p>
        </p:txBody>
      </p:sp>
      <p:sp>
        <p:nvSpPr>
          <p:cNvPr id="10" name="TextBox 9">
            <a:extLst>
              <a:ext uri="{FF2B5EF4-FFF2-40B4-BE49-F238E27FC236}">
                <a16:creationId xmlns:a16="http://schemas.microsoft.com/office/drawing/2014/main" id="{640C9757-F183-A544-A0D7-0CE99A11C6AB}"/>
              </a:ext>
            </a:extLst>
          </p:cNvPr>
          <p:cNvSpPr txBox="1"/>
          <p:nvPr/>
        </p:nvSpPr>
        <p:spPr>
          <a:xfrm>
            <a:off x="10007453" y="5083436"/>
            <a:ext cx="940905"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Dạ</a:t>
            </a:r>
            <a:r>
              <a:rPr lang="en-US" sz="2000" b="1" dirty="0">
                <a:solidFill>
                  <a:srgbClr val="0070C0"/>
                </a:solidFill>
              </a:rPr>
              <a:t> </a:t>
            </a:r>
            <a:r>
              <a:rPr lang="en-US" sz="2000" b="1" dirty="0" err="1">
                <a:solidFill>
                  <a:srgbClr val="0070C0"/>
                </a:solidFill>
              </a:rPr>
              <a:t>dày</a:t>
            </a:r>
            <a:endParaRPr lang="en-US" sz="2000" b="1" dirty="0">
              <a:solidFill>
                <a:srgbClr val="0070C0"/>
              </a:solidFill>
            </a:endParaRPr>
          </a:p>
        </p:txBody>
      </p:sp>
      <p:sp>
        <p:nvSpPr>
          <p:cNvPr id="11" name="TextBox 10">
            <a:extLst>
              <a:ext uri="{FF2B5EF4-FFF2-40B4-BE49-F238E27FC236}">
                <a16:creationId xmlns:a16="http://schemas.microsoft.com/office/drawing/2014/main" id="{EF9E729A-3090-3DEF-30B8-99F471FDD0BB}"/>
              </a:ext>
            </a:extLst>
          </p:cNvPr>
          <p:cNvSpPr txBox="1"/>
          <p:nvPr/>
        </p:nvSpPr>
        <p:spPr>
          <a:xfrm>
            <a:off x="6994866" y="5187364"/>
            <a:ext cx="940905"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Bài</a:t>
            </a:r>
            <a:r>
              <a:rPr lang="en-US" sz="2000" b="1" dirty="0">
                <a:solidFill>
                  <a:srgbClr val="0070C0"/>
                </a:solidFill>
              </a:rPr>
              <a:t> </a:t>
            </a:r>
            <a:r>
              <a:rPr lang="en-US" sz="2000" b="1" dirty="0" err="1">
                <a:solidFill>
                  <a:srgbClr val="0070C0"/>
                </a:solidFill>
              </a:rPr>
              <a:t>tiết</a:t>
            </a:r>
            <a:endParaRPr lang="en-US" sz="2000" b="1" dirty="0">
              <a:solidFill>
                <a:srgbClr val="0070C0"/>
              </a:solidFill>
            </a:endParaRPr>
          </a:p>
        </p:txBody>
      </p:sp>
      <p:sp>
        <p:nvSpPr>
          <p:cNvPr id="12" name="TextBox 11">
            <a:extLst>
              <a:ext uri="{FF2B5EF4-FFF2-40B4-BE49-F238E27FC236}">
                <a16:creationId xmlns:a16="http://schemas.microsoft.com/office/drawing/2014/main" id="{B2F3F0B8-72B1-3213-664F-0BC5BC4B9AB4}"/>
              </a:ext>
            </a:extLst>
          </p:cNvPr>
          <p:cNvSpPr txBox="1"/>
          <p:nvPr/>
        </p:nvSpPr>
        <p:spPr>
          <a:xfrm>
            <a:off x="6370976" y="6052499"/>
            <a:ext cx="940905"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Thận</a:t>
            </a:r>
            <a:endParaRPr lang="en-US" sz="2000" b="1" dirty="0">
              <a:solidFill>
                <a:srgbClr val="0070C0"/>
              </a:solidFill>
            </a:endParaRPr>
          </a:p>
        </p:txBody>
      </p:sp>
      <p:sp>
        <p:nvSpPr>
          <p:cNvPr id="13" name="TextBox 12">
            <a:extLst>
              <a:ext uri="{FF2B5EF4-FFF2-40B4-BE49-F238E27FC236}">
                <a16:creationId xmlns:a16="http://schemas.microsoft.com/office/drawing/2014/main" id="{4E170FE5-7513-CF2F-FAD9-B9283E6501D7}"/>
              </a:ext>
            </a:extLst>
          </p:cNvPr>
          <p:cNvSpPr txBox="1"/>
          <p:nvPr/>
        </p:nvSpPr>
        <p:spPr>
          <a:xfrm>
            <a:off x="7659756" y="6022682"/>
            <a:ext cx="1196009" cy="400110"/>
          </a:xfrm>
          <a:prstGeom prst="rect">
            <a:avLst/>
          </a:prstGeom>
          <a:solidFill>
            <a:schemeClr val="accent1">
              <a:lumMod val="40000"/>
              <a:lumOff val="60000"/>
            </a:schemeClr>
          </a:solidFill>
        </p:spPr>
        <p:txBody>
          <a:bodyPr wrap="square" rtlCol="0">
            <a:spAutoFit/>
          </a:bodyPr>
          <a:lstStyle/>
          <a:p>
            <a:r>
              <a:rPr lang="en-US" sz="2000" b="1" dirty="0" err="1">
                <a:solidFill>
                  <a:srgbClr val="0070C0"/>
                </a:solidFill>
              </a:rPr>
              <a:t>Bóng</a:t>
            </a:r>
            <a:r>
              <a:rPr lang="en-US" sz="2000" b="1" dirty="0">
                <a:solidFill>
                  <a:srgbClr val="0070C0"/>
                </a:solidFill>
              </a:rPr>
              <a:t> </a:t>
            </a:r>
            <a:r>
              <a:rPr lang="en-US" sz="2000" b="1" dirty="0" err="1">
                <a:solidFill>
                  <a:srgbClr val="0070C0"/>
                </a:solidFill>
              </a:rPr>
              <a:t>đái</a:t>
            </a:r>
            <a:endParaRPr lang="en-US" sz="2000" b="1" dirty="0">
              <a:solidFill>
                <a:srgbClr val="0070C0"/>
              </a:solidFill>
            </a:endParaRPr>
          </a:p>
        </p:txBody>
      </p:sp>
    </p:spTree>
    <p:extLst>
      <p:ext uri="{BB962C8B-B14F-4D97-AF65-F5344CB8AC3E}">
        <p14:creationId xmlns:p14="http://schemas.microsoft.com/office/powerpoint/2010/main" val="61799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202635"/>
          </a:xfrm>
          <a:prstGeom prst="rect">
            <a:avLst/>
          </a:prstGeom>
        </p:spPr>
      </p:pic>
      <p:sp>
        <p:nvSpPr>
          <p:cNvPr id="3" name="Title 1">
            <a:extLst>
              <a:ext uri="{FF2B5EF4-FFF2-40B4-BE49-F238E27FC236}">
                <a16:creationId xmlns:a16="http://schemas.microsoft.com/office/drawing/2014/main" id="{9BF83A6F-DB84-C0F9-11AE-DD8F917C9C35}"/>
              </a:ext>
            </a:extLst>
          </p:cNvPr>
          <p:cNvSpPr txBox="1">
            <a:spLocks/>
          </p:cNvSpPr>
          <p:nvPr/>
        </p:nvSpPr>
        <p:spPr>
          <a:xfrm>
            <a:off x="82826" y="1321184"/>
            <a:ext cx="8047383" cy="53816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accent1"/>
                </a:solidFill>
                <a:latin typeface="Times New Roman" panose="02020603050405020304" pitchFamily="18" charset="0"/>
                <a:cs typeface="Times New Roman" panose="02020603050405020304" pitchFamily="18" charset="0"/>
              </a:rPr>
              <a:t>2. </a:t>
            </a:r>
            <a:r>
              <a:rPr lang="en-US" sz="2800" b="1" dirty="0" err="1">
                <a:solidFill>
                  <a:schemeClr val="accent1"/>
                </a:solidFill>
                <a:latin typeface="Times New Roman" panose="02020603050405020304" pitchFamily="18" charset="0"/>
                <a:cs typeface="Times New Roman" panose="02020603050405020304" pitchFamily="18" charset="0"/>
              </a:rPr>
              <a:t>Tìm</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hiểu</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về</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tổ</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chức</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cơ</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thể</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thực</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vật</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và</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cơ</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thể</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người</a:t>
            </a:r>
            <a:r>
              <a:rPr lang="en-US" sz="2800" b="1" dirty="0">
                <a:solidFill>
                  <a:schemeClr val="accent1"/>
                </a:solidFill>
                <a:latin typeface="Times New Roman" panose="02020603050405020304" pitchFamily="18" charset="0"/>
                <a:cs typeface="Times New Roman" panose="02020603050405020304" pitchFamily="18" charset="0"/>
              </a:rPr>
              <a:t>.</a:t>
            </a:r>
          </a:p>
        </p:txBody>
      </p:sp>
      <p:sp>
        <p:nvSpPr>
          <p:cNvPr id="6" name="Oval 5">
            <a:extLst>
              <a:ext uri="{FF2B5EF4-FFF2-40B4-BE49-F238E27FC236}">
                <a16:creationId xmlns:a16="http://schemas.microsoft.com/office/drawing/2014/main" id="{1240868C-0981-F345-930F-EB378FB92C84}"/>
              </a:ext>
            </a:extLst>
          </p:cNvPr>
          <p:cNvSpPr/>
          <p:nvPr/>
        </p:nvSpPr>
        <p:spPr>
          <a:xfrm>
            <a:off x="4890052" y="2097157"/>
            <a:ext cx="2494722" cy="143123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Cơ</a:t>
            </a:r>
            <a:r>
              <a:rPr lang="en-US" dirty="0"/>
              <a:t> </a:t>
            </a:r>
            <a:r>
              <a:rPr lang="en-US" dirty="0" err="1"/>
              <a:t>thể</a:t>
            </a:r>
            <a:r>
              <a:rPr lang="en-US" dirty="0"/>
              <a:t> </a:t>
            </a:r>
            <a:r>
              <a:rPr lang="en-US" dirty="0" err="1"/>
              <a:t>cây</a:t>
            </a:r>
            <a:r>
              <a:rPr lang="en-US" dirty="0"/>
              <a:t> </a:t>
            </a:r>
            <a:r>
              <a:rPr lang="en-US" dirty="0" err="1"/>
              <a:t>xanh</a:t>
            </a:r>
            <a:endParaRPr lang="en-US" dirty="0"/>
          </a:p>
        </p:txBody>
      </p:sp>
      <p:sp>
        <p:nvSpPr>
          <p:cNvPr id="8" name="Rectangle: Rounded Corners 7">
            <a:extLst>
              <a:ext uri="{FF2B5EF4-FFF2-40B4-BE49-F238E27FC236}">
                <a16:creationId xmlns:a16="http://schemas.microsoft.com/office/drawing/2014/main" id="{F818FCD6-C639-0DF9-B55B-8BF894CD2958}"/>
              </a:ext>
            </a:extLst>
          </p:cNvPr>
          <p:cNvSpPr/>
          <p:nvPr/>
        </p:nvSpPr>
        <p:spPr>
          <a:xfrm>
            <a:off x="1560443" y="3727174"/>
            <a:ext cx="2156792" cy="8448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Cơ</a:t>
            </a:r>
            <a:r>
              <a:rPr lang="en-US" dirty="0"/>
              <a:t> </a:t>
            </a:r>
            <a:r>
              <a:rPr lang="en-US" dirty="0" err="1"/>
              <a:t>quan</a:t>
            </a:r>
            <a:r>
              <a:rPr lang="en-US" dirty="0"/>
              <a:t> </a:t>
            </a:r>
            <a:r>
              <a:rPr lang="en-US" dirty="0" err="1"/>
              <a:t>sinh</a:t>
            </a:r>
            <a:r>
              <a:rPr lang="en-US" dirty="0"/>
              <a:t> </a:t>
            </a:r>
            <a:r>
              <a:rPr lang="en-US" dirty="0" err="1"/>
              <a:t>dưỡng</a:t>
            </a:r>
            <a:endParaRPr lang="en-US" dirty="0"/>
          </a:p>
        </p:txBody>
      </p:sp>
      <p:sp>
        <p:nvSpPr>
          <p:cNvPr id="9" name="Rectangle: Rounded Corners 8">
            <a:extLst>
              <a:ext uri="{FF2B5EF4-FFF2-40B4-BE49-F238E27FC236}">
                <a16:creationId xmlns:a16="http://schemas.microsoft.com/office/drawing/2014/main" id="{547908A7-8E01-92F6-C429-CE74A5058E0E}"/>
              </a:ext>
            </a:extLst>
          </p:cNvPr>
          <p:cNvSpPr/>
          <p:nvPr/>
        </p:nvSpPr>
        <p:spPr>
          <a:xfrm>
            <a:off x="8289235" y="3727174"/>
            <a:ext cx="2156792" cy="8448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Cơ</a:t>
            </a:r>
            <a:r>
              <a:rPr lang="en-US" dirty="0"/>
              <a:t> </a:t>
            </a:r>
            <a:r>
              <a:rPr lang="en-US" dirty="0" err="1"/>
              <a:t>quan</a:t>
            </a:r>
            <a:r>
              <a:rPr lang="en-US" dirty="0"/>
              <a:t> </a:t>
            </a:r>
            <a:r>
              <a:rPr lang="en-US" dirty="0" err="1"/>
              <a:t>sinh</a:t>
            </a:r>
            <a:r>
              <a:rPr lang="en-US" dirty="0"/>
              <a:t> </a:t>
            </a:r>
            <a:r>
              <a:rPr lang="en-US" dirty="0" err="1"/>
              <a:t>sản</a:t>
            </a:r>
            <a:endParaRPr lang="en-US" dirty="0"/>
          </a:p>
        </p:txBody>
      </p:sp>
      <p:sp>
        <p:nvSpPr>
          <p:cNvPr id="10" name="Rectangle: Rounded Corners 9">
            <a:extLst>
              <a:ext uri="{FF2B5EF4-FFF2-40B4-BE49-F238E27FC236}">
                <a16:creationId xmlns:a16="http://schemas.microsoft.com/office/drawing/2014/main" id="{284E5D2D-670A-E815-D069-F28AB5369B55}"/>
              </a:ext>
            </a:extLst>
          </p:cNvPr>
          <p:cNvSpPr/>
          <p:nvPr/>
        </p:nvSpPr>
        <p:spPr>
          <a:xfrm>
            <a:off x="138728" y="5536816"/>
            <a:ext cx="940904" cy="8448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Rễ</a:t>
            </a:r>
            <a:endParaRPr lang="en-US" dirty="0"/>
          </a:p>
        </p:txBody>
      </p:sp>
      <p:sp>
        <p:nvSpPr>
          <p:cNvPr id="11" name="Rectangle: Rounded Corners 10">
            <a:extLst>
              <a:ext uri="{FF2B5EF4-FFF2-40B4-BE49-F238E27FC236}">
                <a16:creationId xmlns:a16="http://schemas.microsoft.com/office/drawing/2014/main" id="{7A1EFF82-2017-BB85-CBD4-E225524BE1B8}"/>
              </a:ext>
            </a:extLst>
          </p:cNvPr>
          <p:cNvSpPr/>
          <p:nvPr/>
        </p:nvSpPr>
        <p:spPr>
          <a:xfrm>
            <a:off x="4213360" y="5536816"/>
            <a:ext cx="1076740" cy="8448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Lá</a:t>
            </a:r>
            <a:endParaRPr lang="en-US" dirty="0"/>
          </a:p>
        </p:txBody>
      </p:sp>
      <p:sp>
        <p:nvSpPr>
          <p:cNvPr id="15" name="Rectangle: Rounded Corners 14">
            <a:extLst>
              <a:ext uri="{FF2B5EF4-FFF2-40B4-BE49-F238E27FC236}">
                <a16:creationId xmlns:a16="http://schemas.microsoft.com/office/drawing/2014/main" id="{4E8C54B9-3F51-900B-BDB4-B30152DA1098}"/>
              </a:ext>
            </a:extLst>
          </p:cNvPr>
          <p:cNvSpPr/>
          <p:nvPr/>
        </p:nvSpPr>
        <p:spPr>
          <a:xfrm>
            <a:off x="2035865" y="5536816"/>
            <a:ext cx="1076740" cy="8448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Thân</a:t>
            </a:r>
            <a:endParaRPr lang="en-US" dirty="0"/>
          </a:p>
        </p:txBody>
      </p:sp>
      <p:sp>
        <p:nvSpPr>
          <p:cNvPr id="16" name="Rectangle: Rounded Corners 15">
            <a:extLst>
              <a:ext uri="{FF2B5EF4-FFF2-40B4-BE49-F238E27FC236}">
                <a16:creationId xmlns:a16="http://schemas.microsoft.com/office/drawing/2014/main" id="{DCD82C83-15E0-E93E-749C-BF6E57F592D0}"/>
              </a:ext>
            </a:extLst>
          </p:cNvPr>
          <p:cNvSpPr/>
          <p:nvPr/>
        </p:nvSpPr>
        <p:spPr>
          <a:xfrm>
            <a:off x="7043530" y="5536816"/>
            <a:ext cx="1076740" cy="8448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Hoa</a:t>
            </a:r>
          </a:p>
        </p:txBody>
      </p:sp>
      <p:sp>
        <p:nvSpPr>
          <p:cNvPr id="17" name="Rectangle: Rounded Corners 16">
            <a:extLst>
              <a:ext uri="{FF2B5EF4-FFF2-40B4-BE49-F238E27FC236}">
                <a16:creationId xmlns:a16="http://schemas.microsoft.com/office/drawing/2014/main" id="{C8A87766-3C2D-42DD-9AF6-C29A1E3AC079}"/>
              </a:ext>
            </a:extLst>
          </p:cNvPr>
          <p:cNvSpPr/>
          <p:nvPr/>
        </p:nvSpPr>
        <p:spPr>
          <a:xfrm>
            <a:off x="8829261" y="5536816"/>
            <a:ext cx="1076740" cy="8448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Quả</a:t>
            </a:r>
            <a:endParaRPr lang="en-US" dirty="0"/>
          </a:p>
        </p:txBody>
      </p:sp>
      <p:sp>
        <p:nvSpPr>
          <p:cNvPr id="18" name="Rectangle: Rounded Corners 17">
            <a:extLst>
              <a:ext uri="{FF2B5EF4-FFF2-40B4-BE49-F238E27FC236}">
                <a16:creationId xmlns:a16="http://schemas.microsoft.com/office/drawing/2014/main" id="{133287F2-846B-D00A-0975-773522F172FA}"/>
              </a:ext>
            </a:extLst>
          </p:cNvPr>
          <p:cNvSpPr/>
          <p:nvPr/>
        </p:nvSpPr>
        <p:spPr>
          <a:xfrm>
            <a:off x="10827025" y="5536816"/>
            <a:ext cx="1076740" cy="8448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Hạt</a:t>
            </a:r>
            <a:endParaRPr lang="en-US" dirty="0"/>
          </a:p>
        </p:txBody>
      </p:sp>
      <p:cxnSp>
        <p:nvCxnSpPr>
          <p:cNvPr id="22" name="Straight Arrow Connector 21">
            <a:extLst>
              <a:ext uri="{FF2B5EF4-FFF2-40B4-BE49-F238E27FC236}">
                <a16:creationId xmlns:a16="http://schemas.microsoft.com/office/drawing/2014/main" id="{E1A7FE66-8125-9326-A5FB-7EB487446C9D}"/>
              </a:ext>
            </a:extLst>
          </p:cNvPr>
          <p:cNvCxnSpPr>
            <a:cxnSpLocks/>
          </p:cNvCxnSpPr>
          <p:nvPr/>
        </p:nvCxnSpPr>
        <p:spPr>
          <a:xfrm flipH="1">
            <a:off x="2698473" y="3011557"/>
            <a:ext cx="2251213" cy="594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3E3041E-0711-8653-C532-7880F043018C}"/>
              </a:ext>
            </a:extLst>
          </p:cNvPr>
          <p:cNvCxnSpPr>
            <a:cxnSpLocks/>
          </p:cNvCxnSpPr>
          <p:nvPr/>
        </p:nvCxnSpPr>
        <p:spPr>
          <a:xfrm>
            <a:off x="7310230" y="2959376"/>
            <a:ext cx="1962979" cy="646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F113ED3-75CF-3BB3-E201-CC334B1E00F3}"/>
              </a:ext>
            </a:extLst>
          </p:cNvPr>
          <p:cNvCxnSpPr>
            <a:stCxn id="8" idx="2"/>
            <a:endCxn id="10" idx="0"/>
          </p:cNvCxnSpPr>
          <p:nvPr/>
        </p:nvCxnSpPr>
        <p:spPr>
          <a:xfrm flipH="1">
            <a:off x="609180" y="4572000"/>
            <a:ext cx="2029659" cy="964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1ED758F-268E-7F18-7C26-30751FE7CCD7}"/>
              </a:ext>
            </a:extLst>
          </p:cNvPr>
          <p:cNvCxnSpPr>
            <a:stCxn id="8" idx="2"/>
            <a:endCxn id="11" idx="0"/>
          </p:cNvCxnSpPr>
          <p:nvPr/>
        </p:nvCxnSpPr>
        <p:spPr>
          <a:xfrm>
            <a:off x="2638839" y="4572000"/>
            <a:ext cx="2112891" cy="964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7681D2C-2EE9-9418-D264-3619548536CB}"/>
              </a:ext>
            </a:extLst>
          </p:cNvPr>
          <p:cNvCxnSpPr>
            <a:stCxn id="8" idx="2"/>
            <a:endCxn id="15" idx="0"/>
          </p:cNvCxnSpPr>
          <p:nvPr/>
        </p:nvCxnSpPr>
        <p:spPr>
          <a:xfrm flipH="1">
            <a:off x="2574235" y="4572000"/>
            <a:ext cx="64604" cy="964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83BA6ED-1F9F-C367-C522-68BF5924F8B1}"/>
              </a:ext>
            </a:extLst>
          </p:cNvPr>
          <p:cNvCxnSpPr>
            <a:stCxn id="9" idx="2"/>
            <a:endCxn id="16" idx="0"/>
          </p:cNvCxnSpPr>
          <p:nvPr/>
        </p:nvCxnSpPr>
        <p:spPr>
          <a:xfrm flipH="1">
            <a:off x="7581900" y="4572000"/>
            <a:ext cx="1785731" cy="964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FA23187-B425-1AAC-7D00-607B55A2CED0}"/>
              </a:ext>
            </a:extLst>
          </p:cNvPr>
          <p:cNvCxnSpPr>
            <a:stCxn id="9" idx="2"/>
            <a:endCxn id="18" idx="0"/>
          </p:cNvCxnSpPr>
          <p:nvPr/>
        </p:nvCxnSpPr>
        <p:spPr>
          <a:xfrm>
            <a:off x="9367631" y="4572000"/>
            <a:ext cx="1997764" cy="964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F95CCA6-18BC-405B-A2DF-D977621D883D}"/>
              </a:ext>
            </a:extLst>
          </p:cNvPr>
          <p:cNvCxnSpPr>
            <a:stCxn id="9" idx="2"/>
            <a:endCxn id="17" idx="0"/>
          </p:cNvCxnSpPr>
          <p:nvPr/>
        </p:nvCxnSpPr>
        <p:spPr>
          <a:xfrm>
            <a:off x="9367631" y="4572000"/>
            <a:ext cx="0" cy="964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53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16" grpId="0" animBg="1"/>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683652-B4E6-F948-5E51-863E158655D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6638" t="17888" r="14949" b="52997"/>
          <a:stretch/>
        </p:blipFill>
        <p:spPr>
          <a:xfrm>
            <a:off x="0" y="0"/>
            <a:ext cx="12170030" cy="6629400"/>
          </a:xfrm>
        </p:spPr>
      </p:pic>
    </p:spTree>
    <p:extLst>
      <p:ext uri="{BB962C8B-B14F-4D97-AF65-F5344CB8AC3E}">
        <p14:creationId xmlns:p14="http://schemas.microsoft.com/office/powerpoint/2010/main" val="4177883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683652-B4E6-F948-5E51-863E158655D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6638" t="46366" r="14949" b="8334"/>
          <a:stretch/>
        </p:blipFill>
        <p:spPr>
          <a:xfrm>
            <a:off x="159026" y="69574"/>
            <a:ext cx="8009585" cy="6788426"/>
          </a:xfrm>
        </p:spPr>
      </p:pic>
    </p:spTree>
    <p:extLst>
      <p:ext uri="{BB962C8B-B14F-4D97-AF65-F5344CB8AC3E}">
        <p14:creationId xmlns:p14="http://schemas.microsoft.com/office/powerpoint/2010/main" val="1453053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0"/>
            <a:ext cx="12132747" cy="1441175"/>
          </a:xfrm>
          <a:prstGeom prst="rect">
            <a:avLst/>
          </a:prstGeom>
        </p:spPr>
      </p:pic>
      <p:pic>
        <p:nvPicPr>
          <p:cNvPr id="4" name="Picture 3">
            <a:extLst>
              <a:ext uri="{FF2B5EF4-FFF2-40B4-BE49-F238E27FC236}">
                <a16:creationId xmlns:a16="http://schemas.microsoft.com/office/drawing/2014/main" id="{CF1AAF12-8497-3939-51AE-9185CD8900E0}"/>
              </a:ext>
            </a:extLst>
          </p:cNvPr>
          <p:cNvPicPr>
            <a:picLocks noChangeAspect="1"/>
          </p:cNvPicPr>
          <p:nvPr/>
        </p:nvPicPr>
        <p:blipFill rotWithShape="1">
          <a:blip r:embed="rId3">
            <a:extLst>
              <a:ext uri="{28A0092B-C50C-407E-A947-70E740481C1C}">
                <a14:useLocalDpi xmlns:a14="http://schemas.microsoft.com/office/drawing/2010/main" val="0"/>
              </a:ext>
            </a:extLst>
          </a:blip>
          <a:srcRect l="28778" t="25141" r="21657" b="21611"/>
          <a:stretch/>
        </p:blipFill>
        <p:spPr>
          <a:xfrm>
            <a:off x="1325217" y="1556922"/>
            <a:ext cx="9288340" cy="5301077"/>
          </a:xfrm>
          <a:prstGeom prst="rect">
            <a:avLst/>
          </a:prstGeom>
        </p:spPr>
      </p:pic>
    </p:spTree>
    <p:extLst>
      <p:ext uri="{BB962C8B-B14F-4D97-AF65-F5344CB8AC3E}">
        <p14:creationId xmlns:p14="http://schemas.microsoft.com/office/powerpoint/2010/main" val="1817214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558271"/>
            <a:ext cx="6993836" cy="538162"/>
          </a:xfrm>
        </p:spPr>
        <p:txBody>
          <a:bodyPr>
            <a:normAutofit fontScale="90000"/>
          </a:bodyPr>
          <a:lstStyle/>
          <a:p>
            <a:r>
              <a:rPr lang="en-US" sz="2800" b="1" dirty="0">
                <a:solidFill>
                  <a:schemeClr val="accent1"/>
                </a:solidFill>
                <a:latin typeface="Times New Roman" panose="02020603050405020304" pitchFamily="18" charset="0"/>
                <a:cs typeface="Times New Roman" panose="02020603050405020304" pitchFamily="18" charset="0"/>
              </a:rPr>
              <a:t>I. SINH VẬT ĐƠN BÀO VÀ SINH VẬT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441175"/>
          </a:xfrm>
          <a:prstGeom prst="rect">
            <a:avLst/>
          </a:prstGeom>
        </p:spPr>
      </p:pic>
      <p:sp>
        <p:nvSpPr>
          <p:cNvPr id="3" name="Title 1">
            <a:extLst>
              <a:ext uri="{FF2B5EF4-FFF2-40B4-BE49-F238E27FC236}">
                <a16:creationId xmlns:a16="http://schemas.microsoft.com/office/drawing/2014/main" id="{ED5175AE-72D7-E68C-7FA0-11E3C132D808}"/>
              </a:ext>
            </a:extLst>
          </p:cNvPr>
          <p:cNvSpPr txBox="1">
            <a:spLocks/>
          </p:cNvSpPr>
          <p:nvPr/>
        </p:nvSpPr>
        <p:spPr>
          <a:xfrm>
            <a:off x="82826" y="2117035"/>
            <a:ext cx="3140765" cy="53816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accent1"/>
                </a:solidFill>
                <a:latin typeface="Times New Roman" panose="02020603050405020304" pitchFamily="18" charset="0"/>
                <a:cs typeface="Times New Roman" panose="02020603050405020304" pitchFamily="18" charset="0"/>
              </a:rPr>
              <a:t>1. Sinh </a:t>
            </a:r>
            <a:r>
              <a:rPr lang="en-US" sz="2800" b="1" dirty="0" err="1">
                <a:solidFill>
                  <a:schemeClr val="accent1"/>
                </a:solidFill>
                <a:latin typeface="Times New Roman" panose="02020603050405020304" pitchFamily="18" charset="0"/>
                <a:cs typeface="Times New Roman" panose="02020603050405020304" pitchFamily="18" charset="0"/>
              </a:rPr>
              <a:t>vật</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đơn</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bào</a:t>
            </a:r>
            <a:endParaRPr lang="en-US" sz="2800" b="1" dirty="0">
              <a:solidFill>
                <a:schemeClr val="accent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65A702C-4A21-42C2-B40C-AC444E490DBF}"/>
              </a:ext>
            </a:extLst>
          </p:cNvPr>
          <p:cNvPicPr>
            <a:picLocks noChangeAspect="1"/>
          </p:cNvPicPr>
          <p:nvPr/>
        </p:nvPicPr>
        <p:blipFill rotWithShape="1">
          <a:blip r:embed="rId3">
            <a:extLst>
              <a:ext uri="{28A0092B-C50C-407E-A947-70E740481C1C}">
                <a14:useLocalDpi xmlns:a14="http://schemas.microsoft.com/office/drawing/2010/main" val="0"/>
              </a:ext>
            </a:extLst>
          </a:blip>
          <a:srcRect l="40472" t="53226" r="22624" b="14246"/>
          <a:stretch/>
        </p:blipFill>
        <p:spPr>
          <a:xfrm>
            <a:off x="4673049" y="2802833"/>
            <a:ext cx="7407642" cy="3468757"/>
          </a:xfrm>
          <a:prstGeom prst="rect">
            <a:avLst/>
          </a:prstGeom>
        </p:spPr>
      </p:pic>
      <p:pic>
        <p:nvPicPr>
          <p:cNvPr id="6" name="Picture 5">
            <a:extLst>
              <a:ext uri="{FF2B5EF4-FFF2-40B4-BE49-F238E27FC236}">
                <a16:creationId xmlns:a16="http://schemas.microsoft.com/office/drawing/2014/main" id="{C998888A-4DF0-F72C-DA7E-FD1080B30E89}"/>
              </a:ext>
            </a:extLst>
          </p:cNvPr>
          <p:cNvPicPr>
            <a:picLocks noChangeAspect="1"/>
          </p:cNvPicPr>
          <p:nvPr/>
        </p:nvPicPr>
        <p:blipFill rotWithShape="1">
          <a:blip r:embed="rId4">
            <a:extLst>
              <a:ext uri="{28A0092B-C50C-407E-A947-70E740481C1C}">
                <a14:useLocalDpi xmlns:a14="http://schemas.microsoft.com/office/drawing/2010/main" val="0"/>
              </a:ext>
            </a:extLst>
          </a:blip>
          <a:srcRect l="36848" t="26062" r="33152" b="25908"/>
          <a:stretch/>
        </p:blipFill>
        <p:spPr>
          <a:xfrm>
            <a:off x="298174" y="2802834"/>
            <a:ext cx="3821200" cy="3250096"/>
          </a:xfrm>
          <a:prstGeom prst="rect">
            <a:avLst/>
          </a:prstGeom>
        </p:spPr>
      </p:pic>
    </p:spTree>
    <p:extLst>
      <p:ext uri="{BB962C8B-B14F-4D97-AF65-F5344CB8AC3E}">
        <p14:creationId xmlns:p14="http://schemas.microsoft.com/office/powerpoint/2010/main" val="92335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558271"/>
            <a:ext cx="6993836" cy="538162"/>
          </a:xfrm>
        </p:spPr>
        <p:txBody>
          <a:bodyPr>
            <a:normAutofit fontScale="90000"/>
          </a:bodyPr>
          <a:lstStyle/>
          <a:p>
            <a:r>
              <a:rPr lang="en-US" sz="2800" b="1" dirty="0">
                <a:solidFill>
                  <a:schemeClr val="accent1"/>
                </a:solidFill>
                <a:latin typeface="Times New Roman" panose="02020603050405020304" pitchFamily="18" charset="0"/>
                <a:cs typeface="Times New Roman" panose="02020603050405020304" pitchFamily="18" charset="0"/>
              </a:rPr>
              <a:t>I. SINH VẬT ĐƠN BÀO VÀ SINH VẬT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441175"/>
          </a:xfrm>
          <a:prstGeom prst="rect">
            <a:avLst/>
          </a:prstGeom>
        </p:spPr>
      </p:pic>
      <p:sp>
        <p:nvSpPr>
          <p:cNvPr id="3" name="Title 1">
            <a:extLst>
              <a:ext uri="{FF2B5EF4-FFF2-40B4-BE49-F238E27FC236}">
                <a16:creationId xmlns:a16="http://schemas.microsoft.com/office/drawing/2014/main" id="{ED5175AE-72D7-E68C-7FA0-11E3C132D808}"/>
              </a:ext>
            </a:extLst>
          </p:cNvPr>
          <p:cNvSpPr txBox="1">
            <a:spLocks/>
          </p:cNvSpPr>
          <p:nvPr/>
        </p:nvSpPr>
        <p:spPr>
          <a:xfrm>
            <a:off x="82826" y="2117035"/>
            <a:ext cx="3140765" cy="53816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accent1"/>
                </a:solidFill>
                <a:latin typeface="Times New Roman" panose="02020603050405020304" pitchFamily="18" charset="0"/>
                <a:cs typeface="Times New Roman" panose="02020603050405020304" pitchFamily="18" charset="0"/>
              </a:rPr>
              <a:t>1. Sinh </a:t>
            </a:r>
            <a:r>
              <a:rPr lang="en-US" sz="2800" b="1" dirty="0" err="1">
                <a:solidFill>
                  <a:schemeClr val="accent1"/>
                </a:solidFill>
                <a:latin typeface="Times New Roman" panose="02020603050405020304" pitchFamily="18" charset="0"/>
                <a:cs typeface="Times New Roman" panose="02020603050405020304" pitchFamily="18" charset="0"/>
              </a:rPr>
              <a:t>vật</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đơn</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bào</a:t>
            </a:r>
            <a:endParaRPr lang="en-US" sz="2800" b="1" dirty="0">
              <a:solidFill>
                <a:schemeClr val="accent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7AF56ED-25C4-564F-8E1C-1ABF330095BE}"/>
              </a:ext>
            </a:extLst>
          </p:cNvPr>
          <p:cNvSpPr txBox="1"/>
          <p:nvPr/>
        </p:nvSpPr>
        <p:spPr>
          <a:xfrm>
            <a:off x="174763" y="2675799"/>
            <a:ext cx="11702498" cy="1384995"/>
          </a:xfrm>
          <a:prstGeom prst="rect">
            <a:avLst/>
          </a:prstGeom>
          <a:noFill/>
        </p:spPr>
        <p:txBody>
          <a:bodyPr wrap="square">
            <a:spAutoFit/>
          </a:bodyPr>
          <a:lstStyle/>
          <a:p>
            <a:r>
              <a:rPr lang="vi-VN" sz="2800" b="0" i="0" dirty="0">
                <a:solidFill>
                  <a:srgbClr val="000000"/>
                </a:solidFill>
                <a:effectLst/>
                <a:latin typeface="+mj-lt"/>
              </a:rPr>
              <a:t>- Sinh vật đơn bào là các sinh vật thực hiện các hoạt động sống trong khuôn khổ một tế bào như: lấy và tiêu hóa thức ăn, hô hấp, vận động, sinh sản và trả lời các kích thích từ môi trường bên ngoài.</a:t>
            </a:r>
            <a:endParaRPr lang="en-US" sz="2800" dirty="0">
              <a:latin typeface="+mj-lt"/>
            </a:endParaRPr>
          </a:p>
        </p:txBody>
      </p:sp>
    </p:spTree>
    <p:extLst>
      <p:ext uri="{BB962C8B-B14F-4D97-AF65-F5344CB8AC3E}">
        <p14:creationId xmlns:p14="http://schemas.microsoft.com/office/powerpoint/2010/main" val="2997045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558271"/>
            <a:ext cx="6993836" cy="538162"/>
          </a:xfrm>
        </p:spPr>
        <p:txBody>
          <a:bodyPr>
            <a:normAutofit fontScale="90000"/>
          </a:bodyPr>
          <a:lstStyle/>
          <a:p>
            <a:r>
              <a:rPr lang="en-US" sz="2800" b="1" dirty="0">
                <a:solidFill>
                  <a:schemeClr val="accent1"/>
                </a:solidFill>
                <a:latin typeface="Times New Roman" panose="02020603050405020304" pitchFamily="18" charset="0"/>
                <a:cs typeface="Times New Roman" panose="02020603050405020304" pitchFamily="18" charset="0"/>
              </a:rPr>
              <a:t>I. SINH VẬT ĐƠN BÀO VÀ SINH VẬT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441175"/>
          </a:xfrm>
          <a:prstGeom prst="rect">
            <a:avLst/>
          </a:prstGeom>
        </p:spPr>
      </p:pic>
      <p:sp>
        <p:nvSpPr>
          <p:cNvPr id="3" name="Title 1">
            <a:extLst>
              <a:ext uri="{FF2B5EF4-FFF2-40B4-BE49-F238E27FC236}">
                <a16:creationId xmlns:a16="http://schemas.microsoft.com/office/drawing/2014/main" id="{ED5175AE-72D7-E68C-7FA0-11E3C132D808}"/>
              </a:ext>
            </a:extLst>
          </p:cNvPr>
          <p:cNvSpPr txBox="1">
            <a:spLocks/>
          </p:cNvSpPr>
          <p:nvPr/>
        </p:nvSpPr>
        <p:spPr>
          <a:xfrm>
            <a:off x="82826" y="2117035"/>
            <a:ext cx="3140765" cy="53816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j-ea"/>
                <a:cs typeface="Times New Roman" panose="02020603050405020304" pitchFamily="18" charset="0"/>
              </a:rPr>
              <a:t>1. Sinh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j-ea"/>
                <a:cs typeface="Times New Roman" panose="02020603050405020304" pitchFamily="18" charset="0"/>
              </a:rPr>
              <a:t>vật</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j-ea"/>
                <a:cs typeface="Times New Roman" panose="02020603050405020304" pitchFamily="18" charset="0"/>
              </a:rPr>
              <a:t>đơn</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j-ea"/>
                <a:cs typeface="Times New Roman" panose="02020603050405020304" pitchFamily="18" charset="0"/>
              </a:rPr>
              <a:t>bào</a:t>
            </a:r>
            <a:endPar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j-ea"/>
              <a:cs typeface="Times New Roman" panose="02020603050405020304" pitchFamily="18" charset="0"/>
            </a:endParaRPr>
          </a:p>
        </p:txBody>
      </p:sp>
      <p:pic>
        <p:nvPicPr>
          <p:cNvPr id="5" name="Picture 4">
            <a:extLst>
              <a:ext uri="{FF2B5EF4-FFF2-40B4-BE49-F238E27FC236}">
                <a16:creationId xmlns:a16="http://schemas.microsoft.com/office/drawing/2014/main" id="{F44CD001-C471-C6C2-B67C-1F69B93CCFF2}"/>
              </a:ext>
            </a:extLst>
          </p:cNvPr>
          <p:cNvPicPr>
            <a:picLocks noChangeAspect="1"/>
          </p:cNvPicPr>
          <p:nvPr/>
        </p:nvPicPr>
        <p:blipFill rotWithShape="1">
          <a:blip r:embed="rId3">
            <a:extLst>
              <a:ext uri="{28A0092B-C50C-407E-A947-70E740481C1C}">
                <a14:useLocalDpi xmlns:a14="http://schemas.microsoft.com/office/drawing/2010/main" val="0"/>
              </a:ext>
            </a:extLst>
          </a:blip>
          <a:srcRect l="25353" t="26665" r="22092" b="15013"/>
          <a:stretch/>
        </p:blipFill>
        <p:spPr>
          <a:xfrm>
            <a:off x="3359383" y="2203590"/>
            <a:ext cx="7877789" cy="4644471"/>
          </a:xfrm>
          <a:prstGeom prst="rect">
            <a:avLst/>
          </a:prstGeom>
        </p:spPr>
      </p:pic>
    </p:spTree>
    <p:extLst>
      <p:ext uri="{BB962C8B-B14F-4D97-AF65-F5344CB8AC3E}">
        <p14:creationId xmlns:p14="http://schemas.microsoft.com/office/powerpoint/2010/main" val="1542542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558271"/>
            <a:ext cx="6993836" cy="538162"/>
          </a:xfrm>
        </p:spPr>
        <p:txBody>
          <a:bodyPr>
            <a:normAutofit fontScale="90000"/>
          </a:bodyPr>
          <a:lstStyle/>
          <a:p>
            <a:r>
              <a:rPr lang="en-US" sz="2800" b="1" dirty="0">
                <a:solidFill>
                  <a:schemeClr val="accent1"/>
                </a:solidFill>
                <a:latin typeface="Times New Roman" panose="02020603050405020304" pitchFamily="18" charset="0"/>
                <a:cs typeface="Times New Roman" panose="02020603050405020304" pitchFamily="18" charset="0"/>
              </a:rPr>
              <a:t>I. SINH VẬT ĐƠN BÀO VÀ SINH VẬT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441175"/>
          </a:xfrm>
          <a:prstGeom prst="rect">
            <a:avLst/>
          </a:prstGeom>
        </p:spPr>
      </p:pic>
      <p:sp>
        <p:nvSpPr>
          <p:cNvPr id="4" name="Title 1">
            <a:extLst>
              <a:ext uri="{FF2B5EF4-FFF2-40B4-BE49-F238E27FC236}">
                <a16:creationId xmlns:a16="http://schemas.microsoft.com/office/drawing/2014/main" id="{338168D7-CD35-AE09-1851-A350EEEAC057}"/>
              </a:ext>
            </a:extLst>
          </p:cNvPr>
          <p:cNvSpPr txBox="1">
            <a:spLocks/>
          </p:cNvSpPr>
          <p:nvPr/>
        </p:nvSpPr>
        <p:spPr>
          <a:xfrm>
            <a:off x="-86137" y="2160312"/>
            <a:ext cx="3140765" cy="53816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accent1"/>
                </a:solidFill>
                <a:latin typeface="Times New Roman" panose="02020603050405020304" pitchFamily="18" charset="0"/>
                <a:cs typeface="Times New Roman" panose="02020603050405020304" pitchFamily="18" charset="0"/>
              </a:rPr>
              <a:t>2. Sinh </a:t>
            </a:r>
            <a:r>
              <a:rPr lang="en-US" sz="2800" b="1" dirty="0" err="1">
                <a:solidFill>
                  <a:schemeClr val="accent1"/>
                </a:solidFill>
                <a:latin typeface="Times New Roman" panose="02020603050405020304" pitchFamily="18" charset="0"/>
                <a:cs typeface="Times New Roman" panose="02020603050405020304" pitchFamily="18" charset="0"/>
              </a:rPr>
              <a:t>vật</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đa</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bào</a:t>
            </a:r>
            <a:endParaRPr lang="en-US" sz="2800" b="1" dirty="0">
              <a:solidFill>
                <a:schemeClr val="accent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BA1F5D8-EE0A-C498-B8BE-D1737190826A}"/>
              </a:ext>
            </a:extLst>
          </p:cNvPr>
          <p:cNvSpPr txBox="1"/>
          <p:nvPr/>
        </p:nvSpPr>
        <p:spPr>
          <a:xfrm>
            <a:off x="82826" y="2805631"/>
            <a:ext cx="11598966" cy="1384995"/>
          </a:xfrm>
          <a:prstGeom prst="rect">
            <a:avLst/>
          </a:prstGeom>
          <a:noFill/>
        </p:spPr>
        <p:txBody>
          <a:bodyPr wrap="square">
            <a:spAutoFit/>
          </a:bodyPr>
          <a:lstStyle/>
          <a:p>
            <a:pPr algn="just"/>
            <a:r>
              <a:rPr lang="vi-VN" sz="2800" b="0" i="0" dirty="0">
                <a:solidFill>
                  <a:srgbClr val="000000"/>
                </a:solidFill>
                <a:effectLst/>
                <a:latin typeface="Times New Roman" panose="02020603050405020304" pitchFamily="18" charset="0"/>
                <a:cs typeface="Times New Roman" panose="02020603050405020304" pitchFamily="18" charset="0"/>
              </a:rPr>
              <a:t>- Sinh vật đa bào có cấu tạo phức tạp.</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vi-VN" sz="2800" b="0" i="0" dirty="0">
                <a:solidFill>
                  <a:srgbClr val="000000"/>
                </a:solidFill>
                <a:effectLst/>
                <a:latin typeface="Times New Roman" panose="02020603050405020304" pitchFamily="18" charset="0"/>
                <a:cs typeface="Times New Roman" panose="02020603050405020304" pitchFamily="18" charset="0"/>
              </a:rPr>
              <a:t>Cơ thể chúng có nhiều loại tế bào với hình dạng, cấu tạo khác nhau và thực hiện chức năng khác nhau như quang hợp, tiêu hóa, hô hấp… nhờ đó đảm bảo sự tồn tại và phát triển của cơ thể.</a:t>
            </a:r>
          </a:p>
        </p:txBody>
      </p:sp>
    </p:spTree>
    <p:extLst>
      <p:ext uri="{BB962C8B-B14F-4D97-AF65-F5344CB8AC3E}">
        <p14:creationId xmlns:p14="http://schemas.microsoft.com/office/powerpoint/2010/main" val="1997509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558271"/>
            <a:ext cx="6993836" cy="538162"/>
          </a:xfrm>
        </p:spPr>
        <p:txBody>
          <a:bodyPr>
            <a:normAutofit fontScale="90000"/>
          </a:bodyPr>
          <a:lstStyle/>
          <a:p>
            <a:r>
              <a:rPr lang="en-US" sz="2800" b="1" dirty="0">
                <a:solidFill>
                  <a:schemeClr val="accent1"/>
                </a:solidFill>
                <a:latin typeface="Times New Roman" panose="02020603050405020304" pitchFamily="18" charset="0"/>
                <a:cs typeface="Times New Roman" panose="02020603050405020304" pitchFamily="18" charset="0"/>
              </a:rPr>
              <a:t>I. SINH VẬT ĐƠN BÀO VÀ SINH VẬT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441175"/>
          </a:xfrm>
          <a:prstGeom prst="rect">
            <a:avLst/>
          </a:prstGeom>
        </p:spPr>
      </p:pic>
      <p:sp>
        <p:nvSpPr>
          <p:cNvPr id="4" name="Title 1">
            <a:extLst>
              <a:ext uri="{FF2B5EF4-FFF2-40B4-BE49-F238E27FC236}">
                <a16:creationId xmlns:a16="http://schemas.microsoft.com/office/drawing/2014/main" id="{338168D7-CD35-AE09-1851-A350EEEAC057}"/>
              </a:ext>
            </a:extLst>
          </p:cNvPr>
          <p:cNvSpPr txBox="1">
            <a:spLocks/>
          </p:cNvSpPr>
          <p:nvPr/>
        </p:nvSpPr>
        <p:spPr>
          <a:xfrm>
            <a:off x="-96076" y="2096433"/>
            <a:ext cx="3140765" cy="53816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accent1"/>
                </a:solidFill>
                <a:latin typeface="Times New Roman" panose="02020603050405020304" pitchFamily="18" charset="0"/>
                <a:cs typeface="Times New Roman" panose="02020603050405020304" pitchFamily="18" charset="0"/>
              </a:rPr>
              <a:t>2. Sinh </a:t>
            </a:r>
            <a:r>
              <a:rPr lang="en-US" sz="2800" b="1" dirty="0" err="1">
                <a:solidFill>
                  <a:schemeClr val="accent1"/>
                </a:solidFill>
                <a:latin typeface="Times New Roman" panose="02020603050405020304" pitchFamily="18" charset="0"/>
                <a:cs typeface="Times New Roman" panose="02020603050405020304" pitchFamily="18" charset="0"/>
              </a:rPr>
              <a:t>vật</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đa</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bào</a:t>
            </a:r>
            <a:endParaRPr lang="en-US" sz="2800" b="1" dirty="0">
              <a:solidFill>
                <a:schemeClr val="accent1"/>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DD2EF4A4-E29C-E725-73B3-64ECA58011C5}"/>
              </a:ext>
            </a:extLst>
          </p:cNvPr>
          <p:cNvPicPr>
            <a:picLocks noChangeAspect="1"/>
          </p:cNvPicPr>
          <p:nvPr/>
        </p:nvPicPr>
        <p:blipFill rotWithShape="1">
          <a:blip r:embed="rId3">
            <a:extLst>
              <a:ext uri="{28A0092B-C50C-407E-A947-70E740481C1C}">
                <a14:useLocalDpi xmlns:a14="http://schemas.microsoft.com/office/drawing/2010/main" val="0"/>
              </a:ext>
            </a:extLst>
          </a:blip>
          <a:srcRect l="31141" t="26522" r="27609" b="31278"/>
          <a:stretch/>
        </p:blipFill>
        <p:spPr>
          <a:xfrm>
            <a:off x="2924865" y="2203590"/>
            <a:ext cx="7952840" cy="4445688"/>
          </a:xfrm>
          <a:prstGeom prst="rect">
            <a:avLst/>
          </a:prstGeom>
        </p:spPr>
      </p:pic>
    </p:spTree>
    <p:extLst>
      <p:ext uri="{BB962C8B-B14F-4D97-AF65-F5344CB8AC3E}">
        <p14:creationId xmlns:p14="http://schemas.microsoft.com/office/powerpoint/2010/main" val="370842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5EAF-BC51-F6D4-3FCD-78A44DF6255D}"/>
              </a:ext>
            </a:extLst>
          </p:cNvPr>
          <p:cNvSpPr>
            <a:spLocks noGrp="1"/>
          </p:cNvSpPr>
          <p:nvPr>
            <p:ph type="ctrTitle"/>
          </p:nvPr>
        </p:nvSpPr>
        <p:spPr>
          <a:xfrm>
            <a:off x="82826" y="1558271"/>
            <a:ext cx="6993836" cy="538162"/>
          </a:xfrm>
        </p:spPr>
        <p:txBody>
          <a:bodyPr>
            <a:normAutofit fontScale="90000"/>
          </a:bodyPr>
          <a:lstStyle/>
          <a:p>
            <a:r>
              <a:rPr lang="en-US" sz="2800" b="1" dirty="0">
                <a:solidFill>
                  <a:schemeClr val="accent1"/>
                </a:solidFill>
                <a:latin typeface="Times New Roman" panose="02020603050405020304" pitchFamily="18" charset="0"/>
                <a:cs typeface="Times New Roman" panose="02020603050405020304" pitchFamily="18" charset="0"/>
              </a:rPr>
              <a:t>I. SINH VẬT ĐƠN BÀO VÀ SINH VẬT ĐA BÀO</a:t>
            </a:r>
          </a:p>
        </p:txBody>
      </p:sp>
      <p:pic>
        <p:nvPicPr>
          <p:cNvPr id="7" name="Picture 6">
            <a:extLst>
              <a:ext uri="{FF2B5EF4-FFF2-40B4-BE49-F238E27FC236}">
                <a16:creationId xmlns:a16="http://schemas.microsoft.com/office/drawing/2014/main" id="{D6C72D12-60EE-A625-E10B-B669CFA50A68}"/>
              </a:ext>
            </a:extLst>
          </p:cNvPr>
          <p:cNvPicPr>
            <a:picLocks noChangeAspect="1"/>
          </p:cNvPicPr>
          <p:nvPr/>
        </p:nvPicPr>
        <p:blipFill rotWithShape="1">
          <a:blip r:embed="rId2">
            <a:extLst>
              <a:ext uri="{28A0092B-C50C-407E-A947-70E740481C1C}">
                <a14:useLocalDpi xmlns:a14="http://schemas.microsoft.com/office/drawing/2010/main" val="0"/>
              </a:ext>
            </a:extLst>
          </a:blip>
          <a:srcRect l="25680" t="27783" r="22392" b="60606"/>
          <a:stretch/>
        </p:blipFill>
        <p:spPr>
          <a:xfrm>
            <a:off x="-1" y="9939"/>
            <a:ext cx="12132747" cy="1441175"/>
          </a:xfrm>
          <a:prstGeom prst="rect">
            <a:avLst/>
          </a:prstGeom>
        </p:spPr>
      </p:pic>
      <p:sp>
        <p:nvSpPr>
          <p:cNvPr id="4" name="Title 1">
            <a:extLst>
              <a:ext uri="{FF2B5EF4-FFF2-40B4-BE49-F238E27FC236}">
                <a16:creationId xmlns:a16="http://schemas.microsoft.com/office/drawing/2014/main" id="{338168D7-CD35-AE09-1851-A350EEEAC057}"/>
              </a:ext>
            </a:extLst>
          </p:cNvPr>
          <p:cNvSpPr txBox="1">
            <a:spLocks/>
          </p:cNvSpPr>
          <p:nvPr/>
        </p:nvSpPr>
        <p:spPr>
          <a:xfrm>
            <a:off x="-96076" y="2096433"/>
            <a:ext cx="3140765" cy="53816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accent1"/>
                </a:solidFill>
                <a:latin typeface="Times New Roman" panose="02020603050405020304" pitchFamily="18" charset="0"/>
                <a:cs typeface="Times New Roman" panose="02020603050405020304" pitchFamily="18" charset="0"/>
              </a:rPr>
              <a:t>2. Sinh </a:t>
            </a:r>
            <a:r>
              <a:rPr lang="en-US" sz="2800" b="1" dirty="0" err="1">
                <a:solidFill>
                  <a:schemeClr val="accent1"/>
                </a:solidFill>
                <a:latin typeface="Times New Roman" panose="02020603050405020304" pitchFamily="18" charset="0"/>
                <a:cs typeface="Times New Roman" panose="02020603050405020304" pitchFamily="18" charset="0"/>
              </a:rPr>
              <a:t>vật</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đa</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bào</a:t>
            </a:r>
            <a:endParaRPr lang="en-US" sz="2800" b="1" dirty="0">
              <a:solidFill>
                <a:schemeClr val="accent1"/>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DD2EF4A4-E29C-E725-73B3-64ECA58011C5}"/>
              </a:ext>
            </a:extLst>
          </p:cNvPr>
          <p:cNvPicPr>
            <a:picLocks noChangeAspect="1"/>
          </p:cNvPicPr>
          <p:nvPr/>
        </p:nvPicPr>
        <p:blipFill rotWithShape="1">
          <a:blip r:embed="rId3">
            <a:extLst>
              <a:ext uri="{28A0092B-C50C-407E-A947-70E740481C1C}">
                <a14:useLocalDpi xmlns:a14="http://schemas.microsoft.com/office/drawing/2010/main" val="0"/>
              </a:ext>
            </a:extLst>
          </a:blip>
          <a:srcRect l="31141" t="26522" r="27609" b="31278"/>
          <a:stretch/>
        </p:blipFill>
        <p:spPr>
          <a:xfrm>
            <a:off x="2924865" y="2203590"/>
            <a:ext cx="7952840" cy="4445688"/>
          </a:xfrm>
          <a:prstGeom prst="rect">
            <a:avLst/>
          </a:prstGeom>
        </p:spPr>
      </p:pic>
      <p:sp>
        <p:nvSpPr>
          <p:cNvPr id="3" name="TextBox 2">
            <a:extLst>
              <a:ext uri="{FF2B5EF4-FFF2-40B4-BE49-F238E27FC236}">
                <a16:creationId xmlns:a16="http://schemas.microsoft.com/office/drawing/2014/main" id="{A282C7C0-DBA8-3B85-BF96-206B86AEC549}"/>
              </a:ext>
            </a:extLst>
          </p:cNvPr>
          <p:cNvSpPr txBox="1"/>
          <p:nvPr/>
        </p:nvSpPr>
        <p:spPr>
          <a:xfrm>
            <a:off x="6599582" y="4457270"/>
            <a:ext cx="1411357" cy="400110"/>
          </a:xfrm>
          <a:prstGeom prst="rect">
            <a:avLst/>
          </a:prstGeom>
          <a:noFill/>
        </p:spPr>
        <p:txBody>
          <a:bodyPr wrap="square" rtlCol="0">
            <a:spAutoFit/>
          </a:bodyPr>
          <a:lstStyle/>
          <a:p>
            <a:r>
              <a:rPr lang="en-US" sz="2000" dirty="0" err="1"/>
              <a:t>Một</a:t>
            </a:r>
            <a:r>
              <a:rPr lang="en-US" sz="2000" dirty="0"/>
              <a:t> TB</a:t>
            </a:r>
          </a:p>
        </p:txBody>
      </p:sp>
      <p:sp>
        <p:nvSpPr>
          <p:cNvPr id="5" name="TextBox 4">
            <a:extLst>
              <a:ext uri="{FF2B5EF4-FFF2-40B4-BE49-F238E27FC236}">
                <a16:creationId xmlns:a16="http://schemas.microsoft.com/office/drawing/2014/main" id="{7690252B-040A-2BB9-4462-F677A4EF76CE}"/>
              </a:ext>
            </a:extLst>
          </p:cNvPr>
          <p:cNvSpPr txBox="1"/>
          <p:nvPr/>
        </p:nvSpPr>
        <p:spPr>
          <a:xfrm>
            <a:off x="8853834" y="4457270"/>
            <a:ext cx="1361661" cy="400110"/>
          </a:xfrm>
          <a:prstGeom prst="rect">
            <a:avLst/>
          </a:prstGeom>
          <a:noFill/>
        </p:spPr>
        <p:txBody>
          <a:bodyPr wrap="square" rtlCol="0">
            <a:spAutoFit/>
          </a:bodyPr>
          <a:lstStyle/>
          <a:p>
            <a:r>
              <a:rPr lang="en-US" sz="2000" dirty="0" err="1"/>
              <a:t>Nhiều</a:t>
            </a:r>
            <a:r>
              <a:rPr lang="en-US" sz="2000" dirty="0"/>
              <a:t> TB</a:t>
            </a:r>
          </a:p>
        </p:txBody>
      </p:sp>
      <p:sp>
        <p:nvSpPr>
          <p:cNvPr id="6" name="TextBox 5">
            <a:extLst>
              <a:ext uri="{FF2B5EF4-FFF2-40B4-BE49-F238E27FC236}">
                <a16:creationId xmlns:a16="http://schemas.microsoft.com/office/drawing/2014/main" id="{D01F72ED-F51F-366F-371E-FCB4EB5C3540}"/>
              </a:ext>
            </a:extLst>
          </p:cNvPr>
          <p:cNvSpPr txBox="1"/>
          <p:nvPr/>
        </p:nvSpPr>
        <p:spPr>
          <a:xfrm>
            <a:off x="6609892" y="5098180"/>
            <a:ext cx="1361661" cy="400110"/>
          </a:xfrm>
          <a:prstGeom prst="rect">
            <a:avLst/>
          </a:prstGeom>
          <a:noFill/>
        </p:spPr>
        <p:txBody>
          <a:bodyPr wrap="square" rtlCol="0">
            <a:spAutoFit/>
          </a:bodyPr>
          <a:lstStyle/>
          <a:p>
            <a:r>
              <a:rPr lang="en-US" sz="2000" dirty="0" err="1"/>
              <a:t>Một</a:t>
            </a:r>
            <a:r>
              <a:rPr lang="en-US" sz="2000" dirty="0"/>
              <a:t> </a:t>
            </a:r>
            <a:r>
              <a:rPr lang="en-US" sz="2000" dirty="0" err="1"/>
              <a:t>loại</a:t>
            </a:r>
            <a:endParaRPr lang="en-US" sz="2000" dirty="0"/>
          </a:p>
        </p:txBody>
      </p:sp>
      <p:sp>
        <p:nvSpPr>
          <p:cNvPr id="10" name="TextBox 9">
            <a:extLst>
              <a:ext uri="{FF2B5EF4-FFF2-40B4-BE49-F238E27FC236}">
                <a16:creationId xmlns:a16="http://schemas.microsoft.com/office/drawing/2014/main" id="{83010653-1DB9-11E3-5F74-80746A2AB234}"/>
              </a:ext>
            </a:extLst>
          </p:cNvPr>
          <p:cNvSpPr txBox="1"/>
          <p:nvPr/>
        </p:nvSpPr>
        <p:spPr>
          <a:xfrm>
            <a:off x="8853833" y="5100352"/>
            <a:ext cx="1361661" cy="400110"/>
          </a:xfrm>
          <a:prstGeom prst="rect">
            <a:avLst/>
          </a:prstGeom>
          <a:noFill/>
        </p:spPr>
        <p:txBody>
          <a:bodyPr wrap="square" rtlCol="0">
            <a:spAutoFit/>
          </a:bodyPr>
          <a:lstStyle/>
          <a:p>
            <a:r>
              <a:rPr lang="en-US" sz="2000" dirty="0" err="1"/>
              <a:t>Nhiều</a:t>
            </a:r>
            <a:r>
              <a:rPr lang="en-US" sz="2000" dirty="0"/>
              <a:t> </a:t>
            </a:r>
            <a:r>
              <a:rPr lang="en-US" sz="2000" dirty="0" err="1"/>
              <a:t>loại</a:t>
            </a:r>
            <a:endParaRPr lang="en-US" sz="2000" dirty="0"/>
          </a:p>
        </p:txBody>
      </p:sp>
      <p:sp>
        <p:nvSpPr>
          <p:cNvPr id="11" name="TextBox 10">
            <a:extLst>
              <a:ext uri="{FF2B5EF4-FFF2-40B4-BE49-F238E27FC236}">
                <a16:creationId xmlns:a16="http://schemas.microsoft.com/office/drawing/2014/main" id="{8307D1D7-C4BF-0851-E6EF-05D0B0ED3B6B}"/>
              </a:ext>
            </a:extLst>
          </p:cNvPr>
          <p:cNvSpPr txBox="1"/>
          <p:nvPr/>
        </p:nvSpPr>
        <p:spPr>
          <a:xfrm>
            <a:off x="6334678" y="5735229"/>
            <a:ext cx="2121985" cy="646331"/>
          </a:xfrm>
          <a:prstGeom prst="rect">
            <a:avLst/>
          </a:prstGeom>
          <a:noFill/>
        </p:spPr>
        <p:txBody>
          <a:bodyPr wrap="square" rtlCol="0">
            <a:spAutoFit/>
          </a:bodyPr>
          <a:lstStyle/>
          <a:p>
            <a:r>
              <a:rPr lang="en-US" sz="1800" dirty="0" err="1"/>
              <a:t>Có</a:t>
            </a:r>
            <a:r>
              <a:rPr lang="en-US" sz="1800" dirty="0"/>
              <a:t> </a:t>
            </a:r>
            <a:r>
              <a:rPr lang="en-US" sz="1800" dirty="0" err="1"/>
              <a:t>cả</a:t>
            </a:r>
            <a:r>
              <a:rPr lang="en-US" sz="1800" dirty="0"/>
              <a:t> TB </a:t>
            </a:r>
            <a:r>
              <a:rPr lang="en-US" sz="1800" dirty="0" err="1"/>
              <a:t>nhân</a:t>
            </a:r>
            <a:r>
              <a:rPr lang="en-US" sz="1800" dirty="0"/>
              <a:t> </a:t>
            </a:r>
            <a:r>
              <a:rPr lang="en-US" sz="1800" dirty="0" err="1"/>
              <a:t>sơ</a:t>
            </a:r>
            <a:r>
              <a:rPr lang="en-US" sz="1800" dirty="0"/>
              <a:t> </a:t>
            </a:r>
            <a:r>
              <a:rPr lang="en-US" sz="1800" dirty="0" err="1"/>
              <a:t>và</a:t>
            </a:r>
            <a:r>
              <a:rPr lang="en-US" sz="1800" dirty="0"/>
              <a:t> TB </a:t>
            </a:r>
            <a:r>
              <a:rPr lang="en-US" sz="1800" dirty="0" err="1"/>
              <a:t>nhân</a:t>
            </a:r>
            <a:r>
              <a:rPr lang="en-US" sz="1800" dirty="0"/>
              <a:t> </a:t>
            </a:r>
            <a:r>
              <a:rPr lang="en-US" sz="1800" dirty="0" err="1"/>
              <a:t>thực</a:t>
            </a:r>
            <a:endParaRPr lang="en-US" sz="1800" dirty="0"/>
          </a:p>
        </p:txBody>
      </p:sp>
      <p:sp>
        <p:nvSpPr>
          <p:cNvPr id="12" name="TextBox 11">
            <a:extLst>
              <a:ext uri="{FF2B5EF4-FFF2-40B4-BE49-F238E27FC236}">
                <a16:creationId xmlns:a16="http://schemas.microsoft.com/office/drawing/2014/main" id="{3FEEC2D7-A3C5-6DFC-6C5B-1AD68A7E6D59}"/>
              </a:ext>
            </a:extLst>
          </p:cNvPr>
          <p:cNvSpPr txBox="1"/>
          <p:nvPr/>
        </p:nvSpPr>
        <p:spPr>
          <a:xfrm>
            <a:off x="8476541" y="5639654"/>
            <a:ext cx="2121985" cy="707886"/>
          </a:xfrm>
          <a:prstGeom prst="rect">
            <a:avLst/>
          </a:prstGeom>
          <a:noFill/>
        </p:spPr>
        <p:txBody>
          <a:bodyPr wrap="square" rtlCol="0">
            <a:spAutoFit/>
          </a:bodyPr>
          <a:lstStyle/>
          <a:p>
            <a:r>
              <a:rPr lang="en-US" sz="2000" dirty="0" err="1"/>
              <a:t>Chỉ</a:t>
            </a:r>
            <a:r>
              <a:rPr lang="en-US" sz="2000" dirty="0"/>
              <a:t> </a:t>
            </a:r>
            <a:r>
              <a:rPr lang="en-US" sz="2000" dirty="0" err="1"/>
              <a:t>có</a:t>
            </a:r>
            <a:r>
              <a:rPr lang="en-US" sz="2000" dirty="0"/>
              <a:t> TB </a:t>
            </a:r>
            <a:r>
              <a:rPr lang="en-US" sz="2000" dirty="0" err="1"/>
              <a:t>nhân</a:t>
            </a:r>
            <a:r>
              <a:rPr lang="en-US" sz="2000" dirty="0"/>
              <a:t> </a:t>
            </a:r>
            <a:r>
              <a:rPr lang="en-US" sz="2000" dirty="0" err="1"/>
              <a:t>thực</a:t>
            </a:r>
            <a:endParaRPr lang="en-US" sz="2000" dirty="0"/>
          </a:p>
        </p:txBody>
      </p:sp>
    </p:spTree>
    <p:extLst>
      <p:ext uri="{BB962C8B-B14F-4D97-AF65-F5344CB8AC3E}">
        <p14:creationId xmlns:p14="http://schemas.microsoft.com/office/powerpoint/2010/main" val="101465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TotalTime>
  <Words>475</Words>
  <Application>Microsoft Office PowerPoint</Application>
  <PresentationFormat>Widescreen</PresentationFormat>
  <Paragraphs>66</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PowerPoint Presentation</vt:lpstr>
      <vt:lpstr>PowerPoint Presentation</vt:lpstr>
      <vt:lpstr>PowerPoint Presentation</vt:lpstr>
      <vt:lpstr>I. SINH VẬT ĐƠN BÀO VÀ SINH VẬT ĐA BÀO</vt:lpstr>
      <vt:lpstr>I. SINH VẬT ĐƠN BÀO VÀ SINH VẬT ĐA BÀO</vt:lpstr>
      <vt:lpstr>I. SINH VẬT ĐƠN BÀO VÀ SINH VẬT ĐA BÀO</vt:lpstr>
      <vt:lpstr>I. SINH VẬT ĐƠN BÀO VÀ SINH VẬT ĐA BÀO</vt:lpstr>
      <vt:lpstr>I. SINH VẬT ĐƠN BÀO VÀ SINH VẬT ĐA BÀO</vt:lpstr>
      <vt:lpstr>I. SINH VẬT ĐƠN BÀO VÀ SINH VẬT ĐA BÀO</vt:lpstr>
      <vt:lpstr>I. SINH VẬT ĐƠN BÀO VÀ SINH VẬT ĐA BÀO</vt:lpstr>
      <vt:lpstr>II. TỔ CHỨC CƠ THỂ ĐA BÀO</vt:lpstr>
      <vt:lpstr>II. TỔ CHỨC CƠ THỂ ĐA BÀO</vt:lpstr>
      <vt:lpstr>II. TỔ CHỨC CƠ THỂ ĐA BÀO</vt:lpstr>
      <vt:lpstr>II. TỔ CHỨC CƠ THỂ ĐA BÀO</vt:lpstr>
      <vt:lpstr>II. TỔ CHỨC CƠ THỂ ĐA BÀO</vt:lpstr>
      <vt:lpstr>II. TỔ CHỨC CƠ THỂ ĐA BÀO</vt:lpstr>
      <vt:lpstr>II. TỔ CHỨC CƠ THỂ ĐA BÀO</vt:lpstr>
      <vt:lpstr>II. TỔ CHỨC CƠ THỂ ĐA BÀO</vt:lpstr>
      <vt:lpstr>PowerPoint Presentation</vt:lpstr>
      <vt:lpstr>III. THỰC HÀNH TÌM HIỂU VỀ TỔ CHỨC CƠ THỂ.</vt:lpstr>
      <vt:lpstr>PowerPoint Presentation</vt:lpstr>
      <vt:lpstr>III. THỰC HÀNH TÌM HIỂU VỀ TỔ CHỨC CƠ THỂ.</vt:lpstr>
      <vt:lpstr>II. TỔ CHỨC CƠ THỂ ĐA BÀO</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THCS HỒI XUÂN</dc:title>
  <dc:creator>Hưng Bùi</dc:creator>
  <cp:lastModifiedBy>Administrator</cp:lastModifiedBy>
  <cp:revision>29</cp:revision>
  <dcterms:created xsi:type="dcterms:W3CDTF">2023-11-29T00:42:44Z</dcterms:created>
  <dcterms:modified xsi:type="dcterms:W3CDTF">2025-12-04T15:44:32Z</dcterms:modified>
</cp:coreProperties>
</file>