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8" r:id="rId2"/>
    <p:sldId id="267" r:id="rId3"/>
    <p:sldId id="270" r:id="rId4"/>
    <p:sldId id="273" r:id="rId5"/>
    <p:sldId id="272" r:id="rId6"/>
    <p:sldId id="271" r:id="rId7"/>
    <p:sldId id="274" r:id="rId8"/>
    <p:sldId id="278" r:id="rId9"/>
    <p:sldId id="279" r:id="rId10"/>
    <p:sldId id="275" r:id="rId11"/>
    <p:sldId id="277" r:id="rId12"/>
    <p:sldId id="276" r:id="rId13"/>
    <p:sldId id="280" r:id="rId14"/>
  </p:sldIdLst>
  <p:sldSz cx="18288000" cy="10287000"/>
  <p:notesSz cx="6858000" cy="9144000"/>
  <p:embeddedFontLst>
    <p:embeddedFont>
      <p:font typeface="iCielBC DDCHardwareRough Compre" panose="020B0604020202020204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99"/>
    <a:srgbClr val="6600CC"/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2A6F1-41EB-499B-B4CA-849B10932D84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8833-6C9B-4873-A856-BD5E3C5543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155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3000" y="4058920"/>
            <a:ext cx="116878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C00000"/>
                </a:solidFill>
                <a:latin typeface="iCielBC DDCHardwareRough Compre" pitchFamily="2" charset="-93"/>
              </a:rPr>
              <a:t>Bài 13: từ tế bào đến cơ thể </a:t>
            </a:r>
            <a:endParaRPr lang="vi-VN" sz="9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3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3" y="489592"/>
            <a:ext cx="18287998" cy="677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Bài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13: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từ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tế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bào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đến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cơ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thể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(t1)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2" y="1333500"/>
            <a:ext cx="1828799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I. Sinh vật đơn bào và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1. Sinh vật đơn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đơn bào là những sinh vật chỉ được cấu tạo từ 1 tế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- </a:t>
            </a: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Sinh vật đơn bào thực hiện các hoạt động sống trong khuôn khổ một tế bào như: lấy và tiêu hóa thức ăn, hô hấp, vận động, sinh trưởng, sinh sản…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2.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đa bào có nhiều loại tế bào với hình dạng, cấu tạo khác nhau với các chức năng khác nhau.</a:t>
            </a:r>
            <a:endParaRPr lang="en-US" sz="400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9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91239"/>
              </p:ext>
            </p:extLst>
          </p:nvPr>
        </p:nvGraphicFramePr>
        <p:xfrm>
          <a:off x="223520" y="1638300"/>
          <a:ext cx="17759680" cy="624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35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2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Tiêu chí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Sinh vật đơn bào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Sinh vật đa bào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Số lượng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Số loại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Cấu tạo từ loại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72850" y="3543300"/>
            <a:ext cx="3111749" cy="85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Một tế bào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39600" y="3543300"/>
            <a:ext cx="3658374" cy="85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Nhiều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7450" y="5019937"/>
            <a:ext cx="2332690" cy="85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Một loại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39600" y="4999318"/>
            <a:ext cx="2879314" cy="85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Nhiều loại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7450" y="6343845"/>
            <a:ext cx="709215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Tế bào nhân sơ và tế bào nhân thực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39600" y="6667500"/>
            <a:ext cx="59436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vi-VN" sz="4800">
                <a:latin typeface="Tahoma" pitchFamily="34" charset="0"/>
                <a:ea typeface="Tahoma" pitchFamily="34" charset="0"/>
                <a:cs typeface="Tahoma" pitchFamily="34" charset="0"/>
              </a:rPr>
              <a:t>Tế bào nhân thực</a:t>
            </a:r>
          </a:p>
        </p:txBody>
      </p:sp>
    </p:spTree>
    <p:extLst>
      <p:ext uri="{BB962C8B-B14F-4D97-AF65-F5344CB8AC3E}">
        <p14:creationId xmlns:p14="http://schemas.microsoft.com/office/powerpoint/2010/main" val="22599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3" y="489592"/>
            <a:ext cx="18287998" cy="677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Bài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13: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từ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tế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bào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đến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cơ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thể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(t1)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2" y="1333500"/>
            <a:ext cx="1828799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I. Sinh vật đơn bào và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1. Sinh vật đơn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đơn bào là những sinh vật chỉ được cấu tạo từ 1 tế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- </a:t>
            </a: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Sinh vật đơn bào thực hiện các hoạt động sống trong khuôn khổ một tế bào như: lấy và tiêu hóa thức ăn, hô hấp, vận động, sinh trưởng, sinh sản…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2.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đa bào có nhiều loại tế bào với hình dạng, cấu tạo khác nhau với các chức năng khác nhau.</a:t>
            </a:r>
          </a:p>
          <a:p>
            <a:pPr algn="just">
              <a:spcAft>
                <a:spcPts val="600"/>
              </a:spcAft>
            </a:pP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vi-VN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*Phân biệt sinh vật đơn bào và sinh vật đa bào</a:t>
            </a:r>
            <a:endParaRPr lang="en-US" sz="400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45379"/>
              </p:ext>
            </p:extLst>
          </p:nvPr>
        </p:nvGraphicFramePr>
        <p:xfrm>
          <a:off x="142241" y="7422714"/>
          <a:ext cx="18059400" cy="25793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1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0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2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Tiêu chí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Sinh vật đơn bào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Sinh vật đa bào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Số lượng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Một tế bào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Nhiều tế bào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Số loại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Một loại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Nhiều loại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Cấu tạo từ loại tế bào</a:t>
                      </a:r>
                      <a:endParaRPr lang="vi-VN" sz="4000">
                        <a:solidFill>
                          <a:srgbClr val="0070C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Tế bào nhân sơ và tế bào nhân thực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latin typeface="+mj-lt"/>
                        </a:rPr>
                        <a:t>Tế bào nhân thực</a:t>
                      </a:r>
                      <a:endParaRPr lang="vi-VN" sz="400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3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13" y="1448096"/>
            <a:ext cx="18317614" cy="883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540"/>
            <a:ext cx="4079240" cy="28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5445" y="144840"/>
            <a:ext cx="72474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800">
                <a:solidFill>
                  <a:schemeClr val="accent4">
                    <a:lumMod val="75000"/>
                  </a:schemeClr>
                </a:solidFill>
              </a:rPr>
              <a:t>30 – 40 nghìn tỉ tế bào</a:t>
            </a:r>
          </a:p>
          <a:p>
            <a:pPr algn="ctr"/>
            <a:r>
              <a:rPr lang="vi-VN" sz="4800">
                <a:solidFill>
                  <a:schemeClr val="accent4">
                    <a:lumMod val="75000"/>
                  </a:schemeClr>
                </a:solidFill>
              </a:rPr>
              <a:t>200 loại tế bào khác nhau</a:t>
            </a:r>
          </a:p>
        </p:txBody>
      </p:sp>
    </p:spTree>
    <p:extLst>
      <p:ext uri="{BB962C8B-B14F-4D97-AF65-F5344CB8AC3E}">
        <p14:creationId xmlns:p14="http://schemas.microsoft.com/office/powerpoint/2010/main" val="340761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3" y="489592"/>
            <a:ext cx="18287998" cy="677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Bài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13: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từ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tế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bào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đến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cơ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thể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(t1)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2" y="1333500"/>
            <a:ext cx="1828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I. Sinh vật đơn bào và sinh vật đa bào</a:t>
            </a:r>
            <a:endParaRPr lang="en-US" sz="400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3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8288000" cy="102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9400" y="0"/>
            <a:ext cx="5105400" cy="407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2496800" y="5372100"/>
            <a:ext cx="5791200" cy="3802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304800" y="5372100"/>
            <a:ext cx="5638800" cy="3802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5240" y="0"/>
            <a:ext cx="5928360" cy="40767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2359640" y="2540"/>
            <a:ext cx="5928360" cy="40767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6217920" y="5235102"/>
            <a:ext cx="5928360" cy="40767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39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3" y="489592"/>
            <a:ext cx="18287998" cy="677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Bài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13: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từ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tế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bào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đến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cơ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thể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(t1)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2" y="1333500"/>
            <a:ext cx="182879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I. Sinh vật đơn bào và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1. Sinh vật đơn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đơn bào là những sinh vật chỉ được cấu tạo từ 1 tế bào</a:t>
            </a:r>
            <a:endParaRPr lang="en-US" sz="400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9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5"/>
          <a:stretch/>
        </p:blipFill>
        <p:spPr bwMode="auto">
          <a:xfrm>
            <a:off x="1" y="3314700"/>
            <a:ext cx="392176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850423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867170" y="1257300"/>
            <a:ext cx="4776000" cy="2843165"/>
            <a:chOff x="10867170" y="1257300"/>
            <a:chExt cx="4776000" cy="2843165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3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7170" y="1257300"/>
              <a:ext cx="4776000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3106400" y="3454134"/>
              <a:ext cx="192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Trùng roi</a:t>
              </a:r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291257" y="5010833"/>
            <a:ext cx="3872543" cy="3166330"/>
            <a:chOff x="10867170" y="5334000"/>
            <a:chExt cx="3872543" cy="316633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7170" y="5334000"/>
              <a:ext cx="3872543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1231632" y="7853999"/>
              <a:ext cx="3143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Trùng biến hình</a:t>
              </a:r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400891" y="776920"/>
            <a:ext cx="2866789" cy="3210416"/>
            <a:chOff x="15400891" y="776920"/>
            <a:chExt cx="2866789" cy="32104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35" b="100000" l="0" r="946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0891" y="776920"/>
              <a:ext cx="2866789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6075040" y="3341005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Tảo lục</a:t>
              </a:r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56152" y="5059729"/>
            <a:ext cx="2763112" cy="3166329"/>
            <a:chOff x="15656152" y="5334000"/>
            <a:chExt cx="2763112" cy="3166329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0" t="8258" b="12529"/>
            <a:stretch/>
          </p:blipFill>
          <p:spPr bwMode="auto">
            <a:xfrm>
              <a:off x="15656152" y="5334000"/>
              <a:ext cx="2763112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6342345" y="7853998"/>
              <a:ext cx="18625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Vi khuẩn</a:t>
              </a:r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48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2373E-6 L -0.39827 -0.316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-158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95476E-8 L -0.20391 0.3583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79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2223 L -0.00408 0.3872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8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299"/>
            <a:ext cx="18288000" cy="72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10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3" y="489592"/>
            <a:ext cx="18287998" cy="677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Bài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13: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từ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tế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bào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đến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cơ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</a:t>
            </a:r>
            <a:r>
              <a:rPr lang="en-US" sz="4400" dirty="0" err="1">
                <a:solidFill>
                  <a:srgbClr val="32768A"/>
                </a:solidFill>
                <a:latin typeface="iCielBC DDCHardwareRough Compre" pitchFamily="2" charset="-93"/>
              </a:rPr>
              <a:t>thể</a:t>
            </a:r>
            <a:r>
              <a:rPr lang="en-US" sz="4400" dirty="0">
                <a:solidFill>
                  <a:srgbClr val="32768A"/>
                </a:solidFill>
                <a:latin typeface="iCielBC DDCHardwareRough Compre" pitchFamily="2" charset="-93"/>
              </a:rPr>
              <a:t> (t1)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2" y="1333500"/>
            <a:ext cx="1828799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I. Sinh vật đơn bào và sinh vật đa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1. Sinh vật đơn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Sinh vật đơn bào là những sinh vật chỉ được cấu tạo từ 1 tế bào</a:t>
            </a:r>
          </a:p>
          <a:p>
            <a:pPr algn="just"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- </a:t>
            </a:r>
            <a:r>
              <a:rPr lang="vi-VN" sz="400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Sinh vật đơn bào thực hiện các hoạt động sống trong khuôn khổ một tế bào như: lấy và tiêu hóa thức ăn, hô hấp, vận động, sinh trưởng, sinh sản…</a:t>
            </a:r>
            <a:endParaRPr lang="en-US" sz="400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6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6039"/>
            <a:ext cx="10485754" cy="1025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54" y="0"/>
            <a:ext cx="14298345" cy="1026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4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C4E672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536</Words>
  <Application>Microsoft Office PowerPoint</Application>
  <PresentationFormat>Custom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iCielBC DDCHardwareRough Compre</vt:lpstr>
      <vt:lpstr>Times New Roman</vt:lpstr>
      <vt:lpstr>Calibri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Illustration Science Multiple Choices Quiz Presentation</dc:title>
  <dc:creator>OANH</dc:creator>
  <cp:lastModifiedBy>Administrator</cp:lastModifiedBy>
  <cp:revision>546</cp:revision>
  <dcterms:created xsi:type="dcterms:W3CDTF">2006-08-16T00:00:00Z</dcterms:created>
  <dcterms:modified xsi:type="dcterms:W3CDTF">2025-12-03T02:00:13Z</dcterms:modified>
  <dc:identifier>DAEq4sPKEag</dc:identifier>
</cp:coreProperties>
</file>